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4.xml" ContentType="application/vnd.openxmlformats-officedocument.presentationml.notesSlide+xml"/>
  <Override PartName="/ppt/charts/chart10.xml" ContentType="application/vnd.openxmlformats-officedocument.drawingml.chart+xml"/>
  <Override PartName="/ppt/notesSlides/notesSlide5.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3.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0.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8.xml" ContentType="application/vnd.ms-office.chartstyle+xml"/>
  <Override PartName="/ppt/charts/colors8.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87" r:id="rId2"/>
    <p:sldId id="370" r:id="rId3"/>
    <p:sldId id="371" r:id="rId4"/>
    <p:sldId id="407" r:id="rId5"/>
    <p:sldId id="377" r:id="rId6"/>
    <p:sldId id="419" r:id="rId7"/>
    <p:sldId id="379" r:id="rId8"/>
    <p:sldId id="380" r:id="rId9"/>
    <p:sldId id="382" r:id="rId10"/>
    <p:sldId id="383" r:id="rId11"/>
    <p:sldId id="396" r:id="rId12"/>
    <p:sldId id="385" r:id="rId13"/>
    <p:sldId id="395" r:id="rId14"/>
    <p:sldId id="409" r:id="rId15"/>
    <p:sldId id="410" r:id="rId16"/>
    <p:sldId id="411" r:id="rId17"/>
    <p:sldId id="412" r:id="rId18"/>
    <p:sldId id="413" r:id="rId19"/>
    <p:sldId id="414" r:id="rId20"/>
    <p:sldId id="415" r:id="rId21"/>
    <p:sldId id="416" r:id="rId22"/>
    <p:sldId id="417" r:id="rId23"/>
    <p:sldId id="418" r:id="rId24"/>
    <p:sldId id="398" r:id="rId25"/>
    <p:sldId id="399" r:id="rId26"/>
    <p:sldId id="401" r:id="rId27"/>
    <p:sldId id="402" r:id="rId28"/>
    <p:sldId id="403" r:id="rId29"/>
    <p:sldId id="404" r:id="rId30"/>
    <p:sldId id="332" r:id="rId31"/>
    <p:sldId id="344" r:id="rId32"/>
    <p:sldId id="351" r:id="rId33"/>
    <p:sldId id="354" r:id="rId34"/>
    <p:sldId id="358" r:id="rId35"/>
    <p:sldId id="368" r:id="rId36"/>
    <p:sldId id="406" r:id="rId37"/>
    <p:sldId id="341" r:id="rId38"/>
    <p:sldId id="312" r:id="rId39"/>
  </p:sldIdLst>
  <p:sldSz cx="9144000" cy="6858000" type="screen4x3"/>
  <p:notesSz cx="9296400" cy="7010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799">
          <p15:clr>
            <a:srgbClr val="A4A3A4"/>
          </p15:clr>
        </p15:guide>
        <p15:guide id="3" orient="horz" pos="1253">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2171" userDrawn="1">
          <p15:clr>
            <a:srgbClr val="A4A3A4"/>
          </p15:clr>
        </p15:guide>
        <p15:guide id="2" pos="315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l Reghai" initials="AR"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1E74"/>
    <a:srgbClr val="825389"/>
    <a:srgbClr val="D208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355" autoAdjust="0"/>
  </p:normalViewPr>
  <p:slideViewPr>
    <p:cSldViewPr>
      <p:cViewPr varScale="1">
        <p:scale>
          <a:sx n="123" d="100"/>
          <a:sy n="123" d="100"/>
        </p:scale>
        <p:origin x="-1290" y="-90"/>
      </p:cViewPr>
      <p:guideLst>
        <p:guide orient="horz" pos="2160"/>
        <p:guide orient="horz" pos="799"/>
        <p:guide orient="horz" pos="1253"/>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p:scale>
        <a:sx n="87" d="100"/>
        <a:sy n="87" d="100"/>
      </p:scale>
      <p:origin x="0" y="9780"/>
    </p:cViewPr>
  </p:sorterViewPr>
  <p:notesViewPr>
    <p:cSldViewPr>
      <p:cViewPr varScale="1">
        <p:scale>
          <a:sx n="71" d="100"/>
          <a:sy n="71" d="100"/>
        </p:scale>
        <p:origin x="1812" y="60"/>
      </p:cViewPr>
      <p:guideLst>
        <p:guide orient="horz" pos="2209"/>
        <p:guide pos="29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ib.net\shareny\soft\ED_ExcelTools\Transfert\ftenga\Presentation\Material%20Marketing%20presentation.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Natixis\Presentation\Conference2016_volatility\MeanReversion\Data%20MRV%20Vectorial.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Natixis\Presentation\Conference2016_volatility\MeanReversion\Data%20MRV%20Vectorial.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Natixis\Presentation\Conference2016_volatility\MeanReversion\Data%20MRV%20Vectorial.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ib.net\shareParis\Home24\ecoblence\Docs%20PPA\Note\SITUATION%203.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ib.net\shareny\soft\ED_ExcelTools\Transfert\ftenga\MeanReversion\May%202016%20Vegas%20Excel%20FT.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ib.net\shareny\soft\ED_ExcelTools\Transfert\ftenga\MeanReversion\May%202016%20Vegas%20Excel%20FT.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ib.net\shareny\soft\ED_ExcelTools\Transfert\ftenga\MeanReversion\May%202016%20Vegas%20Excel%20FT.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ib.net\shareny\soft\ED_ExcelTools\Transfert\ftenga\MeanReversion\May%202016%20Vegas%20Excel%20FT.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ib.net\shareny\soft\ED_ExcelTools\Transfert\ftenga\MeanReversion\May%202016%20Vegas%20Excel%20FT.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ib.net\shareny\soft\ED_ExcelTools\Transfert\ftenga\MeanReversion\May%202016%20Vegas%20Excel%20F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ib.net\shareny\soft\ED_ExcelTools\Transfert\ftenga\Presentation\Material%20Marketing%20presentation.xls" TargetMode="External"/></Relationships>
</file>

<file path=ppt/charts/_rels/chart20.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oleObject" Target="file:///C:\Natixis\Presentation\Conference2016_volatility\MeanReversion\Data%20MRV%20Vectorial.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ib.net\shareny\soft\ED_ExcelTools\Transfert\ftenga\Presentation\Material%20Marketing%20presentation.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ib.net\shareny\soft\ED_ExcelTools\Transfert\ftenga\Presentation\Material%20Marketing%20presentation.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ftenga\AppData\Local\Microsoft\Windows\Temporary%20Internet%20Files\Content.Outlook\A6P0K297\MeanReversion%20ES1%20no%20signa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3"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Natixis\Presentation\Conference2016_volatility\Tools_MeanRevertio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Natixis\Presentation\Conference2016_volatility\MeanReversion\Data%20MRV%20Vectorial.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Natixis\Presentation\Conference2016_volatility\MeanReversion\Data%20MRV%20Vectorial.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VIX</a:t>
            </a:r>
            <a:r>
              <a:rPr lang="en-US" baseline="0"/>
              <a:t> Index historical values</a:t>
            </a:r>
            <a:endParaRPr lang="en-US"/>
          </a:p>
        </c:rich>
      </c:tx>
      <c:layout/>
      <c:overlay val="0"/>
    </c:title>
    <c:autoTitleDeleted val="0"/>
    <c:plotArea>
      <c:layout/>
      <c:lineChart>
        <c:grouping val="standard"/>
        <c:varyColors val="0"/>
        <c:ser>
          <c:idx val="0"/>
          <c:order val="0"/>
          <c:tx>
            <c:strRef>
              <c:f>Sheet1!$AA$4</c:f>
              <c:strCache>
                <c:ptCount val="1"/>
                <c:pt idx="0">
                  <c:v>VIX Index</c:v>
                </c:pt>
              </c:strCache>
            </c:strRef>
          </c:tx>
          <c:marker>
            <c:symbol val="none"/>
          </c:marker>
          <c:cat>
            <c:numRef>
              <c:f>Sheet1!$Z$5:$Z$2522</c:f>
              <c:numCache>
                <c:formatCode>m/d/yyyy</c:formatCode>
                <c:ptCount val="2518"/>
                <c:pt idx="0">
                  <c:v>38846</c:v>
                </c:pt>
                <c:pt idx="1">
                  <c:v>38847</c:v>
                </c:pt>
                <c:pt idx="2">
                  <c:v>38848</c:v>
                </c:pt>
                <c:pt idx="3">
                  <c:v>38849</c:v>
                </c:pt>
                <c:pt idx="4">
                  <c:v>38852</c:v>
                </c:pt>
                <c:pt idx="5">
                  <c:v>38853</c:v>
                </c:pt>
                <c:pt idx="6">
                  <c:v>38854</c:v>
                </c:pt>
                <c:pt idx="7">
                  <c:v>38855</c:v>
                </c:pt>
                <c:pt idx="8">
                  <c:v>38856</c:v>
                </c:pt>
                <c:pt idx="9">
                  <c:v>38859</c:v>
                </c:pt>
                <c:pt idx="10">
                  <c:v>38860</c:v>
                </c:pt>
                <c:pt idx="11">
                  <c:v>38861</c:v>
                </c:pt>
                <c:pt idx="12">
                  <c:v>38862</c:v>
                </c:pt>
                <c:pt idx="13">
                  <c:v>38863</c:v>
                </c:pt>
                <c:pt idx="14">
                  <c:v>38867</c:v>
                </c:pt>
                <c:pt idx="15">
                  <c:v>38868</c:v>
                </c:pt>
                <c:pt idx="16">
                  <c:v>38869</c:v>
                </c:pt>
                <c:pt idx="17">
                  <c:v>38870</c:v>
                </c:pt>
                <c:pt idx="18">
                  <c:v>38873</c:v>
                </c:pt>
                <c:pt idx="19">
                  <c:v>38874</c:v>
                </c:pt>
                <c:pt idx="20">
                  <c:v>38875</c:v>
                </c:pt>
                <c:pt idx="21">
                  <c:v>38876</c:v>
                </c:pt>
                <c:pt idx="22">
                  <c:v>38877</c:v>
                </c:pt>
                <c:pt idx="23">
                  <c:v>38880</c:v>
                </c:pt>
                <c:pt idx="24">
                  <c:v>38881</c:v>
                </c:pt>
                <c:pt idx="25">
                  <c:v>38882</c:v>
                </c:pt>
                <c:pt idx="26">
                  <c:v>38883</c:v>
                </c:pt>
                <c:pt idx="27">
                  <c:v>38884</c:v>
                </c:pt>
                <c:pt idx="28">
                  <c:v>38887</c:v>
                </c:pt>
                <c:pt idx="29">
                  <c:v>38888</c:v>
                </c:pt>
                <c:pt idx="30">
                  <c:v>38889</c:v>
                </c:pt>
                <c:pt idx="31">
                  <c:v>38890</c:v>
                </c:pt>
                <c:pt idx="32">
                  <c:v>38891</c:v>
                </c:pt>
                <c:pt idx="33">
                  <c:v>38894</c:v>
                </c:pt>
                <c:pt idx="34">
                  <c:v>38895</c:v>
                </c:pt>
                <c:pt idx="35">
                  <c:v>38896</c:v>
                </c:pt>
                <c:pt idx="36">
                  <c:v>38897</c:v>
                </c:pt>
                <c:pt idx="37">
                  <c:v>38898</c:v>
                </c:pt>
                <c:pt idx="38">
                  <c:v>38901</c:v>
                </c:pt>
                <c:pt idx="39">
                  <c:v>38903</c:v>
                </c:pt>
                <c:pt idx="40">
                  <c:v>38904</c:v>
                </c:pt>
                <c:pt idx="41">
                  <c:v>38905</c:v>
                </c:pt>
                <c:pt idx="42">
                  <c:v>38908</c:v>
                </c:pt>
                <c:pt idx="43">
                  <c:v>38909</c:v>
                </c:pt>
                <c:pt idx="44">
                  <c:v>38910</c:v>
                </c:pt>
                <c:pt idx="45">
                  <c:v>38911</c:v>
                </c:pt>
                <c:pt idx="46">
                  <c:v>38912</c:v>
                </c:pt>
                <c:pt idx="47">
                  <c:v>38915</c:v>
                </c:pt>
                <c:pt idx="48">
                  <c:v>38916</c:v>
                </c:pt>
                <c:pt idx="49">
                  <c:v>38917</c:v>
                </c:pt>
                <c:pt idx="50">
                  <c:v>38918</c:v>
                </c:pt>
                <c:pt idx="51">
                  <c:v>38919</c:v>
                </c:pt>
                <c:pt idx="52">
                  <c:v>38922</c:v>
                </c:pt>
                <c:pt idx="53">
                  <c:v>38923</c:v>
                </c:pt>
                <c:pt idx="54">
                  <c:v>38924</c:v>
                </c:pt>
                <c:pt idx="55">
                  <c:v>38925</c:v>
                </c:pt>
                <c:pt idx="56">
                  <c:v>38926</c:v>
                </c:pt>
                <c:pt idx="57">
                  <c:v>38929</c:v>
                </c:pt>
                <c:pt idx="58">
                  <c:v>38930</c:v>
                </c:pt>
                <c:pt idx="59">
                  <c:v>38931</c:v>
                </c:pt>
                <c:pt idx="60">
                  <c:v>38932</c:v>
                </c:pt>
                <c:pt idx="61">
                  <c:v>38933</c:v>
                </c:pt>
                <c:pt idx="62">
                  <c:v>38936</c:v>
                </c:pt>
                <c:pt idx="63">
                  <c:v>38937</c:v>
                </c:pt>
                <c:pt idx="64">
                  <c:v>38938</c:v>
                </c:pt>
                <c:pt idx="65">
                  <c:v>38939</c:v>
                </c:pt>
                <c:pt idx="66">
                  <c:v>38940</c:v>
                </c:pt>
                <c:pt idx="67">
                  <c:v>38943</c:v>
                </c:pt>
                <c:pt idx="68">
                  <c:v>38944</c:v>
                </c:pt>
                <c:pt idx="69">
                  <c:v>38945</c:v>
                </c:pt>
                <c:pt idx="70">
                  <c:v>38946</c:v>
                </c:pt>
                <c:pt idx="71">
                  <c:v>38947</c:v>
                </c:pt>
                <c:pt idx="72">
                  <c:v>38950</c:v>
                </c:pt>
                <c:pt idx="73">
                  <c:v>38951</c:v>
                </c:pt>
                <c:pt idx="74">
                  <c:v>38952</c:v>
                </c:pt>
                <c:pt idx="75">
                  <c:v>38953</c:v>
                </c:pt>
                <c:pt idx="76">
                  <c:v>38954</c:v>
                </c:pt>
                <c:pt idx="77">
                  <c:v>38957</c:v>
                </c:pt>
                <c:pt idx="78">
                  <c:v>38958</c:v>
                </c:pt>
                <c:pt idx="79">
                  <c:v>38959</c:v>
                </c:pt>
                <c:pt idx="80">
                  <c:v>38960</c:v>
                </c:pt>
                <c:pt idx="81">
                  <c:v>38961</c:v>
                </c:pt>
                <c:pt idx="82">
                  <c:v>38965</c:v>
                </c:pt>
                <c:pt idx="83">
                  <c:v>38966</c:v>
                </c:pt>
                <c:pt idx="84">
                  <c:v>38967</c:v>
                </c:pt>
                <c:pt idx="85">
                  <c:v>38968</c:v>
                </c:pt>
                <c:pt idx="86">
                  <c:v>38971</c:v>
                </c:pt>
                <c:pt idx="87">
                  <c:v>38972</c:v>
                </c:pt>
                <c:pt idx="88">
                  <c:v>38973</c:v>
                </c:pt>
                <c:pt idx="89">
                  <c:v>38974</c:v>
                </c:pt>
                <c:pt idx="90">
                  <c:v>38975</c:v>
                </c:pt>
                <c:pt idx="91">
                  <c:v>38978</c:v>
                </c:pt>
                <c:pt idx="92">
                  <c:v>38979</c:v>
                </c:pt>
                <c:pt idx="93">
                  <c:v>38980</c:v>
                </c:pt>
                <c:pt idx="94">
                  <c:v>38981</c:v>
                </c:pt>
                <c:pt idx="95">
                  <c:v>38982</c:v>
                </c:pt>
                <c:pt idx="96">
                  <c:v>38985</c:v>
                </c:pt>
                <c:pt idx="97">
                  <c:v>38986</c:v>
                </c:pt>
                <c:pt idx="98">
                  <c:v>38987</c:v>
                </c:pt>
                <c:pt idx="99">
                  <c:v>38988</c:v>
                </c:pt>
                <c:pt idx="100">
                  <c:v>38989</c:v>
                </c:pt>
                <c:pt idx="101">
                  <c:v>38992</c:v>
                </c:pt>
                <c:pt idx="102">
                  <c:v>38993</c:v>
                </c:pt>
                <c:pt idx="103">
                  <c:v>38994</c:v>
                </c:pt>
                <c:pt idx="104">
                  <c:v>38995</c:v>
                </c:pt>
                <c:pt idx="105">
                  <c:v>38996</c:v>
                </c:pt>
                <c:pt idx="106">
                  <c:v>38999</c:v>
                </c:pt>
                <c:pt idx="107">
                  <c:v>39000</c:v>
                </c:pt>
                <c:pt idx="108">
                  <c:v>39001</c:v>
                </c:pt>
                <c:pt idx="109">
                  <c:v>39002</c:v>
                </c:pt>
                <c:pt idx="110">
                  <c:v>39003</c:v>
                </c:pt>
                <c:pt idx="111">
                  <c:v>39006</c:v>
                </c:pt>
                <c:pt idx="112">
                  <c:v>39007</c:v>
                </c:pt>
                <c:pt idx="113">
                  <c:v>39008</c:v>
                </c:pt>
                <c:pt idx="114">
                  <c:v>39009</c:v>
                </c:pt>
                <c:pt idx="115">
                  <c:v>39010</c:v>
                </c:pt>
                <c:pt idx="116">
                  <c:v>39013</c:v>
                </c:pt>
                <c:pt idx="117">
                  <c:v>39014</c:v>
                </c:pt>
                <c:pt idx="118">
                  <c:v>39015</c:v>
                </c:pt>
                <c:pt idx="119">
                  <c:v>39016</c:v>
                </c:pt>
                <c:pt idx="120">
                  <c:v>39017</c:v>
                </c:pt>
                <c:pt idx="121">
                  <c:v>39020</c:v>
                </c:pt>
                <c:pt idx="122">
                  <c:v>39021</c:v>
                </c:pt>
                <c:pt idx="123">
                  <c:v>39022</c:v>
                </c:pt>
                <c:pt idx="124">
                  <c:v>39023</c:v>
                </c:pt>
                <c:pt idx="125">
                  <c:v>39024</c:v>
                </c:pt>
                <c:pt idx="126">
                  <c:v>39027</c:v>
                </c:pt>
                <c:pt idx="127">
                  <c:v>39028</c:v>
                </c:pt>
                <c:pt idx="128">
                  <c:v>39029</c:v>
                </c:pt>
                <c:pt idx="129">
                  <c:v>39030</c:v>
                </c:pt>
                <c:pt idx="130">
                  <c:v>39031</c:v>
                </c:pt>
                <c:pt idx="131">
                  <c:v>39034</c:v>
                </c:pt>
                <c:pt idx="132">
                  <c:v>39035</c:v>
                </c:pt>
                <c:pt idx="133">
                  <c:v>39036</c:v>
                </c:pt>
                <c:pt idx="134">
                  <c:v>39037</c:v>
                </c:pt>
                <c:pt idx="135">
                  <c:v>39038</c:v>
                </c:pt>
                <c:pt idx="136">
                  <c:v>39041</c:v>
                </c:pt>
                <c:pt idx="137">
                  <c:v>39042</c:v>
                </c:pt>
                <c:pt idx="138">
                  <c:v>39043</c:v>
                </c:pt>
                <c:pt idx="139">
                  <c:v>39045</c:v>
                </c:pt>
                <c:pt idx="140">
                  <c:v>39048</c:v>
                </c:pt>
                <c:pt idx="141">
                  <c:v>39049</c:v>
                </c:pt>
                <c:pt idx="142">
                  <c:v>39050</c:v>
                </c:pt>
                <c:pt idx="143">
                  <c:v>39051</c:v>
                </c:pt>
                <c:pt idx="144">
                  <c:v>39052</c:v>
                </c:pt>
                <c:pt idx="145">
                  <c:v>39055</c:v>
                </c:pt>
                <c:pt idx="146">
                  <c:v>39056</c:v>
                </c:pt>
                <c:pt idx="147">
                  <c:v>39057</c:v>
                </c:pt>
                <c:pt idx="148">
                  <c:v>39058</c:v>
                </c:pt>
                <c:pt idx="149">
                  <c:v>39059</c:v>
                </c:pt>
                <c:pt idx="150">
                  <c:v>39062</c:v>
                </c:pt>
                <c:pt idx="151">
                  <c:v>39063</c:v>
                </c:pt>
                <c:pt idx="152">
                  <c:v>39064</c:v>
                </c:pt>
                <c:pt idx="153">
                  <c:v>39065</c:v>
                </c:pt>
                <c:pt idx="154">
                  <c:v>39066</c:v>
                </c:pt>
                <c:pt idx="155">
                  <c:v>39069</c:v>
                </c:pt>
                <c:pt idx="156">
                  <c:v>39070</c:v>
                </c:pt>
                <c:pt idx="157">
                  <c:v>39071</c:v>
                </c:pt>
                <c:pt idx="158">
                  <c:v>39072</c:v>
                </c:pt>
                <c:pt idx="159">
                  <c:v>39073</c:v>
                </c:pt>
                <c:pt idx="160">
                  <c:v>39077</c:v>
                </c:pt>
                <c:pt idx="161">
                  <c:v>39078</c:v>
                </c:pt>
                <c:pt idx="162">
                  <c:v>39079</c:v>
                </c:pt>
                <c:pt idx="163">
                  <c:v>39080</c:v>
                </c:pt>
                <c:pt idx="164">
                  <c:v>39085</c:v>
                </c:pt>
                <c:pt idx="165">
                  <c:v>39086</c:v>
                </c:pt>
                <c:pt idx="166">
                  <c:v>39087</c:v>
                </c:pt>
                <c:pt idx="167">
                  <c:v>39090</c:v>
                </c:pt>
                <c:pt idx="168">
                  <c:v>39091</c:v>
                </c:pt>
                <c:pt idx="169">
                  <c:v>39092</c:v>
                </c:pt>
                <c:pt idx="170">
                  <c:v>39093</c:v>
                </c:pt>
                <c:pt idx="171">
                  <c:v>39094</c:v>
                </c:pt>
                <c:pt idx="172">
                  <c:v>39098</c:v>
                </c:pt>
                <c:pt idx="173">
                  <c:v>39099</c:v>
                </c:pt>
                <c:pt idx="174">
                  <c:v>39100</c:v>
                </c:pt>
                <c:pt idx="175">
                  <c:v>39101</c:v>
                </c:pt>
                <c:pt idx="176">
                  <c:v>39104</c:v>
                </c:pt>
                <c:pt idx="177">
                  <c:v>39105</c:v>
                </c:pt>
                <c:pt idx="178">
                  <c:v>39106</c:v>
                </c:pt>
                <c:pt idx="179">
                  <c:v>39107</c:v>
                </c:pt>
                <c:pt idx="180">
                  <c:v>39108</c:v>
                </c:pt>
                <c:pt idx="181">
                  <c:v>39111</c:v>
                </c:pt>
                <c:pt idx="182">
                  <c:v>39112</c:v>
                </c:pt>
                <c:pt idx="183">
                  <c:v>39113</c:v>
                </c:pt>
                <c:pt idx="184">
                  <c:v>39114</c:v>
                </c:pt>
                <c:pt idx="185">
                  <c:v>39115</c:v>
                </c:pt>
                <c:pt idx="186">
                  <c:v>39118</c:v>
                </c:pt>
                <c:pt idx="187">
                  <c:v>39119</c:v>
                </c:pt>
                <c:pt idx="188">
                  <c:v>39120</c:v>
                </c:pt>
                <c:pt idx="189">
                  <c:v>39121</c:v>
                </c:pt>
                <c:pt idx="190">
                  <c:v>39122</c:v>
                </c:pt>
                <c:pt idx="191">
                  <c:v>39125</c:v>
                </c:pt>
                <c:pt idx="192">
                  <c:v>39126</c:v>
                </c:pt>
                <c:pt idx="193">
                  <c:v>39127</c:v>
                </c:pt>
                <c:pt idx="194">
                  <c:v>39128</c:v>
                </c:pt>
                <c:pt idx="195">
                  <c:v>39129</c:v>
                </c:pt>
                <c:pt idx="196">
                  <c:v>39133</c:v>
                </c:pt>
                <c:pt idx="197">
                  <c:v>39134</c:v>
                </c:pt>
                <c:pt idx="198">
                  <c:v>39135</c:v>
                </c:pt>
                <c:pt idx="199">
                  <c:v>39136</c:v>
                </c:pt>
                <c:pt idx="200">
                  <c:v>39139</c:v>
                </c:pt>
                <c:pt idx="201">
                  <c:v>39140</c:v>
                </c:pt>
                <c:pt idx="202">
                  <c:v>39141</c:v>
                </c:pt>
                <c:pt idx="203">
                  <c:v>39142</c:v>
                </c:pt>
                <c:pt idx="204">
                  <c:v>39143</c:v>
                </c:pt>
                <c:pt idx="205">
                  <c:v>39146</c:v>
                </c:pt>
                <c:pt idx="206">
                  <c:v>39147</c:v>
                </c:pt>
                <c:pt idx="207">
                  <c:v>39148</c:v>
                </c:pt>
                <c:pt idx="208">
                  <c:v>39149</c:v>
                </c:pt>
                <c:pt idx="209">
                  <c:v>39150</c:v>
                </c:pt>
                <c:pt idx="210">
                  <c:v>39153</c:v>
                </c:pt>
                <c:pt idx="211">
                  <c:v>39154</c:v>
                </c:pt>
                <c:pt idx="212">
                  <c:v>39155</c:v>
                </c:pt>
                <c:pt idx="213">
                  <c:v>39156</c:v>
                </c:pt>
                <c:pt idx="214">
                  <c:v>39157</c:v>
                </c:pt>
                <c:pt idx="215">
                  <c:v>39160</c:v>
                </c:pt>
                <c:pt idx="216">
                  <c:v>39161</c:v>
                </c:pt>
                <c:pt idx="217">
                  <c:v>39162</c:v>
                </c:pt>
                <c:pt idx="218">
                  <c:v>39163</c:v>
                </c:pt>
                <c:pt idx="219">
                  <c:v>39164</c:v>
                </c:pt>
                <c:pt idx="220">
                  <c:v>39167</c:v>
                </c:pt>
                <c:pt idx="221">
                  <c:v>39168</c:v>
                </c:pt>
                <c:pt idx="222">
                  <c:v>39169</c:v>
                </c:pt>
                <c:pt idx="223">
                  <c:v>39170</c:v>
                </c:pt>
                <c:pt idx="224">
                  <c:v>39171</c:v>
                </c:pt>
                <c:pt idx="225">
                  <c:v>39174</c:v>
                </c:pt>
                <c:pt idx="226">
                  <c:v>39175</c:v>
                </c:pt>
                <c:pt idx="227">
                  <c:v>39176</c:v>
                </c:pt>
                <c:pt idx="228">
                  <c:v>39177</c:v>
                </c:pt>
                <c:pt idx="229">
                  <c:v>39181</c:v>
                </c:pt>
                <c:pt idx="230">
                  <c:v>39182</c:v>
                </c:pt>
                <c:pt idx="231">
                  <c:v>39183</c:v>
                </c:pt>
                <c:pt idx="232">
                  <c:v>39184</c:v>
                </c:pt>
                <c:pt idx="233">
                  <c:v>39185</c:v>
                </c:pt>
                <c:pt idx="234">
                  <c:v>39188</c:v>
                </c:pt>
                <c:pt idx="235">
                  <c:v>39189</c:v>
                </c:pt>
                <c:pt idx="236">
                  <c:v>39190</c:v>
                </c:pt>
                <c:pt idx="237">
                  <c:v>39191</c:v>
                </c:pt>
                <c:pt idx="238">
                  <c:v>39192</c:v>
                </c:pt>
                <c:pt idx="239">
                  <c:v>39195</c:v>
                </c:pt>
                <c:pt idx="240">
                  <c:v>39196</c:v>
                </c:pt>
                <c:pt idx="241">
                  <c:v>39197</c:v>
                </c:pt>
                <c:pt idx="242">
                  <c:v>39198</c:v>
                </c:pt>
                <c:pt idx="243">
                  <c:v>39199</c:v>
                </c:pt>
                <c:pt idx="244">
                  <c:v>39202</c:v>
                </c:pt>
                <c:pt idx="245">
                  <c:v>39203</c:v>
                </c:pt>
                <c:pt idx="246">
                  <c:v>39204</c:v>
                </c:pt>
                <c:pt idx="247">
                  <c:v>39205</c:v>
                </c:pt>
                <c:pt idx="248">
                  <c:v>39206</c:v>
                </c:pt>
                <c:pt idx="249">
                  <c:v>39209</c:v>
                </c:pt>
                <c:pt idx="250">
                  <c:v>39210</c:v>
                </c:pt>
                <c:pt idx="251">
                  <c:v>39211</c:v>
                </c:pt>
                <c:pt idx="252">
                  <c:v>39212</c:v>
                </c:pt>
                <c:pt idx="253">
                  <c:v>39213</c:v>
                </c:pt>
                <c:pt idx="254">
                  <c:v>39216</c:v>
                </c:pt>
                <c:pt idx="255">
                  <c:v>39217</c:v>
                </c:pt>
                <c:pt idx="256">
                  <c:v>39218</c:v>
                </c:pt>
                <c:pt idx="257">
                  <c:v>39219</c:v>
                </c:pt>
                <c:pt idx="258">
                  <c:v>39220</c:v>
                </c:pt>
                <c:pt idx="259">
                  <c:v>39223</c:v>
                </c:pt>
                <c:pt idx="260">
                  <c:v>39224</c:v>
                </c:pt>
                <c:pt idx="261">
                  <c:v>39225</c:v>
                </c:pt>
                <c:pt idx="262">
                  <c:v>39226</c:v>
                </c:pt>
                <c:pt idx="263">
                  <c:v>39227</c:v>
                </c:pt>
                <c:pt idx="264">
                  <c:v>39231</c:v>
                </c:pt>
                <c:pt idx="265">
                  <c:v>39232</c:v>
                </c:pt>
                <c:pt idx="266">
                  <c:v>39233</c:v>
                </c:pt>
                <c:pt idx="267">
                  <c:v>39234</c:v>
                </c:pt>
                <c:pt idx="268">
                  <c:v>39237</c:v>
                </c:pt>
                <c:pt idx="269">
                  <c:v>39238</c:v>
                </c:pt>
                <c:pt idx="270">
                  <c:v>39239</c:v>
                </c:pt>
                <c:pt idx="271">
                  <c:v>39240</c:v>
                </c:pt>
                <c:pt idx="272">
                  <c:v>39241</c:v>
                </c:pt>
                <c:pt idx="273">
                  <c:v>39244</c:v>
                </c:pt>
                <c:pt idx="274">
                  <c:v>39245</c:v>
                </c:pt>
                <c:pt idx="275">
                  <c:v>39246</c:v>
                </c:pt>
                <c:pt idx="276">
                  <c:v>39247</c:v>
                </c:pt>
                <c:pt idx="277">
                  <c:v>39248</c:v>
                </c:pt>
                <c:pt idx="278">
                  <c:v>39251</c:v>
                </c:pt>
                <c:pt idx="279">
                  <c:v>39252</c:v>
                </c:pt>
                <c:pt idx="280">
                  <c:v>39253</c:v>
                </c:pt>
                <c:pt idx="281">
                  <c:v>39254</c:v>
                </c:pt>
                <c:pt idx="282">
                  <c:v>39255</c:v>
                </c:pt>
                <c:pt idx="283">
                  <c:v>39258</c:v>
                </c:pt>
                <c:pt idx="284">
                  <c:v>39259</c:v>
                </c:pt>
                <c:pt idx="285">
                  <c:v>39260</c:v>
                </c:pt>
                <c:pt idx="286">
                  <c:v>39261</c:v>
                </c:pt>
                <c:pt idx="287">
                  <c:v>39262</c:v>
                </c:pt>
                <c:pt idx="288">
                  <c:v>39265</c:v>
                </c:pt>
                <c:pt idx="289">
                  <c:v>39266</c:v>
                </c:pt>
                <c:pt idx="290">
                  <c:v>39268</c:v>
                </c:pt>
                <c:pt idx="291">
                  <c:v>39269</c:v>
                </c:pt>
                <c:pt idx="292">
                  <c:v>39272</c:v>
                </c:pt>
                <c:pt idx="293">
                  <c:v>39273</c:v>
                </c:pt>
                <c:pt idx="294">
                  <c:v>39274</c:v>
                </c:pt>
                <c:pt idx="295">
                  <c:v>39275</c:v>
                </c:pt>
                <c:pt idx="296">
                  <c:v>39276</c:v>
                </c:pt>
                <c:pt idx="297">
                  <c:v>39279</c:v>
                </c:pt>
                <c:pt idx="298">
                  <c:v>39280</c:v>
                </c:pt>
                <c:pt idx="299">
                  <c:v>39281</c:v>
                </c:pt>
                <c:pt idx="300">
                  <c:v>39282</c:v>
                </c:pt>
                <c:pt idx="301">
                  <c:v>39283</c:v>
                </c:pt>
                <c:pt idx="302">
                  <c:v>39286</c:v>
                </c:pt>
                <c:pt idx="303">
                  <c:v>39287</c:v>
                </c:pt>
                <c:pt idx="304">
                  <c:v>39288</c:v>
                </c:pt>
                <c:pt idx="305">
                  <c:v>39289</c:v>
                </c:pt>
                <c:pt idx="306">
                  <c:v>39290</c:v>
                </c:pt>
                <c:pt idx="307">
                  <c:v>39293</c:v>
                </c:pt>
                <c:pt idx="308">
                  <c:v>39294</c:v>
                </c:pt>
                <c:pt idx="309">
                  <c:v>39295</c:v>
                </c:pt>
                <c:pt idx="310">
                  <c:v>39296</c:v>
                </c:pt>
                <c:pt idx="311">
                  <c:v>39297</c:v>
                </c:pt>
                <c:pt idx="312">
                  <c:v>39300</c:v>
                </c:pt>
                <c:pt idx="313">
                  <c:v>39301</c:v>
                </c:pt>
                <c:pt idx="314">
                  <c:v>39302</c:v>
                </c:pt>
                <c:pt idx="315">
                  <c:v>39303</c:v>
                </c:pt>
                <c:pt idx="316">
                  <c:v>39304</c:v>
                </c:pt>
                <c:pt idx="317">
                  <c:v>39307</c:v>
                </c:pt>
                <c:pt idx="318">
                  <c:v>39308</c:v>
                </c:pt>
                <c:pt idx="319">
                  <c:v>39309</c:v>
                </c:pt>
                <c:pt idx="320">
                  <c:v>39310</c:v>
                </c:pt>
                <c:pt idx="321">
                  <c:v>39311</c:v>
                </c:pt>
                <c:pt idx="322">
                  <c:v>39314</c:v>
                </c:pt>
                <c:pt idx="323">
                  <c:v>39315</c:v>
                </c:pt>
                <c:pt idx="324">
                  <c:v>39316</c:v>
                </c:pt>
                <c:pt idx="325">
                  <c:v>39317</c:v>
                </c:pt>
                <c:pt idx="326">
                  <c:v>39318</c:v>
                </c:pt>
                <c:pt idx="327">
                  <c:v>39321</c:v>
                </c:pt>
                <c:pt idx="328">
                  <c:v>39322</c:v>
                </c:pt>
                <c:pt idx="329">
                  <c:v>39323</c:v>
                </c:pt>
                <c:pt idx="330">
                  <c:v>39324</c:v>
                </c:pt>
                <c:pt idx="331">
                  <c:v>39325</c:v>
                </c:pt>
                <c:pt idx="332">
                  <c:v>39329</c:v>
                </c:pt>
                <c:pt idx="333">
                  <c:v>39330</c:v>
                </c:pt>
                <c:pt idx="334">
                  <c:v>39331</c:v>
                </c:pt>
                <c:pt idx="335">
                  <c:v>39332</c:v>
                </c:pt>
                <c:pt idx="336">
                  <c:v>39335</c:v>
                </c:pt>
                <c:pt idx="337">
                  <c:v>39336</c:v>
                </c:pt>
                <c:pt idx="338">
                  <c:v>39337</c:v>
                </c:pt>
                <c:pt idx="339">
                  <c:v>39338</c:v>
                </c:pt>
                <c:pt idx="340">
                  <c:v>39339</c:v>
                </c:pt>
                <c:pt idx="341">
                  <c:v>39342</c:v>
                </c:pt>
                <c:pt idx="342">
                  <c:v>39343</c:v>
                </c:pt>
                <c:pt idx="343">
                  <c:v>39344</c:v>
                </c:pt>
                <c:pt idx="344">
                  <c:v>39345</c:v>
                </c:pt>
                <c:pt idx="345">
                  <c:v>39346</c:v>
                </c:pt>
                <c:pt idx="346">
                  <c:v>39349</c:v>
                </c:pt>
                <c:pt idx="347">
                  <c:v>39350</c:v>
                </c:pt>
                <c:pt idx="348">
                  <c:v>39351</c:v>
                </c:pt>
                <c:pt idx="349">
                  <c:v>39352</c:v>
                </c:pt>
                <c:pt idx="350">
                  <c:v>39353</c:v>
                </c:pt>
                <c:pt idx="351">
                  <c:v>39356</c:v>
                </c:pt>
                <c:pt idx="352">
                  <c:v>39357</c:v>
                </c:pt>
                <c:pt idx="353">
                  <c:v>39358</c:v>
                </c:pt>
                <c:pt idx="354">
                  <c:v>39359</c:v>
                </c:pt>
                <c:pt idx="355">
                  <c:v>39360</c:v>
                </c:pt>
                <c:pt idx="356">
                  <c:v>39363</c:v>
                </c:pt>
                <c:pt idx="357">
                  <c:v>39364</c:v>
                </c:pt>
                <c:pt idx="358">
                  <c:v>39365</c:v>
                </c:pt>
                <c:pt idx="359">
                  <c:v>39366</c:v>
                </c:pt>
                <c:pt idx="360">
                  <c:v>39367</c:v>
                </c:pt>
                <c:pt idx="361">
                  <c:v>39370</c:v>
                </c:pt>
                <c:pt idx="362">
                  <c:v>39371</c:v>
                </c:pt>
                <c:pt idx="363">
                  <c:v>39372</c:v>
                </c:pt>
                <c:pt idx="364">
                  <c:v>39373</c:v>
                </c:pt>
                <c:pt idx="365">
                  <c:v>39374</c:v>
                </c:pt>
                <c:pt idx="366">
                  <c:v>39377</c:v>
                </c:pt>
                <c:pt idx="367">
                  <c:v>39378</c:v>
                </c:pt>
                <c:pt idx="368">
                  <c:v>39379</c:v>
                </c:pt>
                <c:pt idx="369">
                  <c:v>39380</c:v>
                </c:pt>
                <c:pt idx="370">
                  <c:v>39381</c:v>
                </c:pt>
                <c:pt idx="371">
                  <c:v>39384</c:v>
                </c:pt>
                <c:pt idx="372">
                  <c:v>39385</c:v>
                </c:pt>
                <c:pt idx="373">
                  <c:v>39386</c:v>
                </c:pt>
                <c:pt idx="374">
                  <c:v>39387</c:v>
                </c:pt>
                <c:pt idx="375">
                  <c:v>39388</c:v>
                </c:pt>
                <c:pt idx="376">
                  <c:v>39391</c:v>
                </c:pt>
                <c:pt idx="377">
                  <c:v>39392</c:v>
                </c:pt>
                <c:pt idx="378">
                  <c:v>39393</c:v>
                </c:pt>
                <c:pt idx="379">
                  <c:v>39394</c:v>
                </c:pt>
                <c:pt idx="380">
                  <c:v>39395</c:v>
                </c:pt>
                <c:pt idx="381">
                  <c:v>39398</c:v>
                </c:pt>
                <c:pt idx="382">
                  <c:v>39399</c:v>
                </c:pt>
                <c:pt idx="383">
                  <c:v>39400</c:v>
                </c:pt>
                <c:pt idx="384">
                  <c:v>39401</c:v>
                </c:pt>
                <c:pt idx="385">
                  <c:v>39402</c:v>
                </c:pt>
                <c:pt idx="386">
                  <c:v>39405</c:v>
                </c:pt>
                <c:pt idx="387">
                  <c:v>39406</c:v>
                </c:pt>
                <c:pt idx="388">
                  <c:v>39407</c:v>
                </c:pt>
                <c:pt idx="389">
                  <c:v>39409</c:v>
                </c:pt>
                <c:pt idx="390">
                  <c:v>39412</c:v>
                </c:pt>
                <c:pt idx="391">
                  <c:v>39413</c:v>
                </c:pt>
                <c:pt idx="392">
                  <c:v>39414</c:v>
                </c:pt>
                <c:pt idx="393">
                  <c:v>39415</c:v>
                </c:pt>
                <c:pt idx="394">
                  <c:v>39416</c:v>
                </c:pt>
                <c:pt idx="395">
                  <c:v>39419</c:v>
                </c:pt>
                <c:pt idx="396">
                  <c:v>39420</c:v>
                </c:pt>
                <c:pt idx="397">
                  <c:v>39421</c:v>
                </c:pt>
                <c:pt idx="398">
                  <c:v>39422</c:v>
                </c:pt>
                <c:pt idx="399">
                  <c:v>39423</c:v>
                </c:pt>
                <c:pt idx="400">
                  <c:v>39426</c:v>
                </c:pt>
                <c:pt idx="401">
                  <c:v>39427</c:v>
                </c:pt>
                <c:pt idx="402">
                  <c:v>39428</c:v>
                </c:pt>
                <c:pt idx="403">
                  <c:v>39429</c:v>
                </c:pt>
                <c:pt idx="404">
                  <c:v>39430</c:v>
                </c:pt>
                <c:pt idx="405">
                  <c:v>39433</c:v>
                </c:pt>
                <c:pt idx="406">
                  <c:v>39434</c:v>
                </c:pt>
                <c:pt idx="407">
                  <c:v>39435</c:v>
                </c:pt>
                <c:pt idx="408">
                  <c:v>39436</c:v>
                </c:pt>
                <c:pt idx="409">
                  <c:v>39437</c:v>
                </c:pt>
                <c:pt idx="410">
                  <c:v>39440</c:v>
                </c:pt>
                <c:pt idx="411">
                  <c:v>39442</c:v>
                </c:pt>
                <c:pt idx="412">
                  <c:v>39443</c:v>
                </c:pt>
                <c:pt idx="413">
                  <c:v>39444</c:v>
                </c:pt>
                <c:pt idx="414">
                  <c:v>39447</c:v>
                </c:pt>
                <c:pt idx="415">
                  <c:v>39449</c:v>
                </c:pt>
                <c:pt idx="416">
                  <c:v>39450</c:v>
                </c:pt>
                <c:pt idx="417">
                  <c:v>39451</c:v>
                </c:pt>
                <c:pt idx="418">
                  <c:v>39454</c:v>
                </c:pt>
                <c:pt idx="419">
                  <c:v>39455</c:v>
                </c:pt>
                <c:pt idx="420">
                  <c:v>39456</c:v>
                </c:pt>
                <c:pt idx="421">
                  <c:v>39457</c:v>
                </c:pt>
                <c:pt idx="422">
                  <c:v>39458</c:v>
                </c:pt>
                <c:pt idx="423">
                  <c:v>39461</c:v>
                </c:pt>
                <c:pt idx="424">
                  <c:v>39462</c:v>
                </c:pt>
                <c:pt idx="425">
                  <c:v>39463</c:v>
                </c:pt>
                <c:pt idx="426">
                  <c:v>39464</c:v>
                </c:pt>
                <c:pt idx="427">
                  <c:v>39465</c:v>
                </c:pt>
                <c:pt idx="428">
                  <c:v>39469</c:v>
                </c:pt>
                <c:pt idx="429">
                  <c:v>39470</c:v>
                </c:pt>
                <c:pt idx="430">
                  <c:v>39471</c:v>
                </c:pt>
                <c:pt idx="431">
                  <c:v>39472</c:v>
                </c:pt>
                <c:pt idx="432">
                  <c:v>39475</c:v>
                </c:pt>
                <c:pt idx="433">
                  <c:v>39476</c:v>
                </c:pt>
                <c:pt idx="434">
                  <c:v>39477</c:v>
                </c:pt>
                <c:pt idx="435">
                  <c:v>39478</c:v>
                </c:pt>
                <c:pt idx="436">
                  <c:v>39479</c:v>
                </c:pt>
                <c:pt idx="437">
                  <c:v>39482</c:v>
                </c:pt>
                <c:pt idx="438">
                  <c:v>39483</c:v>
                </c:pt>
                <c:pt idx="439">
                  <c:v>39484</c:v>
                </c:pt>
                <c:pt idx="440">
                  <c:v>39485</c:v>
                </c:pt>
                <c:pt idx="441">
                  <c:v>39486</c:v>
                </c:pt>
                <c:pt idx="442">
                  <c:v>39489</c:v>
                </c:pt>
                <c:pt idx="443">
                  <c:v>39490</c:v>
                </c:pt>
                <c:pt idx="444">
                  <c:v>39491</c:v>
                </c:pt>
                <c:pt idx="445">
                  <c:v>39492</c:v>
                </c:pt>
                <c:pt idx="446">
                  <c:v>39493</c:v>
                </c:pt>
                <c:pt idx="447">
                  <c:v>39497</c:v>
                </c:pt>
                <c:pt idx="448">
                  <c:v>39498</c:v>
                </c:pt>
                <c:pt idx="449">
                  <c:v>39499</c:v>
                </c:pt>
                <c:pt idx="450">
                  <c:v>39500</c:v>
                </c:pt>
                <c:pt idx="451">
                  <c:v>39503</c:v>
                </c:pt>
                <c:pt idx="452">
                  <c:v>39504</c:v>
                </c:pt>
                <c:pt idx="453">
                  <c:v>39505</c:v>
                </c:pt>
                <c:pt idx="454">
                  <c:v>39506</c:v>
                </c:pt>
                <c:pt idx="455">
                  <c:v>39507</c:v>
                </c:pt>
                <c:pt idx="456">
                  <c:v>39510</c:v>
                </c:pt>
                <c:pt idx="457">
                  <c:v>39511</c:v>
                </c:pt>
                <c:pt idx="458">
                  <c:v>39512</c:v>
                </c:pt>
                <c:pt idx="459">
                  <c:v>39513</c:v>
                </c:pt>
                <c:pt idx="460">
                  <c:v>39514</c:v>
                </c:pt>
                <c:pt idx="461">
                  <c:v>39517</c:v>
                </c:pt>
                <c:pt idx="462">
                  <c:v>39518</c:v>
                </c:pt>
                <c:pt idx="463">
                  <c:v>39519</c:v>
                </c:pt>
                <c:pt idx="464">
                  <c:v>39520</c:v>
                </c:pt>
                <c:pt idx="465">
                  <c:v>39521</c:v>
                </c:pt>
                <c:pt idx="466">
                  <c:v>39524</c:v>
                </c:pt>
                <c:pt idx="467">
                  <c:v>39525</c:v>
                </c:pt>
                <c:pt idx="468">
                  <c:v>39526</c:v>
                </c:pt>
                <c:pt idx="469">
                  <c:v>39527</c:v>
                </c:pt>
                <c:pt idx="470">
                  <c:v>39531</c:v>
                </c:pt>
                <c:pt idx="471">
                  <c:v>39532</c:v>
                </c:pt>
                <c:pt idx="472">
                  <c:v>39533</c:v>
                </c:pt>
                <c:pt idx="473">
                  <c:v>39534</c:v>
                </c:pt>
                <c:pt idx="474">
                  <c:v>39535</c:v>
                </c:pt>
                <c:pt idx="475">
                  <c:v>39538</c:v>
                </c:pt>
                <c:pt idx="476">
                  <c:v>39539</c:v>
                </c:pt>
                <c:pt idx="477">
                  <c:v>39540</c:v>
                </c:pt>
                <c:pt idx="478">
                  <c:v>39541</c:v>
                </c:pt>
                <c:pt idx="479">
                  <c:v>39542</c:v>
                </c:pt>
                <c:pt idx="480">
                  <c:v>39545</c:v>
                </c:pt>
                <c:pt idx="481">
                  <c:v>39546</c:v>
                </c:pt>
                <c:pt idx="482">
                  <c:v>39547</c:v>
                </c:pt>
                <c:pt idx="483">
                  <c:v>39548</c:v>
                </c:pt>
                <c:pt idx="484">
                  <c:v>39549</c:v>
                </c:pt>
                <c:pt idx="485">
                  <c:v>39552</c:v>
                </c:pt>
                <c:pt idx="486">
                  <c:v>39553</c:v>
                </c:pt>
                <c:pt idx="487">
                  <c:v>39554</c:v>
                </c:pt>
                <c:pt idx="488">
                  <c:v>39555</c:v>
                </c:pt>
                <c:pt idx="489">
                  <c:v>39556</c:v>
                </c:pt>
                <c:pt idx="490">
                  <c:v>39559</c:v>
                </c:pt>
                <c:pt idx="491">
                  <c:v>39560</c:v>
                </c:pt>
                <c:pt idx="492">
                  <c:v>39561</c:v>
                </c:pt>
                <c:pt idx="493">
                  <c:v>39562</c:v>
                </c:pt>
                <c:pt idx="494">
                  <c:v>39563</c:v>
                </c:pt>
                <c:pt idx="495">
                  <c:v>39566</c:v>
                </c:pt>
                <c:pt idx="496">
                  <c:v>39567</c:v>
                </c:pt>
                <c:pt idx="497">
                  <c:v>39568</c:v>
                </c:pt>
                <c:pt idx="498">
                  <c:v>39569</c:v>
                </c:pt>
                <c:pt idx="499">
                  <c:v>39570</c:v>
                </c:pt>
                <c:pt idx="500">
                  <c:v>39573</c:v>
                </c:pt>
                <c:pt idx="501">
                  <c:v>39574</c:v>
                </c:pt>
                <c:pt idx="502">
                  <c:v>39575</c:v>
                </c:pt>
                <c:pt idx="503">
                  <c:v>39576</c:v>
                </c:pt>
                <c:pt idx="504">
                  <c:v>39577</c:v>
                </c:pt>
                <c:pt idx="505">
                  <c:v>39580</c:v>
                </c:pt>
                <c:pt idx="506">
                  <c:v>39581</c:v>
                </c:pt>
                <c:pt idx="507">
                  <c:v>39582</c:v>
                </c:pt>
                <c:pt idx="508">
                  <c:v>39583</c:v>
                </c:pt>
                <c:pt idx="509">
                  <c:v>39584</c:v>
                </c:pt>
                <c:pt idx="510">
                  <c:v>39587</c:v>
                </c:pt>
                <c:pt idx="511">
                  <c:v>39588</c:v>
                </c:pt>
                <c:pt idx="512">
                  <c:v>39589</c:v>
                </c:pt>
                <c:pt idx="513">
                  <c:v>39590</c:v>
                </c:pt>
                <c:pt idx="514">
                  <c:v>39591</c:v>
                </c:pt>
                <c:pt idx="515">
                  <c:v>39595</c:v>
                </c:pt>
                <c:pt idx="516">
                  <c:v>39596</c:v>
                </c:pt>
                <c:pt idx="517">
                  <c:v>39597</c:v>
                </c:pt>
                <c:pt idx="518">
                  <c:v>39598</c:v>
                </c:pt>
                <c:pt idx="519">
                  <c:v>39601</c:v>
                </c:pt>
                <c:pt idx="520">
                  <c:v>39602</c:v>
                </c:pt>
                <c:pt idx="521">
                  <c:v>39603</c:v>
                </c:pt>
                <c:pt idx="522">
                  <c:v>39604</c:v>
                </c:pt>
                <c:pt idx="523">
                  <c:v>39605</c:v>
                </c:pt>
                <c:pt idx="524">
                  <c:v>39608</c:v>
                </c:pt>
                <c:pt idx="525">
                  <c:v>39609</c:v>
                </c:pt>
                <c:pt idx="526">
                  <c:v>39610</c:v>
                </c:pt>
                <c:pt idx="527">
                  <c:v>39611</c:v>
                </c:pt>
                <c:pt idx="528">
                  <c:v>39612</c:v>
                </c:pt>
                <c:pt idx="529">
                  <c:v>39615</c:v>
                </c:pt>
                <c:pt idx="530">
                  <c:v>39616</c:v>
                </c:pt>
                <c:pt idx="531">
                  <c:v>39617</c:v>
                </c:pt>
                <c:pt idx="532">
                  <c:v>39618</c:v>
                </c:pt>
                <c:pt idx="533">
                  <c:v>39619</c:v>
                </c:pt>
                <c:pt idx="534">
                  <c:v>39622</c:v>
                </c:pt>
                <c:pt idx="535">
                  <c:v>39623</c:v>
                </c:pt>
                <c:pt idx="536">
                  <c:v>39624</c:v>
                </c:pt>
                <c:pt idx="537">
                  <c:v>39625</c:v>
                </c:pt>
                <c:pt idx="538">
                  <c:v>39626</c:v>
                </c:pt>
                <c:pt idx="539">
                  <c:v>39629</c:v>
                </c:pt>
                <c:pt idx="540">
                  <c:v>39630</c:v>
                </c:pt>
                <c:pt idx="541">
                  <c:v>39631</c:v>
                </c:pt>
                <c:pt idx="542">
                  <c:v>39632</c:v>
                </c:pt>
                <c:pt idx="543">
                  <c:v>39636</c:v>
                </c:pt>
                <c:pt idx="544">
                  <c:v>39637</c:v>
                </c:pt>
                <c:pt idx="545">
                  <c:v>39638</c:v>
                </c:pt>
                <c:pt idx="546">
                  <c:v>39639</c:v>
                </c:pt>
                <c:pt idx="547">
                  <c:v>39640</c:v>
                </c:pt>
                <c:pt idx="548">
                  <c:v>39643</c:v>
                </c:pt>
                <c:pt idx="549">
                  <c:v>39644</c:v>
                </c:pt>
                <c:pt idx="550">
                  <c:v>39645</c:v>
                </c:pt>
                <c:pt idx="551">
                  <c:v>39646</c:v>
                </c:pt>
                <c:pt idx="552">
                  <c:v>39647</c:v>
                </c:pt>
                <c:pt idx="553">
                  <c:v>39650</c:v>
                </c:pt>
                <c:pt idx="554">
                  <c:v>39651</c:v>
                </c:pt>
                <c:pt idx="555">
                  <c:v>39652</c:v>
                </c:pt>
                <c:pt idx="556">
                  <c:v>39653</c:v>
                </c:pt>
                <c:pt idx="557">
                  <c:v>39654</c:v>
                </c:pt>
                <c:pt idx="558">
                  <c:v>39657</c:v>
                </c:pt>
                <c:pt idx="559">
                  <c:v>39658</c:v>
                </c:pt>
                <c:pt idx="560">
                  <c:v>39659</c:v>
                </c:pt>
                <c:pt idx="561">
                  <c:v>39660</c:v>
                </c:pt>
                <c:pt idx="562">
                  <c:v>39661</c:v>
                </c:pt>
                <c:pt idx="563">
                  <c:v>39664</c:v>
                </c:pt>
                <c:pt idx="564">
                  <c:v>39665</c:v>
                </c:pt>
                <c:pt idx="565">
                  <c:v>39666</c:v>
                </c:pt>
                <c:pt idx="566">
                  <c:v>39667</c:v>
                </c:pt>
                <c:pt idx="567">
                  <c:v>39668</c:v>
                </c:pt>
                <c:pt idx="568">
                  <c:v>39671</c:v>
                </c:pt>
                <c:pt idx="569">
                  <c:v>39672</c:v>
                </c:pt>
                <c:pt idx="570">
                  <c:v>39673</c:v>
                </c:pt>
                <c:pt idx="571">
                  <c:v>39674</c:v>
                </c:pt>
                <c:pt idx="572">
                  <c:v>39675</c:v>
                </c:pt>
                <c:pt idx="573">
                  <c:v>39678</c:v>
                </c:pt>
                <c:pt idx="574">
                  <c:v>39679</c:v>
                </c:pt>
                <c:pt idx="575">
                  <c:v>39680</c:v>
                </c:pt>
                <c:pt idx="576">
                  <c:v>39681</c:v>
                </c:pt>
                <c:pt idx="577">
                  <c:v>39682</c:v>
                </c:pt>
                <c:pt idx="578">
                  <c:v>39685</c:v>
                </c:pt>
                <c:pt idx="579">
                  <c:v>39686</c:v>
                </c:pt>
                <c:pt idx="580">
                  <c:v>39687</c:v>
                </c:pt>
                <c:pt idx="581">
                  <c:v>39688</c:v>
                </c:pt>
                <c:pt idx="582">
                  <c:v>39689</c:v>
                </c:pt>
                <c:pt idx="583">
                  <c:v>39693</c:v>
                </c:pt>
                <c:pt idx="584">
                  <c:v>39694</c:v>
                </c:pt>
                <c:pt idx="585">
                  <c:v>39695</c:v>
                </c:pt>
                <c:pt idx="586">
                  <c:v>39696</c:v>
                </c:pt>
                <c:pt idx="587">
                  <c:v>39699</c:v>
                </c:pt>
                <c:pt idx="588">
                  <c:v>39700</c:v>
                </c:pt>
                <c:pt idx="589">
                  <c:v>39701</c:v>
                </c:pt>
                <c:pt idx="590">
                  <c:v>39702</c:v>
                </c:pt>
                <c:pt idx="591">
                  <c:v>39703</c:v>
                </c:pt>
                <c:pt idx="592">
                  <c:v>39706</c:v>
                </c:pt>
                <c:pt idx="593">
                  <c:v>39707</c:v>
                </c:pt>
                <c:pt idx="594">
                  <c:v>39708</c:v>
                </c:pt>
                <c:pt idx="595">
                  <c:v>39709</c:v>
                </c:pt>
                <c:pt idx="596">
                  <c:v>39710</c:v>
                </c:pt>
                <c:pt idx="597">
                  <c:v>39713</c:v>
                </c:pt>
                <c:pt idx="598">
                  <c:v>39714</c:v>
                </c:pt>
                <c:pt idx="599">
                  <c:v>39715</c:v>
                </c:pt>
                <c:pt idx="600">
                  <c:v>39716</c:v>
                </c:pt>
                <c:pt idx="601">
                  <c:v>39717</c:v>
                </c:pt>
                <c:pt idx="602">
                  <c:v>39720</c:v>
                </c:pt>
                <c:pt idx="603">
                  <c:v>39721</c:v>
                </c:pt>
                <c:pt idx="604">
                  <c:v>39722</c:v>
                </c:pt>
                <c:pt idx="605">
                  <c:v>39723</c:v>
                </c:pt>
                <c:pt idx="606">
                  <c:v>39724</c:v>
                </c:pt>
                <c:pt idx="607">
                  <c:v>39727</c:v>
                </c:pt>
                <c:pt idx="608">
                  <c:v>39728</c:v>
                </c:pt>
                <c:pt idx="609">
                  <c:v>39729</c:v>
                </c:pt>
                <c:pt idx="610">
                  <c:v>39730</c:v>
                </c:pt>
                <c:pt idx="611">
                  <c:v>39731</c:v>
                </c:pt>
                <c:pt idx="612">
                  <c:v>39734</c:v>
                </c:pt>
                <c:pt idx="613">
                  <c:v>39735</c:v>
                </c:pt>
                <c:pt idx="614">
                  <c:v>39736</c:v>
                </c:pt>
                <c:pt idx="615">
                  <c:v>39737</c:v>
                </c:pt>
                <c:pt idx="616">
                  <c:v>39738</c:v>
                </c:pt>
                <c:pt idx="617">
                  <c:v>39741</c:v>
                </c:pt>
                <c:pt idx="618">
                  <c:v>39742</c:v>
                </c:pt>
                <c:pt idx="619">
                  <c:v>39743</c:v>
                </c:pt>
                <c:pt idx="620">
                  <c:v>39744</c:v>
                </c:pt>
                <c:pt idx="621">
                  <c:v>39745</c:v>
                </c:pt>
                <c:pt idx="622">
                  <c:v>39748</c:v>
                </c:pt>
                <c:pt idx="623">
                  <c:v>39749</c:v>
                </c:pt>
                <c:pt idx="624">
                  <c:v>39750</c:v>
                </c:pt>
                <c:pt idx="625">
                  <c:v>39751</c:v>
                </c:pt>
                <c:pt idx="626">
                  <c:v>39752</c:v>
                </c:pt>
                <c:pt idx="627">
                  <c:v>39755</c:v>
                </c:pt>
                <c:pt idx="628">
                  <c:v>39756</c:v>
                </c:pt>
                <c:pt idx="629">
                  <c:v>39757</c:v>
                </c:pt>
                <c:pt idx="630">
                  <c:v>39758</c:v>
                </c:pt>
                <c:pt idx="631">
                  <c:v>39759</c:v>
                </c:pt>
                <c:pt idx="632">
                  <c:v>39762</c:v>
                </c:pt>
                <c:pt idx="633">
                  <c:v>39763</c:v>
                </c:pt>
                <c:pt idx="634">
                  <c:v>39764</c:v>
                </c:pt>
                <c:pt idx="635">
                  <c:v>39765</c:v>
                </c:pt>
                <c:pt idx="636">
                  <c:v>39766</c:v>
                </c:pt>
                <c:pt idx="637">
                  <c:v>39769</c:v>
                </c:pt>
                <c:pt idx="638">
                  <c:v>39770</c:v>
                </c:pt>
                <c:pt idx="639">
                  <c:v>39771</c:v>
                </c:pt>
                <c:pt idx="640">
                  <c:v>39772</c:v>
                </c:pt>
                <c:pt idx="641">
                  <c:v>39773</c:v>
                </c:pt>
                <c:pt idx="642">
                  <c:v>39776</c:v>
                </c:pt>
                <c:pt idx="643">
                  <c:v>39777</c:v>
                </c:pt>
                <c:pt idx="644">
                  <c:v>39778</c:v>
                </c:pt>
                <c:pt idx="645">
                  <c:v>39780</c:v>
                </c:pt>
                <c:pt idx="646">
                  <c:v>39783</c:v>
                </c:pt>
                <c:pt idx="647">
                  <c:v>39784</c:v>
                </c:pt>
                <c:pt idx="648">
                  <c:v>39785</c:v>
                </c:pt>
                <c:pt idx="649">
                  <c:v>39786</c:v>
                </c:pt>
                <c:pt idx="650">
                  <c:v>39787</c:v>
                </c:pt>
                <c:pt idx="651">
                  <c:v>39790</c:v>
                </c:pt>
                <c:pt idx="652">
                  <c:v>39791</c:v>
                </c:pt>
                <c:pt idx="653">
                  <c:v>39792</c:v>
                </c:pt>
                <c:pt idx="654">
                  <c:v>39793</c:v>
                </c:pt>
                <c:pt idx="655">
                  <c:v>39794</c:v>
                </c:pt>
                <c:pt idx="656">
                  <c:v>39797</c:v>
                </c:pt>
                <c:pt idx="657">
                  <c:v>39798</c:v>
                </c:pt>
                <c:pt idx="658">
                  <c:v>39799</c:v>
                </c:pt>
                <c:pt idx="659">
                  <c:v>39800</c:v>
                </c:pt>
                <c:pt idx="660">
                  <c:v>39801</c:v>
                </c:pt>
                <c:pt idx="661">
                  <c:v>39804</c:v>
                </c:pt>
                <c:pt idx="662">
                  <c:v>39805</c:v>
                </c:pt>
                <c:pt idx="663">
                  <c:v>39806</c:v>
                </c:pt>
                <c:pt idx="664">
                  <c:v>39808</c:v>
                </c:pt>
                <c:pt idx="665">
                  <c:v>39811</c:v>
                </c:pt>
                <c:pt idx="666">
                  <c:v>39812</c:v>
                </c:pt>
                <c:pt idx="667">
                  <c:v>39813</c:v>
                </c:pt>
                <c:pt idx="668">
                  <c:v>39815</c:v>
                </c:pt>
                <c:pt idx="669">
                  <c:v>39818</c:v>
                </c:pt>
                <c:pt idx="670">
                  <c:v>39819</c:v>
                </c:pt>
                <c:pt idx="671">
                  <c:v>39820</c:v>
                </c:pt>
                <c:pt idx="672">
                  <c:v>39821</c:v>
                </c:pt>
                <c:pt idx="673">
                  <c:v>39822</c:v>
                </c:pt>
                <c:pt idx="674">
                  <c:v>39825</c:v>
                </c:pt>
                <c:pt idx="675">
                  <c:v>39826</c:v>
                </c:pt>
                <c:pt idx="676">
                  <c:v>39827</c:v>
                </c:pt>
                <c:pt idx="677">
                  <c:v>39828</c:v>
                </c:pt>
                <c:pt idx="678">
                  <c:v>39829</c:v>
                </c:pt>
                <c:pt idx="679">
                  <c:v>39833</c:v>
                </c:pt>
                <c:pt idx="680">
                  <c:v>39834</c:v>
                </c:pt>
                <c:pt idx="681">
                  <c:v>39835</c:v>
                </c:pt>
                <c:pt idx="682">
                  <c:v>39836</c:v>
                </c:pt>
                <c:pt idx="683">
                  <c:v>39839</c:v>
                </c:pt>
                <c:pt idx="684">
                  <c:v>39840</c:v>
                </c:pt>
                <c:pt idx="685">
                  <c:v>39841</c:v>
                </c:pt>
                <c:pt idx="686">
                  <c:v>39842</c:v>
                </c:pt>
                <c:pt idx="687">
                  <c:v>39843</c:v>
                </c:pt>
                <c:pt idx="688">
                  <c:v>39846</c:v>
                </c:pt>
                <c:pt idx="689">
                  <c:v>39847</c:v>
                </c:pt>
                <c:pt idx="690">
                  <c:v>39848</c:v>
                </c:pt>
                <c:pt idx="691">
                  <c:v>39849</c:v>
                </c:pt>
                <c:pt idx="692">
                  <c:v>39850</c:v>
                </c:pt>
                <c:pt idx="693">
                  <c:v>39853</c:v>
                </c:pt>
                <c:pt idx="694">
                  <c:v>39854</c:v>
                </c:pt>
                <c:pt idx="695">
                  <c:v>39855</c:v>
                </c:pt>
                <c:pt idx="696">
                  <c:v>39856</c:v>
                </c:pt>
                <c:pt idx="697">
                  <c:v>39857</c:v>
                </c:pt>
                <c:pt idx="698">
                  <c:v>39861</c:v>
                </c:pt>
                <c:pt idx="699">
                  <c:v>39862</c:v>
                </c:pt>
                <c:pt idx="700">
                  <c:v>39863</c:v>
                </c:pt>
                <c:pt idx="701">
                  <c:v>39864</c:v>
                </c:pt>
                <c:pt idx="702">
                  <c:v>39867</c:v>
                </c:pt>
                <c:pt idx="703">
                  <c:v>39868</c:v>
                </c:pt>
                <c:pt idx="704">
                  <c:v>39869</c:v>
                </c:pt>
                <c:pt idx="705">
                  <c:v>39870</c:v>
                </c:pt>
                <c:pt idx="706">
                  <c:v>39871</c:v>
                </c:pt>
                <c:pt idx="707">
                  <c:v>39874</c:v>
                </c:pt>
                <c:pt idx="708">
                  <c:v>39875</c:v>
                </c:pt>
                <c:pt idx="709">
                  <c:v>39876</c:v>
                </c:pt>
                <c:pt idx="710">
                  <c:v>39877</c:v>
                </c:pt>
                <c:pt idx="711">
                  <c:v>39878</c:v>
                </c:pt>
                <c:pt idx="712">
                  <c:v>39881</c:v>
                </c:pt>
                <c:pt idx="713">
                  <c:v>39882</c:v>
                </c:pt>
                <c:pt idx="714">
                  <c:v>39883</c:v>
                </c:pt>
                <c:pt idx="715">
                  <c:v>39884</c:v>
                </c:pt>
                <c:pt idx="716">
                  <c:v>39885</c:v>
                </c:pt>
                <c:pt idx="717">
                  <c:v>39888</c:v>
                </c:pt>
                <c:pt idx="718">
                  <c:v>39889</c:v>
                </c:pt>
                <c:pt idx="719">
                  <c:v>39890</c:v>
                </c:pt>
                <c:pt idx="720">
                  <c:v>39891</c:v>
                </c:pt>
                <c:pt idx="721">
                  <c:v>39892</c:v>
                </c:pt>
                <c:pt idx="722">
                  <c:v>39895</c:v>
                </c:pt>
                <c:pt idx="723">
                  <c:v>39896</c:v>
                </c:pt>
                <c:pt idx="724">
                  <c:v>39897</c:v>
                </c:pt>
                <c:pt idx="725">
                  <c:v>39898</c:v>
                </c:pt>
                <c:pt idx="726">
                  <c:v>39899</c:v>
                </c:pt>
                <c:pt idx="727">
                  <c:v>39902</c:v>
                </c:pt>
                <c:pt idx="728">
                  <c:v>39903</c:v>
                </c:pt>
                <c:pt idx="729">
                  <c:v>39904</c:v>
                </c:pt>
                <c:pt idx="730">
                  <c:v>39905</c:v>
                </c:pt>
                <c:pt idx="731">
                  <c:v>39906</c:v>
                </c:pt>
                <c:pt idx="732">
                  <c:v>39909</c:v>
                </c:pt>
                <c:pt idx="733">
                  <c:v>39910</c:v>
                </c:pt>
                <c:pt idx="734">
                  <c:v>39911</c:v>
                </c:pt>
                <c:pt idx="735">
                  <c:v>39912</c:v>
                </c:pt>
                <c:pt idx="736">
                  <c:v>39916</c:v>
                </c:pt>
                <c:pt idx="737">
                  <c:v>39917</c:v>
                </c:pt>
                <c:pt idx="738">
                  <c:v>39918</c:v>
                </c:pt>
                <c:pt idx="739">
                  <c:v>39919</c:v>
                </c:pt>
                <c:pt idx="740">
                  <c:v>39920</c:v>
                </c:pt>
                <c:pt idx="741">
                  <c:v>39923</c:v>
                </c:pt>
                <c:pt idx="742">
                  <c:v>39924</c:v>
                </c:pt>
                <c:pt idx="743">
                  <c:v>39925</c:v>
                </c:pt>
                <c:pt idx="744">
                  <c:v>39926</c:v>
                </c:pt>
                <c:pt idx="745">
                  <c:v>39927</c:v>
                </c:pt>
                <c:pt idx="746">
                  <c:v>39930</c:v>
                </c:pt>
                <c:pt idx="747">
                  <c:v>39931</c:v>
                </c:pt>
                <c:pt idx="748">
                  <c:v>39932</c:v>
                </c:pt>
                <c:pt idx="749">
                  <c:v>39933</c:v>
                </c:pt>
                <c:pt idx="750">
                  <c:v>39934</c:v>
                </c:pt>
                <c:pt idx="751">
                  <c:v>39937</c:v>
                </c:pt>
                <c:pt idx="752">
                  <c:v>39938</c:v>
                </c:pt>
                <c:pt idx="753">
                  <c:v>39939</c:v>
                </c:pt>
                <c:pt idx="754">
                  <c:v>39940</c:v>
                </c:pt>
                <c:pt idx="755">
                  <c:v>39941</c:v>
                </c:pt>
                <c:pt idx="756">
                  <c:v>39944</c:v>
                </c:pt>
                <c:pt idx="757">
                  <c:v>39945</c:v>
                </c:pt>
                <c:pt idx="758">
                  <c:v>39946</c:v>
                </c:pt>
                <c:pt idx="759">
                  <c:v>39947</c:v>
                </c:pt>
                <c:pt idx="760">
                  <c:v>39948</c:v>
                </c:pt>
                <c:pt idx="761">
                  <c:v>39951</c:v>
                </c:pt>
                <c:pt idx="762">
                  <c:v>39952</c:v>
                </c:pt>
                <c:pt idx="763">
                  <c:v>39953</c:v>
                </c:pt>
                <c:pt idx="764">
                  <c:v>39954</c:v>
                </c:pt>
                <c:pt idx="765">
                  <c:v>39955</c:v>
                </c:pt>
                <c:pt idx="766">
                  <c:v>39959</c:v>
                </c:pt>
                <c:pt idx="767">
                  <c:v>39960</c:v>
                </c:pt>
                <c:pt idx="768">
                  <c:v>39961</c:v>
                </c:pt>
                <c:pt idx="769">
                  <c:v>39962</c:v>
                </c:pt>
                <c:pt idx="770">
                  <c:v>39965</c:v>
                </c:pt>
                <c:pt idx="771">
                  <c:v>39966</c:v>
                </c:pt>
                <c:pt idx="772">
                  <c:v>39967</c:v>
                </c:pt>
                <c:pt idx="773">
                  <c:v>39968</c:v>
                </c:pt>
                <c:pt idx="774">
                  <c:v>39969</c:v>
                </c:pt>
                <c:pt idx="775">
                  <c:v>39972</c:v>
                </c:pt>
                <c:pt idx="776">
                  <c:v>39973</c:v>
                </c:pt>
                <c:pt idx="777">
                  <c:v>39974</c:v>
                </c:pt>
                <c:pt idx="778">
                  <c:v>39975</c:v>
                </c:pt>
                <c:pt idx="779">
                  <c:v>39976</c:v>
                </c:pt>
                <c:pt idx="780">
                  <c:v>39979</c:v>
                </c:pt>
                <c:pt idx="781">
                  <c:v>39980</c:v>
                </c:pt>
                <c:pt idx="782">
                  <c:v>39981</c:v>
                </c:pt>
                <c:pt idx="783">
                  <c:v>39982</c:v>
                </c:pt>
                <c:pt idx="784">
                  <c:v>39983</c:v>
                </c:pt>
                <c:pt idx="785">
                  <c:v>39986</c:v>
                </c:pt>
                <c:pt idx="786">
                  <c:v>39987</c:v>
                </c:pt>
                <c:pt idx="787">
                  <c:v>39988</c:v>
                </c:pt>
                <c:pt idx="788">
                  <c:v>39989</c:v>
                </c:pt>
                <c:pt idx="789">
                  <c:v>39990</c:v>
                </c:pt>
                <c:pt idx="790">
                  <c:v>39993</c:v>
                </c:pt>
                <c:pt idx="791">
                  <c:v>39994</c:v>
                </c:pt>
                <c:pt idx="792">
                  <c:v>39995</c:v>
                </c:pt>
                <c:pt idx="793">
                  <c:v>39996</c:v>
                </c:pt>
                <c:pt idx="794">
                  <c:v>40000</c:v>
                </c:pt>
                <c:pt idx="795">
                  <c:v>40001</c:v>
                </c:pt>
                <c:pt idx="796">
                  <c:v>40002</c:v>
                </c:pt>
                <c:pt idx="797">
                  <c:v>40003</c:v>
                </c:pt>
                <c:pt idx="798">
                  <c:v>40004</c:v>
                </c:pt>
                <c:pt idx="799">
                  <c:v>40007</c:v>
                </c:pt>
                <c:pt idx="800">
                  <c:v>40008</c:v>
                </c:pt>
                <c:pt idx="801">
                  <c:v>40009</c:v>
                </c:pt>
                <c:pt idx="802">
                  <c:v>40010</c:v>
                </c:pt>
                <c:pt idx="803">
                  <c:v>40011</c:v>
                </c:pt>
                <c:pt idx="804">
                  <c:v>40014</c:v>
                </c:pt>
                <c:pt idx="805">
                  <c:v>40015</c:v>
                </c:pt>
                <c:pt idx="806">
                  <c:v>40016</c:v>
                </c:pt>
                <c:pt idx="807">
                  <c:v>40017</c:v>
                </c:pt>
                <c:pt idx="808">
                  <c:v>40018</c:v>
                </c:pt>
                <c:pt idx="809">
                  <c:v>40021</c:v>
                </c:pt>
                <c:pt idx="810">
                  <c:v>40022</c:v>
                </c:pt>
                <c:pt idx="811">
                  <c:v>40023</c:v>
                </c:pt>
                <c:pt idx="812">
                  <c:v>40024</c:v>
                </c:pt>
                <c:pt idx="813">
                  <c:v>40025</c:v>
                </c:pt>
                <c:pt idx="814">
                  <c:v>40028</c:v>
                </c:pt>
                <c:pt idx="815">
                  <c:v>40029</c:v>
                </c:pt>
                <c:pt idx="816">
                  <c:v>40030</c:v>
                </c:pt>
                <c:pt idx="817">
                  <c:v>40031</c:v>
                </c:pt>
                <c:pt idx="818">
                  <c:v>40032</c:v>
                </c:pt>
                <c:pt idx="819">
                  <c:v>40035</c:v>
                </c:pt>
                <c:pt idx="820">
                  <c:v>40036</c:v>
                </c:pt>
                <c:pt idx="821">
                  <c:v>40037</c:v>
                </c:pt>
                <c:pt idx="822">
                  <c:v>40038</c:v>
                </c:pt>
                <c:pt idx="823">
                  <c:v>40039</c:v>
                </c:pt>
                <c:pt idx="824">
                  <c:v>40042</c:v>
                </c:pt>
                <c:pt idx="825">
                  <c:v>40043</c:v>
                </c:pt>
                <c:pt idx="826">
                  <c:v>40044</c:v>
                </c:pt>
                <c:pt idx="827">
                  <c:v>40045</c:v>
                </c:pt>
                <c:pt idx="828">
                  <c:v>40046</c:v>
                </c:pt>
                <c:pt idx="829">
                  <c:v>40049</c:v>
                </c:pt>
                <c:pt idx="830">
                  <c:v>40050</c:v>
                </c:pt>
                <c:pt idx="831">
                  <c:v>40051</c:v>
                </c:pt>
                <c:pt idx="832">
                  <c:v>40052</c:v>
                </c:pt>
                <c:pt idx="833">
                  <c:v>40053</c:v>
                </c:pt>
                <c:pt idx="834">
                  <c:v>40056</c:v>
                </c:pt>
                <c:pt idx="835">
                  <c:v>40057</c:v>
                </c:pt>
                <c:pt idx="836">
                  <c:v>40058</c:v>
                </c:pt>
                <c:pt idx="837">
                  <c:v>40059</c:v>
                </c:pt>
                <c:pt idx="838">
                  <c:v>40060</c:v>
                </c:pt>
                <c:pt idx="839">
                  <c:v>40064</c:v>
                </c:pt>
                <c:pt idx="840">
                  <c:v>40065</c:v>
                </c:pt>
                <c:pt idx="841">
                  <c:v>40066</c:v>
                </c:pt>
                <c:pt idx="842">
                  <c:v>40067</c:v>
                </c:pt>
                <c:pt idx="843">
                  <c:v>40070</c:v>
                </c:pt>
                <c:pt idx="844">
                  <c:v>40071</c:v>
                </c:pt>
                <c:pt idx="845">
                  <c:v>40072</c:v>
                </c:pt>
                <c:pt idx="846">
                  <c:v>40073</c:v>
                </c:pt>
                <c:pt idx="847">
                  <c:v>40074</c:v>
                </c:pt>
                <c:pt idx="848">
                  <c:v>40077</c:v>
                </c:pt>
                <c:pt idx="849">
                  <c:v>40078</c:v>
                </c:pt>
                <c:pt idx="850">
                  <c:v>40079</c:v>
                </c:pt>
                <c:pt idx="851">
                  <c:v>40080</c:v>
                </c:pt>
                <c:pt idx="852">
                  <c:v>40081</c:v>
                </c:pt>
                <c:pt idx="853">
                  <c:v>40084</c:v>
                </c:pt>
                <c:pt idx="854">
                  <c:v>40085</c:v>
                </c:pt>
                <c:pt idx="855">
                  <c:v>40086</c:v>
                </c:pt>
                <c:pt idx="856">
                  <c:v>40087</c:v>
                </c:pt>
                <c:pt idx="857">
                  <c:v>40088</c:v>
                </c:pt>
                <c:pt idx="858">
                  <c:v>40091</c:v>
                </c:pt>
                <c:pt idx="859">
                  <c:v>40092</c:v>
                </c:pt>
                <c:pt idx="860">
                  <c:v>40093</c:v>
                </c:pt>
                <c:pt idx="861">
                  <c:v>40094</c:v>
                </c:pt>
                <c:pt idx="862">
                  <c:v>40095</c:v>
                </c:pt>
                <c:pt idx="863">
                  <c:v>40098</c:v>
                </c:pt>
                <c:pt idx="864">
                  <c:v>40099</c:v>
                </c:pt>
                <c:pt idx="865">
                  <c:v>40100</c:v>
                </c:pt>
                <c:pt idx="866">
                  <c:v>40101</c:v>
                </c:pt>
                <c:pt idx="867">
                  <c:v>40102</c:v>
                </c:pt>
                <c:pt idx="868">
                  <c:v>40105</c:v>
                </c:pt>
                <c:pt idx="869">
                  <c:v>40106</c:v>
                </c:pt>
                <c:pt idx="870">
                  <c:v>40107</c:v>
                </c:pt>
                <c:pt idx="871">
                  <c:v>40108</c:v>
                </c:pt>
                <c:pt idx="872">
                  <c:v>40109</c:v>
                </c:pt>
                <c:pt idx="873">
                  <c:v>40112</c:v>
                </c:pt>
                <c:pt idx="874">
                  <c:v>40113</c:v>
                </c:pt>
                <c:pt idx="875">
                  <c:v>40114</c:v>
                </c:pt>
                <c:pt idx="876">
                  <c:v>40115</c:v>
                </c:pt>
                <c:pt idx="877">
                  <c:v>40116</c:v>
                </c:pt>
                <c:pt idx="878">
                  <c:v>40119</c:v>
                </c:pt>
                <c:pt idx="879">
                  <c:v>40120</c:v>
                </c:pt>
                <c:pt idx="880">
                  <c:v>40121</c:v>
                </c:pt>
                <c:pt idx="881">
                  <c:v>40122</c:v>
                </c:pt>
                <c:pt idx="882">
                  <c:v>40123</c:v>
                </c:pt>
                <c:pt idx="883">
                  <c:v>40126</c:v>
                </c:pt>
                <c:pt idx="884">
                  <c:v>40127</c:v>
                </c:pt>
                <c:pt idx="885">
                  <c:v>40128</c:v>
                </c:pt>
                <c:pt idx="886">
                  <c:v>40129</c:v>
                </c:pt>
                <c:pt idx="887">
                  <c:v>40130</c:v>
                </c:pt>
                <c:pt idx="888">
                  <c:v>40133</c:v>
                </c:pt>
                <c:pt idx="889">
                  <c:v>40134</c:v>
                </c:pt>
                <c:pt idx="890">
                  <c:v>40135</c:v>
                </c:pt>
                <c:pt idx="891">
                  <c:v>40136</c:v>
                </c:pt>
                <c:pt idx="892">
                  <c:v>40137</c:v>
                </c:pt>
                <c:pt idx="893">
                  <c:v>40140</c:v>
                </c:pt>
                <c:pt idx="894">
                  <c:v>40141</c:v>
                </c:pt>
                <c:pt idx="895">
                  <c:v>40142</c:v>
                </c:pt>
                <c:pt idx="896">
                  <c:v>40144</c:v>
                </c:pt>
                <c:pt idx="897">
                  <c:v>40147</c:v>
                </c:pt>
                <c:pt idx="898">
                  <c:v>40148</c:v>
                </c:pt>
                <c:pt idx="899">
                  <c:v>40149</c:v>
                </c:pt>
                <c:pt idx="900">
                  <c:v>40150</c:v>
                </c:pt>
                <c:pt idx="901">
                  <c:v>40151</c:v>
                </c:pt>
                <c:pt idx="902">
                  <c:v>40154</c:v>
                </c:pt>
                <c:pt idx="903">
                  <c:v>40155</c:v>
                </c:pt>
                <c:pt idx="904">
                  <c:v>40156</c:v>
                </c:pt>
                <c:pt idx="905">
                  <c:v>40157</c:v>
                </c:pt>
                <c:pt idx="906">
                  <c:v>40158</c:v>
                </c:pt>
                <c:pt idx="907">
                  <c:v>40161</c:v>
                </c:pt>
                <c:pt idx="908">
                  <c:v>40162</c:v>
                </c:pt>
                <c:pt idx="909">
                  <c:v>40163</c:v>
                </c:pt>
                <c:pt idx="910">
                  <c:v>40164</c:v>
                </c:pt>
                <c:pt idx="911">
                  <c:v>40165</c:v>
                </c:pt>
                <c:pt idx="912">
                  <c:v>40168</c:v>
                </c:pt>
                <c:pt idx="913">
                  <c:v>40169</c:v>
                </c:pt>
                <c:pt idx="914">
                  <c:v>40170</c:v>
                </c:pt>
                <c:pt idx="915">
                  <c:v>40171</c:v>
                </c:pt>
                <c:pt idx="916">
                  <c:v>40175</c:v>
                </c:pt>
                <c:pt idx="917">
                  <c:v>40176</c:v>
                </c:pt>
                <c:pt idx="918">
                  <c:v>40177</c:v>
                </c:pt>
                <c:pt idx="919">
                  <c:v>40178</c:v>
                </c:pt>
                <c:pt idx="920">
                  <c:v>40182</c:v>
                </c:pt>
                <c:pt idx="921">
                  <c:v>40183</c:v>
                </c:pt>
                <c:pt idx="922">
                  <c:v>40184</c:v>
                </c:pt>
                <c:pt idx="923">
                  <c:v>40185</c:v>
                </c:pt>
                <c:pt idx="924">
                  <c:v>40186</c:v>
                </c:pt>
                <c:pt idx="925">
                  <c:v>40189</c:v>
                </c:pt>
                <c:pt idx="926">
                  <c:v>40190</c:v>
                </c:pt>
                <c:pt idx="927">
                  <c:v>40191</c:v>
                </c:pt>
                <c:pt idx="928">
                  <c:v>40192</c:v>
                </c:pt>
                <c:pt idx="929">
                  <c:v>40193</c:v>
                </c:pt>
                <c:pt idx="930">
                  <c:v>40197</c:v>
                </c:pt>
                <c:pt idx="931">
                  <c:v>40198</c:v>
                </c:pt>
                <c:pt idx="932">
                  <c:v>40199</c:v>
                </c:pt>
                <c:pt idx="933">
                  <c:v>40200</c:v>
                </c:pt>
                <c:pt idx="934">
                  <c:v>40203</c:v>
                </c:pt>
                <c:pt idx="935">
                  <c:v>40204</c:v>
                </c:pt>
                <c:pt idx="936">
                  <c:v>40205</c:v>
                </c:pt>
                <c:pt idx="937">
                  <c:v>40206</c:v>
                </c:pt>
                <c:pt idx="938">
                  <c:v>40207</c:v>
                </c:pt>
                <c:pt idx="939">
                  <c:v>40210</c:v>
                </c:pt>
                <c:pt idx="940">
                  <c:v>40211</c:v>
                </c:pt>
                <c:pt idx="941">
                  <c:v>40212</c:v>
                </c:pt>
                <c:pt idx="942">
                  <c:v>40213</c:v>
                </c:pt>
                <c:pt idx="943">
                  <c:v>40214</c:v>
                </c:pt>
                <c:pt idx="944">
                  <c:v>40217</c:v>
                </c:pt>
                <c:pt idx="945">
                  <c:v>40218</c:v>
                </c:pt>
                <c:pt idx="946">
                  <c:v>40219</c:v>
                </c:pt>
                <c:pt idx="947">
                  <c:v>40220</c:v>
                </c:pt>
                <c:pt idx="948">
                  <c:v>40221</c:v>
                </c:pt>
                <c:pt idx="949">
                  <c:v>40225</c:v>
                </c:pt>
                <c:pt idx="950">
                  <c:v>40226</c:v>
                </c:pt>
                <c:pt idx="951">
                  <c:v>40227</c:v>
                </c:pt>
                <c:pt idx="952">
                  <c:v>40228</c:v>
                </c:pt>
                <c:pt idx="953">
                  <c:v>40231</c:v>
                </c:pt>
                <c:pt idx="954">
                  <c:v>40232</c:v>
                </c:pt>
                <c:pt idx="955">
                  <c:v>40233</c:v>
                </c:pt>
                <c:pt idx="956">
                  <c:v>40234</c:v>
                </c:pt>
                <c:pt idx="957">
                  <c:v>40235</c:v>
                </c:pt>
                <c:pt idx="958">
                  <c:v>40238</c:v>
                </c:pt>
                <c:pt idx="959">
                  <c:v>40239</c:v>
                </c:pt>
                <c:pt idx="960">
                  <c:v>40240</c:v>
                </c:pt>
                <c:pt idx="961">
                  <c:v>40241</c:v>
                </c:pt>
                <c:pt idx="962">
                  <c:v>40242</c:v>
                </c:pt>
                <c:pt idx="963">
                  <c:v>40245</c:v>
                </c:pt>
                <c:pt idx="964">
                  <c:v>40246</c:v>
                </c:pt>
                <c:pt idx="965">
                  <c:v>40247</c:v>
                </c:pt>
                <c:pt idx="966">
                  <c:v>40248</c:v>
                </c:pt>
                <c:pt idx="967">
                  <c:v>40249</c:v>
                </c:pt>
                <c:pt idx="968">
                  <c:v>40252</c:v>
                </c:pt>
                <c:pt idx="969">
                  <c:v>40253</c:v>
                </c:pt>
                <c:pt idx="970">
                  <c:v>40254</c:v>
                </c:pt>
                <c:pt idx="971">
                  <c:v>40255</c:v>
                </c:pt>
                <c:pt idx="972">
                  <c:v>40256</c:v>
                </c:pt>
                <c:pt idx="973">
                  <c:v>40259</c:v>
                </c:pt>
                <c:pt idx="974">
                  <c:v>40260</c:v>
                </c:pt>
                <c:pt idx="975">
                  <c:v>40261</c:v>
                </c:pt>
                <c:pt idx="976">
                  <c:v>40262</c:v>
                </c:pt>
                <c:pt idx="977">
                  <c:v>40263</c:v>
                </c:pt>
                <c:pt idx="978">
                  <c:v>40266</c:v>
                </c:pt>
                <c:pt idx="979">
                  <c:v>40267</c:v>
                </c:pt>
                <c:pt idx="980">
                  <c:v>40268</c:v>
                </c:pt>
                <c:pt idx="981">
                  <c:v>40269</c:v>
                </c:pt>
                <c:pt idx="982">
                  <c:v>40273</c:v>
                </c:pt>
                <c:pt idx="983">
                  <c:v>40274</c:v>
                </c:pt>
                <c:pt idx="984">
                  <c:v>40275</c:v>
                </c:pt>
                <c:pt idx="985">
                  <c:v>40276</c:v>
                </c:pt>
                <c:pt idx="986">
                  <c:v>40277</c:v>
                </c:pt>
                <c:pt idx="987">
                  <c:v>40280</c:v>
                </c:pt>
                <c:pt idx="988">
                  <c:v>40281</c:v>
                </c:pt>
                <c:pt idx="989">
                  <c:v>40282</c:v>
                </c:pt>
                <c:pt idx="990">
                  <c:v>40283</c:v>
                </c:pt>
                <c:pt idx="991">
                  <c:v>40284</c:v>
                </c:pt>
                <c:pt idx="992">
                  <c:v>40287</c:v>
                </c:pt>
                <c:pt idx="993">
                  <c:v>40288</c:v>
                </c:pt>
                <c:pt idx="994">
                  <c:v>40289</c:v>
                </c:pt>
                <c:pt idx="995">
                  <c:v>40290</c:v>
                </c:pt>
                <c:pt idx="996">
                  <c:v>40291</c:v>
                </c:pt>
                <c:pt idx="997">
                  <c:v>40294</c:v>
                </c:pt>
                <c:pt idx="998">
                  <c:v>40295</c:v>
                </c:pt>
                <c:pt idx="999">
                  <c:v>40296</c:v>
                </c:pt>
                <c:pt idx="1000">
                  <c:v>40297</c:v>
                </c:pt>
                <c:pt idx="1001">
                  <c:v>40298</c:v>
                </c:pt>
                <c:pt idx="1002">
                  <c:v>40301</c:v>
                </c:pt>
                <c:pt idx="1003">
                  <c:v>40302</c:v>
                </c:pt>
                <c:pt idx="1004">
                  <c:v>40303</c:v>
                </c:pt>
                <c:pt idx="1005">
                  <c:v>40304</c:v>
                </c:pt>
                <c:pt idx="1006">
                  <c:v>40305</c:v>
                </c:pt>
                <c:pt idx="1007">
                  <c:v>40308</c:v>
                </c:pt>
                <c:pt idx="1008">
                  <c:v>40309</c:v>
                </c:pt>
                <c:pt idx="1009">
                  <c:v>40310</c:v>
                </c:pt>
                <c:pt idx="1010">
                  <c:v>40311</c:v>
                </c:pt>
                <c:pt idx="1011">
                  <c:v>40312</c:v>
                </c:pt>
                <c:pt idx="1012">
                  <c:v>40315</c:v>
                </c:pt>
                <c:pt idx="1013">
                  <c:v>40316</c:v>
                </c:pt>
                <c:pt idx="1014">
                  <c:v>40317</c:v>
                </c:pt>
                <c:pt idx="1015">
                  <c:v>40318</c:v>
                </c:pt>
                <c:pt idx="1016">
                  <c:v>40319</c:v>
                </c:pt>
                <c:pt idx="1017">
                  <c:v>40322</c:v>
                </c:pt>
                <c:pt idx="1018">
                  <c:v>40323</c:v>
                </c:pt>
                <c:pt idx="1019">
                  <c:v>40324</c:v>
                </c:pt>
                <c:pt idx="1020">
                  <c:v>40325</c:v>
                </c:pt>
                <c:pt idx="1021">
                  <c:v>40326</c:v>
                </c:pt>
                <c:pt idx="1022">
                  <c:v>40330</c:v>
                </c:pt>
                <c:pt idx="1023">
                  <c:v>40331</c:v>
                </c:pt>
                <c:pt idx="1024">
                  <c:v>40332</c:v>
                </c:pt>
                <c:pt idx="1025">
                  <c:v>40333</c:v>
                </c:pt>
                <c:pt idx="1026">
                  <c:v>40336</c:v>
                </c:pt>
                <c:pt idx="1027">
                  <c:v>40337</c:v>
                </c:pt>
                <c:pt idx="1028">
                  <c:v>40338</c:v>
                </c:pt>
                <c:pt idx="1029">
                  <c:v>40339</c:v>
                </c:pt>
                <c:pt idx="1030">
                  <c:v>40340</c:v>
                </c:pt>
                <c:pt idx="1031">
                  <c:v>40343</c:v>
                </c:pt>
                <c:pt idx="1032">
                  <c:v>40344</c:v>
                </c:pt>
                <c:pt idx="1033">
                  <c:v>40345</c:v>
                </c:pt>
                <c:pt idx="1034">
                  <c:v>40346</c:v>
                </c:pt>
                <c:pt idx="1035">
                  <c:v>40347</c:v>
                </c:pt>
                <c:pt idx="1036">
                  <c:v>40350</c:v>
                </c:pt>
                <c:pt idx="1037">
                  <c:v>40351</c:v>
                </c:pt>
                <c:pt idx="1038">
                  <c:v>40352</c:v>
                </c:pt>
                <c:pt idx="1039">
                  <c:v>40353</c:v>
                </c:pt>
                <c:pt idx="1040">
                  <c:v>40354</c:v>
                </c:pt>
                <c:pt idx="1041">
                  <c:v>40357</c:v>
                </c:pt>
                <c:pt idx="1042">
                  <c:v>40358</c:v>
                </c:pt>
                <c:pt idx="1043">
                  <c:v>40359</c:v>
                </c:pt>
                <c:pt idx="1044">
                  <c:v>40360</c:v>
                </c:pt>
                <c:pt idx="1045">
                  <c:v>40361</c:v>
                </c:pt>
                <c:pt idx="1046">
                  <c:v>40365</c:v>
                </c:pt>
                <c:pt idx="1047">
                  <c:v>40366</c:v>
                </c:pt>
                <c:pt idx="1048">
                  <c:v>40367</c:v>
                </c:pt>
                <c:pt idx="1049">
                  <c:v>40368</c:v>
                </c:pt>
                <c:pt idx="1050">
                  <c:v>40371</c:v>
                </c:pt>
                <c:pt idx="1051">
                  <c:v>40372</c:v>
                </c:pt>
                <c:pt idx="1052">
                  <c:v>40373</c:v>
                </c:pt>
                <c:pt idx="1053">
                  <c:v>40374</c:v>
                </c:pt>
                <c:pt idx="1054">
                  <c:v>40375</c:v>
                </c:pt>
                <c:pt idx="1055">
                  <c:v>40378</c:v>
                </c:pt>
                <c:pt idx="1056">
                  <c:v>40379</c:v>
                </c:pt>
                <c:pt idx="1057">
                  <c:v>40380</c:v>
                </c:pt>
                <c:pt idx="1058">
                  <c:v>40381</c:v>
                </c:pt>
                <c:pt idx="1059">
                  <c:v>40382</c:v>
                </c:pt>
                <c:pt idx="1060">
                  <c:v>40385</c:v>
                </c:pt>
                <c:pt idx="1061">
                  <c:v>40386</c:v>
                </c:pt>
                <c:pt idx="1062">
                  <c:v>40387</c:v>
                </c:pt>
                <c:pt idx="1063">
                  <c:v>40388</c:v>
                </c:pt>
                <c:pt idx="1064">
                  <c:v>40389</c:v>
                </c:pt>
                <c:pt idx="1065">
                  <c:v>40392</c:v>
                </c:pt>
                <c:pt idx="1066">
                  <c:v>40393</c:v>
                </c:pt>
                <c:pt idx="1067">
                  <c:v>40394</c:v>
                </c:pt>
                <c:pt idx="1068">
                  <c:v>40395</c:v>
                </c:pt>
                <c:pt idx="1069">
                  <c:v>40396</c:v>
                </c:pt>
                <c:pt idx="1070">
                  <c:v>40399</c:v>
                </c:pt>
                <c:pt idx="1071">
                  <c:v>40400</c:v>
                </c:pt>
                <c:pt idx="1072">
                  <c:v>40401</c:v>
                </c:pt>
                <c:pt idx="1073">
                  <c:v>40402</c:v>
                </c:pt>
                <c:pt idx="1074">
                  <c:v>40403</c:v>
                </c:pt>
                <c:pt idx="1075">
                  <c:v>40406</c:v>
                </c:pt>
                <c:pt idx="1076">
                  <c:v>40407</c:v>
                </c:pt>
                <c:pt idx="1077">
                  <c:v>40408</c:v>
                </c:pt>
                <c:pt idx="1078">
                  <c:v>40409</c:v>
                </c:pt>
                <c:pt idx="1079">
                  <c:v>40410</c:v>
                </c:pt>
                <c:pt idx="1080">
                  <c:v>40413</c:v>
                </c:pt>
                <c:pt idx="1081">
                  <c:v>40414</c:v>
                </c:pt>
                <c:pt idx="1082">
                  <c:v>40415</c:v>
                </c:pt>
                <c:pt idx="1083">
                  <c:v>40416</c:v>
                </c:pt>
                <c:pt idx="1084">
                  <c:v>40417</c:v>
                </c:pt>
                <c:pt idx="1085">
                  <c:v>40420</c:v>
                </c:pt>
                <c:pt idx="1086">
                  <c:v>40421</c:v>
                </c:pt>
                <c:pt idx="1087">
                  <c:v>40422</c:v>
                </c:pt>
                <c:pt idx="1088">
                  <c:v>40423</c:v>
                </c:pt>
                <c:pt idx="1089">
                  <c:v>40424</c:v>
                </c:pt>
                <c:pt idx="1090">
                  <c:v>40428</c:v>
                </c:pt>
                <c:pt idx="1091">
                  <c:v>40429</c:v>
                </c:pt>
                <c:pt idx="1092">
                  <c:v>40430</c:v>
                </c:pt>
                <c:pt idx="1093">
                  <c:v>40431</c:v>
                </c:pt>
                <c:pt idx="1094">
                  <c:v>40434</c:v>
                </c:pt>
                <c:pt idx="1095">
                  <c:v>40435</c:v>
                </c:pt>
                <c:pt idx="1096">
                  <c:v>40436</c:v>
                </c:pt>
                <c:pt idx="1097">
                  <c:v>40437</c:v>
                </c:pt>
                <c:pt idx="1098">
                  <c:v>40438</c:v>
                </c:pt>
                <c:pt idx="1099">
                  <c:v>40441</c:v>
                </c:pt>
                <c:pt idx="1100">
                  <c:v>40442</c:v>
                </c:pt>
                <c:pt idx="1101">
                  <c:v>40443</c:v>
                </c:pt>
                <c:pt idx="1102">
                  <c:v>40444</c:v>
                </c:pt>
                <c:pt idx="1103">
                  <c:v>40445</c:v>
                </c:pt>
                <c:pt idx="1104">
                  <c:v>40448</c:v>
                </c:pt>
                <c:pt idx="1105">
                  <c:v>40449</c:v>
                </c:pt>
                <c:pt idx="1106">
                  <c:v>40450</c:v>
                </c:pt>
                <c:pt idx="1107">
                  <c:v>40451</c:v>
                </c:pt>
                <c:pt idx="1108">
                  <c:v>40452</c:v>
                </c:pt>
                <c:pt idx="1109">
                  <c:v>40455</c:v>
                </c:pt>
                <c:pt idx="1110">
                  <c:v>40456</c:v>
                </c:pt>
                <c:pt idx="1111">
                  <c:v>40457</c:v>
                </c:pt>
                <c:pt idx="1112">
                  <c:v>40458</c:v>
                </c:pt>
                <c:pt idx="1113">
                  <c:v>40459</c:v>
                </c:pt>
                <c:pt idx="1114">
                  <c:v>40462</c:v>
                </c:pt>
                <c:pt idx="1115">
                  <c:v>40463</c:v>
                </c:pt>
                <c:pt idx="1116">
                  <c:v>40464</c:v>
                </c:pt>
                <c:pt idx="1117">
                  <c:v>40465</c:v>
                </c:pt>
                <c:pt idx="1118">
                  <c:v>40466</c:v>
                </c:pt>
                <c:pt idx="1119">
                  <c:v>40469</c:v>
                </c:pt>
                <c:pt idx="1120">
                  <c:v>40470</c:v>
                </c:pt>
                <c:pt idx="1121">
                  <c:v>40471</c:v>
                </c:pt>
                <c:pt idx="1122">
                  <c:v>40472</c:v>
                </c:pt>
                <c:pt idx="1123">
                  <c:v>40473</c:v>
                </c:pt>
                <c:pt idx="1124">
                  <c:v>40476</c:v>
                </c:pt>
                <c:pt idx="1125">
                  <c:v>40477</c:v>
                </c:pt>
                <c:pt idx="1126">
                  <c:v>40478</c:v>
                </c:pt>
                <c:pt idx="1127">
                  <c:v>40479</c:v>
                </c:pt>
                <c:pt idx="1128">
                  <c:v>40480</c:v>
                </c:pt>
                <c:pt idx="1129">
                  <c:v>40483</c:v>
                </c:pt>
                <c:pt idx="1130">
                  <c:v>40484</c:v>
                </c:pt>
                <c:pt idx="1131">
                  <c:v>40485</c:v>
                </c:pt>
                <c:pt idx="1132">
                  <c:v>40486</c:v>
                </c:pt>
                <c:pt idx="1133">
                  <c:v>40487</c:v>
                </c:pt>
                <c:pt idx="1134">
                  <c:v>40490</c:v>
                </c:pt>
                <c:pt idx="1135">
                  <c:v>40491</c:v>
                </c:pt>
                <c:pt idx="1136">
                  <c:v>40492</c:v>
                </c:pt>
                <c:pt idx="1137">
                  <c:v>40493</c:v>
                </c:pt>
                <c:pt idx="1138">
                  <c:v>40494</c:v>
                </c:pt>
                <c:pt idx="1139">
                  <c:v>40497</c:v>
                </c:pt>
                <c:pt idx="1140">
                  <c:v>40498</c:v>
                </c:pt>
                <c:pt idx="1141">
                  <c:v>40499</c:v>
                </c:pt>
                <c:pt idx="1142">
                  <c:v>40500</c:v>
                </c:pt>
                <c:pt idx="1143">
                  <c:v>40501</c:v>
                </c:pt>
                <c:pt idx="1144">
                  <c:v>40504</c:v>
                </c:pt>
                <c:pt idx="1145">
                  <c:v>40505</c:v>
                </c:pt>
                <c:pt idx="1146">
                  <c:v>40506</c:v>
                </c:pt>
                <c:pt idx="1147">
                  <c:v>40508</c:v>
                </c:pt>
                <c:pt idx="1148">
                  <c:v>40511</c:v>
                </c:pt>
                <c:pt idx="1149">
                  <c:v>40512</c:v>
                </c:pt>
                <c:pt idx="1150">
                  <c:v>40513</c:v>
                </c:pt>
                <c:pt idx="1151">
                  <c:v>40514</c:v>
                </c:pt>
                <c:pt idx="1152">
                  <c:v>40515</c:v>
                </c:pt>
                <c:pt idx="1153">
                  <c:v>40518</c:v>
                </c:pt>
                <c:pt idx="1154">
                  <c:v>40519</c:v>
                </c:pt>
                <c:pt idx="1155">
                  <c:v>40520</c:v>
                </c:pt>
                <c:pt idx="1156">
                  <c:v>40521</c:v>
                </c:pt>
                <c:pt idx="1157">
                  <c:v>40522</c:v>
                </c:pt>
                <c:pt idx="1158">
                  <c:v>40525</c:v>
                </c:pt>
                <c:pt idx="1159">
                  <c:v>40526</c:v>
                </c:pt>
                <c:pt idx="1160">
                  <c:v>40527</c:v>
                </c:pt>
                <c:pt idx="1161">
                  <c:v>40528</c:v>
                </c:pt>
                <c:pt idx="1162">
                  <c:v>40529</c:v>
                </c:pt>
                <c:pt idx="1163">
                  <c:v>40532</c:v>
                </c:pt>
                <c:pt idx="1164">
                  <c:v>40533</c:v>
                </c:pt>
                <c:pt idx="1165">
                  <c:v>40534</c:v>
                </c:pt>
                <c:pt idx="1166">
                  <c:v>40535</c:v>
                </c:pt>
                <c:pt idx="1167">
                  <c:v>40539</c:v>
                </c:pt>
                <c:pt idx="1168">
                  <c:v>40540</c:v>
                </c:pt>
                <c:pt idx="1169">
                  <c:v>40541</c:v>
                </c:pt>
                <c:pt idx="1170">
                  <c:v>40542</c:v>
                </c:pt>
                <c:pt idx="1171">
                  <c:v>40543</c:v>
                </c:pt>
                <c:pt idx="1172">
                  <c:v>40546</c:v>
                </c:pt>
                <c:pt idx="1173">
                  <c:v>40547</c:v>
                </c:pt>
                <c:pt idx="1174">
                  <c:v>40548</c:v>
                </c:pt>
                <c:pt idx="1175">
                  <c:v>40549</c:v>
                </c:pt>
                <c:pt idx="1176">
                  <c:v>40550</c:v>
                </c:pt>
                <c:pt idx="1177">
                  <c:v>40553</c:v>
                </c:pt>
                <c:pt idx="1178">
                  <c:v>40554</c:v>
                </c:pt>
                <c:pt idx="1179">
                  <c:v>40555</c:v>
                </c:pt>
                <c:pt idx="1180">
                  <c:v>40556</c:v>
                </c:pt>
                <c:pt idx="1181">
                  <c:v>40557</c:v>
                </c:pt>
                <c:pt idx="1182">
                  <c:v>40561</c:v>
                </c:pt>
                <c:pt idx="1183">
                  <c:v>40562</c:v>
                </c:pt>
                <c:pt idx="1184">
                  <c:v>40563</c:v>
                </c:pt>
                <c:pt idx="1185">
                  <c:v>40564</c:v>
                </c:pt>
                <c:pt idx="1186">
                  <c:v>40567</c:v>
                </c:pt>
                <c:pt idx="1187">
                  <c:v>40568</c:v>
                </c:pt>
                <c:pt idx="1188">
                  <c:v>40569</c:v>
                </c:pt>
                <c:pt idx="1189">
                  <c:v>40570</c:v>
                </c:pt>
                <c:pt idx="1190">
                  <c:v>40571</c:v>
                </c:pt>
                <c:pt idx="1191">
                  <c:v>40574</c:v>
                </c:pt>
                <c:pt idx="1192">
                  <c:v>40575</c:v>
                </c:pt>
                <c:pt idx="1193">
                  <c:v>40576</c:v>
                </c:pt>
                <c:pt idx="1194">
                  <c:v>40577</c:v>
                </c:pt>
                <c:pt idx="1195">
                  <c:v>40578</c:v>
                </c:pt>
                <c:pt idx="1196">
                  <c:v>40581</c:v>
                </c:pt>
                <c:pt idx="1197">
                  <c:v>40582</c:v>
                </c:pt>
                <c:pt idx="1198">
                  <c:v>40583</c:v>
                </c:pt>
                <c:pt idx="1199">
                  <c:v>40584</c:v>
                </c:pt>
                <c:pt idx="1200">
                  <c:v>40585</c:v>
                </c:pt>
                <c:pt idx="1201">
                  <c:v>40588</c:v>
                </c:pt>
                <c:pt idx="1202">
                  <c:v>40589</c:v>
                </c:pt>
                <c:pt idx="1203">
                  <c:v>40590</c:v>
                </c:pt>
                <c:pt idx="1204">
                  <c:v>40591</c:v>
                </c:pt>
                <c:pt idx="1205">
                  <c:v>40592</c:v>
                </c:pt>
                <c:pt idx="1206">
                  <c:v>40596</c:v>
                </c:pt>
                <c:pt idx="1207">
                  <c:v>40597</c:v>
                </c:pt>
                <c:pt idx="1208">
                  <c:v>40598</c:v>
                </c:pt>
                <c:pt idx="1209">
                  <c:v>40599</c:v>
                </c:pt>
                <c:pt idx="1210">
                  <c:v>40602</c:v>
                </c:pt>
                <c:pt idx="1211">
                  <c:v>40603</c:v>
                </c:pt>
                <c:pt idx="1212">
                  <c:v>40604</c:v>
                </c:pt>
                <c:pt idx="1213">
                  <c:v>40605</c:v>
                </c:pt>
                <c:pt idx="1214">
                  <c:v>40606</c:v>
                </c:pt>
                <c:pt idx="1215">
                  <c:v>40609</c:v>
                </c:pt>
                <c:pt idx="1216">
                  <c:v>40610</c:v>
                </c:pt>
                <c:pt idx="1217">
                  <c:v>40611</c:v>
                </c:pt>
                <c:pt idx="1218">
                  <c:v>40612</c:v>
                </c:pt>
                <c:pt idx="1219">
                  <c:v>40613</c:v>
                </c:pt>
                <c:pt idx="1220">
                  <c:v>40616</c:v>
                </c:pt>
                <c:pt idx="1221">
                  <c:v>40617</c:v>
                </c:pt>
                <c:pt idx="1222">
                  <c:v>40618</c:v>
                </c:pt>
                <c:pt idx="1223">
                  <c:v>40619</c:v>
                </c:pt>
                <c:pt idx="1224">
                  <c:v>40620</c:v>
                </c:pt>
                <c:pt idx="1225">
                  <c:v>40623</c:v>
                </c:pt>
                <c:pt idx="1226">
                  <c:v>40624</c:v>
                </c:pt>
                <c:pt idx="1227">
                  <c:v>40625</c:v>
                </c:pt>
                <c:pt idx="1228">
                  <c:v>40626</c:v>
                </c:pt>
                <c:pt idx="1229">
                  <c:v>40627</c:v>
                </c:pt>
                <c:pt idx="1230">
                  <c:v>40630</c:v>
                </c:pt>
                <c:pt idx="1231">
                  <c:v>40631</c:v>
                </c:pt>
                <c:pt idx="1232">
                  <c:v>40632</c:v>
                </c:pt>
                <c:pt idx="1233">
                  <c:v>40633</c:v>
                </c:pt>
                <c:pt idx="1234">
                  <c:v>40634</c:v>
                </c:pt>
                <c:pt idx="1235">
                  <c:v>40637</c:v>
                </c:pt>
                <c:pt idx="1236">
                  <c:v>40638</c:v>
                </c:pt>
                <c:pt idx="1237">
                  <c:v>40639</c:v>
                </c:pt>
                <c:pt idx="1238">
                  <c:v>40640</c:v>
                </c:pt>
                <c:pt idx="1239">
                  <c:v>40641</c:v>
                </c:pt>
                <c:pt idx="1240">
                  <c:v>40644</c:v>
                </c:pt>
                <c:pt idx="1241">
                  <c:v>40645</c:v>
                </c:pt>
                <c:pt idx="1242">
                  <c:v>40646</c:v>
                </c:pt>
                <c:pt idx="1243">
                  <c:v>40647</c:v>
                </c:pt>
                <c:pt idx="1244">
                  <c:v>40648</c:v>
                </c:pt>
                <c:pt idx="1245">
                  <c:v>40651</c:v>
                </c:pt>
                <c:pt idx="1246">
                  <c:v>40652</c:v>
                </c:pt>
                <c:pt idx="1247">
                  <c:v>40653</c:v>
                </c:pt>
                <c:pt idx="1248">
                  <c:v>40654</c:v>
                </c:pt>
                <c:pt idx="1249">
                  <c:v>40658</c:v>
                </c:pt>
                <c:pt idx="1250">
                  <c:v>40659</c:v>
                </c:pt>
                <c:pt idx="1251">
                  <c:v>40660</c:v>
                </c:pt>
                <c:pt idx="1252">
                  <c:v>40661</c:v>
                </c:pt>
                <c:pt idx="1253">
                  <c:v>40662</c:v>
                </c:pt>
                <c:pt idx="1254">
                  <c:v>40665</c:v>
                </c:pt>
                <c:pt idx="1255">
                  <c:v>40666</c:v>
                </c:pt>
                <c:pt idx="1256">
                  <c:v>40667</c:v>
                </c:pt>
                <c:pt idx="1257">
                  <c:v>40668</c:v>
                </c:pt>
                <c:pt idx="1258">
                  <c:v>40669</c:v>
                </c:pt>
                <c:pt idx="1259">
                  <c:v>40672</c:v>
                </c:pt>
                <c:pt idx="1260">
                  <c:v>40673</c:v>
                </c:pt>
                <c:pt idx="1261">
                  <c:v>40674</c:v>
                </c:pt>
                <c:pt idx="1262">
                  <c:v>40675</c:v>
                </c:pt>
                <c:pt idx="1263">
                  <c:v>40676</c:v>
                </c:pt>
                <c:pt idx="1264">
                  <c:v>40679</c:v>
                </c:pt>
                <c:pt idx="1265">
                  <c:v>40680</c:v>
                </c:pt>
                <c:pt idx="1266">
                  <c:v>40681</c:v>
                </c:pt>
                <c:pt idx="1267">
                  <c:v>40682</c:v>
                </c:pt>
                <c:pt idx="1268">
                  <c:v>40683</c:v>
                </c:pt>
                <c:pt idx="1269">
                  <c:v>40686</c:v>
                </c:pt>
                <c:pt idx="1270">
                  <c:v>40687</c:v>
                </c:pt>
                <c:pt idx="1271">
                  <c:v>40688</c:v>
                </c:pt>
                <c:pt idx="1272">
                  <c:v>40689</c:v>
                </c:pt>
                <c:pt idx="1273">
                  <c:v>40690</c:v>
                </c:pt>
                <c:pt idx="1274">
                  <c:v>40694</c:v>
                </c:pt>
                <c:pt idx="1275">
                  <c:v>40695</c:v>
                </c:pt>
                <c:pt idx="1276">
                  <c:v>40696</c:v>
                </c:pt>
                <c:pt idx="1277">
                  <c:v>40697</c:v>
                </c:pt>
                <c:pt idx="1278">
                  <c:v>40700</c:v>
                </c:pt>
                <c:pt idx="1279">
                  <c:v>40701</c:v>
                </c:pt>
                <c:pt idx="1280">
                  <c:v>40702</c:v>
                </c:pt>
                <c:pt idx="1281">
                  <c:v>40703</c:v>
                </c:pt>
                <c:pt idx="1282">
                  <c:v>40704</c:v>
                </c:pt>
                <c:pt idx="1283">
                  <c:v>40707</c:v>
                </c:pt>
                <c:pt idx="1284">
                  <c:v>40708</c:v>
                </c:pt>
                <c:pt idx="1285">
                  <c:v>40709</c:v>
                </c:pt>
                <c:pt idx="1286">
                  <c:v>40710</c:v>
                </c:pt>
                <c:pt idx="1287">
                  <c:v>40711</c:v>
                </c:pt>
                <c:pt idx="1288">
                  <c:v>40714</c:v>
                </c:pt>
                <c:pt idx="1289">
                  <c:v>40715</c:v>
                </c:pt>
                <c:pt idx="1290">
                  <c:v>40716</c:v>
                </c:pt>
                <c:pt idx="1291">
                  <c:v>40717</c:v>
                </c:pt>
                <c:pt idx="1292">
                  <c:v>40718</c:v>
                </c:pt>
                <c:pt idx="1293">
                  <c:v>40721</c:v>
                </c:pt>
                <c:pt idx="1294">
                  <c:v>40722</c:v>
                </c:pt>
                <c:pt idx="1295">
                  <c:v>40723</c:v>
                </c:pt>
                <c:pt idx="1296">
                  <c:v>40724</c:v>
                </c:pt>
                <c:pt idx="1297">
                  <c:v>40725</c:v>
                </c:pt>
                <c:pt idx="1298">
                  <c:v>40729</c:v>
                </c:pt>
                <c:pt idx="1299">
                  <c:v>40730</c:v>
                </c:pt>
                <c:pt idx="1300">
                  <c:v>40731</c:v>
                </c:pt>
                <c:pt idx="1301">
                  <c:v>40732</c:v>
                </c:pt>
                <c:pt idx="1302">
                  <c:v>40735</c:v>
                </c:pt>
                <c:pt idx="1303">
                  <c:v>40736</c:v>
                </c:pt>
                <c:pt idx="1304">
                  <c:v>40737</c:v>
                </c:pt>
                <c:pt idx="1305">
                  <c:v>40738</c:v>
                </c:pt>
                <c:pt idx="1306">
                  <c:v>40739</c:v>
                </c:pt>
                <c:pt idx="1307">
                  <c:v>40742</c:v>
                </c:pt>
                <c:pt idx="1308">
                  <c:v>40743</c:v>
                </c:pt>
                <c:pt idx="1309">
                  <c:v>40744</c:v>
                </c:pt>
                <c:pt idx="1310">
                  <c:v>40745</c:v>
                </c:pt>
                <c:pt idx="1311">
                  <c:v>40746</c:v>
                </c:pt>
                <c:pt idx="1312">
                  <c:v>40749</c:v>
                </c:pt>
                <c:pt idx="1313">
                  <c:v>40750</c:v>
                </c:pt>
                <c:pt idx="1314">
                  <c:v>40751</c:v>
                </c:pt>
                <c:pt idx="1315">
                  <c:v>40752</c:v>
                </c:pt>
                <c:pt idx="1316">
                  <c:v>40753</c:v>
                </c:pt>
                <c:pt idx="1317">
                  <c:v>40756</c:v>
                </c:pt>
                <c:pt idx="1318">
                  <c:v>40757</c:v>
                </c:pt>
                <c:pt idx="1319">
                  <c:v>40758</c:v>
                </c:pt>
                <c:pt idx="1320">
                  <c:v>40759</c:v>
                </c:pt>
                <c:pt idx="1321">
                  <c:v>40760</c:v>
                </c:pt>
                <c:pt idx="1322">
                  <c:v>40763</c:v>
                </c:pt>
                <c:pt idx="1323">
                  <c:v>40764</c:v>
                </c:pt>
                <c:pt idx="1324">
                  <c:v>40765</c:v>
                </c:pt>
                <c:pt idx="1325">
                  <c:v>40766</c:v>
                </c:pt>
                <c:pt idx="1326">
                  <c:v>40767</c:v>
                </c:pt>
                <c:pt idx="1327">
                  <c:v>40770</c:v>
                </c:pt>
                <c:pt idx="1328">
                  <c:v>40771</c:v>
                </c:pt>
                <c:pt idx="1329">
                  <c:v>40772</c:v>
                </c:pt>
                <c:pt idx="1330">
                  <c:v>40773</c:v>
                </c:pt>
                <c:pt idx="1331">
                  <c:v>40774</c:v>
                </c:pt>
                <c:pt idx="1332">
                  <c:v>40777</c:v>
                </c:pt>
                <c:pt idx="1333">
                  <c:v>40778</c:v>
                </c:pt>
                <c:pt idx="1334">
                  <c:v>40779</c:v>
                </c:pt>
                <c:pt idx="1335">
                  <c:v>40780</c:v>
                </c:pt>
                <c:pt idx="1336">
                  <c:v>40781</c:v>
                </c:pt>
                <c:pt idx="1337">
                  <c:v>40784</c:v>
                </c:pt>
                <c:pt idx="1338">
                  <c:v>40785</c:v>
                </c:pt>
                <c:pt idx="1339">
                  <c:v>40786</c:v>
                </c:pt>
                <c:pt idx="1340">
                  <c:v>40787</c:v>
                </c:pt>
                <c:pt idx="1341">
                  <c:v>40788</c:v>
                </c:pt>
                <c:pt idx="1342">
                  <c:v>40792</c:v>
                </c:pt>
                <c:pt idx="1343">
                  <c:v>40793</c:v>
                </c:pt>
                <c:pt idx="1344">
                  <c:v>40794</c:v>
                </c:pt>
                <c:pt idx="1345">
                  <c:v>40795</c:v>
                </c:pt>
                <c:pt idx="1346">
                  <c:v>40798</c:v>
                </c:pt>
                <c:pt idx="1347">
                  <c:v>40799</c:v>
                </c:pt>
                <c:pt idx="1348">
                  <c:v>40800</c:v>
                </c:pt>
                <c:pt idx="1349">
                  <c:v>40801</c:v>
                </c:pt>
                <c:pt idx="1350">
                  <c:v>40802</c:v>
                </c:pt>
                <c:pt idx="1351">
                  <c:v>40805</c:v>
                </c:pt>
                <c:pt idx="1352">
                  <c:v>40806</c:v>
                </c:pt>
                <c:pt idx="1353">
                  <c:v>40807</c:v>
                </c:pt>
                <c:pt idx="1354">
                  <c:v>40808</c:v>
                </c:pt>
                <c:pt idx="1355">
                  <c:v>40809</c:v>
                </c:pt>
                <c:pt idx="1356">
                  <c:v>40812</c:v>
                </c:pt>
                <c:pt idx="1357">
                  <c:v>40813</c:v>
                </c:pt>
                <c:pt idx="1358">
                  <c:v>40814</c:v>
                </c:pt>
                <c:pt idx="1359">
                  <c:v>40815</c:v>
                </c:pt>
                <c:pt idx="1360">
                  <c:v>40816</c:v>
                </c:pt>
                <c:pt idx="1361">
                  <c:v>40819</c:v>
                </c:pt>
                <c:pt idx="1362">
                  <c:v>40820</c:v>
                </c:pt>
                <c:pt idx="1363">
                  <c:v>40821</c:v>
                </c:pt>
                <c:pt idx="1364">
                  <c:v>40822</c:v>
                </c:pt>
                <c:pt idx="1365">
                  <c:v>40823</c:v>
                </c:pt>
                <c:pt idx="1366">
                  <c:v>40826</c:v>
                </c:pt>
                <c:pt idx="1367">
                  <c:v>40827</c:v>
                </c:pt>
                <c:pt idx="1368">
                  <c:v>40828</c:v>
                </c:pt>
                <c:pt idx="1369">
                  <c:v>40829</c:v>
                </c:pt>
                <c:pt idx="1370">
                  <c:v>40830</c:v>
                </c:pt>
                <c:pt idx="1371">
                  <c:v>40833</c:v>
                </c:pt>
                <c:pt idx="1372">
                  <c:v>40834</c:v>
                </c:pt>
                <c:pt idx="1373">
                  <c:v>40835</c:v>
                </c:pt>
                <c:pt idx="1374">
                  <c:v>40836</c:v>
                </c:pt>
                <c:pt idx="1375">
                  <c:v>40837</c:v>
                </c:pt>
                <c:pt idx="1376">
                  <c:v>40840</c:v>
                </c:pt>
                <c:pt idx="1377">
                  <c:v>40841</c:v>
                </c:pt>
                <c:pt idx="1378">
                  <c:v>40842</c:v>
                </c:pt>
                <c:pt idx="1379">
                  <c:v>40843</c:v>
                </c:pt>
                <c:pt idx="1380">
                  <c:v>40844</c:v>
                </c:pt>
                <c:pt idx="1381">
                  <c:v>40847</c:v>
                </c:pt>
                <c:pt idx="1382">
                  <c:v>40848</c:v>
                </c:pt>
                <c:pt idx="1383">
                  <c:v>40849</c:v>
                </c:pt>
                <c:pt idx="1384">
                  <c:v>40850</c:v>
                </c:pt>
                <c:pt idx="1385">
                  <c:v>40851</c:v>
                </c:pt>
                <c:pt idx="1386">
                  <c:v>40854</c:v>
                </c:pt>
                <c:pt idx="1387">
                  <c:v>40855</c:v>
                </c:pt>
                <c:pt idx="1388">
                  <c:v>40856</c:v>
                </c:pt>
                <c:pt idx="1389">
                  <c:v>40857</c:v>
                </c:pt>
                <c:pt idx="1390">
                  <c:v>40858</c:v>
                </c:pt>
                <c:pt idx="1391">
                  <c:v>40861</c:v>
                </c:pt>
                <c:pt idx="1392">
                  <c:v>40862</c:v>
                </c:pt>
                <c:pt idx="1393">
                  <c:v>40863</c:v>
                </c:pt>
                <c:pt idx="1394">
                  <c:v>40864</c:v>
                </c:pt>
                <c:pt idx="1395">
                  <c:v>40865</c:v>
                </c:pt>
                <c:pt idx="1396">
                  <c:v>40868</c:v>
                </c:pt>
                <c:pt idx="1397">
                  <c:v>40869</c:v>
                </c:pt>
                <c:pt idx="1398">
                  <c:v>40870</c:v>
                </c:pt>
                <c:pt idx="1399">
                  <c:v>40872</c:v>
                </c:pt>
                <c:pt idx="1400">
                  <c:v>40875</c:v>
                </c:pt>
                <c:pt idx="1401">
                  <c:v>40876</c:v>
                </c:pt>
                <c:pt idx="1402">
                  <c:v>40877</c:v>
                </c:pt>
                <c:pt idx="1403">
                  <c:v>40878</c:v>
                </c:pt>
                <c:pt idx="1404">
                  <c:v>40879</c:v>
                </c:pt>
                <c:pt idx="1405">
                  <c:v>40882</c:v>
                </c:pt>
                <c:pt idx="1406">
                  <c:v>40883</c:v>
                </c:pt>
                <c:pt idx="1407">
                  <c:v>40884</c:v>
                </c:pt>
                <c:pt idx="1408">
                  <c:v>40885</c:v>
                </c:pt>
                <c:pt idx="1409">
                  <c:v>40886</c:v>
                </c:pt>
                <c:pt idx="1410">
                  <c:v>40889</c:v>
                </c:pt>
                <c:pt idx="1411">
                  <c:v>40890</c:v>
                </c:pt>
                <c:pt idx="1412">
                  <c:v>40891</c:v>
                </c:pt>
                <c:pt idx="1413">
                  <c:v>40892</c:v>
                </c:pt>
                <c:pt idx="1414">
                  <c:v>40893</c:v>
                </c:pt>
                <c:pt idx="1415">
                  <c:v>40896</c:v>
                </c:pt>
                <c:pt idx="1416">
                  <c:v>40897</c:v>
                </c:pt>
                <c:pt idx="1417">
                  <c:v>40898</c:v>
                </c:pt>
                <c:pt idx="1418">
                  <c:v>40899</c:v>
                </c:pt>
                <c:pt idx="1419">
                  <c:v>40900</c:v>
                </c:pt>
                <c:pt idx="1420">
                  <c:v>40904</c:v>
                </c:pt>
                <c:pt idx="1421">
                  <c:v>40905</c:v>
                </c:pt>
                <c:pt idx="1422">
                  <c:v>40906</c:v>
                </c:pt>
                <c:pt idx="1423">
                  <c:v>40907</c:v>
                </c:pt>
                <c:pt idx="1424">
                  <c:v>40911</c:v>
                </c:pt>
                <c:pt idx="1425">
                  <c:v>40912</c:v>
                </c:pt>
                <c:pt idx="1426">
                  <c:v>40913</c:v>
                </c:pt>
                <c:pt idx="1427">
                  <c:v>40914</c:v>
                </c:pt>
                <c:pt idx="1428">
                  <c:v>40917</c:v>
                </c:pt>
                <c:pt idx="1429">
                  <c:v>40918</c:v>
                </c:pt>
                <c:pt idx="1430">
                  <c:v>40919</c:v>
                </c:pt>
                <c:pt idx="1431">
                  <c:v>40920</c:v>
                </c:pt>
                <c:pt idx="1432">
                  <c:v>40921</c:v>
                </c:pt>
                <c:pt idx="1433">
                  <c:v>40925</c:v>
                </c:pt>
                <c:pt idx="1434">
                  <c:v>40926</c:v>
                </c:pt>
                <c:pt idx="1435">
                  <c:v>40927</c:v>
                </c:pt>
                <c:pt idx="1436">
                  <c:v>40928</c:v>
                </c:pt>
                <c:pt idx="1437">
                  <c:v>40931</c:v>
                </c:pt>
                <c:pt idx="1438">
                  <c:v>40932</c:v>
                </c:pt>
                <c:pt idx="1439">
                  <c:v>40933</c:v>
                </c:pt>
                <c:pt idx="1440">
                  <c:v>40934</c:v>
                </c:pt>
                <c:pt idx="1441">
                  <c:v>40935</c:v>
                </c:pt>
                <c:pt idx="1442">
                  <c:v>40938</c:v>
                </c:pt>
                <c:pt idx="1443">
                  <c:v>40939</c:v>
                </c:pt>
                <c:pt idx="1444">
                  <c:v>40940</c:v>
                </c:pt>
                <c:pt idx="1445">
                  <c:v>40941</c:v>
                </c:pt>
                <c:pt idx="1446">
                  <c:v>40942</c:v>
                </c:pt>
                <c:pt idx="1447">
                  <c:v>40945</c:v>
                </c:pt>
                <c:pt idx="1448">
                  <c:v>40946</c:v>
                </c:pt>
                <c:pt idx="1449">
                  <c:v>40947</c:v>
                </c:pt>
                <c:pt idx="1450">
                  <c:v>40948</c:v>
                </c:pt>
                <c:pt idx="1451">
                  <c:v>40949</c:v>
                </c:pt>
                <c:pt idx="1452">
                  <c:v>40952</c:v>
                </c:pt>
                <c:pt idx="1453">
                  <c:v>40953</c:v>
                </c:pt>
                <c:pt idx="1454">
                  <c:v>40954</c:v>
                </c:pt>
                <c:pt idx="1455">
                  <c:v>40955</c:v>
                </c:pt>
                <c:pt idx="1456">
                  <c:v>40956</c:v>
                </c:pt>
                <c:pt idx="1457">
                  <c:v>40960</c:v>
                </c:pt>
                <c:pt idx="1458">
                  <c:v>40961</c:v>
                </c:pt>
                <c:pt idx="1459">
                  <c:v>40962</c:v>
                </c:pt>
                <c:pt idx="1460">
                  <c:v>40963</c:v>
                </c:pt>
                <c:pt idx="1461">
                  <c:v>40966</c:v>
                </c:pt>
                <c:pt idx="1462">
                  <c:v>40967</c:v>
                </c:pt>
                <c:pt idx="1463">
                  <c:v>40968</c:v>
                </c:pt>
                <c:pt idx="1464">
                  <c:v>40969</c:v>
                </c:pt>
                <c:pt idx="1465">
                  <c:v>40970</c:v>
                </c:pt>
                <c:pt idx="1466">
                  <c:v>40973</c:v>
                </c:pt>
                <c:pt idx="1467">
                  <c:v>40974</c:v>
                </c:pt>
                <c:pt idx="1468">
                  <c:v>40975</c:v>
                </c:pt>
                <c:pt idx="1469">
                  <c:v>40976</c:v>
                </c:pt>
                <c:pt idx="1470">
                  <c:v>40977</c:v>
                </c:pt>
                <c:pt idx="1471">
                  <c:v>40980</c:v>
                </c:pt>
                <c:pt idx="1472">
                  <c:v>40981</c:v>
                </c:pt>
                <c:pt idx="1473">
                  <c:v>40982</c:v>
                </c:pt>
                <c:pt idx="1474">
                  <c:v>40983</c:v>
                </c:pt>
                <c:pt idx="1475">
                  <c:v>40984</c:v>
                </c:pt>
                <c:pt idx="1476">
                  <c:v>40987</c:v>
                </c:pt>
                <c:pt idx="1477">
                  <c:v>40988</c:v>
                </c:pt>
                <c:pt idx="1478">
                  <c:v>40989</c:v>
                </c:pt>
                <c:pt idx="1479">
                  <c:v>40990</c:v>
                </c:pt>
                <c:pt idx="1480">
                  <c:v>40991</c:v>
                </c:pt>
                <c:pt idx="1481">
                  <c:v>40994</c:v>
                </c:pt>
                <c:pt idx="1482">
                  <c:v>40995</c:v>
                </c:pt>
                <c:pt idx="1483">
                  <c:v>40996</c:v>
                </c:pt>
                <c:pt idx="1484">
                  <c:v>40997</c:v>
                </c:pt>
                <c:pt idx="1485">
                  <c:v>40998</c:v>
                </c:pt>
                <c:pt idx="1486">
                  <c:v>41001</c:v>
                </c:pt>
                <c:pt idx="1487">
                  <c:v>41002</c:v>
                </c:pt>
                <c:pt idx="1488">
                  <c:v>41003</c:v>
                </c:pt>
                <c:pt idx="1489">
                  <c:v>41004</c:v>
                </c:pt>
                <c:pt idx="1490">
                  <c:v>41008</c:v>
                </c:pt>
                <c:pt idx="1491">
                  <c:v>41009</c:v>
                </c:pt>
                <c:pt idx="1492">
                  <c:v>41010</c:v>
                </c:pt>
                <c:pt idx="1493">
                  <c:v>41011</c:v>
                </c:pt>
                <c:pt idx="1494">
                  <c:v>41012</c:v>
                </c:pt>
                <c:pt idx="1495">
                  <c:v>41015</c:v>
                </c:pt>
                <c:pt idx="1496">
                  <c:v>41016</c:v>
                </c:pt>
                <c:pt idx="1497">
                  <c:v>41017</c:v>
                </c:pt>
                <c:pt idx="1498">
                  <c:v>41018</c:v>
                </c:pt>
                <c:pt idx="1499">
                  <c:v>41019</c:v>
                </c:pt>
                <c:pt idx="1500">
                  <c:v>41022</c:v>
                </c:pt>
                <c:pt idx="1501">
                  <c:v>41023</c:v>
                </c:pt>
                <c:pt idx="1502">
                  <c:v>41024</c:v>
                </c:pt>
                <c:pt idx="1503">
                  <c:v>41025</c:v>
                </c:pt>
                <c:pt idx="1504">
                  <c:v>41026</c:v>
                </c:pt>
                <c:pt idx="1505">
                  <c:v>41029</c:v>
                </c:pt>
                <c:pt idx="1506">
                  <c:v>41030</c:v>
                </c:pt>
                <c:pt idx="1507">
                  <c:v>41031</c:v>
                </c:pt>
                <c:pt idx="1508">
                  <c:v>41032</c:v>
                </c:pt>
                <c:pt idx="1509">
                  <c:v>41033</c:v>
                </c:pt>
                <c:pt idx="1510">
                  <c:v>41036</c:v>
                </c:pt>
                <c:pt idx="1511">
                  <c:v>41037</c:v>
                </c:pt>
                <c:pt idx="1512">
                  <c:v>41038</c:v>
                </c:pt>
                <c:pt idx="1513">
                  <c:v>41039</c:v>
                </c:pt>
                <c:pt idx="1514">
                  <c:v>41040</c:v>
                </c:pt>
                <c:pt idx="1515">
                  <c:v>41043</c:v>
                </c:pt>
                <c:pt idx="1516">
                  <c:v>41044</c:v>
                </c:pt>
                <c:pt idx="1517">
                  <c:v>41045</c:v>
                </c:pt>
                <c:pt idx="1518">
                  <c:v>41046</c:v>
                </c:pt>
                <c:pt idx="1519">
                  <c:v>41047</c:v>
                </c:pt>
                <c:pt idx="1520">
                  <c:v>41050</c:v>
                </c:pt>
                <c:pt idx="1521">
                  <c:v>41051</c:v>
                </c:pt>
                <c:pt idx="1522">
                  <c:v>41052</c:v>
                </c:pt>
                <c:pt idx="1523">
                  <c:v>41053</c:v>
                </c:pt>
                <c:pt idx="1524">
                  <c:v>41054</c:v>
                </c:pt>
                <c:pt idx="1525">
                  <c:v>41058</c:v>
                </c:pt>
                <c:pt idx="1526">
                  <c:v>41059</c:v>
                </c:pt>
                <c:pt idx="1527">
                  <c:v>41060</c:v>
                </c:pt>
                <c:pt idx="1528">
                  <c:v>41061</c:v>
                </c:pt>
                <c:pt idx="1529">
                  <c:v>41064</c:v>
                </c:pt>
                <c:pt idx="1530">
                  <c:v>41065</c:v>
                </c:pt>
                <c:pt idx="1531">
                  <c:v>41066</c:v>
                </c:pt>
                <c:pt idx="1532">
                  <c:v>41067</c:v>
                </c:pt>
                <c:pt idx="1533">
                  <c:v>41068</c:v>
                </c:pt>
                <c:pt idx="1534">
                  <c:v>41071</c:v>
                </c:pt>
                <c:pt idx="1535">
                  <c:v>41072</c:v>
                </c:pt>
                <c:pt idx="1536">
                  <c:v>41073</c:v>
                </c:pt>
                <c:pt idx="1537">
                  <c:v>41074</c:v>
                </c:pt>
                <c:pt idx="1538">
                  <c:v>41075</c:v>
                </c:pt>
                <c:pt idx="1539">
                  <c:v>41078</c:v>
                </c:pt>
                <c:pt idx="1540">
                  <c:v>41079</c:v>
                </c:pt>
                <c:pt idx="1541">
                  <c:v>41080</c:v>
                </c:pt>
                <c:pt idx="1542">
                  <c:v>41081</c:v>
                </c:pt>
                <c:pt idx="1543">
                  <c:v>41082</c:v>
                </c:pt>
                <c:pt idx="1544">
                  <c:v>41085</c:v>
                </c:pt>
                <c:pt idx="1545">
                  <c:v>41086</c:v>
                </c:pt>
                <c:pt idx="1546">
                  <c:v>41087</c:v>
                </c:pt>
                <c:pt idx="1547">
                  <c:v>41088</c:v>
                </c:pt>
                <c:pt idx="1548">
                  <c:v>41089</c:v>
                </c:pt>
                <c:pt idx="1549">
                  <c:v>41092</c:v>
                </c:pt>
                <c:pt idx="1550">
                  <c:v>41093</c:v>
                </c:pt>
                <c:pt idx="1551">
                  <c:v>41095</c:v>
                </c:pt>
                <c:pt idx="1552">
                  <c:v>41096</c:v>
                </c:pt>
                <c:pt idx="1553">
                  <c:v>41099</c:v>
                </c:pt>
                <c:pt idx="1554">
                  <c:v>41100</c:v>
                </c:pt>
                <c:pt idx="1555">
                  <c:v>41101</c:v>
                </c:pt>
                <c:pt idx="1556">
                  <c:v>41102</c:v>
                </c:pt>
                <c:pt idx="1557">
                  <c:v>41103</c:v>
                </c:pt>
                <c:pt idx="1558">
                  <c:v>41106</c:v>
                </c:pt>
                <c:pt idx="1559">
                  <c:v>41107</c:v>
                </c:pt>
                <c:pt idx="1560">
                  <c:v>41108</c:v>
                </c:pt>
                <c:pt idx="1561">
                  <c:v>41109</c:v>
                </c:pt>
                <c:pt idx="1562">
                  <c:v>41110</c:v>
                </c:pt>
                <c:pt idx="1563">
                  <c:v>41113</c:v>
                </c:pt>
                <c:pt idx="1564">
                  <c:v>41114</c:v>
                </c:pt>
                <c:pt idx="1565">
                  <c:v>41115</c:v>
                </c:pt>
                <c:pt idx="1566">
                  <c:v>41116</c:v>
                </c:pt>
                <c:pt idx="1567">
                  <c:v>41117</c:v>
                </c:pt>
                <c:pt idx="1568">
                  <c:v>41120</c:v>
                </c:pt>
                <c:pt idx="1569">
                  <c:v>41121</c:v>
                </c:pt>
                <c:pt idx="1570">
                  <c:v>41122</c:v>
                </c:pt>
                <c:pt idx="1571">
                  <c:v>41123</c:v>
                </c:pt>
                <c:pt idx="1572">
                  <c:v>41124</c:v>
                </c:pt>
                <c:pt idx="1573">
                  <c:v>41127</c:v>
                </c:pt>
                <c:pt idx="1574">
                  <c:v>41128</c:v>
                </c:pt>
                <c:pt idx="1575">
                  <c:v>41129</c:v>
                </c:pt>
                <c:pt idx="1576">
                  <c:v>41130</c:v>
                </c:pt>
                <c:pt idx="1577">
                  <c:v>41131</c:v>
                </c:pt>
                <c:pt idx="1578">
                  <c:v>41134</c:v>
                </c:pt>
                <c:pt idx="1579">
                  <c:v>41135</c:v>
                </c:pt>
                <c:pt idx="1580">
                  <c:v>41136</c:v>
                </c:pt>
                <c:pt idx="1581">
                  <c:v>41137</c:v>
                </c:pt>
                <c:pt idx="1582">
                  <c:v>41138</c:v>
                </c:pt>
                <c:pt idx="1583">
                  <c:v>41141</c:v>
                </c:pt>
                <c:pt idx="1584">
                  <c:v>41142</c:v>
                </c:pt>
                <c:pt idx="1585">
                  <c:v>41143</c:v>
                </c:pt>
                <c:pt idx="1586">
                  <c:v>41144</c:v>
                </c:pt>
                <c:pt idx="1587">
                  <c:v>41145</c:v>
                </c:pt>
                <c:pt idx="1588">
                  <c:v>41148</c:v>
                </c:pt>
                <c:pt idx="1589">
                  <c:v>41149</c:v>
                </c:pt>
                <c:pt idx="1590">
                  <c:v>41150</c:v>
                </c:pt>
                <c:pt idx="1591">
                  <c:v>41151</c:v>
                </c:pt>
                <c:pt idx="1592">
                  <c:v>41152</c:v>
                </c:pt>
                <c:pt idx="1593">
                  <c:v>41156</c:v>
                </c:pt>
                <c:pt idx="1594">
                  <c:v>41157</c:v>
                </c:pt>
                <c:pt idx="1595">
                  <c:v>41158</c:v>
                </c:pt>
                <c:pt idx="1596">
                  <c:v>41159</c:v>
                </c:pt>
                <c:pt idx="1597">
                  <c:v>41162</c:v>
                </c:pt>
                <c:pt idx="1598">
                  <c:v>41163</c:v>
                </c:pt>
                <c:pt idx="1599">
                  <c:v>41164</c:v>
                </c:pt>
                <c:pt idx="1600">
                  <c:v>41165</c:v>
                </c:pt>
                <c:pt idx="1601">
                  <c:v>41166</c:v>
                </c:pt>
                <c:pt idx="1602">
                  <c:v>41169</c:v>
                </c:pt>
                <c:pt idx="1603">
                  <c:v>41170</c:v>
                </c:pt>
                <c:pt idx="1604">
                  <c:v>41171</c:v>
                </c:pt>
                <c:pt idx="1605">
                  <c:v>41172</c:v>
                </c:pt>
                <c:pt idx="1606">
                  <c:v>41173</c:v>
                </c:pt>
                <c:pt idx="1607">
                  <c:v>41176</c:v>
                </c:pt>
                <c:pt idx="1608">
                  <c:v>41177</c:v>
                </c:pt>
                <c:pt idx="1609">
                  <c:v>41178</c:v>
                </c:pt>
                <c:pt idx="1610">
                  <c:v>41179</c:v>
                </c:pt>
                <c:pt idx="1611">
                  <c:v>41180</c:v>
                </c:pt>
                <c:pt idx="1612">
                  <c:v>41183</c:v>
                </c:pt>
                <c:pt idx="1613">
                  <c:v>41184</c:v>
                </c:pt>
                <c:pt idx="1614">
                  <c:v>41185</c:v>
                </c:pt>
                <c:pt idx="1615">
                  <c:v>41186</c:v>
                </c:pt>
                <c:pt idx="1616">
                  <c:v>41187</c:v>
                </c:pt>
                <c:pt idx="1617">
                  <c:v>41190</c:v>
                </c:pt>
                <c:pt idx="1618">
                  <c:v>41191</c:v>
                </c:pt>
                <c:pt idx="1619">
                  <c:v>41192</c:v>
                </c:pt>
                <c:pt idx="1620">
                  <c:v>41193</c:v>
                </c:pt>
                <c:pt idx="1621">
                  <c:v>41194</c:v>
                </c:pt>
                <c:pt idx="1622">
                  <c:v>41197</c:v>
                </c:pt>
                <c:pt idx="1623">
                  <c:v>41198</c:v>
                </c:pt>
                <c:pt idx="1624">
                  <c:v>41199</c:v>
                </c:pt>
                <c:pt idx="1625">
                  <c:v>41200</c:v>
                </c:pt>
                <c:pt idx="1626">
                  <c:v>41201</c:v>
                </c:pt>
                <c:pt idx="1627">
                  <c:v>41204</c:v>
                </c:pt>
                <c:pt idx="1628">
                  <c:v>41205</c:v>
                </c:pt>
                <c:pt idx="1629">
                  <c:v>41206</c:v>
                </c:pt>
                <c:pt idx="1630">
                  <c:v>41207</c:v>
                </c:pt>
                <c:pt idx="1631">
                  <c:v>41208</c:v>
                </c:pt>
                <c:pt idx="1632">
                  <c:v>41213</c:v>
                </c:pt>
                <c:pt idx="1633">
                  <c:v>41214</c:v>
                </c:pt>
                <c:pt idx="1634">
                  <c:v>41215</c:v>
                </c:pt>
                <c:pt idx="1635">
                  <c:v>41218</c:v>
                </c:pt>
                <c:pt idx="1636">
                  <c:v>41219</c:v>
                </c:pt>
                <c:pt idx="1637">
                  <c:v>41220</c:v>
                </c:pt>
                <c:pt idx="1638">
                  <c:v>41221</c:v>
                </c:pt>
                <c:pt idx="1639">
                  <c:v>41222</c:v>
                </c:pt>
                <c:pt idx="1640">
                  <c:v>41225</c:v>
                </c:pt>
                <c:pt idx="1641">
                  <c:v>41226</c:v>
                </c:pt>
                <c:pt idx="1642">
                  <c:v>41227</c:v>
                </c:pt>
                <c:pt idx="1643">
                  <c:v>41228</c:v>
                </c:pt>
                <c:pt idx="1644">
                  <c:v>41229</c:v>
                </c:pt>
                <c:pt idx="1645">
                  <c:v>41232</c:v>
                </c:pt>
                <c:pt idx="1646">
                  <c:v>41233</c:v>
                </c:pt>
                <c:pt idx="1647">
                  <c:v>41234</c:v>
                </c:pt>
                <c:pt idx="1648">
                  <c:v>41236</c:v>
                </c:pt>
                <c:pt idx="1649">
                  <c:v>41239</c:v>
                </c:pt>
                <c:pt idx="1650">
                  <c:v>41240</c:v>
                </c:pt>
                <c:pt idx="1651">
                  <c:v>41241</c:v>
                </c:pt>
                <c:pt idx="1652">
                  <c:v>41242</c:v>
                </c:pt>
                <c:pt idx="1653">
                  <c:v>41243</c:v>
                </c:pt>
                <c:pt idx="1654">
                  <c:v>41246</c:v>
                </c:pt>
                <c:pt idx="1655">
                  <c:v>41247</c:v>
                </c:pt>
                <c:pt idx="1656">
                  <c:v>41248</c:v>
                </c:pt>
                <c:pt idx="1657">
                  <c:v>41249</c:v>
                </c:pt>
                <c:pt idx="1658">
                  <c:v>41250</c:v>
                </c:pt>
                <c:pt idx="1659">
                  <c:v>41253</c:v>
                </c:pt>
                <c:pt idx="1660">
                  <c:v>41254</c:v>
                </c:pt>
                <c:pt idx="1661">
                  <c:v>41255</c:v>
                </c:pt>
                <c:pt idx="1662">
                  <c:v>41256</c:v>
                </c:pt>
                <c:pt idx="1663">
                  <c:v>41257</c:v>
                </c:pt>
                <c:pt idx="1664">
                  <c:v>41260</c:v>
                </c:pt>
                <c:pt idx="1665">
                  <c:v>41261</c:v>
                </c:pt>
                <c:pt idx="1666">
                  <c:v>41262</c:v>
                </c:pt>
                <c:pt idx="1667">
                  <c:v>41263</c:v>
                </c:pt>
                <c:pt idx="1668">
                  <c:v>41264</c:v>
                </c:pt>
                <c:pt idx="1669">
                  <c:v>41267</c:v>
                </c:pt>
                <c:pt idx="1670">
                  <c:v>41269</c:v>
                </c:pt>
                <c:pt idx="1671">
                  <c:v>41270</c:v>
                </c:pt>
                <c:pt idx="1672">
                  <c:v>41271</c:v>
                </c:pt>
                <c:pt idx="1673">
                  <c:v>41274</c:v>
                </c:pt>
                <c:pt idx="1674">
                  <c:v>41276</c:v>
                </c:pt>
                <c:pt idx="1675">
                  <c:v>41277</c:v>
                </c:pt>
                <c:pt idx="1676">
                  <c:v>41278</c:v>
                </c:pt>
                <c:pt idx="1677">
                  <c:v>41281</c:v>
                </c:pt>
                <c:pt idx="1678">
                  <c:v>41282</c:v>
                </c:pt>
                <c:pt idx="1679">
                  <c:v>41283</c:v>
                </c:pt>
                <c:pt idx="1680">
                  <c:v>41284</c:v>
                </c:pt>
                <c:pt idx="1681">
                  <c:v>41285</c:v>
                </c:pt>
                <c:pt idx="1682">
                  <c:v>41288</c:v>
                </c:pt>
                <c:pt idx="1683">
                  <c:v>41289</c:v>
                </c:pt>
                <c:pt idx="1684">
                  <c:v>41290</c:v>
                </c:pt>
                <c:pt idx="1685">
                  <c:v>41291</c:v>
                </c:pt>
                <c:pt idx="1686">
                  <c:v>41292</c:v>
                </c:pt>
                <c:pt idx="1687">
                  <c:v>41296</c:v>
                </c:pt>
                <c:pt idx="1688">
                  <c:v>41297</c:v>
                </c:pt>
                <c:pt idx="1689">
                  <c:v>41298</c:v>
                </c:pt>
                <c:pt idx="1690">
                  <c:v>41299</c:v>
                </c:pt>
                <c:pt idx="1691">
                  <c:v>41302</c:v>
                </c:pt>
                <c:pt idx="1692">
                  <c:v>41303</c:v>
                </c:pt>
                <c:pt idx="1693">
                  <c:v>41304</c:v>
                </c:pt>
                <c:pt idx="1694">
                  <c:v>41305</c:v>
                </c:pt>
                <c:pt idx="1695">
                  <c:v>41306</c:v>
                </c:pt>
                <c:pt idx="1696">
                  <c:v>41309</c:v>
                </c:pt>
                <c:pt idx="1697">
                  <c:v>41310</c:v>
                </c:pt>
                <c:pt idx="1698">
                  <c:v>41311</c:v>
                </c:pt>
                <c:pt idx="1699">
                  <c:v>41312</c:v>
                </c:pt>
                <c:pt idx="1700">
                  <c:v>41313</c:v>
                </c:pt>
                <c:pt idx="1701">
                  <c:v>41316</c:v>
                </c:pt>
                <c:pt idx="1702">
                  <c:v>41317</c:v>
                </c:pt>
                <c:pt idx="1703">
                  <c:v>41318</c:v>
                </c:pt>
                <c:pt idx="1704">
                  <c:v>41319</c:v>
                </c:pt>
                <c:pt idx="1705">
                  <c:v>41320</c:v>
                </c:pt>
                <c:pt idx="1706">
                  <c:v>41324</c:v>
                </c:pt>
                <c:pt idx="1707">
                  <c:v>41325</c:v>
                </c:pt>
                <c:pt idx="1708">
                  <c:v>41326</c:v>
                </c:pt>
                <c:pt idx="1709">
                  <c:v>41327</c:v>
                </c:pt>
                <c:pt idx="1710">
                  <c:v>41330</c:v>
                </c:pt>
                <c:pt idx="1711">
                  <c:v>41331</c:v>
                </c:pt>
                <c:pt idx="1712">
                  <c:v>41332</c:v>
                </c:pt>
                <c:pt idx="1713">
                  <c:v>41333</c:v>
                </c:pt>
                <c:pt idx="1714">
                  <c:v>41334</c:v>
                </c:pt>
                <c:pt idx="1715">
                  <c:v>41337</c:v>
                </c:pt>
                <c:pt idx="1716">
                  <c:v>41338</c:v>
                </c:pt>
                <c:pt idx="1717">
                  <c:v>41339</c:v>
                </c:pt>
                <c:pt idx="1718">
                  <c:v>41340</c:v>
                </c:pt>
                <c:pt idx="1719">
                  <c:v>41341</c:v>
                </c:pt>
                <c:pt idx="1720">
                  <c:v>41344</c:v>
                </c:pt>
                <c:pt idx="1721">
                  <c:v>41345</c:v>
                </c:pt>
                <c:pt idx="1722">
                  <c:v>41346</c:v>
                </c:pt>
                <c:pt idx="1723">
                  <c:v>41347</c:v>
                </c:pt>
                <c:pt idx="1724">
                  <c:v>41348</c:v>
                </c:pt>
                <c:pt idx="1725">
                  <c:v>41351</c:v>
                </c:pt>
                <c:pt idx="1726">
                  <c:v>41352</c:v>
                </c:pt>
                <c:pt idx="1727">
                  <c:v>41353</c:v>
                </c:pt>
                <c:pt idx="1728">
                  <c:v>41354</c:v>
                </c:pt>
                <c:pt idx="1729">
                  <c:v>41355</c:v>
                </c:pt>
                <c:pt idx="1730">
                  <c:v>41358</c:v>
                </c:pt>
                <c:pt idx="1731">
                  <c:v>41359</c:v>
                </c:pt>
                <c:pt idx="1732">
                  <c:v>41360</c:v>
                </c:pt>
                <c:pt idx="1733">
                  <c:v>41361</c:v>
                </c:pt>
                <c:pt idx="1734">
                  <c:v>41365</c:v>
                </c:pt>
                <c:pt idx="1735">
                  <c:v>41366</c:v>
                </c:pt>
                <c:pt idx="1736">
                  <c:v>41367</c:v>
                </c:pt>
                <c:pt idx="1737">
                  <c:v>41368</c:v>
                </c:pt>
                <c:pt idx="1738">
                  <c:v>41369</c:v>
                </c:pt>
                <c:pt idx="1739">
                  <c:v>41372</c:v>
                </c:pt>
                <c:pt idx="1740">
                  <c:v>41373</c:v>
                </c:pt>
                <c:pt idx="1741">
                  <c:v>41374</c:v>
                </c:pt>
                <c:pt idx="1742">
                  <c:v>41375</c:v>
                </c:pt>
                <c:pt idx="1743">
                  <c:v>41376</c:v>
                </c:pt>
                <c:pt idx="1744">
                  <c:v>41379</c:v>
                </c:pt>
                <c:pt idx="1745">
                  <c:v>41380</c:v>
                </c:pt>
                <c:pt idx="1746">
                  <c:v>41381</c:v>
                </c:pt>
                <c:pt idx="1747">
                  <c:v>41382</c:v>
                </c:pt>
                <c:pt idx="1748">
                  <c:v>41383</c:v>
                </c:pt>
                <c:pt idx="1749">
                  <c:v>41386</c:v>
                </c:pt>
                <c:pt idx="1750">
                  <c:v>41387</c:v>
                </c:pt>
                <c:pt idx="1751">
                  <c:v>41388</c:v>
                </c:pt>
                <c:pt idx="1752">
                  <c:v>41389</c:v>
                </c:pt>
                <c:pt idx="1753">
                  <c:v>41390</c:v>
                </c:pt>
                <c:pt idx="1754">
                  <c:v>41393</c:v>
                </c:pt>
                <c:pt idx="1755">
                  <c:v>41394</c:v>
                </c:pt>
                <c:pt idx="1756">
                  <c:v>41395</c:v>
                </c:pt>
                <c:pt idx="1757">
                  <c:v>41396</c:v>
                </c:pt>
                <c:pt idx="1758">
                  <c:v>41397</c:v>
                </c:pt>
                <c:pt idx="1759">
                  <c:v>41400</c:v>
                </c:pt>
                <c:pt idx="1760">
                  <c:v>41401</c:v>
                </c:pt>
                <c:pt idx="1761">
                  <c:v>41402</c:v>
                </c:pt>
                <c:pt idx="1762">
                  <c:v>41403</c:v>
                </c:pt>
                <c:pt idx="1763">
                  <c:v>41404</c:v>
                </c:pt>
                <c:pt idx="1764">
                  <c:v>41407</c:v>
                </c:pt>
                <c:pt idx="1765">
                  <c:v>41408</c:v>
                </c:pt>
                <c:pt idx="1766">
                  <c:v>41409</c:v>
                </c:pt>
                <c:pt idx="1767">
                  <c:v>41410</c:v>
                </c:pt>
                <c:pt idx="1768">
                  <c:v>41411</c:v>
                </c:pt>
                <c:pt idx="1769">
                  <c:v>41414</c:v>
                </c:pt>
                <c:pt idx="1770">
                  <c:v>41415</c:v>
                </c:pt>
                <c:pt idx="1771">
                  <c:v>41416</c:v>
                </c:pt>
                <c:pt idx="1772">
                  <c:v>41417</c:v>
                </c:pt>
                <c:pt idx="1773">
                  <c:v>41418</c:v>
                </c:pt>
                <c:pt idx="1774">
                  <c:v>41422</c:v>
                </c:pt>
                <c:pt idx="1775">
                  <c:v>41423</c:v>
                </c:pt>
                <c:pt idx="1776">
                  <c:v>41424</c:v>
                </c:pt>
                <c:pt idx="1777">
                  <c:v>41425</c:v>
                </c:pt>
                <c:pt idx="1778">
                  <c:v>41428</c:v>
                </c:pt>
                <c:pt idx="1779">
                  <c:v>41429</c:v>
                </c:pt>
                <c:pt idx="1780">
                  <c:v>41430</c:v>
                </c:pt>
                <c:pt idx="1781">
                  <c:v>41431</c:v>
                </c:pt>
                <c:pt idx="1782">
                  <c:v>41432</c:v>
                </c:pt>
                <c:pt idx="1783">
                  <c:v>41435</c:v>
                </c:pt>
                <c:pt idx="1784">
                  <c:v>41436</c:v>
                </c:pt>
                <c:pt idx="1785">
                  <c:v>41437</c:v>
                </c:pt>
                <c:pt idx="1786">
                  <c:v>41438</c:v>
                </c:pt>
                <c:pt idx="1787">
                  <c:v>41439</c:v>
                </c:pt>
                <c:pt idx="1788">
                  <c:v>41442</c:v>
                </c:pt>
                <c:pt idx="1789">
                  <c:v>41443</c:v>
                </c:pt>
                <c:pt idx="1790">
                  <c:v>41444</c:v>
                </c:pt>
                <c:pt idx="1791">
                  <c:v>41445</c:v>
                </c:pt>
                <c:pt idx="1792">
                  <c:v>41446</c:v>
                </c:pt>
                <c:pt idx="1793">
                  <c:v>41449</c:v>
                </c:pt>
                <c:pt idx="1794">
                  <c:v>41450</c:v>
                </c:pt>
                <c:pt idx="1795">
                  <c:v>41451</c:v>
                </c:pt>
                <c:pt idx="1796">
                  <c:v>41452</c:v>
                </c:pt>
                <c:pt idx="1797">
                  <c:v>41453</c:v>
                </c:pt>
                <c:pt idx="1798">
                  <c:v>41456</c:v>
                </c:pt>
                <c:pt idx="1799">
                  <c:v>41457</c:v>
                </c:pt>
                <c:pt idx="1800">
                  <c:v>41458</c:v>
                </c:pt>
                <c:pt idx="1801">
                  <c:v>41460</c:v>
                </c:pt>
                <c:pt idx="1802">
                  <c:v>41463</c:v>
                </c:pt>
                <c:pt idx="1803">
                  <c:v>41464</c:v>
                </c:pt>
                <c:pt idx="1804">
                  <c:v>41465</c:v>
                </c:pt>
                <c:pt idx="1805">
                  <c:v>41466</c:v>
                </c:pt>
                <c:pt idx="1806">
                  <c:v>41467</c:v>
                </c:pt>
                <c:pt idx="1807">
                  <c:v>41470</c:v>
                </c:pt>
                <c:pt idx="1808">
                  <c:v>41471</c:v>
                </c:pt>
                <c:pt idx="1809">
                  <c:v>41472</c:v>
                </c:pt>
                <c:pt idx="1810">
                  <c:v>41473</c:v>
                </c:pt>
                <c:pt idx="1811">
                  <c:v>41474</c:v>
                </c:pt>
                <c:pt idx="1812">
                  <c:v>41477</c:v>
                </c:pt>
                <c:pt idx="1813">
                  <c:v>41478</c:v>
                </c:pt>
                <c:pt idx="1814">
                  <c:v>41479</c:v>
                </c:pt>
                <c:pt idx="1815">
                  <c:v>41480</c:v>
                </c:pt>
                <c:pt idx="1816">
                  <c:v>41481</c:v>
                </c:pt>
                <c:pt idx="1817">
                  <c:v>41484</c:v>
                </c:pt>
                <c:pt idx="1818">
                  <c:v>41485</c:v>
                </c:pt>
                <c:pt idx="1819">
                  <c:v>41486</c:v>
                </c:pt>
                <c:pt idx="1820">
                  <c:v>41487</c:v>
                </c:pt>
                <c:pt idx="1821">
                  <c:v>41488</c:v>
                </c:pt>
                <c:pt idx="1822">
                  <c:v>41491</c:v>
                </c:pt>
                <c:pt idx="1823">
                  <c:v>41492</c:v>
                </c:pt>
                <c:pt idx="1824">
                  <c:v>41493</c:v>
                </c:pt>
                <c:pt idx="1825">
                  <c:v>41494</c:v>
                </c:pt>
                <c:pt idx="1826">
                  <c:v>41495</c:v>
                </c:pt>
                <c:pt idx="1827">
                  <c:v>41498</c:v>
                </c:pt>
                <c:pt idx="1828">
                  <c:v>41499</c:v>
                </c:pt>
                <c:pt idx="1829">
                  <c:v>41500</c:v>
                </c:pt>
                <c:pt idx="1830">
                  <c:v>41501</c:v>
                </c:pt>
                <c:pt idx="1831">
                  <c:v>41502</c:v>
                </c:pt>
                <c:pt idx="1832">
                  <c:v>41505</c:v>
                </c:pt>
                <c:pt idx="1833">
                  <c:v>41506</c:v>
                </c:pt>
                <c:pt idx="1834">
                  <c:v>41507</c:v>
                </c:pt>
                <c:pt idx="1835">
                  <c:v>41508</c:v>
                </c:pt>
                <c:pt idx="1836">
                  <c:v>41509</c:v>
                </c:pt>
                <c:pt idx="1837">
                  <c:v>41512</c:v>
                </c:pt>
                <c:pt idx="1838">
                  <c:v>41513</c:v>
                </c:pt>
                <c:pt idx="1839">
                  <c:v>41514</c:v>
                </c:pt>
                <c:pt idx="1840">
                  <c:v>41515</c:v>
                </c:pt>
                <c:pt idx="1841">
                  <c:v>41516</c:v>
                </c:pt>
                <c:pt idx="1842">
                  <c:v>41520</c:v>
                </c:pt>
                <c:pt idx="1843">
                  <c:v>41521</c:v>
                </c:pt>
                <c:pt idx="1844">
                  <c:v>41522</c:v>
                </c:pt>
                <c:pt idx="1845">
                  <c:v>41523</c:v>
                </c:pt>
                <c:pt idx="1846">
                  <c:v>41526</c:v>
                </c:pt>
                <c:pt idx="1847">
                  <c:v>41527</c:v>
                </c:pt>
                <c:pt idx="1848">
                  <c:v>41528</c:v>
                </c:pt>
                <c:pt idx="1849">
                  <c:v>41529</c:v>
                </c:pt>
                <c:pt idx="1850">
                  <c:v>41530</c:v>
                </c:pt>
                <c:pt idx="1851">
                  <c:v>41533</c:v>
                </c:pt>
                <c:pt idx="1852">
                  <c:v>41534</c:v>
                </c:pt>
                <c:pt idx="1853">
                  <c:v>41535</c:v>
                </c:pt>
                <c:pt idx="1854">
                  <c:v>41536</c:v>
                </c:pt>
                <c:pt idx="1855">
                  <c:v>41537</c:v>
                </c:pt>
                <c:pt idx="1856">
                  <c:v>41540</c:v>
                </c:pt>
                <c:pt idx="1857">
                  <c:v>41541</c:v>
                </c:pt>
                <c:pt idx="1858">
                  <c:v>41542</c:v>
                </c:pt>
                <c:pt idx="1859">
                  <c:v>41543</c:v>
                </c:pt>
                <c:pt idx="1860">
                  <c:v>41544</c:v>
                </c:pt>
                <c:pt idx="1861">
                  <c:v>41547</c:v>
                </c:pt>
                <c:pt idx="1862">
                  <c:v>41548</c:v>
                </c:pt>
                <c:pt idx="1863">
                  <c:v>41549</c:v>
                </c:pt>
                <c:pt idx="1864">
                  <c:v>41550</c:v>
                </c:pt>
                <c:pt idx="1865">
                  <c:v>41551</c:v>
                </c:pt>
                <c:pt idx="1866">
                  <c:v>41554</c:v>
                </c:pt>
                <c:pt idx="1867">
                  <c:v>41555</c:v>
                </c:pt>
                <c:pt idx="1868">
                  <c:v>41556</c:v>
                </c:pt>
                <c:pt idx="1869">
                  <c:v>41557</c:v>
                </c:pt>
                <c:pt idx="1870">
                  <c:v>41558</c:v>
                </c:pt>
                <c:pt idx="1871">
                  <c:v>41561</c:v>
                </c:pt>
                <c:pt idx="1872">
                  <c:v>41562</c:v>
                </c:pt>
                <c:pt idx="1873">
                  <c:v>41563</c:v>
                </c:pt>
                <c:pt idx="1874">
                  <c:v>41564</c:v>
                </c:pt>
                <c:pt idx="1875">
                  <c:v>41565</c:v>
                </c:pt>
                <c:pt idx="1876">
                  <c:v>41568</c:v>
                </c:pt>
                <c:pt idx="1877">
                  <c:v>41569</c:v>
                </c:pt>
                <c:pt idx="1878">
                  <c:v>41570</c:v>
                </c:pt>
                <c:pt idx="1879">
                  <c:v>41571</c:v>
                </c:pt>
                <c:pt idx="1880">
                  <c:v>41572</c:v>
                </c:pt>
                <c:pt idx="1881">
                  <c:v>41575</c:v>
                </c:pt>
                <c:pt idx="1882">
                  <c:v>41576</c:v>
                </c:pt>
                <c:pt idx="1883">
                  <c:v>41577</c:v>
                </c:pt>
                <c:pt idx="1884">
                  <c:v>41578</c:v>
                </c:pt>
                <c:pt idx="1885">
                  <c:v>41579</c:v>
                </c:pt>
                <c:pt idx="1886">
                  <c:v>41582</c:v>
                </c:pt>
                <c:pt idx="1887">
                  <c:v>41583</c:v>
                </c:pt>
                <c:pt idx="1888">
                  <c:v>41584</c:v>
                </c:pt>
                <c:pt idx="1889">
                  <c:v>41585</c:v>
                </c:pt>
                <c:pt idx="1890">
                  <c:v>41586</c:v>
                </c:pt>
                <c:pt idx="1891">
                  <c:v>41589</c:v>
                </c:pt>
                <c:pt idx="1892">
                  <c:v>41590</c:v>
                </c:pt>
                <c:pt idx="1893">
                  <c:v>41591</c:v>
                </c:pt>
                <c:pt idx="1894">
                  <c:v>41592</c:v>
                </c:pt>
                <c:pt idx="1895">
                  <c:v>41593</c:v>
                </c:pt>
                <c:pt idx="1896">
                  <c:v>41596</c:v>
                </c:pt>
                <c:pt idx="1897">
                  <c:v>41597</c:v>
                </c:pt>
                <c:pt idx="1898">
                  <c:v>41598</c:v>
                </c:pt>
                <c:pt idx="1899">
                  <c:v>41599</c:v>
                </c:pt>
                <c:pt idx="1900">
                  <c:v>41600</c:v>
                </c:pt>
                <c:pt idx="1901">
                  <c:v>41603</c:v>
                </c:pt>
                <c:pt idx="1902">
                  <c:v>41604</c:v>
                </c:pt>
                <c:pt idx="1903">
                  <c:v>41605</c:v>
                </c:pt>
                <c:pt idx="1904">
                  <c:v>41607</c:v>
                </c:pt>
                <c:pt idx="1905">
                  <c:v>41610</c:v>
                </c:pt>
                <c:pt idx="1906">
                  <c:v>41611</c:v>
                </c:pt>
                <c:pt idx="1907">
                  <c:v>41612</c:v>
                </c:pt>
                <c:pt idx="1908">
                  <c:v>41613</c:v>
                </c:pt>
                <c:pt idx="1909">
                  <c:v>41614</c:v>
                </c:pt>
                <c:pt idx="1910">
                  <c:v>41617</c:v>
                </c:pt>
                <c:pt idx="1911">
                  <c:v>41618</c:v>
                </c:pt>
                <c:pt idx="1912">
                  <c:v>41619</c:v>
                </c:pt>
                <c:pt idx="1913">
                  <c:v>41620</c:v>
                </c:pt>
                <c:pt idx="1914">
                  <c:v>41621</c:v>
                </c:pt>
                <c:pt idx="1915">
                  <c:v>41624</c:v>
                </c:pt>
                <c:pt idx="1916">
                  <c:v>41625</c:v>
                </c:pt>
                <c:pt idx="1917">
                  <c:v>41626</c:v>
                </c:pt>
                <c:pt idx="1918">
                  <c:v>41627</c:v>
                </c:pt>
                <c:pt idx="1919">
                  <c:v>41628</c:v>
                </c:pt>
                <c:pt idx="1920">
                  <c:v>41631</c:v>
                </c:pt>
                <c:pt idx="1921">
                  <c:v>41632</c:v>
                </c:pt>
                <c:pt idx="1922">
                  <c:v>41634</c:v>
                </c:pt>
                <c:pt idx="1923">
                  <c:v>41635</c:v>
                </c:pt>
                <c:pt idx="1924">
                  <c:v>41638</c:v>
                </c:pt>
                <c:pt idx="1925">
                  <c:v>41639</c:v>
                </c:pt>
                <c:pt idx="1926">
                  <c:v>41641</c:v>
                </c:pt>
                <c:pt idx="1927">
                  <c:v>41642</c:v>
                </c:pt>
                <c:pt idx="1928">
                  <c:v>41645</c:v>
                </c:pt>
                <c:pt idx="1929">
                  <c:v>41646</c:v>
                </c:pt>
                <c:pt idx="1930">
                  <c:v>41647</c:v>
                </c:pt>
                <c:pt idx="1931">
                  <c:v>41648</c:v>
                </c:pt>
                <c:pt idx="1932">
                  <c:v>41649</c:v>
                </c:pt>
                <c:pt idx="1933">
                  <c:v>41652</c:v>
                </c:pt>
                <c:pt idx="1934">
                  <c:v>41653</c:v>
                </c:pt>
                <c:pt idx="1935">
                  <c:v>41654</c:v>
                </c:pt>
                <c:pt idx="1936">
                  <c:v>41655</c:v>
                </c:pt>
                <c:pt idx="1937">
                  <c:v>41656</c:v>
                </c:pt>
                <c:pt idx="1938">
                  <c:v>41660</c:v>
                </c:pt>
                <c:pt idx="1939">
                  <c:v>41661</c:v>
                </c:pt>
                <c:pt idx="1940">
                  <c:v>41662</c:v>
                </c:pt>
                <c:pt idx="1941">
                  <c:v>41663</c:v>
                </c:pt>
                <c:pt idx="1942">
                  <c:v>41666</c:v>
                </c:pt>
                <c:pt idx="1943">
                  <c:v>41667</c:v>
                </c:pt>
                <c:pt idx="1944">
                  <c:v>41668</c:v>
                </c:pt>
                <c:pt idx="1945">
                  <c:v>41669</c:v>
                </c:pt>
                <c:pt idx="1946">
                  <c:v>41670</c:v>
                </c:pt>
                <c:pt idx="1947">
                  <c:v>41673</c:v>
                </c:pt>
                <c:pt idx="1948">
                  <c:v>41674</c:v>
                </c:pt>
                <c:pt idx="1949">
                  <c:v>41675</c:v>
                </c:pt>
                <c:pt idx="1950">
                  <c:v>41676</c:v>
                </c:pt>
                <c:pt idx="1951">
                  <c:v>41677</c:v>
                </c:pt>
                <c:pt idx="1952">
                  <c:v>41680</c:v>
                </c:pt>
                <c:pt idx="1953">
                  <c:v>41681</c:v>
                </c:pt>
                <c:pt idx="1954">
                  <c:v>41682</c:v>
                </c:pt>
                <c:pt idx="1955">
                  <c:v>41683</c:v>
                </c:pt>
                <c:pt idx="1956">
                  <c:v>41684</c:v>
                </c:pt>
                <c:pt idx="1957">
                  <c:v>41688</c:v>
                </c:pt>
                <c:pt idx="1958">
                  <c:v>41689</c:v>
                </c:pt>
                <c:pt idx="1959">
                  <c:v>41690</c:v>
                </c:pt>
                <c:pt idx="1960">
                  <c:v>41691</c:v>
                </c:pt>
                <c:pt idx="1961">
                  <c:v>41694</c:v>
                </c:pt>
                <c:pt idx="1962">
                  <c:v>41695</c:v>
                </c:pt>
                <c:pt idx="1963">
                  <c:v>41696</c:v>
                </c:pt>
                <c:pt idx="1964">
                  <c:v>41697</c:v>
                </c:pt>
                <c:pt idx="1965">
                  <c:v>41698</c:v>
                </c:pt>
                <c:pt idx="1966">
                  <c:v>41701</c:v>
                </c:pt>
                <c:pt idx="1967">
                  <c:v>41702</c:v>
                </c:pt>
                <c:pt idx="1968">
                  <c:v>41703</c:v>
                </c:pt>
                <c:pt idx="1969">
                  <c:v>41704</c:v>
                </c:pt>
                <c:pt idx="1970">
                  <c:v>41705</c:v>
                </c:pt>
                <c:pt idx="1971">
                  <c:v>41708</c:v>
                </c:pt>
                <c:pt idx="1972">
                  <c:v>41709</c:v>
                </c:pt>
                <c:pt idx="1973">
                  <c:v>41710</c:v>
                </c:pt>
                <c:pt idx="1974">
                  <c:v>41711</c:v>
                </c:pt>
                <c:pt idx="1975">
                  <c:v>41712</c:v>
                </c:pt>
                <c:pt idx="1976">
                  <c:v>41715</c:v>
                </c:pt>
                <c:pt idx="1977">
                  <c:v>41716</c:v>
                </c:pt>
                <c:pt idx="1978">
                  <c:v>41717</c:v>
                </c:pt>
                <c:pt idx="1979">
                  <c:v>41718</c:v>
                </c:pt>
                <c:pt idx="1980">
                  <c:v>41719</c:v>
                </c:pt>
                <c:pt idx="1981">
                  <c:v>41722</c:v>
                </c:pt>
                <c:pt idx="1982">
                  <c:v>41723</c:v>
                </c:pt>
                <c:pt idx="1983">
                  <c:v>41724</c:v>
                </c:pt>
                <c:pt idx="1984">
                  <c:v>41725</c:v>
                </c:pt>
                <c:pt idx="1985">
                  <c:v>41726</c:v>
                </c:pt>
                <c:pt idx="1986">
                  <c:v>41729</c:v>
                </c:pt>
                <c:pt idx="1987">
                  <c:v>41730</c:v>
                </c:pt>
                <c:pt idx="1988">
                  <c:v>41731</c:v>
                </c:pt>
                <c:pt idx="1989">
                  <c:v>41732</c:v>
                </c:pt>
                <c:pt idx="1990">
                  <c:v>41733</c:v>
                </c:pt>
                <c:pt idx="1991">
                  <c:v>41736</c:v>
                </c:pt>
                <c:pt idx="1992">
                  <c:v>41737</c:v>
                </c:pt>
                <c:pt idx="1993">
                  <c:v>41738</c:v>
                </c:pt>
                <c:pt idx="1994">
                  <c:v>41739</c:v>
                </c:pt>
                <c:pt idx="1995">
                  <c:v>41740</c:v>
                </c:pt>
                <c:pt idx="1996">
                  <c:v>41743</c:v>
                </c:pt>
                <c:pt idx="1997">
                  <c:v>41744</c:v>
                </c:pt>
                <c:pt idx="1998">
                  <c:v>41745</c:v>
                </c:pt>
                <c:pt idx="1999">
                  <c:v>41746</c:v>
                </c:pt>
                <c:pt idx="2000">
                  <c:v>41750</c:v>
                </c:pt>
                <c:pt idx="2001">
                  <c:v>41751</c:v>
                </c:pt>
                <c:pt idx="2002">
                  <c:v>41752</c:v>
                </c:pt>
                <c:pt idx="2003">
                  <c:v>41753</c:v>
                </c:pt>
                <c:pt idx="2004">
                  <c:v>41754</c:v>
                </c:pt>
                <c:pt idx="2005">
                  <c:v>41757</c:v>
                </c:pt>
                <c:pt idx="2006">
                  <c:v>41758</c:v>
                </c:pt>
                <c:pt idx="2007">
                  <c:v>41759</c:v>
                </c:pt>
                <c:pt idx="2008">
                  <c:v>41760</c:v>
                </c:pt>
                <c:pt idx="2009">
                  <c:v>41761</c:v>
                </c:pt>
                <c:pt idx="2010">
                  <c:v>41764</c:v>
                </c:pt>
                <c:pt idx="2011">
                  <c:v>41765</c:v>
                </c:pt>
                <c:pt idx="2012">
                  <c:v>41766</c:v>
                </c:pt>
                <c:pt idx="2013">
                  <c:v>41767</c:v>
                </c:pt>
                <c:pt idx="2014">
                  <c:v>41768</c:v>
                </c:pt>
                <c:pt idx="2015">
                  <c:v>41771</c:v>
                </c:pt>
                <c:pt idx="2016">
                  <c:v>41772</c:v>
                </c:pt>
                <c:pt idx="2017">
                  <c:v>41773</c:v>
                </c:pt>
                <c:pt idx="2018">
                  <c:v>41774</c:v>
                </c:pt>
                <c:pt idx="2019">
                  <c:v>41775</c:v>
                </c:pt>
                <c:pt idx="2020">
                  <c:v>41778</c:v>
                </c:pt>
                <c:pt idx="2021">
                  <c:v>41779</c:v>
                </c:pt>
                <c:pt idx="2022">
                  <c:v>41780</c:v>
                </c:pt>
                <c:pt idx="2023">
                  <c:v>41781</c:v>
                </c:pt>
                <c:pt idx="2024">
                  <c:v>41782</c:v>
                </c:pt>
                <c:pt idx="2025">
                  <c:v>41786</c:v>
                </c:pt>
                <c:pt idx="2026">
                  <c:v>41787</c:v>
                </c:pt>
                <c:pt idx="2027">
                  <c:v>41788</c:v>
                </c:pt>
                <c:pt idx="2028">
                  <c:v>41789</c:v>
                </c:pt>
                <c:pt idx="2029">
                  <c:v>41792</c:v>
                </c:pt>
                <c:pt idx="2030">
                  <c:v>41793</c:v>
                </c:pt>
                <c:pt idx="2031">
                  <c:v>41794</c:v>
                </c:pt>
                <c:pt idx="2032">
                  <c:v>41795</c:v>
                </c:pt>
                <c:pt idx="2033">
                  <c:v>41796</c:v>
                </c:pt>
                <c:pt idx="2034">
                  <c:v>41799</c:v>
                </c:pt>
                <c:pt idx="2035">
                  <c:v>41800</c:v>
                </c:pt>
                <c:pt idx="2036">
                  <c:v>41801</c:v>
                </c:pt>
                <c:pt idx="2037">
                  <c:v>41802</c:v>
                </c:pt>
                <c:pt idx="2038">
                  <c:v>41803</c:v>
                </c:pt>
                <c:pt idx="2039">
                  <c:v>41806</c:v>
                </c:pt>
                <c:pt idx="2040">
                  <c:v>41807</c:v>
                </c:pt>
                <c:pt idx="2041">
                  <c:v>41808</c:v>
                </c:pt>
                <c:pt idx="2042">
                  <c:v>41809</c:v>
                </c:pt>
                <c:pt idx="2043">
                  <c:v>41810</c:v>
                </c:pt>
                <c:pt idx="2044">
                  <c:v>41813</c:v>
                </c:pt>
                <c:pt idx="2045">
                  <c:v>41814</c:v>
                </c:pt>
                <c:pt idx="2046">
                  <c:v>41815</c:v>
                </c:pt>
                <c:pt idx="2047">
                  <c:v>41816</c:v>
                </c:pt>
                <c:pt idx="2048">
                  <c:v>41817</c:v>
                </c:pt>
                <c:pt idx="2049">
                  <c:v>41820</c:v>
                </c:pt>
                <c:pt idx="2050">
                  <c:v>41821</c:v>
                </c:pt>
                <c:pt idx="2051">
                  <c:v>41822</c:v>
                </c:pt>
                <c:pt idx="2052">
                  <c:v>41823</c:v>
                </c:pt>
                <c:pt idx="2053">
                  <c:v>41827</c:v>
                </c:pt>
                <c:pt idx="2054">
                  <c:v>41828</c:v>
                </c:pt>
                <c:pt idx="2055">
                  <c:v>41829</c:v>
                </c:pt>
                <c:pt idx="2056">
                  <c:v>41830</c:v>
                </c:pt>
                <c:pt idx="2057">
                  <c:v>41831</c:v>
                </c:pt>
                <c:pt idx="2058">
                  <c:v>41834</c:v>
                </c:pt>
                <c:pt idx="2059">
                  <c:v>41835</c:v>
                </c:pt>
                <c:pt idx="2060">
                  <c:v>41836</c:v>
                </c:pt>
                <c:pt idx="2061">
                  <c:v>41837</c:v>
                </c:pt>
                <c:pt idx="2062">
                  <c:v>41838</c:v>
                </c:pt>
                <c:pt idx="2063">
                  <c:v>41841</c:v>
                </c:pt>
                <c:pt idx="2064">
                  <c:v>41842</c:v>
                </c:pt>
                <c:pt idx="2065">
                  <c:v>41843</c:v>
                </c:pt>
                <c:pt idx="2066">
                  <c:v>41844</c:v>
                </c:pt>
                <c:pt idx="2067">
                  <c:v>41845</c:v>
                </c:pt>
                <c:pt idx="2068">
                  <c:v>41848</c:v>
                </c:pt>
                <c:pt idx="2069">
                  <c:v>41849</c:v>
                </c:pt>
                <c:pt idx="2070">
                  <c:v>41850</c:v>
                </c:pt>
                <c:pt idx="2071">
                  <c:v>41851</c:v>
                </c:pt>
                <c:pt idx="2072">
                  <c:v>41852</c:v>
                </c:pt>
                <c:pt idx="2073">
                  <c:v>41855</c:v>
                </c:pt>
                <c:pt idx="2074">
                  <c:v>41856</c:v>
                </c:pt>
                <c:pt idx="2075">
                  <c:v>41857</c:v>
                </c:pt>
                <c:pt idx="2076">
                  <c:v>41858</c:v>
                </c:pt>
                <c:pt idx="2077">
                  <c:v>41859</c:v>
                </c:pt>
                <c:pt idx="2078">
                  <c:v>41862</c:v>
                </c:pt>
                <c:pt idx="2079">
                  <c:v>41863</c:v>
                </c:pt>
                <c:pt idx="2080">
                  <c:v>41864</c:v>
                </c:pt>
                <c:pt idx="2081">
                  <c:v>41865</c:v>
                </c:pt>
                <c:pt idx="2082">
                  <c:v>41866</c:v>
                </c:pt>
                <c:pt idx="2083">
                  <c:v>41869</c:v>
                </c:pt>
                <c:pt idx="2084">
                  <c:v>41870</c:v>
                </c:pt>
                <c:pt idx="2085">
                  <c:v>41871</c:v>
                </c:pt>
                <c:pt idx="2086">
                  <c:v>41872</c:v>
                </c:pt>
                <c:pt idx="2087">
                  <c:v>41873</c:v>
                </c:pt>
                <c:pt idx="2088">
                  <c:v>41876</c:v>
                </c:pt>
                <c:pt idx="2089">
                  <c:v>41877</c:v>
                </c:pt>
                <c:pt idx="2090">
                  <c:v>41878</c:v>
                </c:pt>
                <c:pt idx="2091">
                  <c:v>41879</c:v>
                </c:pt>
                <c:pt idx="2092">
                  <c:v>41880</c:v>
                </c:pt>
                <c:pt idx="2093">
                  <c:v>41884</c:v>
                </c:pt>
                <c:pt idx="2094">
                  <c:v>41885</c:v>
                </c:pt>
                <c:pt idx="2095">
                  <c:v>41886</c:v>
                </c:pt>
                <c:pt idx="2096">
                  <c:v>41887</c:v>
                </c:pt>
                <c:pt idx="2097">
                  <c:v>41890</c:v>
                </c:pt>
                <c:pt idx="2098">
                  <c:v>41891</c:v>
                </c:pt>
                <c:pt idx="2099">
                  <c:v>41892</c:v>
                </c:pt>
                <c:pt idx="2100">
                  <c:v>41893</c:v>
                </c:pt>
                <c:pt idx="2101">
                  <c:v>41894</c:v>
                </c:pt>
                <c:pt idx="2102">
                  <c:v>41897</c:v>
                </c:pt>
                <c:pt idx="2103">
                  <c:v>41898</c:v>
                </c:pt>
                <c:pt idx="2104">
                  <c:v>41899</c:v>
                </c:pt>
                <c:pt idx="2105">
                  <c:v>41900</c:v>
                </c:pt>
                <c:pt idx="2106">
                  <c:v>41901</c:v>
                </c:pt>
                <c:pt idx="2107">
                  <c:v>41904</c:v>
                </c:pt>
                <c:pt idx="2108">
                  <c:v>41905</c:v>
                </c:pt>
                <c:pt idx="2109">
                  <c:v>41906</c:v>
                </c:pt>
                <c:pt idx="2110">
                  <c:v>41907</c:v>
                </c:pt>
                <c:pt idx="2111">
                  <c:v>41908</c:v>
                </c:pt>
                <c:pt idx="2112">
                  <c:v>41911</c:v>
                </c:pt>
                <c:pt idx="2113">
                  <c:v>41912</c:v>
                </c:pt>
                <c:pt idx="2114">
                  <c:v>41913</c:v>
                </c:pt>
                <c:pt idx="2115">
                  <c:v>41914</c:v>
                </c:pt>
                <c:pt idx="2116">
                  <c:v>41915</c:v>
                </c:pt>
                <c:pt idx="2117">
                  <c:v>41918</c:v>
                </c:pt>
                <c:pt idx="2118">
                  <c:v>41919</c:v>
                </c:pt>
                <c:pt idx="2119">
                  <c:v>41920</c:v>
                </c:pt>
                <c:pt idx="2120">
                  <c:v>41921</c:v>
                </c:pt>
                <c:pt idx="2121">
                  <c:v>41922</c:v>
                </c:pt>
                <c:pt idx="2122">
                  <c:v>41925</c:v>
                </c:pt>
                <c:pt idx="2123">
                  <c:v>41926</c:v>
                </c:pt>
                <c:pt idx="2124">
                  <c:v>41927</c:v>
                </c:pt>
                <c:pt idx="2125">
                  <c:v>41928</c:v>
                </c:pt>
                <c:pt idx="2126">
                  <c:v>41929</c:v>
                </c:pt>
                <c:pt idx="2127">
                  <c:v>41932</c:v>
                </c:pt>
                <c:pt idx="2128">
                  <c:v>41933</c:v>
                </c:pt>
                <c:pt idx="2129">
                  <c:v>41934</c:v>
                </c:pt>
                <c:pt idx="2130">
                  <c:v>41935</c:v>
                </c:pt>
                <c:pt idx="2131">
                  <c:v>41936</c:v>
                </c:pt>
                <c:pt idx="2132">
                  <c:v>41939</c:v>
                </c:pt>
                <c:pt idx="2133">
                  <c:v>41940</c:v>
                </c:pt>
                <c:pt idx="2134">
                  <c:v>41941</c:v>
                </c:pt>
                <c:pt idx="2135">
                  <c:v>41942</c:v>
                </c:pt>
                <c:pt idx="2136">
                  <c:v>41943</c:v>
                </c:pt>
                <c:pt idx="2137">
                  <c:v>41946</c:v>
                </c:pt>
                <c:pt idx="2138">
                  <c:v>41947</c:v>
                </c:pt>
                <c:pt idx="2139">
                  <c:v>41948</c:v>
                </c:pt>
                <c:pt idx="2140">
                  <c:v>41949</c:v>
                </c:pt>
                <c:pt idx="2141">
                  <c:v>41950</c:v>
                </c:pt>
                <c:pt idx="2142">
                  <c:v>41953</c:v>
                </c:pt>
                <c:pt idx="2143">
                  <c:v>41954</c:v>
                </c:pt>
                <c:pt idx="2144">
                  <c:v>41955</c:v>
                </c:pt>
                <c:pt idx="2145">
                  <c:v>41956</c:v>
                </c:pt>
                <c:pt idx="2146">
                  <c:v>41957</c:v>
                </c:pt>
                <c:pt idx="2147">
                  <c:v>41960</c:v>
                </c:pt>
                <c:pt idx="2148">
                  <c:v>41961</c:v>
                </c:pt>
                <c:pt idx="2149">
                  <c:v>41962</c:v>
                </c:pt>
                <c:pt idx="2150">
                  <c:v>41963</c:v>
                </c:pt>
                <c:pt idx="2151">
                  <c:v>41964</c:v>
                </c:pt>
                <c:pt idx="2152">
                  <c:v>41967</c:v>
                </c:pt>
                <c:pt idx="2153">
                  <c:v>41968</c:v>
                </c:pt>
                <c:pt idx="2154">
                  <c:v>41969</c:v>
                </c:pt>
                <c:pt idx="2155">
                  <c:v>41971</c:v>
                </c:pt>
                <c:pt idx="2156">
                  <c:v>41974</c:v>
                </c:pt>
                <c:pt idx="2157">
                  <c:v>41975</c:v>
                </c:pt>
                <c:pt idx="2158">
                  <c:v>41976</c:v>
                </c:pt>
                <c:pt idx="2159">
                  <c:v>41977</c:v>
                </c:pt>
                <c:pt idx="2160">
                  <c:v>41978</c:v>
                </c:pt>
                <c:pt idx="2161">
                  <c:v>41981</c:v>
                </c:pt>
                <c:pt idx="2162">
                  <c:v>41982</c:v>
                </c:pt>
                <c:pt idx="2163">
                  <c:v>41983</c:v>
                </c:pt>
                <c:pt idx="2164">
                  <c:v>41984</c:v>
                </c:pt>
                <c:pt idx="2165">
                  <c:v>41985</c:v>
                </c:pt>
                <c:pt idx="2166">
                  <c:v>41988</c:v>
                </c:pt>
                <c:pt idx="2167">
                  <c:v>41989</c:v>
                </c:pt>
                <c:pt idx="2168">
                  <c:v>41990</c:v>
                </c:pt>
                <c:pt idx="2169">
                  <c:v>41991</c:v>
                </c:pt>
                <c:pt idx="2170">
                  <c:v>41992</c:v>
                </c:pt>
                <c:pt idx="2171">
                  <c:v>41995</c:v>
                </c:pt>
                <c:pt idx="2172">
                  <c:v>41996</c:v>
                </c:pt>
                <c:pt idx="2173">
                  <c:v>41997</c:v>
                </c:pt>
                <c:pt idx="2174">
                  <c:v>41999</c:v>
                </c:pt>
                <c:pt idx="2175">
                  <c:v>42002</c:v>
                </c:pt>
                <c:pt idx="2176">
                  <c:v>42003</c:v>
                </c:pt>
                <c:pt idx="2177">
                  <c:v>42004</c:v>
                </c:pt>
                <c:pt idx="2178">
                  <c:v>42006</c:v>
                </c:pt>
                <c:pt idx="2179">
                  <c:v>42009</c:v>
                </c:pt>
                <c:pt idx="2180">
                  <c:v>42010</c:v>
                </c:pt>
                <c:pt idx="2181">
                  <c:v>42011</c:v>
                </c:pt>
                <c:pt idx="2182">
                  <c:v>42012</c:v>
                </c:pt>
                <c:pt idx="2183">
                  <c:v>42013</c:v>
                </c:pt>
                <c:pt idx="2184">
                  <c:v>42016</c:v>
                </c:pt>
                <c:pt idx="2185">
                  <c:v>42017</c:v>
                </c:pt>
                <c:pt idx="2186">
                  <c:v>42018</c:v>
                </c:pt>
                <c:pt idx="2187">
                  <c:v>42019</c:v>
                </c:pt>
                <c:pt idx="2188">
                  <c:v>42020</c:v>
                </c:pt>
                <c:pt idx="2189">
                  <c:v>42024</c:v>
                </c:pt>
                <c:pt idx="2190">
                  <c:v>42025</c:v>
                </c:pt>
                <c:pt idx="2191">
                  <c:v>42026</c:v>
                </c:pt>
                <c:pt idx="2192">
                  <c:v>42027</c:v>
                </c:pt>
                <c:pt idx="2193">
                  <c:v>42030</c:v>
                </c:pt>
                <c:pt idx="2194">
                  <c:v>42031</c:v>
                </c:pt>
                <c:pt idx="2195">
                  <c:v>42032</c:v>
                </c:pt>
                <c:pt idx="2196">
                  <c:v>42033</c:v>
                </c:pt>
                <c:pt idx="2197">
                  <c:v>42034</c:v>
                </c:pt>
                <c:pt idx="2198">
                  <c:v>42037</c:v>
                </c:pt>
                <c:pt idx="2199">
                  <c:v>42038</c:v>
                </c:pt>
                <c:pt idx="2200">
                  <c:v>42039</c:v>
                </c:pt>
                <c:pt idx="2201">
                  <c:v>42040</c:v>
                </c:pt>
                <c:pt idx="2202">
                  <c:v>42041</c:v>
                </c:pt>
                <c:pt idx="2203">
                  <c:v>42044</c:v>
                </c:pt>
                <c:pt idx="2204">
                  <c:v>42045</c:v>
                </c:pt>
                <c:pt idx="2205">
                  <c:v>42046</c:v>
                </c:pt>
                <c:pt idx="2206">
                  <c:v>42047</c:v>
                </c:pt>
                <c:pt idx="2207">
                  <c:v>42048</c:v>
                </c:pt>
                <c:pt idx="2208">
                  <c:v>42052</c:v>
                </c:pt>
                <c:pt idx="2209">
                  <c:v>42053</c:v>
                </c:pt>
                <c:pt idx="2210">
                  <c:v>42054</c:v>
                </c:pt>
                <c:pt idx="2211">
                  <c:v>42055</c:v>
                </c:pt>
                <c:pt idx="2212">
                  <c:v>42058</c:v>
                </c:pt>
                <c:pt idx="2213">
                  <c:v>42059</c:v>
                </c:pt>
                <c:pt idx="2214">
                  <c:v>42060</c:v>
                </c:pt>
                <c:pt idx="2215">
                  <c:v>42061</c:v>
                </c:pt>
                <c:pt idx="2216">
                  <c:v>42062</c:v>
                </c:pt>
                <c:pt idx="2217">
                  <c:v>42065</c:v>
                </c:pt>
                <c:pt idx="2218">
                  <c:v>42066</c:v>
                </c:pt>
                <c:pt idx="2219">
                  <c:v>42067</c:v>
                </c:pt>
                <c:pt idx="2220">
                  <c:v>42068</c:v>
                </c:pt>
                <c:pt idx="2221">
                  <c:v>42069</c:v>
                </c:pt>
                <c:pt idx="2222">
                  <c:v>42072</c:v>
                </c:pt>
                <c:pt idx="2223">
                  <c:v>42073</c:v>
                </c:pt>
                <c:pt idx="2224">
                  <c:v>42074</c:v>
                </c:pt>
                <c:pt idx="2225">
                  <c:v>42075</c:v>
                </c:pt>
                <c:pt idx="2226">
                  <c:v>42076</c:v>
                </c:pt>
                <c:pt idx="2227">
                  <c:v>42079</c:v>
                </c:pt>
                <c:pt idx="2228">
                  <c:v>42080</c:v>
                </c:pt>
                <c:pt idx="2229">
                  <c:v>42081</c:v>
                </c:pt>
                <c:pt idx="2230">
                  <c:v>42082</c:v>
                </c:pt>
                <c:pt idx="2231">
                  <c:v>42083</c:v>
                </c:pt>
                <c:pt idx="2232">
                  <c:v>42086</c:v>
                </c:pt>
                <c:pt idx="2233">
                  <c:v>42087</c:v>
                </c:pt>
                <c:pt idx="2234">
                  <c:v>42088</c:v>
                </c:pt>
                <c:pt idx="2235">
                  <c:v>42089</c:v>
                </c:pt>
                <c:pt idx="2236">
                  <c:v>42090</c:v>
                </c:pt>
                <c:pt idx="2237">
                  <c:v>42093</c:v>
                </c:pt>
                <c:pt idx="2238">
                  <c:v>42094</c:v>
                </c:pt>
                <c:pt idx="2239">
                  <c:v>42095</c:v>
                </c:pt>
                <c:pt idx="2240">
                  <c:v>42096</c:v>
                </c:pt>
                <c:pt idx="2241">
                  <c:v>42100</c:v>
                </c:pt>
                <c:pt idx="2242">
                  <c:v>42101</c:v>
                </c:pt>
                <c:pt idx="2243">
                  <c:v>42102</c:v>
                </c:pt>
                <c:pt idx="2244">
                  <c:v>42103</c:v>
                </c:pt>
                <c:pt idx="2245">
                  <c:v>42104</c:v>
                </c:pt>
                <c:pt idx="2246">
                  <c:v>42107</c:v>
                </c:pt>
                <c:pt idx="2247">
                  <c:v>42108</c:v>
                </c:pt>
                <c:pt idx="2248">
                  <c:v>42109</c:v>
                </c:pt>
                <c:pt idx="2249">
                  <c:v>42110</c:v>
                </c:pt>
                <c:pt idx="2250">
                  <c:v>42111</c:v>
                </c:pt>
                <c:pt idx="2251">
                  <c:v>42114</c:v>
                </c:pt>
                <c:pt idx="2252">
                  <c:v>42115</c:v>
                </c:pt>
                <c:pt idx="2253">
                  <c:v>42116</c:v>
                </c:pt>
                <c:pt idx="2254">
                  <c:v>42117</c:v>
                </c:pt>
                <c:pt idx="2255">
                  <c:v>42118</c:v>
                </c:pt>
                <c:pt idx="2256">
                  <c:v>42121</c:v>
                </c:pt>
                <c:pt idx="2257">
                  <c:v>42122</c:v>
                </c:pt>
                <c:pt idx="2258">
                  <c:v>42123</c:v>
                </c:pt>
                <c:pt idx="2259">
                  <c:v>42124</c:v>
                </c:pt>
                <c:pt idx="2260">
                  <c:v>42125</c:v>
                </c:pt>
                <c:pt idx="2261">
                  <c:v>42128</c:v>
                </c:pt>
                <c:pt idx="2262">
                  <c:v>42129</c:v>
                </c:pt>
                <c:pt idx="2263">
                  <c:v>42130</c:v>
                </c:pt>
                <c:pt idx="2264">
                  <c:v>42131</c:v>
                </c:pt>
                <c:pt idx="2265">
                  <c:v>42132</c:v>
                </c:pt>
                <c:pt idx="2266">
                  <c:v>42135</c:v>
                </c:pt>
                <c:pt idx="2267">
                  <c:v>42136</c:v>
                </c:pt>
                <c:pt idx="2268">
                  <c:v>42137</c:v>
                </c:pt>
                <c:pt idx="2269">
                  <c:v>42138</c:v>
                </c:pt>
                <c:pt idx="2270">
                  <c:v>42139</c:v>
                </c:pt>
                <c:pt idx="2271">
                  <c:v>42142</c:v>
                </c:pt>
                <c:pt idx="2272">
                  <c:v>42143</c:v>
                </c:pt>
                <c:pt idx="2273">
                  <c:v>42144</c:v>
                </c:pt>
                <c:pt idx="2274">
                  <c:v>42145</c:v>
                </c:pt>
                <c:pt idx="2275">
                  <c:v>42146</c:v>
                </c:pt>
                <c:pt idx="2276">
                  <c:v>42150</c:v>
                </c:pt>
                <c:pt idx="2277">
                  <c:v>42151</c:v>
                </c:pt>
                <c:pt idx="2278">
                  <c:v>42152</c:v>
                </c:pt>
                <c:pt idx="2279">
                  <c:v>42153</c:v>
                </c:pt>
                <c:pt idx="2280">
                  <c:v>42156</c:v>
                </c:pt>
                <c:pt idx="2281">
                  <c:v>42157</c:v>
                </c:pt>
                <c:pt idx="2282">
                  <c:v>42158</c:v>
                </c:pt>
                <c:pt idx="2283">
                  <c:v>42159</c:v>
                </c:pt>
                <c:pt idx="2284">
                  <c:v>42160</c:v>
                </c:pt>
                <c:pt idx="2285">
                  <c:v>42163</c:v>
                </c:pt>
                <c:pt idx="2286">
                  <c:v>42164</c:v>
                </c:pt>
                <c:pt idx="2287">
                  <c:v>42165</c:v>
                </c:pt>
                <c:pt idx="2288">
                  <c:v>42166</c:v>
                </c:pt>
                <c:pt idx="2289">
                  <c:v>42167</c:v>
                </c:pt>
                <c:pt idx="2290">
                  <c:v>42170</c:v>
                </c:pt>
                <c:pt idx="2291">
                  <c:v>42171</c:v>
                </c:pt>
                <c:pt idx="2292">
                  <c:v>42172</c:v>
                </c:pt>
                <c:pt idx="2293">
                  <c:v>42173</c:v>
                </c:pt>
                <c:pt idx="2294">
                  <c:v>42174</c:v>
                </c:pt>
                <c:pt idx="2295">
                  <c:v>42177</c:v>
                </c:pt>
                <c:pt idx="2296">
                  <c:v>42178</c:v>
                </c:pt>
                <c:pt idx="2297">
                  <c:v>42179</c:v>
                </c:pt>
                <c:pt idx="2298">
                  <c:v>42180</c:v>
                </c:pt>
                <c:pt idx="2299">
                  <c:v>42181</c:v>
                </c:pt>
                <c:pt idx="2300">
                  <c:v>42184</c:v>
                </c:pt>
                <c:pt idx="2301">
                  <c:v>42185</c:v>
                </c:pt>
                <c:pt idx="2302">
                  <c:v>42186</c:v>
                </c:pt>
                <c:pt idx="2303">
                  <c:v>42187</c:v>
                </c:pt>
                <c:pt idx="2304">
                  <c:v>42191</c:v>
                </c:pt>
                <c:pt idx="2305">
                  <c:v>42192</c:v>
                </c:pt>
                <c:pt idx="2306">
                  <c:v>42193</c:v>
                </c:pt>
                <c:pt idx="2307">
                  <c:v>42194</c:v>
                </c:pt>
                <c:pt idx="2308">
                  <c:v>42195</c:v>
                </c:pt>
                <c:pt idx="2309">
                  <c:v>42198</c:v>
                </c:pt>
                <c:pt idx="2310">
                  <c:v>42199</c:v>
                </c:pt>
                <c:pt idx="2311">
                  <c:v>42200</c:v>
                </c:pt>
                <c:pt idx="2312">
                  <c:v>42201</c:v>
                </c:pt>
                <c:pt idx="2313">
                  <c:v>42202</c:v>
                </c:pt>
                <c:pt idx="2314">
                  <c:v>42205</c:v>
                </c:pt>
                <c:pt idx="2315">
                  <c:v>42206</c:v>
                </c:pt>
                <c:pt idx="2316">
                  <c:v>42207</c:v>
                </c:pt>
                <c:pt idx="2317">
                  <c:v>42208</c:v>
                </c:pt>
                <c:pt idx="2318">
                  <c:v>42209</c:v>
                </c:pt>
                <c:pt idx="2319">
                  <c:v>42212</c:v>
                </c:pt>
                <c:pt idx="2320">
                  <c:v>42213</c:v>
                </c:pt>
                <c:pt idx="2321">
                  <c:v>42214</c:v>
                </c:pt>
                <c:pt idx="2322">
                  <c:v>42215</c:v>
                </c:pt>
                <c:pt idx="2323">
                  <c:v>42216</c:v>
                </c:pt>
                <c:pt idx="2324">
                  <c:v>42219</c:v>
                </c:pt>
                <c:pt idx="2325">
                  <c:v>42220</c:v>
                </c:pt>
                <c:pt idx="2326">
                  <c:v>42221</c:v>
                </c:pt>
                <c:pt idx="2327">
                  <c:v>42222</c:v>
                </c:pt>
                <c:pt idx="2328">
                  <c:v>42223</c:v>
                </c:pt>
                <c:pt idx="2329">
                  <c:v>42226</c:v>
                </c:pt>
                <c:pt idx="2330">
                  <c:v>42227</c:v>
                </c:pt>
                <c:pt idx="2331">
                  <c:v>42228</c:v>
                </c:pt>
                <c:pt idx="2332">
                  <c:v>42229</c:v>
                </c:pt>
                <c:pt idx="2333">
                  <c:v>42230</c:v>
                </c:pt>
                <c:pt idx="2334">
                  <c:v>42233</c:v>
                </c:pt>
                <c:pt idx="2335">
                  <c:v>42234</c:v>
                </c:pt>
                <c:pt idx="2336">
                  <c:v>42235</c:v>
                </c:pt>
                <c:pt idx="2337">
                  <c:v>42236</c:v>
                </c:pt>
                <c:pt idx="2338">
                  <c:v>42237</c:v>
                </c:pt>
                <c:pt idx="2339">
                  <c:v>42240</c:v>
                </c:pt>
                <c:pt idx="2340">
                  <c:v>42241</c:v>
                </c:pt>
                <c:pt idx="2341">
                  <c:v>42242</c:v>
                </c:pt>
                <c:pt idx="2342">
                  <c:v>42243</c:v>
                </c:pt>
                <c:pt idx="2343">
                  <c:v>42244</c:v>
                </c:pt>
                <c:pt idx="2344">
                  <c:v>42247</c:v>
                </c:pt>
                <c:pt idx="2345">
                  <c:v>42248</c:v>
                </c:pt>
                <c:pt idx="2346">
                  <c:v>42249</c:v>
                </c:pt>
                <c:pt idx="2347">
                  <c:v>42250</c:v>
                </c:pt>
                <c:pt idx="2348">
                  <c:v>42251</c:v>
                </c:pt>
                <c:pt idx="2349">
                  <c:v>42255</c:v>
                </c:pt>
                <c:pt idx="2350">
                  <c:v>42256</c:v>
                </c:pt>
                <c:pt idx="2351">
                  <c:v>42257</c:v>
                </c:pt>
                <c:pt idx="2352">
                  <c:v>42258</c:v>
                </c:pt>
                <c:pt idx="2353">
                  <c:v>42261</c:v>
                </c:pt>
                <c:pt idx="2354">
                  <c:v>42262</c:v>
                </c:pt>
                <c:pt idx="2355">
                  <c:v>42263</c:v>
                </c:pt>
                <c:pt idx="2356">
                  <c:v>42264</c:v>
                </c:pt>
                <c:pt idx="2357">
                  <c:v>42265</c:v>
                </c:pt>
                <c:pt idx="2358">
                  <c:v>42268</c:v>
                </c:pt>
                <c:pt idx="2359">
                  <c:v>42269</c:v>
                </c:pt>
                <c:pt idx="2360">
                  <c:v>42270</c:v>
                </c:pt>
                <c:pt idx="2361">
                  <c:v>42271</c:v>
                </c:pt>
                <c:pt idx="2362">
                  <c:v>42272</c:v>
                </c:pt>
                <c:pt idx="2363">
                  <c:v>42275</c:v>
                </c:pt>
                <c:pt idx="2364">
                  <c:v>42276</c:v>
                </c:pt>
                <c:pt idx="2365">
                  <c:v>42277</c:v>
                </c:pt>
                <c:pt idx="2366">
                  <c:v>42278</c:v>
                </c:pt>
                <c:pt idx="2367">
                  <c:v>42279</c:v>
                </c:pt>
                <c:pt idx="2368">
                  <c:v>42282</c:v>
                </c:pt>
                <c:pt idx="2369">
                  <c:v>42283</c:v>
                </c:pt>
                <c:pt idx="2370">
                  <c:v>42284</c:v>
                </c:pt>
                <c:pt idx="2371">
                  <c:v>42285</c:v>
                </c:pt>
                <c:pt idx="2372">
                  <c:v>42286</c:v>
                </c:pt>
                <c:pt idx="2373">
                  <c:v>42289</c:v>
                </c:pt>
                <c:pt idx="2374">
                  <c:v>42290</c:v>
                </c:pt>
                <c:pt idx="2375">
                  <c:v>42291</c:v>
                </c:pt>
                <c:pt idx="2376">
                  <c:v>42292</c:v>
                </c:pt>
                <c:pt idx="2377">
                  <c:v>42293</c:v>
                </c:pt>
                <c:pt idx="2378">
                  <c:v>42296</c:v>
                </c:pt>
                <c:pt idx="2379">
                  <c:v>42297</c:v>
                </c:pt>
                <c:pt idx="2380">
                  <c:v>42298</c:v>
                </c:pt>
                <c:pt idx="2381">
                  <c:v>42299</c:v>
                </c:pt>
                <c:pt idx="2382">
                  <c:v>42300</c:v>
                </c:pt>
                <c:pt idx="2383">
                  <c:v>42303</c:v>
                </c:pt>
                <c:pt idx="2384">
                  <c:v>42304</c:v>
                </c:pt>
                <c:pt idx="2385">
                  <c:v>42305</c:v>
                </c:pt>
                <c:pt idx="2386">
                  <c:v>42306</c:v>
                </c:pt>
                <c:pt idx="2387">
                  <c:v>42307</c:v>
                </c:pt>
                <c:pt idx="2388">
                  <c:v>42310</c:v>
                </c:pt>
                <c:pt idx="2389">
                  <c:v>42311</c:v>
                </c:pt>
                <c:pt idx="2390">
                  <c:v>42312</c:v>
                </c:pt>
                <c:pt idx="2391">
                  <c:v>42313</c:v>
                </c:pt>
                <c:pt idx="2392">
                  <c:v>42314</c:v>
                </c:pt>
                <c:pt idx="2393">
                  <c:v>42317</c:v>
                </c:pt>
                <c:pt idx="2394">
                  <c:v>42318</c:v>
                </c:pt>
                <c:pt idx="2395">
                  <c:v>42319</c:v>
                </c:pt>
                <c:pt idx="2396">
                  <c:v>42320</c:v>
                </c:pt>
                <c:pt idx="2397">
                  <c:v>42321</c:v>
                </c:pt>
                <c:pt idx="2398">
                  <c:v>42324</c:v>
                </c:pt>
                <c:pt idx="2399">
                  <c:v>42325</c:v>
                </c:pt>
                <c:pt idx="2400">
                  <c:v>42326</c:v>
                </c:pt>
                <c:pt idx="2401">
                  <c:v>42327</c:v>
                </c:pt>
                <c:pt idx="2402">
                  <c:v>42328</c:v>
                </c:pt>
                <c:pt idx="2403">
                  <c:v>42331</c:v>
                </c:pt>
                <c:pt idx="2404">
                  <c:v>42332</c:v>
                </c:pt>
                <c:pt idx="2405">
                  <c:v>42333</c:v>
                </c:pt>
                <c:pt idx="2406">
                  <c:v>42335</c:v>
                </c:pt>
                <c:pt idx="2407">
                  <c:v>42338</c:v>
                </c:pt>
                <c:pt idx="2408">
                  <c:v>42339</c:v>
                </c:pt>
                <c:pt idx="2409">
                  <c:v>42340</c:v>
                </c:pt>
                <c:pt idx="2410">
                  <c:v>42341</c:v>
                </c:pt>
                <c:pt idx="2411">
                  <c:v>42342</c:v>
                </c:pt>
                <c:pt idx="2412">
                  <c:v>42345</c:v>
                </c:pt>
                <c:pt idx="2413">
                  <c:v>42346</c:v>
                </c:pt>
                <c:pt idx="2414">
                  <c:v>42347</c:v>
                </c:pt>
                <c:pt idx="2415">
                  <c:v>42348</c:v>
                </c:pt>
                <c:pt idx="2416">
                  <c:v>42349</c:v>
                </c:pt>
                <c:pt idx="2417">
                  <c:v>42352</c:v>
                </c:pt>
                <c:pt idx="2418">
                  <c:v>42353</c:v>
                </c:pt>
                <c:pt idx="2419">
                  <c:v>42354</c:v>
                </c:pt>
                <c:pt idx="2420">
                  <c:v>42355</c:v>
                </c:pt>
                <c:pt idx="2421">
                  <c:v>42356</c:v>
                </c:pt>
                <c:pt idx="2422">
                  <c:v>42359</c:v>
                </c:pt>
                <c:pt idx="2423">
                  <c:v>42360</c:v>
                </c:pt>
                <c:pt idx="2424">
                  <c:v>42361</c:v>
                </c:pt>
                <c:pt idx="2425">
                  <c:v>42362</c:v>
                </c:pt>
                <c:pt idx="2426">
                  <c:v>42366</c:v>
                </c:pt>
                <c:pt idx="2427">
                  <c:v>42367</c:v>
                </c:pt>
                <c:pt idx="2428">
                  <c:v>42368</c:v>
                </c:pt>
                <c:pt idx="2429">
                  <c:v>42369</c:v>
                </c:pt>
                <c:pt idx="2430">
                  <c:v>42373</c:v>
                </c:pt>
                <c:pt idx="2431">
                  <c:v>42374</c:v>
                </c:pt>
                <c:pt idx="2432">
                  <c:v>42375</c:v>
                </c:pt>
                <c:pt idx="2433">
                  <c:v>42376</c:v>
                </c:pt>
                <c:pt idx="2434">
                  <c:v>42377</c:v>
                </c:pt>
                <c:pt idx="2435">
                  <c:v>42380</c:v>
                </c:pt>
                <c:pt idx="2436">
                  <c:v>42381</c:v>
                </c:pt>
                <c:pt idx="2437">
                  <c:v>42382</c:v>
                </c:pt>
                <c:pt idx="2438">
                  <c:v>42383</c:v>
                </c:pt>
                <c:pt idx="2439">
                  <c:v>42384</c:v>
                </c:pt>
                <c:pt idx="2440">
                  <c:v>42388</c:v>
                </c:pt>
                <c:pt idx="2441">
                  <c:v>42389</c:v>
                </c:pt>
                <c:pt idx="2442">
                  <c:v>42390</c:v>
                </c:pt>
                <c:pt idx="2443">
                  <c:v>42391</c:v>
                </c:pt>
                <c:pt idx="2444">
                  <c:v>42394</c:v>
                </c:pt>
                <c:pt idx="2445">
                  <c:v>42395</c:v>
                </c:pt>
                <c:pt idx="2446">
                  <c:v>42396</c:v>
                </c:pt>
                <c:pt idx="2447">
                  <c:v>42397</c:v>
                </c:pt>
                <c:pt idx="2448">
                  <c:v>42398</c:v>
                </c:pt>
                <c:pt idx="2449">
                  <c:v>42401</c:v>
                </c:pt>
                <c:pt idx="2450">
                  <c:v>42402</c:v>
                </c:pt>
                <c:pt idx="2451">
                  <c:v>42403</c:v>
                </c:pt>
                <c:pt idx="2452">
                  <c:v>42404</c:v>
                </c:pt>
                <c:pt idx="2453">
                  <c:v>42405</c:v>
                </c:pt>
                <c:pt idx="2454">
                  <c:v>42408</c:v>
                </c:pt>
                <c:pt idx="2455">
                  <c:v>42409</c:v>
                </c:pt>
                <c:pt idx="2456">
                  <c:v>42410</c:v>
                </c:pt>
                <c:pt idx="2457">
                  <c:v>42411</c:v>
                </c:pt>
                <c:pt idx="2458">
                  <c:v>42412</c:v>
                </c:pt>
                <c:pt idx="2459">
                  <c:v>42416</c:v>
                </c:pt>
                <c:pt idx="2460">
                  <c:v>42417</c:v>
                </c:pt>
                <c:pt idx="2461">
                  <c:v>42418</c:v>
                </c:pt>
                <c:pt idx="2462">
                  <c:v>42419</c:v>
                </c:pt>
                <c:pt idx="2463">
                  <c:v>42422</c:v>
                </c:pt>
                <c:pt idx="2464">
                  <c:v>42423</c:v>
                </c:pt>
                <c:pt idx="2465">
                  <c:v>42424</c:v>
                </c:pt>
                <c:pt idx="2466">
                  <c:v>42425</c:v>
                </c:pt>
                <c:pt idx="2467">
                  <c:v>42426</c:v>
                </c:pt>
                <c:pt idx="2468">
                  <c:v>42429</c:v>
                </c:pt>
                <c:pt idx="2469">
                  <c:v>42430</c:v>
                </c:pt>
                <c:pt idx="2470">
                  <c:v>42431</c:v>
                </c:pt>
                <c:pt idx="2471">
                  <c:v>42432</c:v>
                </c:pt>
                <c:pt idx="2472">
                  <c:v>42433</c:v>
                </c:pt>
                <c:pt idx="2473">
                  <c:v>42436</c:v>
                </c:pt>
                <c:pt idx="2474">
                  <c:v>42437</c:v>
                </c:pt>
                <c:pt idx="2475">
                  <c:v>42438</c:v>
                </c:pt>
                <c:pt idx="2476">
                  <c:v>42439</c:v>
                </c:pt>
                <c:pt idx="2477">
                  <c:v>42440</c:v>
                </c:pt>
                <c:pt idx="2478">
                  <c:v>42443</c:v>
                </c:pt>
                <c:pt idx="2479">
                  <c:v>42444</c:v>
                </c:pt>
                <c:pt idx="2480">
                  <c:v>42445</c:v>
                </c:pt>
                <c:pt idx="2481">
                  <c:v>42446</c:v>
                </c:pt>
                <c:pt idx="2482">
                  <c:v>42447</c:v>
                </c:pt>
                <c:pt idx="2483">
                  <c:v>42450</c:v>
                </c:pt>
                <c:pt idx="2484">
                  <c:v>42451</c:v>
                </c:pt>
                <c:pt idx="2485">
                  <c:v>42452</c:v>
                </c:pt>
                <c:pt idx="2486">
                  <c:v>42453</c:v>
                </c:pt>
                <c:pt idx="2487">
                  <c:v>42457</c:v>
                </c:pt>
                <c:pt idx="2488">
                  <c:v>42458</c:v>
                </c:pt>
                <c:pt idx="2489">
                  <c:v>42459</c:v>
                </c:pt>
                <c:pt idx="2490">
                  <c:v>42460</c:v>
                </c:pt>
                <c:pt idx="2491">
                  <c:v>42461</c:v>
                </c:pt>
                <c:pt idx="2492">
                  <c:v>42464</c:v>
                </c:pt>
                <c:pt idx="2493">
                  <c:v>42465</c:v>
                </c:pt>
                <c:pt idx="2494">
                  <c:v>42466</c:v>
                </c:pt>
                <c:pt idx="2495">
                  <c:v>42467</c:v>
                </c:pt>
                <c:pt idx="2496">
                  <c:v>42468</c:v>
                </c:pt>
                <c:pt idx="2497">
                  <c:v>42471</c:v>
                </c:pt>
                <c:pt idx="2498">
                  <c:v>42472</c:v>
                </c:pt>
                <c:pt idx="2499">
                  <c:v>42473</c:v>
                </c:pt>
                <c:pt idx="2500">
                  <c:v>42474</c:v>
                </c:pt>
                <c:pt idx="2501">
                  <c:v>42475</c:v>
                </c:pt>
                <c:pt idx="2502">
                  <c:v>42478</c:v>
                </c:pt>
                <c:pt idx="2503">
                  <c:v>42479</c:v>
                </c:pt>
                <c:pt idx="2504">
                  <c:v>42480</c:v>
                </c:pt>
                <c:pt idx="2505">
                  <c:v>42481</c:v>
                </c:pt>
                <c:pt idx="2506">
                  <c:v>42482</c:v>
                </c:pt>
                <c:pt idx="2507">
                  <c:v>42485</c:v>
                </c:pt>
                <c:pt idx="2508">
                  <c:v>42486</c:v>
                </c:pt>
                <c:pt idx="2509">
                  <c:v>42487</c:v>
                </c:pt>
                <c:pt idx="2510">
                  <c:v>42488</c:v>
                </c:pt>
                <c:pt idx="2511">
                  <c:v>42489</c:v>
                </c:pt>
                <c:pt idx="2512">
                  <c:v>42492</c:v>
                </c:pt>
                <c:pt idx="2513">
                  <c:v>42493</c:v>
                </c:pt>
                <c:pt idx="2514">
                  <c:v>42494</c:v>
                </c:pt>
                <c:pt idx="2515">
                  <c:v>42495</c:v>
                </c:pt>
                <c:pt idx="2516">
                  <c:v>42496</c:v>
                </c:pt>
                <c:pt idx="2517">
                  <c:v>42499</c:v>
                </c:pt>
              </c:numCache>
            </c:numRef>
          </c:cat>
          <c:val>
            <c:numRef>
              <c:f>Sheet1!$AA$5:$AA$2522</c:f>
              <c:numCache>
                <c:formatCode>General</c:formatCode>
                <c:ptCount val="2518"/>
                <c:pt idx="0">
                  <c:v>11.99</c:v>
                </c:pt>
                <c:pt idx="1">
                  <c:v>11.78</c:v>
                </c:pt>
                <c:pt idx="2">
                  <c:v>12.49</c:v>
                </c:pt>
                <c:pt idx="3">
                  <c:v>14.19</c:v>
                </c:pt>
                <c:pt idx="4">
                  <c:v>13.57</c:v>
                </c:pt>
                <c:pt idx="5">
                  <c:v>13.35</c:v>
                </c:pt>
                <c:pt idx="6">
                  <c:v>16.260000000000002</c:v>
                </c:pt>
                <c:pt idx="7">
                  <c:v>16.989999999999998</c:v>
                </c:pt>
                <c:pt idx="8">
                  <c:v>17.18</c:v>
                </c:pt>
                <c:pt idx="9">
                  <c:v>17.72</c:v>
                </c:pt>
                <c:pt idx="10">
                  <c:v>18.260000000000002</c:v>
                </c:pt>
                <c:pt idx="11">
                  <c:v>17.36</c:v>
                </c:pt>
                <c:pt idx="12">
                  <c:v>15.5</c:v>
                </c:pt>
                <c:pt idx="13">
                  <c:v>14.26</c:v>
                </c:pt>
                <c:pt idx="14">
                  <c:v>18.66</c:v>
                </c:pt>
                <c:pt idx="15">
                  <c:v>16.440000000000001</c:v>
                </c:pt>
                <c:pt idx="16">
                  <c:v>14.52</c:v>
                </c:pt>
                <c:pt idx="17">
                  <c:v>14.32</c:v>
                </c:pt>
                <c:pt idx="18">
                  <c:v>16.649999999999999</c:v>
                </c:pt>
                <c:pt idx="19">
                  <c:v>17.34</c:v>
                </c:pt>
                <c:pt idx="20">
                  <c:v>17.8</c:v>
                </c:pt>
                <c:pt idx="21">
                  <c:v>18.350000000000001</c:v>
                </c:pt>
                <c:pt idx="22">
                  <c:v>18.12</c:v>
                </c:pt>
                <c:pt idx="23">
                  <c:v>20.96</c:v>
                </c:pt>
                <c:pt idx="24">
                  <c:v>23.81</c:v>
                </c:pt>
                <c:pt idx="25">
                  <c:v>21.46</c:v>
                </c:pt>
                <c:pt idx="26">
                  <c:v>15.9</c:v>
                </c:pt>
                <c:pt idx="27">
                  <c:v>17.25</c:v>
                </c:pt>
                <c:pt idx="28">
                  <c:v>17.829999999999998</c:v>
                </c:pt>
                <c:pt idx="29">
                  <c:v>16.690000000000001</c:v>
                </c:pt>
                <c:pt idx="30">
                  <c:v>15.52</c:v>
                </c:pt>
                <c:pt idx="31">
                  <c:v>15.88</c:v>
                </c:pt>
                <c:pt idx="32">
                  <c:v>15.89</c:v>
                </c:pt>
                <c:pt idx="33">
                  <c:v>15.62</c:v>
                </c:pt>
                <c:pt idx="34">
                  <c:v>16.399999999999999</c:v>
                </c:pt>
                <c:pt idx="35">
                  <c:v>15.79</c:v>
                </c:pt>
                <c:pt idx="36">
                  <c:v>13.03</c:v>
                </c:pt>
                <c:pt idx="37">
                  <c:v>13.08</c:v>
                </c:pt>
                <c:pt idx="38">
                  <c:v>13.05</c:v>
                </c:pt>
                <c:pt idx="39">
                  <c:v>14.15</c:v>
                </c:pt>
                <c:pt idx="40">
                  <c:v>13.65</c:v>
                </c:pt>
                <c:pt idx="41">
                  <c:v>13.97</c:v>
                </c:pt>
                <c:pt idx="42">
                  <c:v>14.02</c:v>
                </c:pt>
                <c:pt idx="43">
                  <c:v>13.14</c:v>
                </c:pt>
                <c:pt idx="44">
                  <c:v>14.49</c:v>
                </c:pt>
                <c:pt idx="45">
                  <c:v>17.79</c:v>
                </c:pt>
                <c:pt idx="46">
                  <c:v>18.05</c:v>
                </c:pt>
                <c:pt idx="47">
                  <c:v>18.64</c:v>
                </c:pt>
                <c:pt idx="48">
                  <c:v>17.739999999999998</c:v>
                </c:pt>
                <c:pt idx="49">
                  <c:v>15.55</c:v>
                </c:pt>
                <c:pt idx="50">
                  <c:v>16.21</c:v>
                </c:pt>
                <c:pt idx="51">
                  <c:v>17.399999999999999</c:v>
                </c:pt>
                <c:pt idx="52">
                  <c:v>14.98</c:v>
                </c:pt>
                <c:pt idx="53">
                  <c:v>14.85</c:v>
                </c:pt>
                <c:pt idx="54">
                  <c:v>14.62</c:v>
                </c:pt>
                <c:pt idx="55">
                  <c:v>14.94</c:v>
                </c:pt>
                <c:pt idx="56">
                  <c:v>14.33</c:v>
                </c:pt>
                <c:pt idx="57">
                  <c:v>14.95</c:v>
                </c:pt>
                <c:pt idx="58">
                  <c:v>15.05</c:v>
                </c:pt>
                <c:pt idx="59">
                  <c:v>14.34</c:v>
                </c:pt>
                <c:pt idx="60">
                  <c:v>14.46</c:v>
                </c:pt>
                <c:pt idx="61">
                  <c:v>14.34</c:v>
                </c:pt>
                <c:pt idx="62">
                  <c:v>15.23</c:v>
                </c:pt>
                <c:pt idx="63">
                  <c:v>15.23</c:v>
                </c:pt>
                <c:pt idx="64">
                  <c:v>15.2</c:v>
                </c:pt>
                <c:pt idx="65">
                  <c:v>14.46</c:v>
                </c:pt>
                <c:pt idx="66">
                  <c:v>14.3</c:v>
                </c:pt>
                <c:pt idx="67">
                  <c:v>14.26</c:v>
                </c:pt>
                <c:pt idx="68">
                  <c:v>13.42</c:v>
                </c:pt>
                <c:pt idx="69">
                  <c:v>12.41</c:v>
                </c:pt>
                <c:pt idx="70">
                  <c:v>12.24</c:v>
                </c:pt>
                <c:pt idx="71">
                  <c:v>11.64</c:v>
                </c:pt>
                <c:pt idx="72">
                  <c:v>12.22</c:v>
                </c:pt>
                <c:pt idx="73">
                  <c:v>12.19</c:v>
                </c:pt>
                <c:pt idx="74">
                  <c:v>12.4</c:v>
                </c:pt>
                <c:pt idx="75">
                  <c:v>12.4</c:v>
                </c:pt>
                <c:pt idx="76">
                  <c:v>12.31</c:v>
                </c:pt>
                <c:pt idx="77">
                  <c:v>12.18</c:v>
                </c:pt>
                <c:pt idx="78">
                  <c:v>12.28</c:v>
                </c:pt>
                <c:pt idx="79">
                  <c:v>12.22</c:v>
                </c:pt>
                <c:pt idx="80">
                  <c:v>12.31</c:v>
                </c:pt>
                <c:pt idx="81">
                  <c:v>11.96</c:v>
                </c:pt>
                <c:pt idx="82">
                  <c:v>12.63</c:v>
                </c:pt>
                <c:pt idx="83">
                  <c:v>13.74</c:v>
                </c:pt>
                <c:pt idx="84">
                  <c:v>13.88</c:v>
                </c:pt>
                <c:pt idx="85">
                  <c:v>13.16</c:v>
                </c:pt>
                <c:pt idx="86">
                  <c:v>12.99</c:v>
                </c:pt>
                <c:pt idx="87">
                  <c:v>11.92</c:v>
                </c:pt>
                <c:pt idx="88">
                  <c:v>11.18</c:v>
                </c:pt>
                <c:pt idx="89">
                  <c:v>11.55</c:v>
                </c:pt>
                <c:pt idx="90">
                  <c:v>11.76</c:v>
                </c:pt>
                <c:pt idx="91">
                  <c:v>11.78</c:v>
                </c:pt>
                <c:pt idx="92">
                  <c:v>11.98</c:v>
                </c:pt>
                <c:pt idx="93">
                  <c:v>11.39</c:v>
                </c:pt>
                <c:pt idx="94">
                  <c:v>12.25</c:v>
                </c:pt>
                <c:pt idx="95">
                  <c:v>12.59</c:v>
                </c:pt>
                <c:pt idx="96">
                  <c:v>12.12</c:v>
                </c:pt>
                <c:pt idx="97">
                  <c:v>11.53</c:v>
                </c:pt>
                <c:pt idx="98">
                  <c:v>11.58</c:v>
                </c:pt>
                <c:pt idx="99">
                  <c:v>11.72</c:v>
                </c:pt>
                <c:pt idx="100">
                  <c:v>11.98</c:v>
                </c:pt>
                <c:pt idx="101">
                  <c:v>12.57</c:v>
                </c:pt>
                <c:pt idx="102">
                  <c:v>12.24</c:v>
                </c:pt>
                <c:pt idx="103">
                  <c:v>11.86</c:v>
                </c:pt>
                <c:pt idx="104">
                  <c:v>11.98</c:v>
                </c:pt>
                <c:pt idx="105">
                  <c:v>11.56</c:v>
                </c:pt>
                <c:pt idx="106">
                  <c:v>11.68</c:v>
                </c:pt>
                <c:pt idx="107">
                  <c:v>11.52</c:v>
                </c:pt>
                <c:pt idx="108">
                  <c:v>11.62</c:v>
                </c:pt>
                <c:pt idx="109">
                  <c:v>11.09</c:v>
                </c:pt>
                <c:pt idx="110">
                  <c:v>10.75</c:v>
                </c:pt>
                <c:pt idx="111">
                  <c:v>11.09</c:v>
                </c:pt>
                <c:pt idx="112">
                  <c:v>11.73</c:v>
                </c:pt>
                <c:pt idx="113">
                  <c:v>11.34</c:v>
                </c:pt>
                <c:pt idx="114">
                  <c:v>10.9</c:v>
                </c:pt>
                <c:pt idx="115">
                  <c:v>10.63</c:v>
                </c:pt>
                <c:pt idx="116">
                  <c:v>11.08</c:v>
                </c:pt>
                <c:pt idx="117">
                  <c:v>10.78</c:v>
                </c:pt>
                <c:pt idx="118">
                  <c:v>10.66</c:v>
                </c:pt>
                <c:pt idx="119">
                  <c:v>10.56</c:v>
                </c:pt>
                <c:pt idx="120">
                  <c:v>10.8</c:v>
                </c:pt>
                <c:pt idx="121">
                  <c:v>11.2</c:v>
                </c:pt>
                <c:pt idx="122">
                  <c:v>11.1</c:v>
                </c:pt>
                <c:pt idx="123">
                  <c:v>11.51</c:v>
                </c:pt>
                <c:pt idx="124">
                  <c:v>11.42</c:v>
                </c:pt>
                <c:pt idx="125">
                  <c:v>11.16</c:v>
                </c:pt>
                <c:pt idx="126">
                  <c:v>11.16</c:v>
                </c:pt>
                <c:pt idx="127">
                  <c:v>11.09</c:v>
                </c:pt>
                <c:pt idx="128">
                  <c:v>10.75</c:v>
                </c:pt>
                <c:pt idx="129">
                  <c:v>11.01</c:v>
                </c:pt>
                <c:pt idx="130">
                  <c:v>10.79</c:v>
                </c:pt>
                <c:pt idx="131">
                  <c:v>10.86</c:v>
                </c:pt>
                <c:pt idx="132">
                  <c:v>10.5</c:v>
                </c:pt>
                <c:pt idx="133">
                  <c:v>10.31</c:v>
                </c:pt>
                <c:pt idx="134">
                  <c:v>10.16</c:v>
                </c:pt>
                <c:pt idx="135">
                  <c:v>10.050000000000001</c:v>
                </c:pt>
                <c:pt idx="136">
                  <c:v>9.9700000000000006</c:v>
                </c:pt>
                <c:pt idx="137">
                  <c:v>9.9</c:v>
                </c:pt>
                <c:pt idx="138">
                  <c:v>10.14</c:v>
                </c:pt>
                <c:pt idx="139">
                  <c:v>10.73</c:v>
                </c:pt>
                <c:pt idx="140">
                  <c:v>12.3</c:v>
                </c:pt>
                <c:pt idx="141">
                  <c:v>11.62</c:v>
                </c:pt>
                <c:pt idx="142">
                  <c:v>10.83</c:v>
                </c:pt>
                <c:pt idx="143">
                  <c:v>10.91</c:v>
                </c:pt>
                <c:pt idx="144">
                  <c:v>11.66</c:v>
                </c:pt>
                <c:pt idx="145">
                  <c:v>11.23</c:v>
                </c:pt>
                <c:pt idx="146">
                  <c:v>11.27</c:v>
                </c:pt>
                <c:pt idx="147">
                  <c:v>11.33</c:v>
                </c:pt>
                <c:pt idx="148">
                  <c:v>12.67</c:v>
                </c:pt>
                <c:pt idx="149">
                  <c:v>12.07</c:v>
                </c:pt>
                <c:pt idx="150">
                  <c:v>10.71</c:v>
                </c:pt>
                <c:pt idx="151">
                  <c:v>10.65</c:v>
                </c:pt>
                <c:pt idx="152">
                  <c:v>10.18</c:v>
                </c:pt>
                <c:pt idx="153">
                  <c:v>9.9700000000000006</c:v>
                </c:pt>
                <c:pt idx="154">
                  <c:v>10.050000000000001</c:v>
                </c:pt>
                <c:pt idx="155">
                  <c:v>10.6</c:v>
                </c:pt>
                <c:pt idx="156">
                  <c:v>10.3</c:v>
                </c:pt>
                <c:pt idx="157">
                  <c:v>10.26</c:v>
                </c:pt>
                <c:pt idx="158">
                  <c:v>10.53</c:v>
                </c:pt>
                <c:pt idx="159">
                  <c:v>11.36</c:v>
                </c:pt>
                <c:pt idx="160">
                  <c:v>11.26</c:v>
                </c:pt>
                <c:pt idx="161">
                  <c:v>10.64</c:v>
                </c:pt>
                <c:pt idx="162">
                  <c:v>10.99</c:v>
                </c:pt>
                <c:pt idx="163">
                  <c:v>11.56</c:v>
                </c:pt>
                <c:pt idx="164">
                  <c:v>12.04</c:v>
                </c:pt>
                <c:pt idx="165">
                  <c:v>11.51</c:v>
                </c:pt>
                <c:pt idx="166">
                  <c:v>12.14</c:v>
                </c:pt>
                <c:pt idx="167">
                  <c:v>12</c:v>
                </c:pt>
                <c:pt idx="168">
                  <c:v>11.91</c:v>
                </c:pt>
                <c:pt idx="169">
                  <c:v>11.47</c:v>
                </c:pt>
                <c:pt idx="170">
                  <c:v>10.87</c:v>
                </c:pt>
                <c:pt idx="171">
                  <c:v>10.15</c:v>
                </c:pt>
                <c:pt idx="172">
                  <c:v>10.74</c:v>
                </c:pt>
                <c:pt idx="173">
                  <c:v>10.59</c:v>
                </c:pt>
                <c:pt idx="174">
                  <c:v>10.85</c:v>
                </c:pt>
                <c:pt idx="175">
                  <c:v>10.4</c:v>
                </c:pt>
                <c:pt idx="176">
                  <c:v>10.77</c:v>
                </c:pt>
                <c:pt idx="177">
                  <c:v>10.34</c:v>
                </c:pt>
                <c:pt idx="178">
                  <c:v>9.89</c:v>
                </c:pt>
                <c:pt idx="179">
                  <c:v>11.22</c:v>
                </c:pt>
                <c:pt idx="180">
                  <c:v>11.13</c:v>
                </c:pt>
                <c:pt idx="181">
                  <c:v>11.45</c:v>
                </c:pt>
                <c:pt idx="182">
                  <c:v>10.96</c:v>
                </c:pt>
                <c:pt idx="183">
                  <c:v>10.42</c:v>
                </c:pt>
                <c:pt idx="184">
                  <c:v>10.31</c:v>
                </c:pt>
                <c:pt idx="185">
                  <c:v>10.08</c:v>
                </c:pt>
                <c:pt idx="186">
                  <c:v>10.55</c:v>
                </c:pt>
                <c:pt idx="187">
                  <c:v>10.65</c:v>
                </c:pt>
                <c:pt idx="188">
                  <c:v>10.32</c:v>
                </c:pt>
                <c:pt idx="189">
                  <c:v>10.44</c:v>
                </c:pt>
                <c:pt idx="190">
                  <c:v>11.1</c:v>
                </c:pt>
                <c:pt idx="191">
                  <c:v>11.61</c:v>
                </c:pt>
                <c:pt idx="192">
                  <c:v>10.34</c:v>
                </c:pt>
                <c:pt idx="193">
                  <c:v>10.23</c:v>
                </c:pt>
                <c:pt idx="194">
                  <c:v>10.220000000000001</c:v>
                </c:pt>
                <c:pt idx="195">
                  <c:v>10.02</c:v>
                </c:pt>
                <c:pt idx="196">
                  <c:v>10.24</c:v>
                </c:pt>
                <c:pt idx="197">
                  <c:v>10.199999999999999</c:v>
                </c:pt>
                <c:pt idx="198">
                  <c:v>10.18</c:v>
                </c:pt>
                <c:pt idx="199">
                  <c:v>10.58</c:v>
                </c:pt>
                <c:pt idx="200">
                  <c:v>11.15</c:v>
                </c:pt>
                <c:pt idx="201">
                  <c:v>18.309999999999999</c:v>
                </c:pt>
                <c:pt idx="202">
                  <c:v>15.42</c:v>
                </c:pt>
                <c:pt idx="203">
                  <c:v>15.82</c:v>
                </c:pt>
                <c:pt idx="204">
                  <c:v>18.61</c:v>
                </c:pt>
                <c:pt idx="205">
                  <c:v>19.63</c:v>
                </c:pt>
                <c:pt idx="206">
                  <c:v>15.96</c:v>
                </c:pt>
                <c:pt idx="207">
                  <c:v>15.24</c:v>
                </c:pt>
                <c:pt idx="208">
                  <c:v>14.29</c:v>
                </c:pt>
                <c:pt idx="209">
                  <c:v>14.09</c:v>
                </c:pt>
                <c:pt idx="210">
                  <c:v>13.99</c:v>
                </c:pt>
                <c:pt idx="211">
                  <c:v>18.13</c:v>
                </c:pt>
                <c:pt idx="212">
                  <c:v>17.27</c:v>
                </c:pt>
                <c:pt idx="213">
                  <c:v>16.43</c:v>
                </c:pt>
                <c:pt idx="214">
                  <c:v>16.79</c:v>
                </c:pt>
                <c:pt idx="215">
                  <c:v>14.59</c:v>
                </c:pt>
                <c:pt idx="216">
                  <c:v>13.27</c:v>
                </c:pt>
                <c:pt idx="217">
                  <c:v>12.19</c:v>
                </c:pt>
                <c:pt idx="218">
                  <c:v>12.93</c:v>
                </c:pt>
                <c:pt idx="219">
                  <c:v>12.95</c:v>
                </c:pt>
                <c:pt idx="220">
                  <c:v>13.16</c:v>
                </c:pt>
                <c:pt idx="221">
                  <c:v>13.48</c:v>
                </c:pt>
                <c:pt idx="222">
                  <c:v>14.98</c:v>
                </c:pt>
                <c:pt idx="223">
                  <c:v>15.14</c:v>
                </c:pt>
                <c:pt idx="224">
                  <c:v>14.64</c:v>
                </c:pt>
                <c:pt idx="225">
                  <c:v>14.53</c:v>
                </c:pt>
                <c:pt idx="226">
                  <c:v>13.46</c:v>
                </c:pt>
                <c:pt idx="227">
                  <c:v>13.24</c:v>
                </c:pt>
                <c:pt idx="228">
                  <c:v>13.23</c:v>
                </c:pt>
                <c:pt idx="229">
                  <c:v>13.14</c:v>
                </c:pt>
                <c:pt idx="230">
                  <c:v>12.68</c:v>
                </c:pt>
                <c:pt idx="231">
                  <c:v>13.49</c:v>
                </c:pt>
                <c:pt idx="232">
                  <c:v>12.71</c:v>
                </c:pt>
                <c:pt idx="233">
                  <c:v>12.2</c:v>
                </c:pt>
                <c:pt idx="234">
                  <c:v>11.98</c:v>
                </c:pt>
                <c:pt idx="235">
                  <c:v>12.14</c:v>
                </c:pt>
                <c:pt idx="236">
                  <c:v>12.42</c:v>
                </c:pt>
                <c:pt idx="237">
                  <c:v>12.54</c:v>
                </c:pt>
                <c:pt idx="238">
                  <c:v>12.07</c:v>
                </c:pt>
                <c:pt idx="239">
                  <c:v>13.04</c:v>
                </c:pt>
                <c:pt idx="240">
                  <c:v>13.12</c:v>
                </c:pt>
                <c:pt idx="241">
                  <c:v>13.21</c:v>
                </c:pt>
                <c:pt idx="242">
                  <c:v>12.79</c:v>
                </c:pt>
                <c:pt idx="243">
                  <c:v>12.45</c:v>
                </c:pt>
                <c:pt idx="244">
                  <c:v>14.22</c:v>
                </c:pt>
                <c:pt idx="245">
                  <c:v>13.51</c:v>
                </c:pt>
                <c:pt idx="246">
                  <c:v>13.08</c:v>
                </c:pt>
                <c:pt idx="247">
                  <c:v>13.09</c:v>
                </c:pt>
                <c:pt idx="248">
                  <c:v>12.91</c:v>
                </c:pt>
                <c:pt idx="249">
                  <c:v>13.15</c:v>
                </c:pt>
                <c:pt idx="250">
                  <c:v>13.21</c:v>
                </c:pt>
                <c:pt idx="251">
                  <c:v>12.88</c:v>
                </c:pt>
                <c:pt idx="252">
                  <c:v>13.6</c:v>
                </c:pt>
                <c:pt idx="253">
                  <c:v>12.95</c:v>
                </c:pt>
                <c:pt idx="254">
                  <c:v>13.96</c:v>
                </c:pt>
                <c:pt idx="255">
                  <c:v>14.01</c:v>
                </c:pt>
                <c:pt idx="256">
                  <c:v>13.5</c:v>
                </c:pt>
                <c:pt idx="257">
                  <c:v>13.51</c:v>
                </c:pt>
                <c:pt idx="258">
                  <c:v>12.76</c:v>
                </c:pt>
                <c:pt idx="259">
                  <c:v>13.3</c:v>
                </c:pt>
                <c:pt idx="260">
                  <c:v>13.06</c:v>
                </c:pt>
                <c:pt idx="261">
                  <c:v>13.24</c:v>
                </c:pt>
                <c:pt idx="262">
                  <c:v>14.08</c:v>
                </c:pt>
                <c:pt idx="263">
                  <c:v>13.34</c:v>
                </c:pt>
                <c:pt idx="264">
                  <c:v>13.53</c:v>
                </c:pt>
                <c:pt idx="265">
                  <c:v>12.83</c:v>
                </c:pt>
                <c:pt idx="266">
                  <c:v>13.05</c:v>
                </c:pt>
                <c:pt idx="267">
                  <c:v>12.78</c:v>
                </c:pt>
                <c:pt idx="268">
                  <c:v>13.29</c:v>
                </c:pt>
                <c:pt idx="269">
                  <c:v>13.63</c:v>
                </c:pt>
                <c:pt idx="270">
                  <c:v>14.87</c:v>
                </c:pt>
                <c:pt idx="271">
                  <c:v>17.059999999999999</c:v>
                </c:pt>
                <c:pt idx="272">
                  <c:v>14.84</c:v>
                </c:pt>
                <c:pt idx="273">
                  <c:v>14.71</c:v>
                </c:pt>
                <c:pt idx="274">
                  <c:v>16.670000000000002</c:v>
                </c:pt>
                <c:pt idx="275">
                  <c:v>14.73</c:v>
                </c:pt>
                <c:pt idx="276">
                  <c:v>13.64</c:v>
                </c:pt>
                <c:pt idx="277">
                  <c:v>13.94</c:v>
                </c:pt>
                <c:pt idx="278">
                  <c:v>13.42</c:v>
                </c:pt>
                <c:pt idx="279">
                  <c:v>12.85</c:v>
                </c:pt>
                <c:pt idx="280">
                  <c:v>14.67</c:v>
                </c:pt>
                <c:pt idx="281">
                  <c:v>14.21</c:v>
                </c:pt>
                <c:pt idx="282">
                  <c:v>15.75</c:v>
                </c:pt>
                <c:pt idx="283">
                  <c:v>16.649999999999999</c:v>
                </c:pt>
                <c:pt idx="284">
                  <c:v>18.89</c:v>
                </c:pt>
                <c:pt idx="285">
                  <c:v>15.53</c:v>
                </c:pt>
                <c:pt idx="286">
                  <c:v>15.54</c:v>
                </c:pt>
                <c:pt idx="287">
                  <c:v>16.23</c:v>
                </c:pt>
                <c:pt idx="288">
                  <c:v>15.4</c:v>
                </c:pt>
                <c:pt idx="289">
                  <c:v>14.92</c:v>
                </c:pt>
                <c:pt idx="290">
                  <c:v>15.48</c:v>
                </c:pt>
                <c:pt idx="291">
                  <c:v>14.72</c:v>
                </c:pt>
                <c:pt idx="292">
                  <c:v>15.16</c:v>
                </c:pt>
                <c:pt idx="293">
                  <c:v>17.57</c:v>
                </c:pt>
                <c:pt idx="294">
                  <c:v>16.64</c:v>
                </c:pt>
                <c:pt idx="295">
                  <c:v>15.54</c:v>
                </c:pt>
                <c:pt idx="296">
                  <c:v>15.15</c:v>
                </c:pt>
                <c:pt idx="297">
                  <c:v>15.59</c:v>
                </c:pt>
                <c:pt idx="298">
                  <c:v>15.63</c:v>
                </c:pt>
                <c:pt idx="299">
                  <c:v>16</c:v>
                </c:pt>
                <c:pt idx="300">
                  <c:v>15.23</c:v>
                </c:pt>
                <c:pt idx="301">
                  <c:v>16.95</c:v>
                </c:pt>
                <c:pt idx="302">
                  <c:v>16.809999999999999</c:v>
                </c:pt>
                <c:pt idx="303">
                  <c:v>18.55</c:v>
                </c:pt>
                <c:pt idx="304">
                  <c:v>18.100000000000001</c:v>
                </c:pt>
                <c:pt idx="305">
                  <c:v>20.74</c:v>
                </c:pt>
                <c:pt idx="306">
                  <c:v>24.17</c:v>
                </c:pt>
                <c:pt idx="307">
                  <c:v>20.87</c:v>
                </c:pt>
                <c:pt idx="308">
                  <c:v>23.52</c:v>
                </c:pt>
                <c:pt idx="309">
                  <c:v>23.67</c:v>
                </c:pt>
                <c:pt idx="310">
                  <c:v>21.22</c:v>
                </c:pt>
                <c:pt idx="311">
                  <c:v>25.16</c:v>
                </c:pt>
                <c:pt idx="312">
                  <c:v>22.94</c:v>
                </c:pt>
                <c:pt idx="313">
                  <c:v>21.56</c:v>
                </c:pt>
                <c:pt idx="314">
                  <c:v>21.45</c:v>
                </c:pt>
                <c:pt idx="315">
                  <c:v>26.48</c:v>
                </c:pt>
                <c:pt idx="316">
                  <c:v>28.3</c:v>
                </c:pt>
                <c:pt idx="317">
                  <c:v>26.57</c:v>
                </c:pt>
                <c:pt idx="318">
                  <c:v>27.68</c:v>
                </c:pt>
                <c:pt idx="319">
                  <c:v>30.67</c:v>
                </c:pt>
                <c:pt idx="320">
                  <c:v>30.83</c:v>
                </c:pt>
                <c:pt idx="321">
                  <c:v>29.99</c:v>
                </c:pt>
                <c:pt idx="322">
                  <c:v>26.33</c:v>
                </c:pt>
                <c:pt idx="323">
                  <c:v>25.25</c:v>
                </c:pt>
                <c:pt idx="324">
                  <c:v>22.89</c:v>
                </c:pt>
                <c:pt idx="325">
                  <c:v>22.62</c:v>
                </c:pt>
                <c:pt idx="326">
                  <c:v>20.72</c:v>
                </c:pt>
                <c:pt idx="327">
                  <c:v>22.72</c:v>
                </c:pt>
                <c:pt idx="328">
                  <c:v>26.3</c:v>
                </c:pt>
                <c:pt idx="329">
                  <c:v>23.81</c:v>
                </c:pt>
                <c:pt idx="330">
                  <c:v>25.06</c:v>
                </c:pt>
                <c:pt idx="331">
                  <c:v>23.38</c:v>
                </c:pt>
                <c:pt idx="332">
                  <c:v>22.78</c:v>
                </c:pt>
                <c:pt idx="333">
                  <c:v>24.58</c:v>
                </c:pt>
                <c:pt idx="334">
                  <c:v>23.99</c:v>
                </c:pt>
                <c:pt idx="335">
                  <c:v>26.23</c:v>
                </c:pt>
                <c:pt idx="336">
                  <c:v>27.38</c:v>
                </c:pt>
                <c:pt idx="337">
                  <c:v>25.27</c:v>
                </c:pt>
                <c:pt idx="338">
                  <c:v>24.96</c:v>
                </c:pt>
                <c:pt idx="339">
                  <c:v>24.76</c:v>
                </c:pt>
                <c:pt idx="340">
                  <c:v>24.92</c:v>
                </c:pt>
                <c:pt idx="341">
                  <c:v>26.48</c:v>
                </c:pt>
                <c:pt idx="342">
                  <c:v>20.350000000000001</c:v>
                </c:pt>
                <c:pt idx="343">
                  <c:v>20.03</c:v>
                </c:pt>
                <c:pt idx="344">
                  <c:v>20.45</c:v>
                </c:pt>
                <c:pt idx="345">
                  <c:v>19</c:v>
                </c:pt>
                <c:pt idx="346">
                  <c:v>19.37</c:v>
                </c:pt>
                <c:pt idx="347">
                  <c:v>18.600000000000001</c:v>
                </c:pt>
                <c:pt idx="348">
                  <c:v>17.63</c:v>
                </c:pt>
                <c:pt idx="349">
                  <c:v>17</c:v>
                </c:pt>
                <c:pt idx="350">
                  <c:v>18</c:v>
                </c:pt>
                <c:pt idx="351">
                  <c:v>17.84</c:v>
                </c:pt>
                <c:pt idx="352">
                  <c:v>18.489999999999998</c:v>
                </c:pt>
                <c:pt idx="353">
                  <c:v>18.8</c:v>
                </c:pt>
                <c:pt idx="354">
                  <c:v>18.440000000000001</c:v>
                </c:pt>
                <c:pt idx="355">
                  <c:v>16.91</c:v>
                </c:pt>
                <c:pt idx="356">
                  <c:v>17.46</c:v>
                </c:pt>
                <c:pt idx="357">
                  <c:v>16.12</c:v>
                </c:pt>
                <c:pt idx="358">
                  <c:v>16.670000000000002</c:v>
                </c:pt>
                <c:pt idx="359">
                  <c:v>18.88</c:v>
                </c:pt>
                <c:pt idx="360">
                  <c:v>17.73</c:v>
                </c:pt>
                <c:pt idx="361">
                  <c:v>19.25</c:v>
                </c:pt>
                <c:pt idx="362">
                  <c:v>20.02</c:v>
                </c:pt>
                <c:pt idx="363">
                  <c:v>18.54</c:v>
                </c:pt>
                <c:pt idx="364">
                  <c:v>18.5</c:v>
                </c:pt>
                <c:pt idx="365">
                  <c:v>22.96</c:v>
                </c:pt>
                <c:pt idx="366">
                  <c:v>21.64</c:v>
                </c:pt>
                <c:pt idx="367">
                  <c:v>20.41</c:v>
                </c:pt>
                <c:pt idx="368">
                  <c:v>20.8</c:v>
                </c:pt>
                <c:pt idx="369">
                  <c:v>21.17</c:v>
                </c:pt>
                <c:pt idx="370">
                  <c:v>19.559999999999999</c:v>
                </c:pt>
                <c:pt idx="371">
                  <c:v>19.87</c:v>
                </c:pt>
                <c:pt idx="372">
                  <c:v>21.07</c:v>
                </c:pt>
                <c:pt idx="373">
                  <c:v>18.53</c:v>
                </c:pt>
                <c:pt idx="374">
                  <c:v>23.21</c:v>
                </c:pt>
                <c:pt idx="375">
                  <c:v>23.01</c:v>
                </c:pt>
                <c:pt idx="376">
                  <c:v>24.31</c:v>
                </c:pt>
                <c:pt idx="377">
                  <c:v>21.39</c:v>
                </c:pt>
                <c:pt idx="378">
                  <c:v>26.49</c:v>
                </c:pt>
                <c:pt idx="379">
                  <c:v>26.16</c:v>
                </c:pt>
                <c:pt idx="380">
                  <c:v>28.5</c:v>
                </c:pt>
                <c:pt idx="381">
                  <c:v>31.09</c:v>
                </c:pt>
                <c:pt idx="382">
                  <c:v>24.1</c:v>
                </c:pt>
                <c:pt idx="383">
                  <c:v>25.94</c:v>
                </c:pt>
                <c:pt idx="384">
                  <c:v>28.06</c:v>
                </c:pt>
                <c:pt idx="385">
                  <c:v>25.49</c:v>
                </c:pt>
                <c:pt idx="386">
                  <c:v>26.01</c:v>
                </c:pt>
                <c:pt idx="387">
                  <c:v>24.88</c:v>
                </c:pt>
                <c:pt idx="388">
                  <c:v>26.84</c:v>
                </c:pt>
                <c:pt idx="389">
                  <c:v>25.61</c:v>
                </c:pt>
                <c:pt idx="390">
                  <c:v>28.91</c:v>
                </c:pt>
                <c:pt idx="391">
                  <c:v>26.28</c:v>
                </c:pt>
                <c:pt idx="392">
                  <c:v>24.11</c:v>
                </c:pt>
                <c:pt idx="393">
                  <c:v>23.97</c:v>
                </c:pt>
                <c:pt idx="394">
                  <c:v>22.87</c:v>
                </c:pt>
                <c:pt idx="395">
                  <c:v>23.61</c:v>
                </c:pt>
                <c:pt idx="396">
                  <c:v>23.79</c:v>
                </c:pt>
                <c:pt idx="397">
                  <c:v>22.53</c:v>
                </c:pt>
                <c:pt idx="398">
                  <c:v>20.96</c:v>
                </c:pt>
                <c:pt idx="399">
                  <c:v>20.85</c:v>
                </c:pt>
                <c:pt idx="400">
                  <c:v>20.74</c:v>
                </c:pt>
                <c:pt idx="401">
                  <c:v>23.59</c:v>
                </c:pt>
                <c:pt idx="402">
                  <c:v>22.47</c:v>
                </c:pt>
                <c:pt idx="403">
                  <c:v>22.56</c:v>
                </c:pt>
                <c:pt idx="404">
                  <c:v>23.27</c:v>
                </c:pt>
                <c:pt idx="405">
                  <c:v>24.52</c:v>
                </c:pt>
                <c:pt idx="406">
                  <c:v>22.64</c:v>
                </c:pt>
                <c:pt idx="407">
                  <c:v>21.68</c:v>
                </c:pt>
                <c:pt idx="408">
                  <c:v>20.58</c:v>
                </c:pt>
                <c:pt idx="409">
                  <c:v>18.47</c:v>
                </c:pt>
                <c:pt idx="410">
                  <c:v>18.600000000000001</c:v>
                </c:pt>
                <c:pt idx="411">
                  <c:v>18.66</c:v>
                </c:pt>
                <c:pt idx="412">
                  <c:v>20.260000000000002</c:v>
                </c:pt>
                <c:pt idx="413">
                  <c:v>20.74</c:v>
                </c:pt>
                <c:pt idx="414">
                  <c:v>22.5</c:v>
                </c:pt>
                <c:pt idx="415">
                  <c:v>23.17</c:v>
                </c:pt>
                <c:pt idx="416">
                  <c:v>22.49</c:v>
                </c:pt>
                <c:pt idx="417">
                  <c:v>23.94</c:v>
                </c:pt>
                <c:pt idx="418">
                  <c:v>23.79</c:v>
                </c:pt>
                <c:pt idx="419">
                  <c:v>25.43</c:v>
                </c:pt>
                <c:pt idx="420">
                  <c:v>24.12</c:v>
                </c:pt>
                <c:pt idx="421">
                  <c:v>23.45</c:v>
                </c:pt>
                <c:pt idx="422">
                  <c:v>23.68</c:v>
                </c:pt>
                <c:pt idx="423">
                  <c:v>22.9</c:v>
                </c:pt>
                <c:pt idx="424">
                  <c:v>23.34</c:v>
                </c:pt>
                <c:pt idx="425">
                  <c:v>24.38</c:v>
                </c:pt>
                <c:pt idx="426">
                  <c:v>28.46</c:v>
                </c:pt>
                <c:pt idx="427">
                  <c:v>27.18</c:v>
                </c:pt>
                <c:pt idx="428">
                  <c:v>31.01</c:v>
                </c:pt>
                <c:pt idx="429">
                  <c:v>29.02</c:v>
                </c:pt>
                <c:pt idx="430">
                  <c:v>27.78</c:v>
                </c:pt>
                <c:pt idx="431">
                  <c:v>29.08</c:v>
                </c:pt>
                <c:pt idx="432">
                  <c:v>27.78</c:v>
                </c:pt>
                <c:pt idx="433">
                  <c:v>27.32</c:v>
                </c:pt>
                <c:pt idx="434">
                  <c:v>27.62</c:v>
                </c:pt>
                <c:pt idx="435">
                  <c:v>26.2</c:v>
                </c:pt>
                <c:pt idx="436">
                  <c:v>24.02</c:v>
                </c:pt>
                <c:pt idx="437">
                  <c:v>25.99</c:v>
                </c:pt>
                <c:pt idx="438">
                  <c:v>28.24</c:v>
                </c:pt>
                <c:pt idx="439">
                  <c:v>28.97</c:v>
                </c:pt>
                <c:pt idx="440">
                  <c:v>27.66</c:v>
                </c:pt>
                <c:pt idx="441">
                  <c:v>28.01</c:v>
                </c:pt>
                <c:pt idx="442">
                  <c:v>27.6</c:v>
                </c:pt>
                <c:pt idx="443">
                  <c:v>26.33</c:v>
                </c:pt>
                <c:pt idx="444">
                  <c:v>24.88</c:v>
                </c:pt>
                <c:pt idx="445">
                  <c:v>25.54</c:v>
                </c:pt>
                <c:pt idx="446">
                  <c:v>25.02</c:v>
                </c:pt>
                <c:pt idx="447">
                  <c:v>25.59</c:v>
                </c:pt>
                <c:pt idx="448">
                  <c:v>24.4</c:v>
                </c:pt>
                <c:pt idx="449">
                  <c:v>25.12</c:v>
                </c:pt>
                <c:pt idx="450">
                  <c:v>24.06</c:v>
                </c:pt>
                <c:pt idx="451">
                  <c:v>23.03</c:v>
                </c:pt>
                <c:pt idx="452">
                  <c:v>21.9</c:v>
                </c:pt>
                <c:pt idx="453">
                  <c:v>22.69</c:v>
                </c:pt>
                <c:pt idx="454">
                  <c:v>23.53</c:v>
                </c:pt>
                <c:pt idx="455">
                  <c:v>26.54</c:v>
                </c:pt>
                <c:pt idx="456">
                  <c:v>26.28</c:v>
                </c:pt>
                <c:pt idx="457">
                  <c:v>25.52</c:v>
                </c:pt>
                <c:pt idx="458">
                  <c:v>24.6</c:v>
                </c:pt>
                <c:pt idx="459">
                  <c:v>27.55</c:v>
                </c:pt>
                <c:pt idx="460">
                  <c:v>27.49</c:v>
                </c:pt>
                <c:pt idx="461">
                  <c:v>29.38</c:v>
                </c:pt>
                <c:pt idx="462">
                  <c:v>26.36</c:v>
                </c:pt>
                <c:pt idx="463">
                  <c:v>27.22</c:v>
                </c:pt>
                <c:pt idx="464">
                  <c:v>27.29</c:v>
                </c:pt>
                <c:pt idx="465">
                  <c:v>31.16</c:v>
                </c:pt>
                <c:pt idx="466">
                  <c:v>32.24</c:v>
                </c:pt>
                <c:pt idx="467">
                  <c:v>25.79</c:v>
                </c:pt>
                <c:pt idx="468">
                  <c:v>29.84</c:v>
                </c:pt>
                <c:pt idx="469">
                  <c:v>26.62</c:v>
                </c:pt>
                <c:pt idx="470">
                  <c:v>25.73</c:v>
                </c:pt>
                <c:pt idx="471">
                  <c:v>25.72</c:v>
                </c:pt>
                <c:pt idx="472">
                  <c:v>26.08</c:v>
                </c:pt>
                <c:pt idx="473">
                  <c:v>25.88</c:v>
                </c:pt>
                <c:pt idx="474">
                  <c:v>25.71</c:v>
                </c:pt>
                <c:pt idx="475">
                  <c:v>25.61</c:v>
                </c:pt>
                <c:pt idx="476">
                  <c:v>22.68</c:v>
                </c:pt>
                <c:pt idx="477">
                  <c:v>23.43</c:v>
                </c:pt>
                <c:pt idx="478">
                  <c:v>23.21</c:v>
                </c:pt>
                <c:pt idx="479">
                  <c:v>22.45</c:v>
                </c:pt>
                <c:pt idx="480">
                  <c:v>22.42</c:v>
                </c:pt>
                <c:pt idx="481">
                  <c:v>22.36</c:v>
                </c:pt>
                <c:pt idx="482">
                  <c:v>22.81</c:v>
                </c:pt>
                <c:pt idx="483">
                  <c:v>21.98</c:v>
                </c:pt>
                <c:pt idx="484">
                  <c:v>23.46</c:v>
                </c:pt>
                <c:pt idx="485">
                  <c:v>23.82</c:v>
                </c:pt>
                <c:pt idx="486">
                  <c:v>22.78</c:v>
                </c:pt>
                <c:pt idx="487">
                  <c:v>20.53</c:v>
                </c:pt>
                <c:pt idx="488">
                  <c:v>20.37</c:v>
                </c:pt>
                <c:pt idx="489">
                  <c:v>20.13</c:v>
                </c:pt>
                <c:pt idx="490">
                  <c:v>20.5</c:v>
                </c:pt>
                <c:pt idx="491">
                  <c:v>20.87</c:v>
                </c:pt>
                <c:pt idx="492">
                  <c:v>20.260000000000002</c:v>
                </c:pt>
                <c:pt idx="493">
                  <c:v>20.059999999999999</c:v>
                </c:pt>
                <c:pt idx="494">
                  <c:v>19.59</c:v>
                </c:pt>
                <c:pt idx="495">
                  <c:v>19.64</c:v>
                </c:pt>
                <c:pt idx="496">
                  <c:v>20.239999999999998</c:v>
                </c:pt>
                <c:pt idx="497">
                  <c:v>20.79</c:v>
                </c:pt>
                <c:pt idx="498">
                  <c:v>18.88</c:v>
                </c:pt>
                <c:pt idx="499">
                  <c:v>18.18</c:v>
                </c:pt>
                <c:pt idx="500">
                  <c:v>18.899999999999999</c:v>
                </c:pt>
                <c:pt idx="501">
                  <c:v>18.21</c:v>
                </c:pt>
                <c:pt idx="502">
                  <c:v>19.73</c:v>
                </c:pt>
                <c:pt idx="503">
                  <c:v>19.399999999999999</c:v>
                </c:pt>
                <c:pt idx="504">
                  <c:v>19.41</c:v>
                </c:pt>
                <c:pt idx="505">
                  <c:v>17.79</c:v>
                </c:pt>
                <c:pt idx="506">
                  <c:v>17.98</c:v>
                </c:pt>
                <c:pt idx="507">
                  <c:v>17.66</c:v>
                </c:pt>
                <c:pt idx="508">
                  <c:v>16.3</c:v>
                </c:pt>
                <c:pt idx="509">
                  <c:v>16.47</c:v>
                </c:pt>
                <c:pt idx="510">
                  <c:v>17.010000000000002</c:v>
                </c:pt>
                <c:pt idx="511">
                  <c:v>17.579999999999998</c:v>
                </c:pt>
                <c:pt idx="512">
                  <c:v>18.59</c:v>
                </c:pt>
                <c:pt idx="513">
                  <c:v>18.05</c:v>
                </c:pt>
                <c:pt idx="514">
                  <c:v>19.55</c:v>
                </c:pt>
                <c:pt idx="515">
                  <c:v>19.64</c:v>
                </c:pt>
                <c:pt idx="516">
                  <c:v>19.07</c:v>
                </c:pt>
                <c:pt idx="517">
                  <c:v>18.14</c:v>
                </c:pt>
                <c:pt idx="518">
                  <c:v>17.829999999999998</c:v>
                </c:pt>
                <c:pt idx="519">
                  <c:v>19.829999999999998</c:v>
                </c:pt>
                <c:pt idx="520">
                  <c:v>20.239999999999998</c:v>
                </c:pt>
                <c:pt idx="521">
                  <c:v>20.8</c:v>
                </c:pt>
                <c:pt idx="522">
                  <c:v>18.63</c:v>
                </c:pt>
                <c:pt idx="523">
                  <c:v>23.56</c:v>
                </c:pt>
                <c:pt idx="524">
                  <c:v>23.12</c:v>
                </c:pt>
                <c:pt idx="525">
                  <c:v>23.18</c:v>
                </c:pt>
                <c:pt idx="526">
                  <c:v>24.12</c:v>
                </c:pt>
                <c:pt idx="527">
                  <c:v>23.33</c:v>
                </c:pt>
                <c:pt idx="528">
                  <c:v>21.22</c:v>
                </c:pt>
                <c:pt idx="529">
                  <c:v>20.95</c:v>
                </c:pt>
                <c:pt idx="530">
                  <c:v>21.13</c:v>
                </c:pt>
                <c:pt idx="531">
                  <c:v>22.24</c:v>
                </c:pt>
                <c:pt idx="532">
                  <c:v>21.58</c:v>
                </c:pt>
                <c:pt idx="533">
                  <c:v>22.87</c:v>
                </c:pt>
                <c:pt idx="534">
                  <c:v>22.64</c:v>
                </c:pt>
                <c:pt idx="535">
                  <c:v>22.42</c:v>
                </c:pt>
                <c:pt idx="536">
                  <c:v>21.14</c:v>
                </c:pt>
                <c:pt idx="537">
                  <c:v>23.93</c:v>
                </c:pt>
                <c:pt idx="538">
                  <c:v>23.44</c:v>
                </c:pt>
                <c:pt idx="539">
                  <c:v>23.95</c:v>
                </c:pt>
                <c:pt idx="540">
                  <c:v>23.65</c:v>
                </c:pt>
                <c:pt idx="541">
                  <c:v>25.92</c:v>
                </c:pt>
                <c:pt idx="542">
                  <c:v>24.78</c:v>
                </c:pt>
                <c:pt idx="543">
                  <c:v>25.78</c:v>
                </c:pt>
                <c:pt idx="544">
                  <c:v>23.15</c:v>
                </c:pt>
                <c:pt idx="545">
                  <c:v>25.23</c:v>
                </c:pt>
                <c:pt idx="546">
                  <c:v>25.59</c:v>
                </c:pt>
                <c:pt idx="547">
                  <c:v>27.49</c:v>
                </c:pt>
                <c:pt idx="548">
                  <c:v>28.48</c:v>
                </c:pt>
                <c:pt idx="549">
                  <c:v>28.54</c:v>
                </c:pt>
                <c:pt idx="550">
                  <c:v>25.1</c:v>
                </c:pt>
                <c:pt idx="551">
                  <c:v>25.01</c:v>
                </c:pt>
                <c:pt idx="552">
                  <c:v>24.05</c:v>
                </c:pt>
                <c:pt idx="553">
                  <c:v>23.05</c:v>
                </c:pt>
                <c:pt idx="554">
                  <c:v>21.18</c:v>
                </c:pt>
                <c:pt idx="555">
                  <c:v>21.31</c:v>
                </c:pt>
                <c:pt idx="556">
                  <c:v>23.44</c:v>
                </c:pt>
                <c:pt idx="557">
                  <c:v>22.91</c:v>
                </c:pt>
                <c:pt idx="558">
                  <c:v>24.23</c:v>
                </c:pt>
                <c:pt idx="559">
                  <c:v>22.03</c:v>
                </c:pt>
                <c:pt idx="560">
                  <c:v>21.21</c:v>
                </c:pt>
                <c:pt idx="561">
                  <c:v>22.94</c:v>
                </c:pt>
                <c:pt idx="562">
                  <c:v>22.57</c:v>
                </c:pt>
                <c:pt idx="563">
                  <c:v>23.49</c:v>
                </c:pt>
                <c:pt idx="564">
                  <c:v>21.14</c:v>
                </c:pt>
                <c:pt idx="565">
                  <c:v>20.23</c:v>
                </c:pt>
                <c:pt idx="566">
                  <c:v>21.15</c:v>
                </c:pt>
                <c:pt idx="567">
                  <c:v>20.66</c:v>
                </c:pt>
                <c:pt idx="568">
                  <c:v>20.12</c:v>
                </c:pt>
                <c:pt idx="569">
                  <c:v>21.17</c:v>
                </c:pt>
                <c:pt idx="570">
                  <c:v>21.55</c:v>
                </c:pt>
                <c:pt idx="571">
                  <c:v>20.34</c:v>
                </c:pt>
                <c:pt idx="572">
                  <c:v>19.579999999999998</c:v>
                </c:pt>
                <c:pt idx="573">
                  <c:v>20.98</c:v>
                </c:pt>
                <c:pt idx="574">
                  <c:v>21.28</c:v>
                </c:pt>
                <c:pt idx="575">
                  <c:v>20.420000000000002</c:v>
                </c:pt>
                <c:pt idx="576">
                  <c:v>19.82</c:v>
                </c:pt>
                <c:pt idx="577">
                  <c:v>18.809999999999999</c:v>
                </c:pt>
                <c:pt idx="578">
                  <c:v>20.97</c:v>
                </c:pt>
                <c:pt idx="579">
                  <c:v>20.49</c:v>
                </c:pt>
                <c:pt idx="580">
                  <c:v>19.760000000000002</c:v>
                </c:pt>
                <c:pt idx="581">
                  <c:v>19.43</c:v>
                </c:pt>
                <c:pt idx="582">
                  <c:v>20.65</c:v>
                </c:pt>
                <c:pt idx="583">
                  <c:v>21.99</c:v>
                </c:pt>
                <c:pt idx="584">
                  <c:v>21.43</c:v>
                </c:pt>
                <c:pt idx="585">
                  <c:v>24.03</c:v>
                </c:pt>
                <c:pt idx="586">
                  <c:v>23.06</c:v>
                </c:pt>
                <c:pt idx="587">
                  <c:v>22.64</c:v>
                </c:pt>
                <c:pt idx="588">
                  <c:v>25.47</c:v>
                </c:pt>
                <c:pt idx="589">
                  <c:v>24.52</c:v>
                </c:pt>
                <c:pt idx="590">
                  <c:v>24.39</c:v>
                </c:pt>
                <c:pt idx="591">
                  <c:v>25.66</c:v>
                </c:pt>
                <c:pt idx="592">
                  <c:v>31.7</c:v>
                </c:pt>
                <c:pt idx="593">
                  <c:v>30.3</c:v>
                </c:pt>
                <c:pt idx="594">
                  <c:v>36.22</c:v>
                </c:pt>
                <c:pt idx="595">
                  <c:v>33.1</c:v>
                </c:pt>
                <c:pt idx="596">
                  <c:v>32.07</c:v>
                </c:pt>
                <c:pt idx="597">
                  <c:v>33.85</c:v>
                </c:pt>
                <c:pt idx="598">
                  <c:v>35.72</c:v>
                </c:pt>
                <c:pt idx="599">
                  <c:v>35.19</c:v>
                </c:pt>
                <c:pt idx="600">
                  <c:v>32.82</c:v>
                </c:pt>
                <c:pt idx="601">
                  <c:v>34.74</c:v>
                </c:pt>
                <c:pt idx="602">
                  <c:v>46.72</c:v>
                </c:pt>
                <c:pt idx="603">
                  <c:v>39.39</c:v>
                </c:pt>
                <c:pt idx="604">
                  <c:v>39.81</c:v>
                </c:pt>
                <c:pt idx="605">
                  <c:v>45.26</c:v>
                </c:pt>
                <c:pt idx="606">
                  <c:v>45.14</c:v>
                </c:pt>
                <c:pt idx="607">
                  <c:v>52.05</c:v>
                </c:pt>
                <c:pt idx="608">
                  <c:v>53.68</c:v>
                </c:pt>
                <c:pt idx="609">
                  <c:v>57.53</c:v>
                </c:pt>
                <c:pt idx="610">
                  <c:v>63.92</c:v>
                </c:pt>
                <c:pt idx="611">
                  <c:v>69.95</c:v>
                </c:pt>
                <c:pt idx="612">
                  <c:v>54.99</c:v>
                </c:pt>
                <c:pt idx="613">
                  <c:v>55.13</c:v>
                </c:pt>
                <c:pt idx="614">
                  <c:v>69.25</c:v>
                </c:pt>
                <c:pt idx="615">
                  <c:v>67.61</c:v>
                </c:pt>
                <c:pt idx="616">
                  <c:v>70.33</c:v>
                </c:pt>
                <c:pt idx="617">
                  <c:v>52.97</c:v>
                </c:pt>
                <c:pt idx="618">
                  <c:v>53.11</c:v>
                </c:pt>
                <c:pt idx="619">
                  <c:v>69.650000000000006</c:v>
                </c:pt>
                <c:pt idx="620">
                  <c:v>67.8</c:v>
                </c:pt>
                <c:pt idx="621">
                  <c:v>79.13</c:v>
                </c:pt>
                <c:pt idx="622">
                  <c:v>80.06</c:v>
                </c:pt>
                <c:pt idx="623">
                  <c:v>66.959999999999994</c:v>
                </c:pt>
                <c:pt idx="624">
                  <c:v>69.959999999999994</c:v>
                </c:pt>
                <c:pt idx="625">
                  <c:v>62.9</c:v>
                </c:pt>
                <c:pt idx="626">
                  <c:v>59.89</c:v>
                </c:pt>
                <c:pt idx="627">
                  <c:v>53.68</c:v>
                </c:pt>
                <c:pt idx="628">
                  <c:v>47.73</c:v>
                </c:pt>
                <c:pt idx="629">
                  <c:v>54.56</c:v>
                </c:pt>
                <c:pt idx="630">
                  <c:v>63.68</c:v>
                </c:pt>
                <c:pt idx="631">
                  <c:v>56.1</c:v>
                </c:pt>
                <c:pt idx="632">
                  <c:v>59.98</c:v>
                </c:pt>
                <c:pt idx="633">
                  <c:v>61.44</c:v>
                </c:pt>
                <c:pt idx="634">
                  <c:v>66.459999999999994</c:v>
                </c:pt>
                <c:pt idx="635">
                  <c:v>59.83</c:v>
                </c:pt>
                <c:pt idx="636">
                  <c:v>66.31</c:v>
                </c:pt>
                <c:pt idx="637">
                  <c:v>69.150000000000006</c:v>
                </c:pt>
                <c:pt idx="638">
                  <c:v>67.64</c:v>
                </c:pt>
                <c:pt idx="639">
                  <c:v>74.260000000000005</c:v>
                </c:pt>
                <c:pt idx="640">
                  <c:v>80.86</c:v>
                </c:pt>
                <c:pt idx="641">
                  <c:v>72.67</c:v>
                </c:pt>
                <c:pt idx="642">
                  <c:v>64.7</c:v>
                </c:pt>
                <c:pt idx="643">
                  <c:v>60.9</c:v>
                </c:pt>
                <c:pt idx="644">
                  <c:v>54.92</c:v>
                </c:pt>
                <c:pt idx="645">
                  <c:v>55.28</c:v>
                </c:pt>
                <c:pt idx="646">
                  <c:v>68.510000000000005</c:v>
                </c:pt>
                <c:pt idx="647">
                  <c:v>62.98</c:v>
                </c:pt>
                <c:pt idx="648">
                  <c:v>60.72</c:v>
                </c:pt>
                <c:pt idx="649">
                  <c:v>63.64</c:v>
                </c:pt>
                <c:pt idx="650">
                  <c:v>59.93</c:v>
                </c:pt>
                <c:pt idx="651">
                  <c:v>58.49</c:v>
                </c:pt>
                <c:pt idx="652">
                  <c:v>58.91</c:v>
                </c:pt>
                <c:pt idx="653">
                  <c:v>55.73</c:v>
                </c:pt>
                <c:pt idx="654">
                  <c:v>55.78</c:v>
                </c:pt>
                <c:pt idx="655">
                  <c:v>54.28</c:v>
                </c:pt>
                <c:pt idx="656">
                  <c:v>56.76</c:v>
                </c:pt>
                <c:pt idx="657">
                  <c:v>52.37</c:v>
                </c:pt>
                <c:pt idx="658">
                  <c:v>49.84</c:v>
                </c:pt>
                <c:pt idx="659">
                  <c:v>47.34</c:v>
                </c:pt>
                <c:pt idx="660">
                  <c:v>44.93</c:v>
                </c:pt>
                <c:pt idx="661">
                  <c:v>44.56</c:v>
                </c:pt>
                <c:pt idx="662">
                  <c:v>45.02</c:v>
                </c:pt>
                <c:pt idx="663">
                  <c:v>44.21</c:v>
                </c:pt>
                <c:pt idx="664">
                  <c:v>43.38</c:v>
                </c:pt>
                <c:pt idx="665">
                  <c:v>43.9</c:v>
                </c:pt>
                <c:pt idx="666">
                  <c:v>41.63</c:v>
                </c:pt>
                <c:pt idx="667">
                  <c:v>40</c:v>
                </c:pt>
                <c:pt idx="668">
                  <c:v>39.19</c:v>
                </c:pt>
                <c:pt idx="669">
                  <c:v>39.08</c:v>
                </c:pt>
                <c:pt idx="670">
                  <c:v>38.56</c:v>
                </c:pt>
                <c:pt idx="671">
                  <c:v>43.39</c:v>
                </c:pt>
                <c:pt idx="672">
                  <c:v>42.56</c:v>
                </c:pt>
                <c:pt idx="673">
                  <c:v>42.82</c:v>
                </c:pt>
                <c:pt idx="674">
                  <c:v>45.84</c:v>
                </c:pt>
                <c:pt idx="675">
                  <c:v>43.27</c:v>
                </c:pt>
                <c:pt idx="676">
                  <c:v>49.14</c:v>
                </c:pt>
                <c:pt idx="677">
                  <c:v>51</c:v>
                </c:pt>
                <c:pt idx="678">
                  <c:v>46.11</c:v>
                </c:pt>
                <c:pt idx="679">
                  <c:v>56.65</c:v>
                </c:pt>
                <c:pt idx="680">
                  <c:v>46.42</c:v>
                </c:pt>
                <c:pt idx="681">
                  <c:v>47.29</c:v>
                </c:pt>
                <c:pt idx="682">
                  <c:v>47.27</c:v>
                </c:pt>
                <c:pt idx="683">
                  <c:v>45.69</c:v>
                </c:pt>
                <c:pt idx="684">
                  <c:v>42.25</c:v>
                </c:pt>
                <c:pt idx="685">
                  <c:v>39.659999999999997</c:v>
                </c:pt>
                <c:pt idx="686">
                  <c:v>42.63</c:v>
                </c:pt>
                <c:pt idx="687">
                  <c:v>44.84</c:v>
                </c:pt>
                <c:pt idx="688">
                  <c:v>45.52</c:v>
                </c:pt>
                <c:pt idx="689">
                  <c:v>43.06</c:v>
                </c:pt>
                <c:pt idx="690">
                  <c:v>43.85</c:v>
                </c:pt>
                <c:pt idx="691">
                  <c:v>43.73</c:v>
                </c:pt>
                <c:pt idx="692">
                  <c:v>43.37</c:v>
                </c:pt>
                <c:pt idx="693">
                  <c:v>43.64</c:v>
                </c:pt>
                <c:pt idx="694">
                  <c:v>46.67</c:v>
                </c:pt>
                <c:pt idx="695">
                  <c:v>44.53</c:v>
                </c:pt>
                <c:pt idx="696">
                  <c:v>41.25</c:v>
                </c:pt>
                <c:pt idx="697">
                  <c:v>42.93</c:v>
                </c:pt>
                <c:pt idx="698">
                  <c:v>48.66</c:v>
                </c:pt>
                <c:pt idx="699">
                  <c:v>48.46</c:v>
                </c:pt>
                <c:pt idx="700">
                  <c:v>47.08</c:v>
                </c:pt>
                <c:pt idx="701">
                  <c:v>49.3</c:v>
                </c:pt>
                <c:pt idx="702">
                  <c:v>52.62</c:v>
                </c:pt>
                <c:pt idx="703">
                  <c:v>45.49</c:v>
                </c:pt>
                <c:pt idx="704">
                  <c:v>44.67</c:v>
                </c:pt>
                <c:pt idx="705">
                  <c:v>44.66</c:v>
                </c:pt>
                <c:pt idx="706">
                  <c:v>46.35</c:v>
                </c:pt>
                <c:pt idx="707">
                  <c:v>52.65</c:v>
                </c:pt>
                <c:pt idx="708">
                  <c:v>50.93</c:v>
                </c:pt>
                <c:pt idx="709">
                  <c:v>47.56</c:v>
                </c:pt>
                <c:pt idx="710">
                  <c:v>50.17</c:v>
                </c:pt>
                <c:pt idx="711">
                  <c:v>49.33</c:v>
                </c:pt>
                <c:pt idx="712">
                  <c:v>49.68</c:v>
                </c:pt>
                <c:pt idx="713">
                  <c:v>44.37</c:v>
                </c:pt>
                <c:pt idx="714">
                  <c:v>43.61</c:v>
                </c:pt>
                <c:pt idx="715">
                  <c:v>41.18</c:v>
                </c:pt>
                <c:pt idx="716">
                  <c:v>42.36</c:v>
                </c:pt>
                <c:pt idx="717">
                  <c:v>43.74</c:v>
                </c:pt>
                <c:pt idx="718">
                  <c:v>40.799999999999997</c:v>
                </c:pt>
                <c:pt idx="719">
                  <c:v>40.06</c:v>
                </c:pt>
                <c:pt idx="720">
                  <c:v>43.68</c:v>
                </c:pt>
                <c:pt idx="721">
                  <c:v>45.89</c:v>
                </c:pt>
                <c:pt idx="722">
                  <c:v>43.23</c:v>
                </c:pt>
                <c:pt idx="723">
                  <c:v>42.93</c:v>
                </c:pt>
                <c:pt idx="724">
                  <c:v>42.25</c:v>
                </c:pt>
                <c:pt idx="725">
                  <c:v>40.36</c:v>
                </c:pt>
                <c:pt idx="726">
                  <c:v>41.04</c:v>
                </c:pt>
                <c:pt idx="727">
                  <c:v>45.54</c:v>
                </c:pt>
                <c:pt idx="728">
                  <c:v>44.14</c:v>
                </c:pt>
                <c:pt idx="729">
                  <c:v>42.28</c:v>
                </c:pt>
                <c:pt idx="730">
                  <c:v>42.04</c:v>
                </c:pt>
                <c:pt idx="731">
                  <c:v>39.700000000000003</c:v>
                </c:pt>
                <c:pt idx="732">
                  <c:v>40.93</c:v>
                </c:pt>
                <c:pt idx="733">
                  <c:v>40.39</c:v>
                </c:pt>
                <c:pt idx="734">
                  <c:v>38.85</c:v>
                </c:pt>
                <c:pt idx="735">
                  <c:v>36.53</c:v>
                </c:pt>
                <c:pt idx="736">
                  <c:v>37.81</c:v>
                </c:pt>
                <c:pt idx="737">
                  <c:v>37.67</c:v>
                </c:pt>
                <c:pt idx="738">
                  <c:v>36.17</c:v>
                </c:pt>
                <c:pt idx="739">
                  <c:v>35.79</c:v>
                </c:pt>
                <c:pt idx="740">
                  <c:v>33.94</c:v>
                </c:pt>
                <c:pt idx="741">
                  <c:v>39.18</c:v>
                </c:pt>
                <c:pt idx="742">
                  <c:v>37.14</c:v>
                </c:pt>
                <c:pt idx="743">
                  <c:v>38.1</c:v>
                </c:pt>
                <c:pt idx="744">
                  <c:v>37.15</c:v>
                </c:pt>
                <c:pt idx="745">
                  <c:v>36.82</c:v>
                </c:pt>
                <c:pt idx="746">
                  <c:v>38.32</c:v>
                </c:pt>
                <c:pt idx="747">
                  <c:v>37.950000000000003</c:v>
                </c:pt>
                <c:pt idx="748">
                  <c:v>36.08</c:v>
                </c:pt>
                <c:pt idx="749">
                  <c:v>36.5</c:v>
                </c:pt>
                <c:pt idx="750">
                  <c:v>35.299999999999997</c:v>
                </c:pt>
                <c:pt idx="751">
                  <c:v>34.53</c:v>
                </c:pt>
                <c:pt idx="752">
                  <c:v>33.36</c:v>
                </c:pt>
                <c:pt idx="753">
                  <c:v>32.450000000000003</c:v>
                </c:pt>
                <c:pt idx="754">
                  <c:v>33.44</c:v>
                </c:pt>
                <c:pt idx="755">
                  <c:v>32.049999999999997</c:v>
                </c:pt>
                <c:pt idx="756">
                  <c:v>32.869999999999997</c:v>
                </c:pt>
                <c:pt idx="757">
                  <c:v>31.8</c:v>
                </c:pt>
                <c:pt idx="758">
                  <c:v>33.65</c:v>
                </c:pt>
                <c:pt idx="759">
                  <c:v>31.37</c:v>
                </c:pt>
                <c:pt idx="760">
                  <c:v>33.119999999999997</c:v>
                </c:pt>
                <c:pt idx="761">
                  <c:v>30.24</c:v>
                </c:pt>
                <c:pt idx="762">
                  <c:v>28.8</c:v>
                </c:pt>
                <c:pt idx="763">
                  <c:v>29.03</c:v>
                </c:pt>
                <c:pt idx="764">
                  <c:v>31.35</c:v>
                </c:pt>
                <c:pt idx="765">
                  <c:v>32.630000000000003</c:v>
                </c:pt>
                <c:pt idx="766">
                  <c:v>30.62</c:v>
                </c:pt>
                <c:pt idx="767">
                  <c:v>32.36</c:v>
                </c:pt>
                <c:pt idx="768">
                  <c:v>31.67</c:v>
                </c:pt>
                <c:pt idx="769">
                  <c:v>28.92</c:v>
                </c:pt>
                <c:pt idx="770">
                  <c:v>30.04</c:v>
                </c:pt>
                <c:pt idx="771">
                  <c:v>29.63</c:v>
                </c:pt>
                <c:pt idx="772">
                  <c:v>31.02</c:v>
                </c:pt>
                <c:pt idx="773">
                  <c:v>30.18</c:v>
                </c:pt>
                <c:pt idx="774">
                  <c:v>29.62</c:v>
                </c:pt>
                <c:pt idx="775">
                  <c:v>29.77</c:v>
                </c:pt>
                <c:pt idx="776">
                  <c:v>28.27</c:v>
                </c:pt>
                <c:pt idx="777">
                  <c:v>28.46</c:v>
                </c:pt>
                <c:pt idx="778">
                  <c:v>28.11</c:v>
                </c:pt>
                <c:pt idx="779">
                  <c:v>28.15</c:v>
                </c:pt>
                <c:pt idx="780">
                  <c:v>30.81</c:v>
                </c:pt>
                <c:pt idx="781">
                  <c:v>32.68</c:v>
                </c:pt>
                <c:pt idx="782">
                  <c:v>31.54</c:v>
                </c:pt>
                <c:pt idx="783">
                  <c:v>30.03</c:v>
                </c:pt>
                <c:pt idx="784">
                  <c:v>27.99</c:v>
                </c:pt>
                <c:pt idx="785">
                  <c:v>31.17</c:v>
                </c:pt>
                <c:pt idx="786">
                  <c:v>30.58</c:v>
                </c:pt>
                <c:pt idx="787">
                  <c:v>29.05</c:v>
                </c:pt>
                <c:pt idx="788">
                  <c:v>26.36</c:v>
                </c:pt>
                <c:pt idx="789">
                  <c:v>25.93</c:v>
                </c:pt>
                <c:pt idx="790">
                  <c:v>25.35</c:v>
                </c:pt>
                <c:pt idx="791">
                  <c:v>26.35</c:v>
                </c:pt>
                <c:pt idx="792">
                  <c:v>26.22</c:v>
                </c:pt>
                <c:pt idx="793">
                  <c:v>27.95</c:v>
                </c:pt>
                <c:pt idx="794">
                  <c:v>29</c:v>
                </c:pt>
                <c:pt idx="795">
                  <c:v>30.85</c:v>
                </c:pt>
                <c:pt idx="796">
                  <c:v>31.3</c:v>
                </c:pt>
                <c:pt idx="797">
                  <c:v>29.78</c:v>
                </c:pt>
                <c:pt idx="798">
                  <c:v>29.02</c:v>
                </c:pt>
                <c:pt idx="799">
                  <c:v>26.31</c:v>
                </c:pt>
                <c:pt idx="800">
                  <c:v>25.02</c:v>
                </c:pt>
                <c:pt idx="801">
                  <c:v>25.89</c:v>
                </c:pt>
                <c:pt idx="802">
                  <c:v>25.42</c:v>
                </c:pt>
                <c:pt idx="803">
                  <c:v>24.34</c:v>
                </c:pt>
                <c:pt idx="804">
                  <c:v>24.4</c:v>
                </c:pt>
                <c:pt idx="805">
                  <c:v>23.87</c:v>
                </c:pt>
                <c:pt idx="806">
                  <c:v>23.47</c:v>
                </c:pt>
                <c:pt idx="807">
                  <c:v>23.43</c:v>
                </c:pt>
                <c:pt idx="808">
                  <c:v>23.09</c:v>
                </c:pt>
                <c:pt idx="809">
                  <c:v>24.28</c:v>
                </c:pt>
                <c:pt idx="810">
                  <c:v>25.01</c:v>
                </c:pt>
                <c:pt idx="811">
                  <c:v>25.61</c:v>
                </c:pt>
                <c:pt idx="812">
                  <c:v>25.4</c:v>
                </c:pt>
                <c:pt idx="813">
                  <c:v>25.92</c:v>
                </c:pt>
                <c:pt idx="814">
                  <c:v>25.56</c:v>
                </c:pt>
                <c:pt idx="815">
                  <c:v>24.89</c:v>
                </c:pt>
                <c:pt idx="816">
                  <c:v>24.9</c:v>
                </c:pt>
                <c:pt idx="817">
                  <c:v>25.67</c:v>
                </c:pt>
                <c:pt idx="818">
                  <c:v>24.76</c:v>
                </c:pt>
                <c:pt idx="819">
                  <c:v>24.99</c:v>
                </c:pt>
                <c:pt idx="820">
                  <c:v>25.99</c:v>
                </c:pt>
                <c:pt idx="821">
                  <c:v>25.45</c:v>
                </c:pt>
                <c:pt idx="822">
                  <c:v>24.71</c:v>
                </c:pt>
                <c:pt idx="823">
                  <c:v>24.27</c:v>
                </c:pt>
                <c:pt idx="824">
                  <c:v>27.89</c:v>
                </c:pt>
                <c:pt idx="825">
                  <c:v>26.18</c:v>
                </c:pt>
                <c:pt idx="826">
                  <c:v>26.26</c:v>
                </c:pt>
                <c:pt idx="827">
                  <c:v>25.09</c:v>
                </c:pt>
                <c:pt idx="828">
                  <c:v>25.01</c:v>
                </c:pt>
                <c:pt idx="829">
                  <c:v>25.14</c:v>
                </c:pt>
                <c:pt idx="830">
                  <c:v>24.92</c:v>
                </c:pt>
                <c:pt idx="831">
                  <c:v>24.95</c:v>
                </c:pt>
                <c:pt idx="832">
                  <c:v>24.68</c:v>
                </c:pt>
                <c:pt idx="833">
                  <c:v>24.76</c:v>
                </c:pt>
                <c:pt idx="834">
                  <c:v>26.01</c:v>
                </c:pt>
                <c:pt idx="835">
                  <c:v>29.15</c:v>
                </c:pt>
                <c:pt idx="836">
                  <c:v>28.9</c:v>
                </c:pt>
                <c:pt idx="837">
                  <c:v>27.1</c:v>
                </c:pt>
                <c:pt idx="838">
                  <c:v>25.26</c:v>
                </c:pt>
                <c:pt idx="839">
                  <c:v>25.62</c:v>
                </c:pt>
                <c:pt idx="840">
                  <c:v>24.32</c:v>
                </c:pt>
                <c:pt idx="841">
                  <c:v>23.55</c:v>
                </c:pt>
                <c:pt idx="842">
                  <c:v>24.15</c:v>
                </c:pt>
                <c:pt idx="843">
                  <c:v>23.86</c:v>
                </c:pt>
                <c:pt idx="844">
                  <c:v>23.42</c:v>
                </c:pt>
                <c:pt idx="845">
                  <c:v>23.69</c:v>
                </c:pt>
                <c:pt idx="846">
                  <c:v>23.65</c:v>
                </c:pt>
                <c:pt idx="847">
                  <c:v>23.92</c:v>
                </c:pt>
                <c:pt idx="848">
                  <c:v>24.06</c:v>
                </c:pt>
                <c:pt idx="849">
                  <c:v>23.08</c:v>
                </c:pt>
                <c:pt idx="850">
                  <c:v>23.49</c:v>
                </c:pt>
                <c:pt idx="851">
                  <c:v>24.95</c:v>
                </c:pt>
                <c:pt idx="852">
                  <c:v>25.61</c:v>
                </c:pt>
                <c:pt idx="853">
                  <c:v>24.88</c:v>
                </c:pt>
                <c:pt idx="854">
                  <c:v>25.19</c:v>
                </c:pt>
                <c:pt idx="855">
                  <c:v>25.61</c:v>
                </c:pt>
                <c:pt idx="856">
                  <c:v>28.27</c:v>
                </c:pt>
                <c:pt idx="857">
                  <c:v>28.68</c:v>
                </c:pt>
                <c:pt idx="858">
                  <c:v>26.84</c:v>
                </c:pt>
                <c:pt idx="859">
                  <c:v>25.7</c:v>
                </c:pt>
                <c:pt idx="860">
                  <c:v>24.68</c:v>
                </c:pt>
                <c:pt idx="861">
                  <c:v>24.18</c:v>
                </c:pt>
                <c:pt idx="862">
                  <c:v>23.12</c:v>
                </c:pt>
                <c:pt idx="863">
                  <c:v>23.01</c:v>
                </c:pt>
                <c:pt idx="864">
                  <c:v>22.99</c:v>
                </c:pt>
                <c:pt idx="865">
                  <c:v>22.86</c:v>
                </c:pt>
                <c:pt idx="866">
                  <c:v>21.72</c:v>
                </c:pt>
                <c:pt idx="867">
                  <c:v>21.43</c:v>
                </c:pt>
                <c:pt idx="868">
                  <c:v>21.49</c:v>
                </c:pt>
                <c:pt idx="869">
                  <c:v>20.9</c:v>
                </c:pt>
                <c:pt idx="870">
                  <c:v>22.22</c:v>
                </c:pt>
                <c:pt idx="871">
                  <c:v>20.69</c:v>
                </c:pt>
                <c:pt idx="872">
                  <c:v>22.27</c:v>
                </c:pt>
                <c:pt idx="873">
                  <c:v>24.31</c:v>
                </c:pt>
                <c:pt idx="874">
                  <c:v>24.83</c:v>
                </c:pt>
                <c:pt idx="875">
                  <c:v>27.91</c:v>
                </c:pt>
                <c:pt idx="876">
                  <c:v>24.76</c:v>
                </c:pt>
                <c:pt idx="877">
                  <c:v>30.69</c:v>
                </c:pt>
                <c:pt idx="878">
                  <c:v>29.78</c:v>
                </c:pt>
                <c:pt idx="879">
                  <c:v>28.81</c:v>
                </c:pt>
                <c:pt idx="880">
                  <c:v>27.72</c:v>
                </c:pt>
                <c:pt idx="881">
                  <c:v>25.43</c:v>
                </c:pt>
                <c:pt idx="882">
                  <c:v>24.19</c:v>
                </c:pt>
                <c:pt idx="883">
                  <c:v>23.15</c:v>
                </c:pt>
                <c:pt idx="884">
                  <c:v>22.84</c:v>
                </c:pt>
                <c:pt idx="885">
                  <c:v>23.04</c:v>
                </c:pt>
                <c:pt idx="886">
                  <c:v>24.24</c:v>
                </c:pt>
                <c:pt idx="887">
                  <c:v>23.36</c:v>
                </c:pt>
                <c:pt idx="888">
                  <c:v>22.89</c:v>
                </c:pt>
                <c:pt idx="889">
                  <c:v>22.41</c:v>
                </c:pt>
                <c:pt idx="890">
                  <c:v>21.63</c:v>
                </c:pt>
                <c:pt idx="891">
                  <c:v>22.63</c:v>
                </c:pt>
                <c:pt idx="892">
                  <c:v>22.19</c:v>
                </c:pt>
                <c:pt idx="893">
                  <c:v>21.16</c:v>
                </c:pt>
                <c:pt idx="894">
                  <c:v>20.47</c:v>
                </c:pt>
                <c:pt idx="895">
                  <c:v>20.48</c:v>
                </c:pt>
                <c:pt idx="896">
                  <c:v>24.74</c:v>
                </c:pt>
                <c:pt idx="897">
                  <c:v>24.51</c:v>
                </c:pt>
                <c:pt idx="898">
                  <c:v>21.92</c:v>
                </c:pt>
                <c:pt idx="899">
                  <c:v>21.12</c:v>
                </c:pt>
                <c:pt idx="900">
                  <c:v>22.46</c:v>
                </c:pt>
                <c:pt idx="901">
                  <c:v>21.25</c:v>
                </c:pt>
                <c:pt idx="902">
                  <c:v>22.1</c:v>
                </c:pt>
                <c:pt idx="903">
                  <c:v>23.69</c:v>
                </c:pt>
                <c:pt idx="904">
                  <c:v>22.66</c:v>
                </c:pt>
                <c:pt idx="905">
                  <c:v>22.32</c:v>
                </c:pt>
                <c:pt idx="906">
                  <c:v>21.59</c:v>
                </c:pt>
                <c:pt idx="907">
                  <c:v>21.15</c:v>
                </c:pt>
                <c:pt idx="908">
                  <c:v>21.49</c:v>
                </c:pt>
                <c:pt idx="909">
                  <c:v>20.54</c:v>
                </c:pt>
                <c:pt idx="910">
                  <c:v>22.51</c:v>
                </c:pt>
                <c:pt idx="911">
                  <c:v>21.68</c:v>
                </c:pt>
                <c:pt idx="912">
                  <c:v>20.49</c:v>
                </c:pt>
                <c:pt idx="913">
                  <c:v>19.54</c:v>
                </c:pt>
                <c:pt idx="914">
                  <c:v>19.71</c:v>
                </c:pt>
                <c:pt idx="915">
                  <c:v>19.47</c:v>
                </c:pt>
                <c:pt idx="916">
                  <c:v>19.93</c:v>
                </c:pt>
                <c:pt idx="917">
                  <c:v>20.010000000000002</c:v>
                </c:pt>
                <c:pt idx="918">
                  <c:v>19.96</c:v>
                </c:pt>
                <c:pt idx="919">
                  <c:v>21.68</c:v>
                </c:pt>
                <c:pt idx="920">
                  <c:v>20.04</c:v>
                </c:pt>
                <c:pt idx="921">
                  <c:v>19.350000000000001</c:v>
                </c:pt>
                <c:pt idx="922">
                  <c:v>19.16</c:v>
                </c:pt>
                <c:pt idx="923">
                  <c:v>19.059999999999999</c:v>
                </c:pt>
                <c:pt idx="924">
                  <c:v>18.13</c:v>
                </c:pt>
                <c:pt idx="925">
                  <c:v>17.55</c:v>
                </c:pt>
                <c:pt idx="926">
                  <c:v>18.25</c:v>
                </c:pt>
                <c:pt idx="927">
                  <c:v>17.850000000000001</c:v>
                </c:pt>
                <c:pt idx="928">
                  <c:v>17.63</c:v>
                </c:pt>
                <c:pt idx="929">
                  <c:v>17.91</c:v>
                </c:pt>
                <c:pt idx="930">
                  <c:v>17.579999999999998</c:v>
                </c:pt>
                <c:pt idx="931">
                  <c:v>18.68</c:v>
                </c:pt>
                <c:pt idx="932">
                  <c:v>22.27</c:v>
                </c:pt>
                <c:pt idx="933">
                  <c:v>27.31</c:v>
                </c:pt>
                <c:pt idx="934">
                  <c:v>25.41</c:v>
                </c:pt>
                <c:pt idx="935">
                  <c:v>24.55</c:v>
                </c:pt>
                <c:pt idx="936">
                  <c:v>23.14</c:v>
                </c:pt>
                <c:pt idx="937">
                  <c:v>23.73</c:v>
                </c:pt>
                <c:pt idx="938">
                  <c:v>24.62</c:v>
                </c:pt>
                <c:pt idx="939">
                  <c:v>22.59</c:v>
                </c:pt>
                <c:pt idx="940">
                  <c:v>21.48</c:v>
                </c:pt>
                <c:pt idx="941">
                  <c:v>21.6</c:v>
                </c:pt>
                <c:pt idx="942">
                  <c:v>26.08</c:v>
                </c:pt>
                <c:pt idx="943">
                  <c:v>26.11</c:v>
                </c:pt>
                <c:pt idx="944">
                  <c:v>26.51</c:v>
                </c:pt>
                <c:pt idx="945">
                  <c:v>26</c:v>
                </c:pt>
                <c:pt idx="946">
                  <c:v>25.4</c:v>
                </c:pt>
                <c:pt idx="947">
                  <c:v>23.96</c:v>
                </c:pt>
                <c:pt idx="948">
                  <c:v>22.73</c:v>
                </c:pt>
                <c:pt idx="949">
                  <c:v>22.25</c:v>
                </c:pt>
                <c:pt idx="950">
                  <c:v>21.72</c:v>
                </c:pt>
                <c:pt idx="951">
                  <c:v>20.63</c:v>
                </c:pt>
                <c:pt idx="952">
                  <c:v>20.02</c:v>
                </c:pt>
                <c:pt idx="953">
                  <c:v>19.940000000000001</c:v>
                </c:pt>
                <c:pt idx="954">
                  <c:v>21.37</c:v>
                </c:pt>
                <c:pt idx="955">
                  <c:v>20.27</c:v>
                </c:pt>
                <c:pt idx="956">
                  <c:v>20.100000000000001</c:v>
                </c:pt>
                <c:pt idx="957">
                  <c:v>19.5</c:v>
                </c:pt>
                <c:pt idx="958">
                  <c:v>19.260000000000002</c:v>
                </c:pt>
                <c:pt idx="959">
                  <c:v>19.059999999999999</c:v>
                </c:pt>
                <c:pt idx="960">
                  <c:v>18.829999999999998</c:v>
                </c:pt>
                <c:pt idx="961">
                  <c:v>18.72</c:v>
                </c:pt>
                <c:pt idx="962">
                  <c:v>17.420000000000002</c:v>
                </c:pt>
                <c:pt idx="963">
                  <c:v>17.79</c:v>
                </c:pt>
                <c:pt idx="964">
                  <c:v>17.920000000000002</c:v>
                </c:pt>
                <c:pt idx="965">
                  <c:v>18.57</c:v>
                </c:pt>
                <c:pt idx="966">
                  <c:v>18.059999999999999</c:v>
                </c:pt>
                <c:pt idx="967">
                  <c:v>17.579999999999998</c:v>
                </c:pt>
                <c:pt idx="968">
                  <c:v>18</c:v>
                </c:pt>
                <c:pt idx="969">
                  <c:v>17.690000000000001</c:v>
                </c:pt>
                <c:pt idx="970">
                  <c:v>16.91</c:v>
                </c:pt>
                <c:pt idx="971">
                  <c:v>16.62</c:v>
                </c:pt>
                <c:pt idx="972">
                  <c:v>16.97</c:v>
                </c:pt>
                <c:pt idx="973">
                  <c:v>16.87</c:v>
                </c:pt>
                <c:pt idx="974">
                  <c:v>16.350000000000001</c:v>
                </c:pt>
                <c:pt idx="975">
                  <c:v>17.55</c:v>
                </c:pt>
                <c:pt idx="976">
                  <c:v>18.399999999999999</c:v>
                </c:pt>
                <c:pt idx="977">
                  <c:v>17.77</c:v>
                </c:pt>
                <c:pt idx="978">
                  <c:v>17.59</c:v>
                </c:pt>
                <c:pt idx="979">
                  <c:v>17.13</c:v>
                </c:pt>
                <c:pt idx="980">
                  <c:v>17.59</c:v>
                </c:pt>
                <c:pt idx="981">
                  <c:v>17.47</c:v>
                </c:pt>
                <c:pt idx="982">
                  <c:v>17.02</c:v>
                </c:pt>
                <c:pt idx="983">
                  <c:v>16.23</c:v>
                </c:pt>
                <c:pt idx="984">
                  <c:v>16.62</c:v>
                </c:pt>
                <c:pt idx="985">
                  <c:v>16.48</c:v>
                </c:pt>
                <c:pt idx="986">
                  <c:v>16.14</c:v>
                </c:pt>
                <c:pt idx="987">
                  <c:v>15.58</c:v>
                </c:pt>
                <c:pt idx="988">
                  <c:v>16.2</c:v>
                </c:pt>
                <c:pt idx="989">
                  <c:v>15.59</c:v>
                </c:pt>
                <c:pt idx="990">
                  <c:v>15.89</c:v>
                </c:pt>
                <c:pt idx="991">
                  <c:v>18.36</c:v>
                </c:pt>
                <c:pt idx="992">
                  <c:v>17.34</c:v>
                </c:pt>
                <c:pt idx="993">
                  <c:v>15.73</c:v>
                </c:pt>
                <c:pt idx="994">
                  <c:v>16.32</c:v>
                </c:pt>
                <c:pt idx="995">
                  <c:v>16.47</c:v>
                </c:pt>
                <c:pt idx="996">
                  <c:v>16.62</c:v>
                </c:pt>
                <c:pt idx="997">
                  <c:v>17.47</c:v>
                </c:pt>
                <c:pt idx="998">
                  <c:v>22.81</c:v>
                </c:pt>
                <c:pt idx="999">
                  <c:v>21.08</c:v>
                </c:pt>
                <c:pt idx="1000">
                  <c:v>18.440000000000001</c:v>
                </c:pt>
                <c:pt idx="1001">
                  <c:v>22.05</c:v>
                </c:pt>
                <c:pt idx="1002">
                  <c:v>20.190000000000001</c:v>
                </c:pt>
                <c:pt idx="1003">
                  <c:v>23.84</c:v>
                </c:pt>
                <c:pt idx="1004">
                  <c:v>24.91</c:v>
                </c:pt>
                <c:pt idx="1005">
                  <c:v>32.799999999999997</c:v>
                </c:pt>
                <c:pt idx="1006">
                  <c:v>40.950000000000003</c:v>
                </c:pt>
                <c:pt idx="1007">
                  <c:v>28.84</c:v>
                </c:pt>
                <c:pt idx="1008">
                  <c:v>28.32</c:v>
                </c:pt>
                <c:pt idx="1009">
                  <c:v>25.52</c:v>
                </c:pt>
                <c:pt idx="1010">
                  <c:v>26.68</c:v>
                </c:pt>
                <c:pt idx="1011">
                  <c:v>31.24</c:v>
                </c:pt>
                <c:pt idx="1012">
                  <c:v>30.84</c:v>
                </c:pt>
                <c:pt idx="1013">
                  <c:v>33.549999999999997</c:v>
                </c:pt>
                <c:pt idx="1014">
                  <c:v>35.32</c:v>
                </c:pt>
                <c:pt idx="1015">
                  <c:v>45.79</c:v>
                </c:pt>
                <c:pt idx="1016">
                  <c:v>40.1</c:v>
                </c:pt>
                <c:pt idx="1017">
                  <c:v>38.32</c:v>
                </c:pt>
                <c:pt idx="1018">
                  <c:v>34.61</c:v>
                </c:pt>
                <c:pt idx="1019">
                  <c:v>35.020000000000003</c:v>
                </c:pt>
                <c:pt idx="1020">
                  <c:v>29.68</c:v>
                </c:pt>
                <c:pt idx="1021">
                  <c:v>32.07</c:v>
                </c:pt>
                <c:pt idx="1022">
                  <c:v>35.54</c:v>
                </c:pt>
                <c:pt idx="1023">
                  <c:v>30.17</c:v>
                </c:pt>
                <c:pt idx="1024">
                  <c:v>29.46</c:v>
                </c:pt>
                <c:pt idx="1025">
                  <c:v>35.479999999999997</c:v>
                </c:pt>
                <c:pt idx="1026">
                  <c:v>36.57</c:v>
                </c:pt>
                <c:pt idx="1027">
                  <c:v>33.700000000000003</c:v>
                </c:pt>
                <c:pt idx="1028">
                  <c:v>33.729999999999997</c:v>
                </c:pt>
                <c:pt idx="1029">
                  <c:v>30.57</c:v>
                </c:pt>
                <c:pt idx="1030">
                  <c:v>28.79</c:v>
                </c:pt>
                <c:pt idx="1031">
                  <c:v>28.58</c:v>
                </c:pt>
                <c:pt idx="1032">
                  <c:v>25.87</c:v>
                </c:pt>
                <c:pt idx="1033">
                  <c:v>25.92</c:v>
                </c:pt>
                <c:pt idx="1034">
                  <c:v>25.05</c:v>
                </c:pt>
                <c:pt idx="1035">
                  <c:v>23.95</c:v>
                </c:pt>
                <c:pt idx="1036">
                  <c:v>24.88</c:v>
                </c:pt>
                <c:pt idx="1037">
                  <c:v>27.05</c:v>
                </c:pt>
                <c:pt idx="1038">
                  <c:v>26.91</c:v>
                </c:pt>
                <c:pt idx="1039">
                  <c:v>29.74</c:v>
                </c:pt>
                <c:pt idx="1040">
                  <c:v>28.53</c:v>
                </c:pt>
                <c:pt idx="1041">
                  <c:v>29</c:v>
                </c:pt>
                <c:pt idx="1042">
                  <c:v>34.130000000000003</c:v>
                </c:pt>
                <c:pt idx="1043">
                  <c:v>34.54</c:v>
                </c:pt>
                <c:pt idx="1044">
                  <c:v>32.86</c:v>
                </c:pt>
                <c:pt idx="1045">
                  <c:v>30.12</c:v>
                </c:pt>
                <c:pt idx="1046">
                  <c:v>29.65</c:v>
                </c:pt>
                <c:pt idx="1047">
                  <c:v>26.84</c:v>
                </c:pt>
                <c:pt idx="1048">
                  <c:v>25.71</c:v>
                </c:pt>
                <c:pt idx="1049">
                  <c:v>24.98</c:v>
                </c:pt>
                <c:pt idx="1050">
                  <c:v>24.43</c:v>
                </c:pt>
                <c:pt idx="1051">
                  <c:v>24.56</c:v>
                </c:pt>
                <c:pt idx="1052">
                  <c:v>24.89</c:v>
                </c:pt>
                <c:pt idx="1053">
                  <c:v>25.14</c:v>
                </c:pt>
                <c:pt idx="1054">
                  <c:v>26.25</c:v>
                </c:pt>
                <c:pt idx="1055">
                  <c:v>25.97</c:v>
                </c:pt>
                <c:pt idx="1056">
                  <c:v>23.93</c:v>
                </c:pt>
                <c:pt idx="1057">
                  <c:v>25.64</c:v>
                </c:pt>
                <c:pt idx="1058">
                  <c:v>24.63</c:v>
                </c:pt>
                <c:pt idx="1059">
                  <c:v>23.47</c:v>
                </c:pt>
                <c:pt idx="1060">
                  <c:v>22.73</c:v>
                </c:pt>
                <c:pt idx="1061">
                  <c:v>23.19</c:v>
                </c:pt>
                <c:pt idx="1062">
                  <c:v>24.25</c:v>
                </c:pt>
                <c:pt idx="1063">
                  <c:v>24.13</c:v>
                </c:pt>
                <c:pt idx="1064">
                  <c:v>23.5</c:v>
                </c:pt>
                <c:pt idx="1065">
                  <c:v>22.01</c:v>
                </c:pt>
                <c:pt idx="1066">
                  <c:v>22.63</c:v>
                </c:pt>
                <c:pt idx="1067">
                  <c:v>22.21</c:v>
                </c:pt>
                <c:pt idx="1068">
                  <c:v>22.1</c:v>
                </c:pt>
                <c:pt idx="1069">
                  <c:v>21.74</c:v>
                </c:pt>
                <c:pt idx="1070">
                  <c:v>22.14</c:v>
                </c:pt>
                <c:pt idx="1071">
                  <c:v>22.37</c:v>
                </c:pt>
                <c:pt idx="1072">
                  <c:v>25.39</c:v>
                </c:pt>
                <c:pt idx="1073">
                  <c:v>25.73</c:v>
                </c:pt>
                <c:pt idx="1074">
                  <c:v>26.24</c:v>
                </c:pt>
                <c:pt idx="1075">
                  <c:v>26.1</c:v>
                </c:pt>
                <c:pt idx="1076">
                  <c:v>24.33</c:v>
                </c:pt>
                <c:pt idx="1077">
                  <c:v>24.59</c:v>
                </c:pt>
                <c:pt idx="1078">
                  <c:v>26.44</c:v>
                </c:pt>
                <c:pt idx="1079">
                  <c:v>25.49</c:v>
                </c:pt>
                <c:pt idx="1080">
                  <c:v>25.66</c:v>
                </c:pt>
                <c:pt idx="1081">
                  <c:v>27.46</c:v>
                </c:pt>
                <c:pt idx="1082">
                  <c:v>26.7</c:v>
                </c:pt>
                <c:pt idx="1083">
                  <c:v>27.37</c:v>
                </c:pt>
                <c:pt idx="1084">
                  <c:v>24.45</c:v>
                </c:pt>
                <c:pt idx="1085">
                  <c:v>27.21</c:v>
                </c:pt>
                <c:pt idx="1086">
                  <c:v>26.05</c:v>
                </c:pt>
                <c:pt idx="1087">
                  <c:v>23.89</c:v>
                </c:pt>
                <c:pt idx="1088">
                  <c:v>23.19</c:v>
                </c:pt>
                <c:pt idx="1089">
                  <c:v>21.31</c:v>
                </c:pt>
                <c:pt idx="1090">
                  <c:v>23.8</c:v>
                </c:pt>
                <c:pt idx="1091">
                  <c:v>23.25</c:v>
                </c:pt>
                <c:pt idx="1092">
                  <c:v>22.81</c:v>
                </c:pt>
                <c:pt idx="1093">
                  <c:v>21.99</c:v>
                </c:pt>
                <c:pt idx="1094">
                  <c:v>21.21</c:v>
                </c:pt>
                <c:pt idx="1095">
                  <c:v>21.56</c:v>
                </c:pt>
                <c:pt idx="1096">
                  <c:v>22.1</c:v>
                </c:pt>
                <c:pt idx="1097">
                  <c:v>21.72</c:v>
                </c:pt>
                <c:pt idx="1098">
                  <c:v>22.01</c:v>
                </c:pt>
                <c:pt idx="1099">
                  <c:v>21.5</c:v>
                </c:pt>
                <c:pt idx="1100">
                  <c:v>22.35</c:v>
                </c:pt>
                <c:pt idx="1101">
                  <c:v>22.51</c:v>
                </c:pt>
                <c:pt idx="1102">
                  <c:v>23.87</c:v>
                </c:pt>
                <c:pt idx="1103">
                  <c:v>21.71</c:v>
                </c:pt>
                <c:pt idx="1104">
                  <c:v>22.54</c:v>
                </c:pt>
                <c:pt idx="1105">
                  <c:v>22.6</c:v>
                </c:pt>
                <c:pt idx="1106">
                  <c:v>23.25</c:v>
                </c:pt>
                <c:pt idx="1107">
                  <c:v>23.7</c:v>
                </c:pt>
                <c:pt idx="1108">
                  <c:v>22.5</c:v>
                </c:pt>
                <c:pt idx="1109">
                  <c:v>23.53</c:v>
                </c:pt>
                <c:pt idx="1110">
                  <c:v>21.76</c:v>
                </c:pt>
                <c:pt idx="1111">
                  <c:v>21.49</c:v>
                </c:pt>
                <c:pt idx="1112">
                  <c:v>21.56</c:v>
                </c:pt>
                <c:pt idx="1113">
                  <c:v>20.71</c:v>
                </c:pt>
                <c:pt idx="1114">
                  <c:v>18.96</c:v>
                </c:pt>
                <c:pt idx="1115">
                  <c:v>18.93</c:v>
                </c:pt>
                <c:pt idx="1116">
                  <c:v>19.07</c:v>
                </c:pt>
                <c:pt idx="1117">
                  <c:v>19.88</c:v>
                </c:pt>
                <c:pt idx="1118">
                  <c:v>19.03</c:v>
                </c:pt>
                <c:pt idx="1119">
                  <c:v>19.09</c:v>
                </c:pt>
                <c:pt idx="1120">
                  <c:v>20.63</c:v>
                </c:pt>
                <c:pt idx="1121">
                  <c:v>19.79</c:v>
                </c:pt>
                <c:pt idx="1122">
                  <c:v>19.27</c:v>
                </c:pt>
                <c:pt idx="1123">
                  <c:v>18.78</c:v>
                </c:pt>
                <c:pt idx="1124">
                  <c:v>19.850000000000001</c:v>
                </c:pt>
                <c:pt idx="1125">
                  <c:v>20.22</c:v>
                </c:pt>
                <c:pt idx="1126">
                  <c:v>20.71</c:v>
                </c:pt>
                <c:pt idx="1127">
                  <c:v>20.88</c:v>
                </c:pt>
                <c:pt idx="1128">
                  <c:v>21.2</c:v>
                </c:pt>
                <c:pt idx="1129">
                  <c:v>21.83</c:v>
                </c:pt>
                <c:pt idx="1130">
                  <c:v>21.57</c:v>
                </c:pt>
                <c:pt idx="1131">
                  <c:v>19.559999999999999</c:v>
                </c:pt>
                <c:pt idx="1132">
                  <c:v>18.52</c:v>
                </c:pt>
                <c:pt idx="1133">
                  <c:v>18.260000000000002</c:v>
                </c:pt>
                <c:pt idx="1134">
                  <c:v>18.29</c:v>
                </c:pt>
                <c:pt idx="1135">
                  <c:v>19.079999999999998</c:v>
                </c:pt>
                <c:pt idx="1136">
                  <c:v>18.47</c:v>
                </c:pt>
                <c:pt idx="1137">
                  <c:v>18.64</c:v>
                </c:pt>
                <c:pt idx="1138">
                  <c:v>20.61</c:v>
                </c:pt>
                <c:pt idx="1139">
                  <c:v>20.2</c:v>
                </c:pt>
                <c:pt idx="1140">
                  <c:v>22.58</c:v>
                </c:pt>
                <c:pt idx="1141">
                  <c:v>21.76</c:v>
                </c:pt>
                <c:pt idx="1142">
                  <c:v>18.75</c:v>
                </c:pt>
                <c:pt idx="1143">
                  <c:v>18.04</c:v>
                </c:pt>
                <c:pt idx="1144">
                  <c:v>18.37</c:v>
                </c:pt>
                <c:pt idx="1145">
                  <c:v>20.63</c:v>
                </c:pt>
                <c:pt idx="1146">
                  <c:v>19.559999999999999</c:v>
                </c:pt>
                <c:pt idx="1147">
                  <c:v>22.22</c:v>
                </c:pt>
                <c:pt idx="1148">
                  <c:v>21.53</c:v>
                </c:pt>
                <c:pt idx="1149">
                  <c:v>23.54</c:v>
                </c:pt>
                <c:pt idx="1150">
                  <c:v>21.36</c:v>
                </c:pt>
                <c:pt idx="1151">
                  <c:v>19.39</c:v>
                </c:pt>
                <c:pt idx="1152">
                  <c:v>18.010000000000002</c:v>
                </c:pt>
                <c:pt idx="1153">
                  <c:v>18.02</c:v>
                </c:pt>
                <c:pt idx="1154">
                  <c:v>17.989999999999998</c:v>
                </c:pt>
                <c:pt idx="1155">
                  <c:v>17.739999999999998</c:v>
                </c:pt>
                <c:pt idx="1156">
                  <c:v>17.25</c:v>
                </c:pt>
                <c:pt idx="1157">
                  <c:v>17.61</c:v>
                </c:pt>
                <c:pt idx="1158">
                  <c:v>17.55</c:v>
                </c:pt>
                <c:pt idx="1159">
                  <c:v>17.61</c:v>
                </c:pt>
                <c:pt idx="1160">
                  <c:v>17.940000000000001</c:v>
                </c:pt>
                <c:pt idx="1161">
                  <c:v>17.39</c:v>
                </c:pt>
                <c:pt idx="1162">
                  <c:v>16.11</c:v>
                </c:pt>
                <c:pt idx="1163">
                  <c:v>16.41</c:v>
                </c:pt>
                <c:pt idx="1164">
                  <c:v>16.489999999999998</c:v>
                </c:pt>
                <c:pt idx="1165">
                  <c:v>15.45</c:v>
                </c:pt>
                <c:pt idx="1166">
                  <c:v>16.47</c:v>
                </c:pt>
                <c:pt idx="1167">
                  <c:v>17.670000000000002</c:v>
                </c:pt>
                <c:pt idx="1168">
                  <c:v>17.52</c:v>
                </c:pt>
                <c:pt idx="1169">
                  <c:v>17.28</c:v>
                </c:pt>
                <c:pt idx="1170">
                  <c:v>17.52</c:v>
                </c:pt>
                <c:pt idx="1171">
                  <c:v>17.75</c:v>
                </c:pt>
                <c:pt idx="1172">
                  <c:v>17.61</c:v>
                </c:pt>
                <c:pt idx="1173">
                  <c:v>17.38</c:v>
                </c:pt>
                <c:pt idx="1174">
                  <c:v>17.02</c:v>
                </c:pt>
                <c:pt idx="1175">
                  <c:v>17.399999999999999</c:v>
                </c:pt>
                <c:pt idx="1176">
                  <c:v>17.14</c:v>
                </c:pt>
                <c:pt idx="1177">
                  <c:v>17.54</c:v>
                </c:pt>
                <c:pt idx="1178">
                  <c:v>16.89</c:v>
                </c:pt>
                <c:pt idx="1179">
                  <c:v>16.239999999999998</c:v>
                </c:pt>
                <c:pt idx="1180">
                  <c:v>16.39</c:v>
                </c:pt>
                <c:pt idx="1181">
                  <c:v>15.46</c:v>
                </c:pt>
                <c:pt idx="1182">
                  <c:v>15.87</c:v>
                </c:pt>
                <c:pt idx="1183">
                  <c:v>17.309999999999999</c:v>
                </c:pt>
                <c:pt idx="1184">
                  <c:v>17.989999999999998</c:v>
                </c:pt>
                <c:pt idx="1185">
                  <c:v>18.47</c:v>
                </c:pt>
                <c:pt idx="1186">
                  <c:v>17.649999999999999</c:v>
                </c:pt>
                <c:pt idx="1187">
                  <c:v>17.59</c:v>
                </c:pt>
                <c:pt idx="1188">
                  <c:v>16.64</c:v>
                </c:pt>
                <c:pt idx="1189">
                  <c:v>16.149999999999999</c:v>
                </c:pt>
                <c:pt idx="1190">
                  <c:v>20.04</c:v>
                </c:pt>
                <c:pt idx="1191">
                  <c:v>19.53</c:v>
                </c:pt>
                <c:pt idx="1192">
                  <c:v>17.63</c:v>
                </c:pt>
                <c:pt idx="1193">
                  <c:v>17.3</c:v>
                </c:pt>
                <c:pt idx="1194">
                  <c:v>16.690000000000001</c:v>
                </c:pt>
                <c:pt idx="1195">
                  <c:v>15.93</c:v>
                </c:pt>
                <c:pt idx="1196">
                  <c:v>16.28</c:v>
                </c:pt>
                <c:pt idx="1197">
                  <c:v>15.81</c:v>
                </c:pt>
                <c:pt idx="1198">
                  <c:v>15.87</c:v>
                </c:pt>
                <c:pt idx="1199">
                  <c:v>16.09</c:v>
                </c:pt>
                <c:pt idx="1200">
                  <c:v>15.69</c:v>
                </c:pt>
                <c:pt idx="1201">
                  <c:v>15.95</c:v>
                </c:pt>
                <c:pt idx="1202">
                  <c:v>16.37</c:v>
                </c:pt>
                <c:pt idx="1203">
                  <c:v>16.72</c:v>
                </c:pt>
                <c:pt idx="1204">
                  <c:v>16.59</c:v>
                </c:pt>
                <c:pt idx="1205">
                  <c:v>16.43</c:v>
                </c:pt>
                <c:pt idx="1206">
                  <c:v>20.8</c:v>
                </c:pt>
                <c:pt idx="1207">
                  <c:v>22.13</c:v>
                </c:pt>
                <c:pt idx="1208">
                  <c:v>21.32</c:v>
                </c:pt>
                <c:pt idx="1209">
                  <c:v>19.22</c:v>
                </c:pt>
                <c:pt idx="1210">
                  <c:v>18.350000000000001</c:v>
                </c:pt>
                <c:pt idx="1211">
                  <c:v>21.01</c:v>
                </c:pt>
                <c:pt idx="1212">
                  <c:v>20.7</c:v>
                </c:pt>
                <c:pt idx="1213">
                  <c:v>18.600000000000001</c:v>
                </c:pt>
                <c:pt idx="1214">
                  <c:v>19.059999999999999</c:v>
                </c:pt>
                <c:pt idx="1215">
                  <c:v>20.66</c:v>
                </c:pt>
                <c:pt idx="1216">
                  <c:v>19.82</c:v>
                </c:pt>
                <c:pt idx="1217">
                  <c:v>20.22</c:v>
                </c:pt>
                <c:pt idx="1218">
                  <c:v>21.88</c:v>
                </c:pt>
                <c:pt idx="1219">
                  <c:v>20.079999999999998</c:v>
                </c:pt>
                <c:pt idx="1220">
                  <c:v>21.13</c:v>
                </c:pt>
                <c:pt idx="1221">
                  <c:v>24.32</c:v>
                </c:pt>
                <c:pt idx="1222">
                  <c:v>29.4</c:v>
                </c:pt>
                <c:pt idx="1223">
                  <c:v>26.37</c:v>
                </c:pt>
                <c:pt idx="1224">
                  <c:v>24.44</c:v>
                </c:pt>
                <c:pt idx="1225">
                  <c:v>20.61</c:v>
                </c:pt>
                <c:pt idx="1226">
                  <c:v>20.21</c:v>
                </c:pt>
                <c:pt idx="1227">
                  <c:v>19.170000000000002</c:v>
                </c:pt>
                <c:pt idx="1228">
                  <c:v>18</c:v>
                </c:pt>
                <c:pt idx="1229">
                  <c:v>17.91</c:v>
                </c:pt>
                <c:pt idx="1230">
                  <c:v>19.440000000000001</c:v>
                </c:pt>
                <c:pt idx="1231">
                  <c:v>18.16</c:v>
                </c:pt>
                <c:pt idx="1232">
                  <c:v>17.71</c:v>
                </c:pt>
                <c:pt idx="1233">
                  <c:v>17.739999999999998</c:v>
                </c:pt>
                <c:pt idx="1234">
                  <c:v>17.399999999999999</c:v>
                </c:pt>
                <c:pt idx="1235">
                  <c:v>17.5</c:v>
                </c:pt>
                <c:pt idx="1236">
                  <c:v>17.25</c:v>
                </c:pt>
                <c:pt idx="1237">
                  <c:v>16.899999999999999</c:v>
                </c:pt>
                <c:pt idx="1238">
                  <c:v>17.11</c:v>
                </c:pt>
                <c:pt idx="1239">
                  <c:v>17.87</c:v>
                </c:pt>
                <c:pt idx="1240">
                  <c:v>16.59</c:v>
                </c:pt>
                <c:pt idx="1241">
                  <c:v>17.09</c:v>
                </c:pt>
                <c:pt idx="1242">
                  <c:v>16.920000000000002</c:v>
                </c:pt>
                <c:pt idx="1243">
                  <c:v>16.27</c:v>
                </c:pt>
                <c:pt idx="1244">
                  <c:v>15.32</c:v>
                </c:pt>
                <c:pt idx="1245">
                  <c:v>16.96</c:v>
                </c:pt>
                <c:pt idx="1246">
                  <c:v>15.83</c:v>
                </c:pt>
                <c:pt idx="1247">
                  <c:v>15.07</c:v>
                </c:pt>
                <c:pt idx="1248">
                  <c:v>14.69</c:v>
                </c:pt>
                <c:pt idx="1249">
                  <c:v>15.77</c:v>
                </c:pt>
                <c:pt idx="1250">
                  <c:v>15.62</c:v>
                </c:pt>
                <c:pt idx="1251">
                  <c:v>15.35</c:v>
                </c:pt>
                <c:pt idx="1252">
                  <c:v>14.62</c:v>
                </c:pt>
                <c:pt idx="1253">
                  <c:v>14.75</c:v>
                </c:pt>
                <c:pt idx="1254">
                  <c:v>15.99</c:v>
                </c:pt>
                <c:pt idx="1255">
                  <c:v>16.7</c:v>
                </c:pt>
                <c:pt idx="1256">
                  <c:v>17.079999999999998</c:v>
                </c:pt>
                <c:pt idx="1257">
                  <c:v>18.2</c:v>
                </c:pt>
                <c:pt idx="1258">
                  <c:v>18.399999999999999</c:v>
                </c:pt>
                <c:pt idx="1259">
                  <c:v>17.16</c:v>
                </c:pt>
                <c:pt idx="1260">
                  <c:v>15.91</c:v>
                </c:pt>
                <c:pt idx="1261">
                  <c:v>16.95</c:v>
                </c:pt>
                <c:pt idx="1262">
                  <c:v>16.03</c:v>
                </c:pt>
                <c:pt idx="1263">
                  <c:v>17.07</c:v>
                </c:pt>
                <c:pt idx="1264">
                  <c:v>18.239999999999998</c:v>
                </c:pt>
                <c:pt idx="1265">
                  <c:v>17.55</c:v>
                </c:pt>
                <c:pt idx="1266">
                  <c:v>16.23</c:v>
                </c:pt>
                <c:pt idx="1267">
                  <c:v>15.52</c:v>
                </c:pt>
                <c:pt idx="1268">
                  <c:v>17.43</c:v>
                </c:pt>
                <c:pt idx="1269">
                  <c:v>18.27</c:v>
                </c:pt>
                <c:pt idx="1270">
                  <c:v>17.82</c:v>
                </c:pt>
                <c:pt idx="1271">
                  <c:v>17.07</c:v>
                </c:pt>
                <c:pt idx="1272">
                  <c:v>16.09</c:v>
                </c:pt>
                <c:pt idx="1273">
                  <c:v>15.98</c:v>
                </c:pt>
                <c:pt idx="1274">
                  <c:v>15.45</c:v>
                </c:pt>
                <c:pt idx="1275">
                  <c:v>18.3</c:v>
                </c:pt>
                <c:pt idx="1276">
                  <c:v>18.09</c:v>
                </c:pt>
                <c:pt idx="1277">
                  <c:v>17.95</c:v>
                </c:pt>
                <c:pt idx="1278">
                  <c:v>18.489999999999998</c:v>
                </c:pt>
                <c:pt idx="1279">
                  <c:v>18.07</c:v>
                </c:pt>
                <c:pt idx="1280">
                  <c:v>18.79</c:v>
                </c:pt>
                <c:pt idx="1281">
                  <c:v>17.77</c:v>
                </c:pt>
                <c:pt idx="1282">
                  <c:v>18.86</c:v>
                </c:pt>
                <c:pt idx="1283">
                  <c:v>19.61</c:v>
                </c:pt>
                <c:pt idx="1284">
                  <c:v>18.260000000000002</c:v>
                </c:pt>
                <c:pt idx="1285">
                  <c:v>21.32</c:v>
                </c:pt>
                <c:pt idx="1286">
                  <c:v>22.73</c:v>
                </c:pt>
                <c:pt idx="1287">
                  <c:v>21.85</c:v>
                </c:pt>
                <c:pt idx="1288">
                  <c:v>19.989999999999998</c:v>
                </c:pt>
                <c:pt idx="1289">
                  <c:v>18.86</c:v>
                </c:pt>
                <c:pt idx="1290">
                  <c:v>18.52</c:v>
                </c:pt>
                <c:pt idx="1291">
                  <c:v>19.29</c:v>
                </c:pt>
                <c:pt idx="1292">
                  <c:v>21.1</c:v>
                </c:pt>
                <c:pt idx="1293">
                  <c:v>20.56</c:v>
                </c:pt>
                <c:pt idx="1294">
                  <c:v>19.170000000000002</c:v>
                </c:pt>
                <c:pt idx="1295">
                  <c:v>17.27</c:v>
                </c:pt>
                <c:pt idx="1296">
                  <c:v>16.52</c:v>
                </c:pt>
                <c:pt idx="1297">
                  <c:v>15.87</c:v>
                </c:pt>
                <c:pt idx="1298">
                  <c:v>16.059999999999999</c:v>
                </c:pt>
                <c:pt idx="1299">
                  <c:v>16.34</c:v>
                </c:pt>
                <c:pt idx="1300">
                  <c:v>15.95</c:v>
                </c:pt>
                <c:pt idx="1301">
                  <c:v>15.95</c:v>
                </c:pt>
                <c:pt idx="1302">
                  <c:v>18.39</c:v>
                </c:pt>
                <c:pt idx="1303">
                  <c:v>19.87</c:v>
                </c:pt>
                <c:pt idx="1304">
                  <c:v>19.91</c:v>
                </c:pt>
                <c:pt idx="1305">
                  <c:v>20.8</c:v>
                </c:pt>
                <c:pt idx="1306">
                  <c:v>19.53</c:v>
                </c:pt>
                <c:pt idx="1307">
                  <c:v>20.95</c:v>
                </c:pt>
                <c:pt idx="1308">
                  <c:v>19.21</c:v>
                </c:pt>
                <c:pt idx="1309">
                  <c:v>19.09</c:v>
                </c:pt>
                <c:pt idx="1310">
                  <c:v>17.559999999999999</c:v>
                </c:pt>
                <c:pt idx="1311">
                  <c:v>17.52</c:v>
                </c:pt>
                <c:pt idx="1312">
                  <c:v>19.350000000000001</c:v>
                </c:pt>
                <c:pt idx="1313">
                  <c:v>20.23</c:v>
                </c:pt>
                <c:pt idx="1314">
                  <c:v>22.98</c:v>
                </c:pt>
                <c:pt idx="1315">
                  <c:v>23.74</c:v>
                </c:pt>
                <c:pt idx="1316">
                  <c:v>25.25</c:v>
                </c:pt>
                <c:pt idx="1317">
                  <c:v>23.66</c:v>
                </c:pt>
                <c:pt idx="1318">
                  <c:v>24.79</c:v>
                </c:pt>
                <c:pt idx="1319">
                  <c:v>23.38</c:v>
                </c:pt>
                <c:pt idx="1320">
                  <c:v>31.66</c:v>
                </c:pt>
                <c:pt idx="1321">
                  <c:v>32</c:v>
                </c:pt>
                <c:pt idx="1322">
                  <c:v>48</c:v>
                </c:pt>
                <c:pt idx="1323">
                  <c:v>35.06</c:v>
                </c:pt>
                <c:pt idx="1324">
                  <c:v>42.99</c:v>
                </c:pt>
                <c:pt idx="1325">
                  <c:v>39</c:v>
                </c:pt>
                <c:pt idx="1326">
                  <c:v>36.36</c:v>
                </c:pt>
                <c:pt idx="1327">
                  <c:v>31.87</c:v>
                </c:pt>
                <c:pt idx="1328">
                  <c:v>32.85</c:v>
                </c:pt>
                <c:pt idx="1329">
                  <c:v>31.58</c:v>
                </c:pt>
                <c:pt idx="1330">
                  <c:v>42.67</c:v>
                </c:pt>
                <c:pt idx="1331">
                  <c:v>43.05</c:v>
                </c:pt>
                <c:pt idx="1332">
                  <c:v>42.44</c:v>
                </c:pt>
                <c:pt idx="1333">
                  <c:v>36.270000000000003</c:v>
                </c:pt>
                <c:pt idx="1334">
                  <c:v>35.9</c:v>
                </c:pt>
                <c:pt idx="1335">
                  <c:v>39.76</c:v>
                </c:pt>
                <c:pt idx="1336">
                  <c:v>35.590000000000003</c:v>
                </c:pt>
                <c:pt idx="1337">
                  <c:v>32.28</c:v>
                </c:pt>
                <c:pt idx="1338">
                  <c:v>32.89</c:v>
                </c:pt>
                <c:pt idx="1339">
                  <c:v>31.62</c:v>
                </c:pt>
                <c:pt idx="1340">
                  <c:v>31.82</c:v>
                </c:pt>
                <c:pt idx="1341">
                  <c:v>33.92</c:v>
                </c:pt>
                <c:pt idx="1342">
                  <c:v>37</c:v>
                </c:pt>
                <c:pt idx="1343">
                  <c:v>33.380000000000003</c:v>
                </c:pt>
                <c:pt idx="1344">
                  <c:v>34.32</c:v>
                </c:pt>
                <c:pt idx="1345">
                  <c:v>38.520000000000003</c:v>
                </c:pt>
                <c:pt idx="1346">
                  <c:v>38.590000000000003</c:v>
                </c:pt>
                <c:pt idx="1347">
                  <c:v>36.909999999999997</c:v>
                </c:pt>
                <c:pt idx="1348">
                  <c:v>34.6</c:v>
                </c:pt>
                <c:pt idx="1349">
                  <c:v>31.97</c:v>
                </c:pt>
                <c:pt idx="1350">
                  <c:v>30.98</c:v>
                </c:pt>
                <c:pt idx="1351">
                  <c:v>32.729999999999997</c:v>
                </c:pt>
                <c:pt idx="1352">
                  <c:v>32.86</c:v>
                </c:pt>
                <c:pt idx="1353">
                  <c:v>37.32</c:v>
                </c:pt>
                <c:pt idx="1354">
                  <c:v>41.35</c:v>
                </c:pt>
                <c:pt idx="1355">
                  <c:v>41.25</c:v>
                </c:pt>
                <c:pt idx="1356">
                  <c:v>39.020000000000003</c:v>
                </c:pt>
                <c:pt idx="1357">
                  <c:v>37.71</c:v>
                </c:pt>
                <c:pt idx="1358">
                  <c:v>41.08</c:v>
                </c:pt>
                <c:pt idx="1359">
                  <c:v>38.840000000000003</c:v>
                </c:pt>
                <c:pt idx="1360">
                  <c:v>42.96</c:v>
                </c:pt>
                <c:pt idx="1361">
                  <c:v>45.45</c:v>
                </c:pt>
                <c:pt idx="1362">
                  <c:v>40.82</c:v>
                </c:pt>
                <c:pt idx="1363">
                  <c:v>37.81</c:v>
                </c:pt>
                <c:pt idx="1364">
                  <c:v>36.270000000000003</c:v>
                </c:pt>
                <c:pt idx="1365">
                  <c:v>36.200000000000003</c:v>
                </c:pt>
                <c:pt idx="1366">
                  <c:v>33.020000000000003</c:v>
                </c:pt>
                <c:pt idx="1367">
                  <c:v>32.86</c:v>
                </c:pt>
                <c:pt idx="1368">
                  <c:v>31.26</c:v>
                </c:pt>
                <c:pt idx="1369">
                  <c:v>30.7</c:v>
                </c:pt>
                <c:pt idx="1370">
                  <c:v>28.24</c:v>
                </c:pt>
                <c:pt idx="1371">
                  <c:v>33.39</c:v>
                </c:pt>
                <c:pt idx="1372">
                  <c:v>31.56</c:v>
                </c:pt>
                <c:pt idx="1373">
                  <c:v>34.44</c:v>
                </c:pt>
                <c:pt idx="1374">
                  <c:v>34.78</c:v>
                </c:pt>
                <c:pt idx="1375">
                  <c:v>31.32</c:v>
                </c:pt>
                <c:pt idx="1376">
                  <c:v>29.26</c:v>
                </c:pt>
                <c:pt idx="1377">
                  <c:v>32.22</c:v>
                </c:pt>
                <c:pt idx="1378">
                  <c:v>29.86</c:v>
                </c:pt>
                <c:pt idx="1379">
                  <c:v>25.46</c:v>
                </c:pt>
                <c:pt idx="1380">
                  <c:v>24.53</c:v>
                </c:pt>
                <c:pt idx="1381">
                  <c:v>29.96</c:v>
                </c:pt>
                <c:pt idx="1382">
                  <c:v>34.770000000000003</c:v>
                </c:pt>
                <c:pt idx="1383">
                  <c:v>32.74</c:v>
                </c:pt>
                <c:pt idx="1384">
                  <c:v>30.5</c:v>
                </c:pt>
                <c:pt idx="1385">
                  <c:v>30.16</c:v>
                </c:pt>
                <c:pt idx="1386">
                  <c:v>29.85</c:v>
                </c:pt>
                <c:pt idx="1387">
                  <c:v>27.48</c:v>
                </c:pt>
                <c:pt idx="1388">
                  <c:v>36.159999999999997</c:v>
                </c:pt>
                <c:pt idx="1389">
                  <c:v>32.81</c:v>
                </c:pt>
                <c:pt idx="1390">
                  <c:v>30.04</c:v>
                </c:pt>
                <c:pt idx="1391">
                  <c:v>31.13</c:v>
                </c:pt>
                <c:pt idx="1392">
                  <c:v>31.22</c:v>
                </c:pt>
                <c:pt idx="1393">
                  <c:v>33.51</c:v>
                </c:pt>
                <c:pt idx="1394">
                  <c:v>34.51</c:v>
                </c:pt>
                <c:pt idx="1395">
                  <c:v>32</c:v>
                </c:pt>
                <c:pt idx="1396">
                  <c:v>32.909999999999997</c:v>
                </c:pt>
                <c:pt idx="1397">
                  <c:v>31.97</c:v>
                </c:pt>
                <c:pt idx="1398">
                  <c:v>33.979999999999997</c:v>
                </c:pt>
                <c:pt idx="1399">
                  <c:v>34.47</c:v>
                </c:pt>
                <c:pt idx="1400">
                  <c:v>32.130000000000003</c:v>
                </c:pt>
                <c:pt idx="1401">
                  <c:v>30.64</c:v>
                </c:pt>
                <c:pt idx="1402">
                  <c:v>27.8</c:v>
                </c:pt>
                <c:pt idx="1403">
                  <c:v>27.41</c:v>
                </c:pt>
                <c:pt idx="1404">
                  <c:v>27.52</c:v>
                </c:pt>
                <c:pt idx="1405">
                  <c:v>27.84</c:v>
                </c:pt>
                <c:pt idx="1406">
                  <c:v>28.13</c:v>
                </c:pt>
                <c:pt idx="1407">
                  <c:v>28.67</c:v>
                </c:pt>
                <c:pt idx="1408">
                  <c:v>30.59</c:v>
                </c:pt>
                <c:pt idx="1409">
                  <c:v>26.38</c:v>
                </c:pt>
                <c:pt idx="1410">
                  <c:v>25.67</c:v>
                </c:pt>
                <c:pt idx="1411">
                  <c:v>25.41</c:v>
                </c:pt>
                <c:pt idx="1412">
                  <c:v>26.04</c:v>
                </c:pt>
                <c:pt idx="1413">
                  <c:v>25.11</c:v>
                </c:pt>
                <c:pt idx="1414">
                  <c:v>24.29</c:v>
                </c:pt>
                <c:pt idx="1415">
                  <c:v>24.92</c:v>
                </c:pt>
                <c:pt idx="1416">
                  <c:v>23.22</c:v>
                </c:pt>
                <c:pt idx="1417">
                  <c:v>21.43</c:v>
                </c:pt>
                <c:pt idx="1418">
                  <c:v>21.16</c:v>
                </c:pt>
                <c:pt idx="1419">
                  <c:v>20.73</c:v>
                </c:pt>
                <c:pt idx="1420">
                  <c:v>21.91</c:v>
                </c:pt>
                <c:pt idx="1421">
                  <c:v>23.52</c:v>
                </c:pt>
                <c:pt idx="1422">
                  <c:v>22.65</c:v>
                </c:pt>
                <c:pt idx="1423">
                  <c:v>23.4</c:v>
                </c:pt>
                <c:pt idx="1424">
                  <c:v>22.97</c:v>
                </c:pt>
                <c:pt idx="1425">
                  <c:v>22.22</c:v>
                </c:pt>
                <c:pt idx="1426">
                  <c:v>21.48</c:v>
                </c:pt>
                <c:pt idx="1427">
                  <c:v>20.63</c:v>
                </c:pt>
                <c:pt idx="1428">
                  <c:v>21.07</c:v>
                </c:pt>
                <c:pt idx="1429">
                  <c:v>20.69</c:v>
                </c:pt>
                <c:pt idx="1430">
                  <c:v>21.05</c:v>
                </c:pt>
                <c:pt idx="1431">
                  <c:v>20.47</c:v>
                </c:pt>
                <c:pt idx="1432">
                  <c:v>20.91</c:v>
                </c:pt>
                <c:pt idx="1433">
                  <c:v>22.2</c:v>
                </c:pt>
                <c:pt idx="1434">
                  <c:v>20.89</c:v>
                </c:pt>
                <c:pt idx="1435">
                  <c:v>19.87</c:v>
                </c:pt>
                <c:pt idx="1436">
                  <c:v>18.28</c:v>
                </c:pt>
                <c:pt idx="1437">
                  <c:v>18.670000000000002</c:v>
                </c:pt>
                <c:pt idx="1438">
                  <c:v>18.91</c:v>
                </c:pt>
                <c:pt idx="1439">
                  <c:v>18.309999999999999</c:v>
                </c:pt>
                <c:pt idx="1440">
                  <c:v>18.57</c:v>
                </c:pt>
                <c:pt idx="1441">
                  <c:v>18.53</c:v>
                </c:pt>
                <c:pt idx="1442">
                  <c:v>19.399999999999999</c:v>
                </c:pt>
                <c:pt idx="1443">
                  <c:v>19.440000000000001</c:v>
                </c:pt>
                <c:pt idx="1444">
                  <c:v>18.55</c:v>
                </c:pt>
                <c:pt idx="1445">
                  <c:v>17.98</c:v>
                </c:pt>
                <c:pt idx="1446">
                  <c:v>17.100000000000001</c:v>
                </c:pt>
                <c:pt idx="1447">
                  <c:v>17.760000000000002</c:v>
                </c:pt>
                <c:pt idx="1448">
                  <c:v>17.649999999999999</c:v>
                </c:pt>
                <c:pt idx="1449">
                  <c:v>18.16</c:v>
                </c:pt>
                <c:pt idx="1450">
                  <c:v>18.63</c:v>
                </c:pt>
                <c:pt idx="1451">
                  <c:v>20.79</c:v>
                </c:pt>
                <c:pt idx="1452">
                  <c:v>19.04</c:v>
                </c:pt>
                <c:pt idx="1453">
                  <c:v>19.54</c:v>
                </c:pt>
                <c:pt idx="1454">
                  <c:v>21.14</c:v>
                </c:pt>
                <c:pt idx="1455">
                  <c:v>19.22</c:v>
                </c:pt>
                <c:pt idx="1456">
                  <c:v>17.78</c:v>
                </c:pt>
                <c:pt idx="1457">
                  <c:v>18.190000000000001</c:v>
                </c:pt>
                <c:pt idx="1458">
                  <c:v>18.190000000000001</c:v>
                </c:pt>
                <c:pt idx="1459">
                  <c:v>16.8</c:v>
                </c:pt>
                <c:pt idx="1460">
                  <c:v>17.309999999999999</c:v>
                </c:pt>
                <c:pt idx="1461">
                  <c:v>18.190000000000001</c:v>
                </c:pt>
                <c:pt idx="1462">
                  <c:v>17.96</c:v>
                </c:pt>
                <c:pt idx="1463">
                  <c:v>18.43</c:v>
                </c:pt>
                <c:pt idx="1464">
                  <c:v>17.260000000000002</c:v>
                </c:pt>
                <c:pt idx="1465">
                  <c:v>17.29</c:v>
                </c:pt>
                <c:pt idx="1466">
                  <c:v>18.05</c:v>
                </c:pt>
                <c:pt idx="1467">
                  <c:v>20.87</c:v>
                </c:pt>
                <c:pt idx="1468">
                  <c:v>19.07</c:v>
                </c:pt>
                <c:pt idx="1469">
                  <c:v>17.95</c:v>
                </c:pt>
                <c:pt idx="1470">
                  <c:v>17.11</c:v>
                </c:pt>
                <c:pt idx="1471">
                  <c:v>15.64</c:v>
                </c:pt>
                <c:pt idx="1472">
                  <c:v>14.8</c:v>
                </c:pt>
                <c:pt idx="1473">
                  <c:v>15.31</c:v>
                </c:pt>
                <c:pt idx="1474">
                  <c:v>15.42</c:v>
                </c:pt>
                <c:pt idx="1475">
                  <c:v>14.47</c:v>
                </c:pt>
                <c:pt idx="1476">
                  <c:v>15.04</c:v>
                </c:pt>
                <c:pt idx="1477">
                  <c:v>15.58</c:v>
                </c:pt>
                <c:pt idx="1478">
                  <c:v>15.13</c:v>
                </c:pt>
                <c:pt idx="1479">
                  <c:v>15.57</c:v>
                </c:pt>
                <c:pt idx="1480">
                  <c:v>14.82</c:v>
                </c:pt>
                <c:pt idx="1481">
                  <c:v>14.26</c:v>
                </c:pt>
                <c:pt idx="1482">
                  <c:v>15.59</c:v>
                </c:pt>
                <c:pt idx="1483">
                  <c:v>15.47</c:v>
                </c:pt>
                <c:pt idx="1484">
                  <c:v>15.48</c:v>
                </c:pt>
                <c:pt idx="1485">
                  <c:v>15.5</c:v>
                </c:pt>
                <c:pt idx="1486">
                  <c:v>15.64</c:v>
                </c:pt>
                <c:pt idx="1487">
                  <c:v>15.66</c:v>
                </c:pt>
                <c:pt idx="1488">
                  <c:v>16.440000000000001</c:v>
                </c:pt>
                <c:pt idx="1489">
                  <c:v>16.7</c:v>
                </c:pt>
                <c:pt idx="1490">
                  <c:v>18.809999999999999</c:v>
                </c:pt>
                <c:pt idx="1491">
                  <c:v>20.39</c:v>
                </c:pt>
                <c:pt idx="1492">
                  <c:v>20.02</c:v>
                </c:pt>
                <c:pt idx="1493">
                  <c:v>17.2</c:v>
                </c:pt>
                <c:pt idx="1494">
                  <c:v>19.55</c:v>
                </c:pt>
                <c:pt idx="1495">
                  <c:v>19.55</c:v>
                </c:pt>
                <c:pt idx="1496">
                  <c:v>18.46</c:v>
                </c:pt>
                <c:pt idx="1497">
                  <c:v>18.64</c:v>
                </c:pt>
                <c:pt idx="1498">
                  <c:v>18.36</c:v>
                </c:pt>
                <c:pt idx="1499">
                  <c:v>17.440000000000001</c:v>
                </c:pt>
                <c:pt idx="1500">
                  <c:v>18.97</c:v>
                </c:pt>
                <c:pt idx="1501">
                  <c:v>18.100000000000001</c:v>
                </c:pt>
                <c:pt idx="1502">
                  <c:v>16.82</c:v>
                </c:pt>
                <c:pt idx="1503">
                  <c:v>16.239999999999998</c:v>
                </c:pt>
                <c:pt idx="1504">
                  <c:v>16.32</c:v>
                </c:pt>
                <c:pt idx="1505">
                  <c:v>17.149999999999999</c:v>
                </c:pt>
                <c:pt idx="1506">
                  <c:v>16.600000000000001</c:v>
                </c:pt>
                <c:pt idx="1507">
                  <c:v>16.88</c:v>
                </c:pt>
                <c:pt idx="1508">
                  <c:v>17.559999999999999</c:v>
                </c:pt>
                <c:pt idx="1509">
                  <c:v>19.16</c:v>
                </c:pt>
                <c:pt idx="1510">
                  <c:v>18.940000000000001</c:v>
                </c:pt>
                <c:pt idx="1511">
                  <c:v>19.05</c:v>
                </c:pt>
                <c:pt idx="1512">
                  <c:v>20.079999999999998</c:v>
                </c:pt>
                <c:pt idx="1513">
                  <c:v>18.829999999999998</c:v>
                </c:pt>
                <c:pt idx="1514">
                  <c:v>19.89</c:v>
                </c:pt>
                <c:pt idx="1515">
                  <c:v>21.87</c:v>
                </c:pt>
                <c:pt idx="1516">
                  <c:v>21.97</c:v>
                </c:pt>
                <c:pt idx="1517">
                  <c:v>22.27</c:v>
                </c:pt>
                <c:pt idx="1518">
                  <c:v>24.49</c:v>
                </c:pt>
                <c:pt idx="1519">
                  <c:v>25.1</c:v>
                </c:pt>
                <c:pt idx="1520">
                  <c:v>22.01</c:v>
                </c:pt>
                <c:pt idx="1521">
                  <c:v>22.48</c:v>
                </c:pt>
                <c:pt idx="1522">
                  <c:v>22.33</c:v>
                </c:pt>
                <c:pt idx="1523">
                  <c:v>21.54</c:v>
                </c:pt>
                <c:pt idx="1524">
                  <c:v>21.76</c:v>
                </c:pt>
                <c:pt idx="1525">
                  <c:v>21.03</c:v>
                </c:pt>
                <c:pt idx="1526">
                  <c:v>24.14</c:v>
                </c:pt>
                <c:pt idx="1527">
                  <c:v>24.06</c:v>
                </c:pt>
                <c:pt idx="1528">
                  <c:v>26.66</c:v>
                </c:pt>
                <c:pt idx="1529">
                  <c:v>26.12</c:v>
                </c:pt>
                <c:pt idx="1530">
                  <c:v>24.68</c:v>
                </c:pt>
                <c:pt idx="1531">
                  <c:v>22.16</c:v>
                </c:pt>
                <c:pt idx="1532">
                  <c:v>21.72</c:v>
                </c:pt>
                <c:pt idx="1533">
                  <c:v>21.23</c:v>
                </c:pt>
                <c:pt idx="1534">
                  <c:v>23.56</c:v>
                </c:pt>
                <c:pt idx="1535">
                  <c:v>22.09</c:v>
                </c:pt>
                <c:pt idx="1536">
                  <c:v>24.27</c:v>
                </c:pt>
                <c:pt idx="1537">
                  <c:v>21.68</c:v>
                </c:pt>
                <c:pt idx="1538">
                  <c:v>21.11</c:v>
                </c:pt>
                <c:pt idx="1539">
                  <c:v>18.32</c:v>
                </c:pt>
                <c:pt idx="1540">
                  <c:v>18.38</c:v>
                </c:pt>
                <c:pt idx="1541">
                  <c:v>17.239999999999998</c:v>
                </c:pt>
                <c:pt idx="1542">
                  <c:v>20.079999999999998</c:v>
                </c:pt>
                <c:pt idx="1543">
                  <c:v>18.11</c:v>
                </c:pt>
                <c:pt idx="1544">
                  <c:v>20.38</c:v>
                </c:pt>
                <c:pt idx="1545">
                  <c:v>19.72</c:v>
                </c:pt>
                <c:pt idx="1546">
                  <c:v>19.45</c:v>
                </c:pt>
                <c:pt idx="1547">
                  <c:v>19.71</c:v>
                </c:pt>
                <c:pt idx="1548">
                  <c:v>17.079999999999998</c:v>
                </c:pt>
                <c:pt idx="1549">
                  <c:v>16.8</c:v>
                </c:pt>
                <c:pt idx="1550">
                  <c:v>16.66</c:v>
                </c:pt>
                <c:pt idx="1551">
                  <c:v>17.5</c:v>
                </c:pt>
                <c:pt idx="1552">
                  <c:v>17.100000000000001</c:v>
                </c:pt>
                <c:pt idx="1553">
                  <c:v>17.98</c:v>
                </c:pt>
                <c:pt idx="1554">
                  <c:v>18.72</c:v>
                </c:pt>
                <c:pt idx="1555">
                  <c:v>17.95</c:v>
                </c:pt>
                <c:pt idx="1556">
                  <c:v>18.329999999999998</c:v>
                </c:pt>
                <c:pt idx="1557">
                  <c:v>16.739999999999998</c:v>
                </c:pt>
                <c:pt idx="1558">
                  <c:v>17.11</c:v>
                </c:pt>
                <c:pt idx="1559">
                  <c:v>16.48</c:v>
                </c:pt>
                <c:pt idx="1560">
                  <c:v>16.16</c:v>
                </c:pt>
                <c:pt idx="1561">
                  <c:v>15.45</c:v>
                </c:pt>
                <c:pt idx="1562">
                  <c:v>16.27</c:v>
                </c:pt>
                <c:pt idx="1563">
                  <c:v>18.62</c:v>
                </c:pt>
                <c:pt idx="1564">
                  <c:v>20.47</c:v>
                </c:pt>
                <c:pt idx="1565">
                  <c:v>19.34</c:v>
                </c:pt>
                <c:pt idx="1566">
                  <c:v>17.53</c:v>
                </c:pt>
                <c:pt idx="1567">
                  <c:v>16.7</c:v>
                </c:pt>
                <c:pt idx="1568">
                  <c:v>18.03</c:v>
                </c:pt>
                <c:pt idx="1569">
                  <c:v>18.93</c:v>
                </c:pt>
                <c:pt idx="1570">
                  <c:v>18.96</c:v>
                </c:pt>
                <c:pt idx="1571">
                  <c:v>17.57</c:v>
                </c:pt>
                <c:pt idx="1572">
                  <c:v>15.64</c:v>
                </c:pt>
                <c:pt idx="1573">
                  <c:v>15.95</c:v>
                </c:pt>
                <c:pt idx="1574">
                  <c:v>15.99</c:v>
                </c:pt>
                <c:pt idx="1575">
                  <c:v>15.32</c:v>
                </c:pt>
                <c:pt idx="1576">
                  <c:v>15.28</c:v>
                </c:pt>
                <c:pt idx="1577">
                  <c:v>14.74</c:v>
                </c:pt>
                <c:pt idx="1578">
                  <c:v>13.7</c:v>
                </c:pt>
                <c:pt idx="1579">
                  <c:v>14.85</c:v>
                </c:pt>
                <c:pt idx="1580">
                  <c:v>14.63</c:v>
                </c:pt>
                <c:pt idx="1581">
                  <c:v>14.29</c:v>
                </c:pt>
                <c:pt idx="1582">
                  <c:v>13.45</c:v>
                </c:pt>
                <c:pt idx="1583">
                  <c:v>14.02</c:v>
                </c:pt>
                <c:pt idx="1584">
                  <c:v>15.02</c:v>
                </c:pt>
                <c:pt idx="1585">
                  <c:v>15.11</c:v>
                </c:pt>
                <c:pt idx="1586">
                  <c:v>15.96</c:v>
                </c:pt>
                <c:pt idx="1587">
                  <c:v>15.18</c:v>
                </c:pt>
                <c:pt idx="1588">
                  <c:v>16.350000000000001</c:v>
                </c:pt>
                <c:pt idx="1589">
                  <c:v>16.489999999999998</c:v>
                </c:pt>
                <c:pt idx="1590">
                  <c:v>17.059999999999999</c:v>
                </c:pt>
                <c:pt idx="1591">
                  <c:v>17.829999999999998</c:v>
                </c:pt>
                <c:pt idx="1592">
                  <c:v>17.47</c:v>
                </c:pt>
                <c:pt idx="1593">
                  <c:v>17.98</c:v>
                </c:pt>
                <c:pt idx="1594">
                  <c:v>17.739999999999998</c:v>
                </c:pt>
                <c:pt idx="1595">
                  <c:v>15.6</c:v>
                </c:pt>
                <c:pt idx="1596">
                  <c:v>14.38</c:v>
                </c:pt>
                <c:pt idx="1597">
                  <c:v>16.28</c:v>
                </c:pt>
                <c:pt idx="1598">
                  <c:v>16.41</c:v>
                </c:pt>
                <c:pt idx="1599">
                  <c:v>15.8</c:v>
                </c:pt>
                <c:pt idx="1600">
                  <c:v>14.05</c:v>
                </c:pt>
                <c:pt idx="1601">
                  <c:v>14.51</c:v>
                </c:pt>
                <c:pt idx="1602">
                  <c:v>14.59</c:v>
                </c:pt>
                <c:pt idx="1603">
                  <c:v>14.18</c:v>
                </c:pt>
                <c:pt idx="1604">
                  <c:v>13.88</c:v>
                </c:pt>
                <c:pt idx="1605">
                  <c:v>14.07</c:v>
                </c:pt>
                <c:pt idx="1606">
                  <c:v>13.98</c:v>
                </c:pt>
                <c:pt idx="1607">
                  <c:v>14.15</c:v>
                </c:pt>
                <c:pt idx="1608">
                  <c:v>15.43</c:v>
                </c:pt>
                <c:pt idx="1609">
                  <c:v>16.809999999999999</c:v>
                </c:pt>
                <c:pt idx="1610">
                  <c:v>14.84</c:v>
                </c:pt>
                <c:pt idx="1611">
                  <c:v>15.73</c:v>
                </c:pt>
                <c:pt idx="1612">
                  <c:v>16.32</c:v>
                </c:pt>
                <c:pt idx="1613">
                  <c:v>15.71</c:v>
                </c:pt>
                <c:pt idx="1614">
                  <c:v>15.43</c:v>
                </c:pt>
                <c:pt idx="1615">
                  <c:v>14.55</c:v>
                </c:pt>
                <c:pt idx="1616">
                  <c:v>14.33</c:v>
                </c:pt>
                <c:pt idx="1617">
                  <c:v>15.11</c:v>
                </c:pt>
                <c:pt idx="1618">
                  <c:v>16.37</c:v>
                </c:pt>
                <c:pt idx="1619">
                  <c:v>16.29</c:v>
                </c:pt>
                <c:pt idx="1620">
                  <c:v>15.59</c:v>
                </c:pt>
                <c:pt idx="1621">
                  <c:v>16.14</c:v>
                </c:pt>
                <c:pt idx="1622">
                  <c:v>15.27</c:v>
                </c:pt>
                <c:pt idx="1623">
                  <c:v>15.22</c:v>
                </c:pt>
                <c:pt idx="1624">
                  <c:v>15.07</c:v>
                </c:pt>
                <c:pt idx="1625">
                  <c:v>15.03</c:v>
                </c:pt>
                <c:pt idx="1626">
                  <c:v>17.059999999999999</c:v>
                </c:pt>
                <c:pt idx="1627">
                  <c:v>16.62</c:v>
                </c:pt>
                <c:pt idx="1628">
                  <c:v>18.829999999999998</c:v>
                </c:pt>
                <c:pt idx="1629">
                  <c:v>18.329999999999998</c:v>
                </c:pt>
                <c:pt idx="1630">
                  <c:v>18.12</c:v>
                </c:pt>
                <c:pt idx="1631">
                  <c:v>17.809999999999999</c:v>
                </c:pt>
                <c:pt idx="1632">
                  <c:v>18.600000000000001</c:v>
                </c:pt>
                <c:pt idx="1633">
                  <c:v>16.690000000000001</c:v>
                </c:pt>
                <c:pt idx="1634">
                  <c:v>17.59</c:v>
                </c:pt>
                <c:pt idx="1635">
                  <c:v>18.420000000000002</c:v>
                </c:pt>
                <c:pt idx="1636">
                  <c:v>17.579999999999998</c:v>
                </c:pt>
                <c:pt idx="1637">
                  <c:v>19.079999999999998</c:v>
                </c:pt>
                <c:pt idx="1638">
                  <c:v>18.489999999999998</c:v>
                </c:pt>
                <c:pt idx="1639">
                  <c:v>18.61</c:v>
                </c:pt>
                <c:pt idx="1640">
                  <c:v>16.68</c:v>
                </c:pt>
                <c:pt idx="1641">
                  <c:v>16.649999999999999</c:v>
                </c:pt>
                <c:pt idx="1642">
                  <c:v>17.920000000000002</c:v>
                </c:pt>
                <c:pt idx="1643">
                  <c:v>17.989999999999998</c:v>
                </c:pt>
                <c:pt idx="1644">
                  <c:v>16.41</c:v>
                </c:pt>
                <c:pt idx="1645">
                  <c:v>15.24</c:v>
                </c:pt>
                <c:pt idx="1646">
                  <c:v>15.08</c:v>
                </c:pt>
                <c:pt idx="1647">
                  <c:v>15.31</c:v>
                </c:pt>
                <c:pt idx="1648">
                  <c:v>15.14</c:v>
                </c:pt>
                <c:pt idx="1649">
                  <c:v>15.5</c:v>
                </c:pt>
                <c:pt idx="1650">
                  <c:v>15.92</c:v>
                </c:pt>
                <c:pt idx="1651">
                  <c:v>15.51</c:v>
                </c:pt>
                <c:pt idx="1652">
                  <c:v>15.06</c:v>
                </c:pt>
                <c:pt idx="1653">
                  <c:v>15.87</c:v>
                </c:pt>
                <c:pt idx="1654">
                  <c:v>16.64</c:v>
                </c:pt>
                <c:pt idx="1655">
                  <c:v>17.12</c:v>
                </c:pt>
                <c:pt idx="1656">
                  <c:v>16.46</c:v>
                </c:pt>
                <c:pt idx="1657">
                  <c:v>16.579999999999998</c:v>
                </c:pt>
                <c:pt idx="1658">
                  <c:v>15.9</c:v>
                </c:pt>
                <c:pt idx="1659">
                  <c:v>16.05</c:v>
                </c:pt>
                <c:pt idx="1660">
                  <c:v>15.57</c:v>
                </c:pt>
                <c:pt idx="1661">
                  <c:v>15.95</c:v>
                </c:pt>
                <c:pt idx="1662">
                  <c:v>16.559999999999999</c:v>
                </c:pt>
                <c:pt idx="1663">
                  <c:v>17</c:v>
                </c:pt>
                <c:pt idx="1664">
                  <c:v>16.34</c:v>
                </c:pt>
                <c:pt idx="1665">
                  <c:v>15.57</c:v>
                </c:pt>
                <c:pt idx="1666">
                  <c:v>17.36</c:v>
                </c:pt>
                <c:pt idx="1667">
                  <c:v>17.670000000000002</c:v>
                </c:pt>
                <c:pt idx="1668">
                  <c:v>17.84</c:v>
                </c:pt>
                <c:pt idx="1669">
                  <c:v>18.59</c:v>
                </c:pt>
                <c:pt idx="1670">
                  <c:v>19.48</c:v>
                </c:pt>
                <c:pt idx="1671">
                  <c:v>19.47</c:v>
                </c:pt>
                <c:pt idx="1672">
                  <c:v>22.72</c:v>
                </c:pt>
                <c:pt idx="1673">
                  <c:v>18.02</c:v>
                </c:pt>
                <c:pt idx="1674">
                  <c:v>14.68</c:v>
                </c:pt>
                <c:pt idx="1675">
                  <c:v>14.56</c:v>
                </c:pt>
                <c:pt idx="1676">
                  <c:v>13.83</c:v>
                </c:pt>
                <c:pt idx="1677">
                  <c:v>13.79</c:v>
                </c:pt>
                <c:pt idx="1678">
                  <c:v>13.62</c:v>
                </c:pt>
                <c:pt idx="1679">
                  <c:v>13.81</c:v>
                </c:pt>
                <c:pt idx="1680">
                  <c:v>13.49</c:v>
                </c:pt>
                <c:pt idx="1681">
                  <c:v>13.36</c:v>
                </c:pt>
                <c:pt idx="1682">
                  <c:v>13.52</c:v>
                </c:pt>
                <c:pt idx="1683">
                  <c:v>13.55</c:v>
                </c:pt>
                <c:pt idx="1684">
                  <c:v>13.42</c:v>
                </c:pt>
                <c:pt idx="1685">
                  <c:v>13.57</c:v>
                </c:pt>
                <c:pt idx="1686">
                  <c:v>12.46</c:v>
                </c:pt>
                <c:pt idx="1687">
                  <c:v>12.43</c:v>
                </c:pt>
                <c:pt idx="1688">
                  <c:v>12.46</c:v>
                </c:pt>
                <c:pt idx="1689">
                  <c:v>12.69</c:v>
                </c:pt>
                <c:pt idx="1690">
                  <c:v>12.89</c:v>
                </c:pt>
                <c:pt idx="1691">
                  <c:v>13.57</c:v>
                </c:pt>
                <c:pt idx="1692">
                  <c:v>13.31</c:v>
                </c:pt>
                <c:pt idx="1693">
                  <c:v>14.32</c:v>
                </c:pt>
                <c:pt idx="1694">
                  <c:v>14.28</c:v>
                </c:pt>
                <c:pt idx="1695">
                  <c:v>12.9</c:v>
                </c:pt>
                <c:pt idx="1696">
                  <c:v>14.67</c:v>
                </c:pt>
                <c:pt idx="1697">
                  <c:v>13.72</c:v>
                </c:pt>
                <c:pt idx="1698">
                  <c:v>13.41</c:v>
                </c:pt>
                <c:pt idx="1699">
                  <c:v>13.5</c:v>
                </c:pt>
                <c:pt idx="1700">
                  <c:v>13.02</c:v>
                </c:pt>
                <c:pt idx="1701">
                  <c:v>12.94</c:v>
                </c:pt>
                <c:pt idx="1702">
                  <c:v>12.64</c:v>
                </c:pt>
                <c:pt idx="1703">
                  <c:v>12.98</c:v>
                </c:pt>
                <c:pt idx="1704">
                  <c:v>12.66</c:v>
                </c:pt>
                <c:pt idx="1705">
                  <c:v>12.46</c:v>
                </c:pt>
                <c:pt idx="1706">
                  <c:v>12.31</c:v>
                </c:pt>
                <c:pt idx="1707">
                  <c:v>14.68</c:v>
                </c:pt>
                <c:pt idx="1708">
                  <c:v>15.22</c:v>
                </c:pt>
                <c:pt idx="1709">
                  <c:v>14.17</c:v>
                </c:pt>
                <c:pt idx="1710">
                  <c:v>18.989999999999998</c:v>
                </c:pt>
                <c:pt idx="1711">
                  <c:v>16.87</c:v>
                </c:pt>
                <c:pt idx="1712">
                  <c:v>14.73</c:v>
                </c:pt>
                <c:pt idx="1713">
                  <c:v>15.51</c:v>
                </c:pt>
                <c:pt idx="1714">
                  <c:v>15.36</c:v>
                </c:pt>
                <c:pt idx="1715">
                  <c:v>14.01</c:v>
                </c:pt>
                <c:pt idx="1716">
                  <c:v>13.48</c:v>
                </c:pt>
                <c:pt idx="1717">
                  <c:v>13.53</c:v>
                </c:pt>
                <c:pt idx="1718">
                  <c:v>13.06</c:v>
                </c:pt>
                <c:pt idx="1719">
                  <c:v>12.59</c:v>
                </c:pt>
                <c:pt idx="1720">
                  <c:v>11.56</c:v>
                </c:pt>
                <c:pt idx="1721">
                  <c:v>12.27</c:v>
                </c:pt>
                <c:pt idx="1722">
                  <c:v>11.83</c:v>
                </c:pt>
                <c:pt idx="1723">
                  <c:v>11.3</c:v>
                </c:pt>
                <c:pt idx="1724">
                  <c:v>11.3</c:v>
                </c:pt>
                <c:pt idx="1725">
                  <c:v>13.36</c:v>
                </c:pt>
                <c:pt idx="1726">
                  <c:v>14.39</c:v>
                </c:pt>
                <c:pt idx="1727">
                  <c:v>12.67</c:v>
                </c:pt>
                <c:pt idx="1728">
                  <c:v>13.99</c:v>
                </c:pt>
                <c:pt idx="1729">
                  <c:v>13.57</c:v>
                </c:pt>
                <c:pt idx="1730">
                  <c:v>13.74</c:v>
                </c:pt>
                <c:pt idx="1731">
                  <c:v>12.77</c:v>
                </c:pt>
                <c:pt idx="1732">
                  <c:v>13.15</c:v>
                </c:pt>
                <c:pt idx="1733">
                  <c:v>12.7</c:v>
                </c:pt>
                <c:pt idx="1734">
                  <c:v>13.58</c:v>
                </c:pt>
                <c:pt idx="1735">
                  <c:v>12.78</c:v>
                </c:pt>
                <c:pt idx="1736">
                  <c:v>14.21</c:v>
                </c:pt>
                <c:pt idx="1737">
                  <c:v>13.89</c:v>
                </c:pt>
                <c:pt idx="1738">
                  <c:v>13.92</c:v>
                </c:pt>
                <c:pt idx="1739">
                  <c:v>13.19</c:v>
                </c:pt>
                <c:pt idx="1740">
                  <c:v>12.84</c:v>
                </c:pt>
                <c:pt idx="1741">
                  <c:v>12.36</c:v>
                </c:pt>
                <c:pt idx="1742">
                  <c:v>12.24</c:v>
                </c:pt>
                <c:pt idx="1743">
                  <c:v>12.06</c:v>
                </c:pt>
                <c:pt idx="1744">
                  <c:v>17.27</c:v>
                </c:pt>
                <c:pt idx="1745">
                  <c:v>13.96</c:v>
                </c:pt>
                <c:pt idx="1746">
                  <c:v>16.510000000000002</c:v>
                </c:pt>
                <c:pt idx="1747">
                  <c:v>17.559999999999999</c:v>
                </c:pt>
                <c:pt idx="1748">
                  <c:v>14.97</c:v>
                </c:pt>
                <c:pt idx="1749">
                  <c:v>14.39</c:v>
                </c:pt>
                <c:pt idx="1750">
                  <c:v>13.48</c:v>
                </c:pt>
                <c:pt idx="1751">
                  <c:v>13.61</c:v>
                </c:pt>
                <c:pt idx="1752">
                  <c:v>13.62</c:v>
                </c:pt>
                <c:pt idx="1753">
                  <c:v>13.61</c:v>
                </c:pt>
                <c:pt idx="1754">
                  <c:v>13.71</c:v>
                </c:pt>
                <c:pt idx="1755">
                  <c:v>13.52</c:v>
                </c:pt>
                <c:pt idx="1756">
                  <c:v>14.49</c:v>
                </c:pt>
                <c:pt idx="1757">
                  <c:v>13.59</c:v>
                </c:pt>
                <c:pt idx="1758">
                  <c:v>12.85</c:v>
                </c:pt>
                <c:pt idx="1759">
                  <c:v>12.66</c:v>
                </c:pt>
                <c:pt idx="1760">
                  <c:v>12.83</c:v>
                </c:pt>
                <c:pt idx="1761">
                  <c:v>12.66</c:v>
                </c:pt>
                <c:pt idx="1762">
                  <c:v>13.13</c:v>
                </c:pt>
                <c:pt idx="1763">
                  <c:v>12.59</c:v>
                </c:pt>
                <c:pt idx="1764">
                  <c:v>12.55</c:v>
                </c:pt>
                <c:pt idx="1765">
                  <c:v>12.77</c:v>
                </c:pt>
                <c:pt idx="1766">
                  <c:v>12.81</c:v>
                </c:pt>
                <c:pt idx="1767">
                  <c:v>13.07</c:v>
                </c:pt>
                <c:pt idx="1768">
                  <c:v>12.45</c:v>
                </c:pt>
                <c:pt idx="1769">
                  <c:v>13.02</c:v>
                </c:pt>
                <c:pt idx="1770">
                  <c:v>13.37</c:v>
                </c:pt>
                <c:pt idx="1771">
                  <c:v>13.82</c:v>
                </c:pt>
                <c:pt idx="1772">
                  <c:v>14.07</c:v>
                </c:pt>
                <c:pt idx="1773">
                  <c:v>13.99</c:v>
                </c:pt>
                <c:pt idx="1774">
                  <c:v>14.48</c:v>
                </c:pt>
                <c:pt idx="1775">
                  <c:v>14.83</c:v>
                </c:pt>
                <c:pt idx="1776">
                  <c:v>14.53</c:v>
                </c:pt>
                <c:pt idx="1777">
                  <c:v>16.3</c:v>
                </c:pt>
                <c:pt idx="1778">
                  <c:v>16.28</c:v>
                </c:pt>
                <c:pt idx="1779">
                  <c:v>16.27</c:v>
                </c:pt>
                <c:pt idx="1780">
                  <c:v>17.5</c:v>
                </c:pt>
                <c:pt idx="1781">
                  <c:v>16.63</c:v>
                </c:pt>
                <c:pt idx="1782">
                  <c:v>15.14</c:v>
                </c:pt>
                <c:pt idx="1783">
                  <c:v>15.44</c:v>
                </c:pt>
                <c:pt idx="1784">
                  <c:v>17.07</c:v>
                </c:pt>
                <c:pt idx="1785">
                  <c:v>18.59</c:v>
                </c:pt>
                <c:pt idx="1786">
                  <c:v>16.41</c:v>
                </c:pt>
                <c:pt idx="1787">
                  <c:v>17.149999999999999</c:v>
                </c:pt>
                <c:pt idx="1788">
                  <c:v>16.8</c:v>
                </c:pt>
                <c:pt idx="1789">
                  <c:v>16.61</c:v>
                </c:pt>
                <c:pt idx="1790">
                  <c:v>16.64</c:v>
                </c:pt>
                <c:pt idx="1791">
                  <c:v>20.49</c:v>
                </c:pt>
                <c:pt idx="1792">
                  <c:v>18.899999999999999</c:v>
                </c:pt>
                <c:pt idx="1793">
                  <c:v>20.11</c:v>
                </c:pt>
                <c:pt idx="1794">
                  <c:v>18.47</c:v>
                </c:pt>
                <c:pt idx="1795">
                  <c:v>17.21</c:v>
                </c:pt>
                <c:pt idx="1796">
                  <c:v>16.86</c:v>
                </c:pt>
                <c:pt idx="1797">
                  <c:v>16.86</c:v>
                </c:pt>
                <c:pt idx="1798">
                  <c:v>16.37</c:v>
                </c:pt>
                <c:pt idx="1799">
                  <c:v>16.440000000000001</c:v>
                </c:pt>
                <c:pt idx="1800">
                  <c:v>16.2</c:v>
                </c:pt>
                <c:pt idx="1801">
                  <c:v>14.89</c:v>
                </c:pt>
                <c:pt idx="1802">
                  <c:v>14.78</c:v>
                </c:pt>
                <c:pt idx="1803">
                  <c:v>14.35</c:v>
                </c:pt>
                <c:pt idx="1804">
                  <c:v>14.21</c:v>
                </c:pt>
                <c:pt idx="1805">
                  <c:v>14.01</c:v>
                </c:pt>
                <c:pt idx="1806">
                  <c:v>13.84</c:v>
                </c:pt>
                <c:pt idx="1807">
                  <c:v>13.79</c:v>
                </c:pt>
                <c:pt idx="1808">
                  <c:v>14.42</c:v>
                </c:pt>
                <c:pt idx="1809">
                  <c:v>13.78</c:v>
                </c:pt>
                <c:pt idx="1810">
                  <c:v>13.77</c:v>
                </c:pt>
                <c:pt idx="1811">
                  <c:v>12.54</c:v>
                </c:pt>
                <c:pt idx="1812">
                  <c:v>12.29</c:v>
                </c:pt>
                <c:pt idx="1813">
                  <c:v>12.66</c:v>
                </c:pt>
                <c:pt idx="1814">
                  <c:v>13.18</c:v>
                </c:pt>
                <c:pt idx="1815">
                  <c:v>12.97</c:v>
                </c:pt>
                <c:pt idx="1816">
                  <c:v>12.72</c:v>
                </c:pt>
                <c:pt idx="1817">
                  <c:v>13.39</c:v>
                </c:pt>
                <c:pt idx="1818">
                  <c:v>13.39</c:v>
                </c:pt>
                <c:pt idx="1819">
                  <c:v>13.45</c:v>
                </c:pt>
                <c:pt idx="1820">
                  <c:v>12.94</c:v>
                </c:pt>
                <c:pt idx="1821">
                  <c:v>11.98</c:v>
                </c:pt>
                <c:pt idx="1822">
                  <c:v>11.84</c:v>
                </c:pt>
                <c:pt idx="1823">
                  <c:v>12.72</c:v>
                </c:pt>
                <c:pt idx="1824">
                  <c:v>12.98</c:v>
                </c:pt>
                <c:pt idx="1825">
                  <c:v>12.73</c:v>
                </c:pt>
                <c:pt idx="1826">
                  <c:v>13.41</c:v>
                </c:pt>
                <c:pt idx="1827">
                  <c:v>12.81</c:v>
                </c:pt>
                <c:pt idx="1828">
                  <c:v>12.31</c:v>
                </c:pt>
                <c:pt idx="1829">
                  <c:v>13.04</c:v>
                </c:pt>
                <c:pt idx="1830">
                  <c:v>14.73</c:v>
                </c:pt>
                <c:pt idx="1831">
                  <c:v>14.37</c:v>
                </c:pt>
                <c:pt idx="1832">
                  <c:v>15.1</c:v>
                </c:pt>
                <c:pt idx="1833">
                  <c:v>14.91</c:v>
                </c:pt>
                <c:pt idx="1834">
                  <c:v>15.94</c:v>
                </c:pt>
                <c:pt idx="1835">
                  <c:v>14.76</c:v>
                </c:pt>
                <c:pt idx="1836">
                  <c:v>13.98</c:v>
                </c:pt>
                <c:pt idx="1837">
                  <c:v>14.99</c:v>
                </c:pt>
                <c:pt idx="1838">
                  <c:v>16.77</c:v>
                </c:pt>
                <c:pt idx="1839">
                  <c:v>16.489999999999998</c:v>
                </c:pt>
                <c:pt idx="1840">
                  <c:v>16.809999999999999</c:v>
                </c:pt>
                <c:pt idx="1841">
                  <c:v>17.010000000000002</c:v>
                </c:pt>
                <c:pt idx="1842">
                  <c:v>16.61</c:v>
                </c:pt>
                <c:pt idx="1843">
                  <c:v>15.88</c:v>
                </c:pt>
                <c:pt idx="1844">
                  <c:v>15.77</c:v>
                </c:pt>
                <c:pt idx="1845">
                  <c:v>15.85</c:v>
                </c:pt>
                <c:pt idx="1846">
                  <c:v>15.63</c:v>
                </c:pt>
                <c:pt idx="1847">
                  <c:v>14.53</c:v>
                </c:pt>
                <c:pt idx="1848">
                  <c:v>13.82</c:v>
                </c:pt>
                <c:pt idx="1849">
                  <c:v>14.29</c:v>
                </c:pt>
                <c:pt idx="1850">
                  <c:v>14.16</c:v>
                </c:pt>
                <c:pt idx="1851">
                  <c:v>14.38</c:v>
                </c:pt>
                <c:pt idx="1852">
                  <c:v>14.53</c:v>
                </c:pt>
                <c:pt idx="1853">
                  <c:v>13.59</c:v>
                </c:pt>
                <c:pt idx="1854">
                  <c:v>13.16</c:v>
                </c:pt>
                <c:pt idx="1855">
                  <c:v>13.12</c:v>
                </c:pt>
                <c:pt idx="1856">
                  <c:v>14.31</c:v>
                </c:pt>
                <c:pt idx="1857">
                  <c:v>14.08</c:v>
                </c:pt>
                <c:pt idx="1858">
                  <c:v>14.01</c:v>
                </c:pt>
                <c:pt idx="1859">
                  <c:v>14.06</c:v>
                </c:pt>
                <c:pt idx="1860">
                  <c:v>15.46</c:v>
                </c:pt>
                <c:pt idx="1861">
                  <c:v>16.600000000000001</c:v>
                </c:pt>
                <c:pt idx="1862">
                  <c:v>15.54</c:v>
                </c:pt>
                <c:pt idx="1863">
                  <c:v>16.600000000000001</c:v>
                </c:pt>
                <c:pt idx="1864">
                  <c:v>17.670000000000002</c:v>
                </c:pt>
                <c:pt idx="1865">
                  <c:v>16.739999999999998</c:v>
                </c:pt>
                <c:pt idx="1866">
                  <c:v>19.41</c:v>
                </c:pt>
                <c:pt idx="1867">
                  <c:v>20.34</c:v>
                </c:pt>
                <c:pt idx="1868">
                  <c:v>19.600000000000001</c:v>
                </c:pt>
                <c:pt idx="1869">
                  <c:v>16.48</c:v>
                </c:pt>
                <c:pt idx="1870">
                  <c:v>15.72</c:v>
                </c:pt>
                <c:pt idx="1871">
                  <c:v>16.07</c:v>
                </c:pt>
                <c:pt idx="1872">
                  <c:v>18.66</c:v>
                </c:pt>
                <c:pt idx="1873">
                  <c:v>14.71</c:v>
                </c:pt>
                <c:pt idx="1874">
                  <c:v>13.48</c:v>
                </c:pt>
                <c:pt idx="1875">
                  <c:v>13.04</c:v>
                </c:pt>
                <c:pt idx="1876">
                  <c:v>13.16</c:v>
                </c:pt>
                <c:pt idx="1877">
                  <c:v>13.33</c:v>
                </c:pt>
                <c:pt idx="1878">
                  <c:v>13.42</c:v>
                </c:pt>
                <c:pt idx="1879">
                  <c:v>13.2</c:v>
                </c:pt>
                <c:pt idx="1880">
                  <c:v>13.09</c:v>
                </c:pt>
                <c:pt idx="1881">
                  <c:v>13.31</c:v>
                </c:pt>
                <c:pt idx="1882">
                  <c:v>13.41</c:v>
                </c:pt>
                <c:pt idx="1883">
                  <c:v>13.65</c:v>
                </c:pt>
                <c:pt idx="1884">
                  <c:v>13.75</c:v>
                </c:pt>
                <c:pt idx="1885">
                  <c:v>13.28</c:v>
                </c:pt>
                <c:pt idx="1886">
                  <c:v>12.93</c:v>
                </c:pt>
                <c:pt idx="1887">
                  <c:v>13.27</c:v>
                </c:pt>
                <c:pt idx="1888">
                  <c:v>12.67</c:v>
                </c:pt>
                <c:pt idx="1889">
                  <c:v>13.91</c:v>
                </c:pt>
                <c:pt idx="1890">
                  <c:v>12.9</c:v>
                </c:pt>
                <c:pt idx="1891">
                  <c:v>12.53</c:v>
                </c:pt>
                <c:pt idx="1892">
                  <c:v>12.82</c:v>
                </c:pt>
                <c:pt idx="1893">
                  <c:v>12.52</c:v>
                </c:pt>
                <c:pt idx="1894">
                  <c:v>12.37</c:v>
                </c:pt>
                <c:pt idx="1895">
                  <c:v>12.19</c:v>
                </c:pt>
                <c:pt idx="1896">
                  <c:v>13.1</c:v>
                </c:pt>
                <c:pt idx="1897">
                  <c:v>13.39</c:v>
                </c:pt>
                <c:pt idx="1898">
                  <c:v>13.4</c:v>
                </c:pt>
                <c:pt idx="1899">
                  <c:v>12.66</c:v>
                </c:pt>
                <c:pt idx="1900">
                  <c:v>12.26</c:v>
                </c:pt>
                <c:pt idx="1901">
                  <c:v>12.79</c:v>
                </c:pt>
                <c:pt idx="1902">
                  <c:v>12.81</c:v>
                </c:pt>
                <c:pt idx="1903">
                  <c:v>12.98</c:v>
                </c:pt>
                <c:pt idx="1904">
                  <c:v>13.7</c:v>
                </c:pt>
                <c:pt idx="1905">
                  <c:v>14.23</c:v>
                </c:pt>
                <c:pt idx="1906">
                  <c:v>14.55</c:v>
                </c:pt>
                <c:pt idx="1907">
                  <c:v>14.7</c:v>
                </c:pt>
                <c:pt idx="1908">
                  <c:v>15.08</c:v>
                </c:pt>
                <c:pt idx="1909">
                  <c:v>13.79</c:v>
                </c:pt>
                <c:pt idx="1910">
                  <c:v>13.49</c:v>
                </c:pt>
                <c:pt idx="1911">
                  <c:v>13.91</c:v>
                </c:pt>
                <c:pt idx="1912">
                  <c:v>15.42</c:v>
                </c:pt>
                <c:pt idx="1913">
                  <c:v>15.54</c:v>
                </c:pt>
                <c:pt idx="1914">
                  <c:v>15.76</c:v>
                </c:pt>
                <c:pt idx="1915">
                  <c:v>16.03</c:v>
                </c:pt>
                <c:pt idx="1916">
                  <c:v>16.21</c:v>
                </c:pt>
                <c:pt idx="1917">
                  <c:v>13.8</c:v>
                </c:pt>
                <c:pt idx="1918">
                  <c:v>14.15</c:v>
                </c:pt>
                <c:pt idx="1919">
                  <c:v>13.79</c:v>
                </c:pt>
                <c:pt idx="1920">
                  <c:v>13.04</c:v>
                </c:pt>
                <c:pt idx="1921">
                  <c:v>12.48</c:v>
                </c:pt>
                <c:pt idx="1922">
                  <c:v>12.33</c:v>
                </c:pt>
                <c:pt idx="1923">
                  <c:v>12.46</c:v>
                </c:pt>
                <c:pt idx="1924">
                  <c:v>13.56</c:v>
                </c:pt>
                <c:pt idx="1925">
                  <c:v>13.72</c:v>
                </c:pt>
                <c:pt idx="1926">
                  <c:v>14.23</c:v>
                </c:pt>
                <c:pt idx="1927">
                  <c:v>13.76</c:v>
                </c:pt>
                <c:pt idx="1928">
                  <c:v>13.55</c:v>
                </c:pt>
                <c:pt idx="1929">
                  <c:v>12.92</c:v>
                </c:pt>
                <c:pt idx="1930">
                  <c:v>12.87</c:v>
                </c:pt>
                <c:pt idx="1931">
                  <c:v>12.89</c:v>
                </c:pt>
                <c:pt idx="1932">
                  <c:v>12.14</c:v>
                </c:pt>
                <c:pt idx="1933">
                  <c:v>13.28</c:v>
                </c:pt>
                <c:pt idx="1934">
                  <c:v>12.28</c:v>
                </c:pt>
                <c:pt idx="1935">
                  <c:v>12.28</c:v>
                </c:pt>
                <c:pt idx="1936">
                  <c:v>12.53</c:v>
                </c:pt>
                <c:pt idx="1937">
                  <c:v>12.44</c:v>
                </c:pt>
                <c:pt idx="1938">
                  <c:v>12.87</c:v>
                </c:pt>
                <c:pt idx="1939">
                  <c:v>12.84</c:v>
                </c:pt>
                <c:pt idx="1940">
                  <c:v>13.77</c:v>
                </c:pt>
                <c:pt idx="1941">
                  <c:v>18.14</c:v>
                </c:pt>
                <c:pt idx="1942">
                  <c:v>17.420000000000002</c:v>
                </c:pt>
                <c:pt idx="1943">
                  <c:v>15.8</c:v>
                </c:pt>
                <c:pt idx="1944">
                  <c:v>17.350000000000001</c:v>
                </c:pt>
                <c:pt idx="1945">
                  <c:v>17.29</c:v>
                </c:pt>
                <c:pt idx="1946">
                  <c:v>18.41</c:v>
                </c:pt>
                <c:pt idx="1947">
                  <c:v>21.44</c:v>
                </c:pt>
                <c:pt idx="1948">
                  <c:v>19.11</c:v>
                </c:pt>
                <c:pt idx="1949">
                  <c:v>19.95</c:v>
                </c:pt>
                <c:pt idx="1950">
                  <c:v>17.23</c:v>
                </c:pt>
                <c:pt idx="1951">
                  <c:v>15.29</c:v>
                </c:pt>
                <c:pt idx="1952">
                  <c:v>15.26</c:v>
                </c:pt>
                <c:pt idx="1953">
                  <c:v>14.51</c:v>
                </c:pt>
                <c:pt idx="1954">
                  <c:v>14.3</c:v>
                </c:pt>
                <c:pt idx="1955">
                  <c:v>14.14</c:v>
                </c:pt>
                <c:pt idx="1956">
                  <c:v>13.57</c:v>
                </c:pt>
                <c:pt idx="1957">
                  <c:v>13.87</c:v>
                </c:pt>
                <c:pt idx="1958">
                  <c:v>15.5</c:v>
                </c:pt>
                <c:pt idx="1959">
                  <c:v>14.79</c:v>
                </c:pt>
                <c:pt idx="1960">
                  <c:v>14.68</c:v>
                </c:pt>
                <c:pt idx="1961">
                  <c:v>14.23</c:v>
                </c:pt>
                <c:pt idx="1962">
                  <c:v>13.67</c:v>
                </c:pt>
                <c:pt idx="1963">
                  <c:v>14.35</c:v>
                </c:pt>
                <c:pt idx="1964">
                  <c:v>14.04</c:v>
                </c:pt>
                <c:pt idx="1965">
                  <c:v>14</c:v>
                </c:pt>
                <c:pt idx="1966">
                  <c:v>16</c:v>
                </c:pt>
                <c:pt idx="1967">
                  <c:v>14.1</c:v>
                </c:pt>
                <c:pt idx="1968">
                  <c:v>13.89</c:v>
                </c:pt>
                <c:pt idx="1969">
                  <c:v>14.21</c:v>
                </c:pt>
                <c:pt idx="1970">
                  <c:v>14.11</c:v>
                </c:pt>
                <c:pt idx="1971">
                  <c:v>14.2</c:v>
                </c:pt>
                <c:pt idx="1972">
                  <c:v>14.8</c:v>
                </c:pt>
                <c:pt idx="1973">
                  <c:v>14.47</c:v>
                </c:pt>
                <c:pt idx="1974">
                  <c:v>16.22</c:v>
                </c:pt>
                <c:pt idx="1975">
                  <c:v>17.82</c:v>
                </c:pt>
                <c:pt idx="1976">
                  <c:v>15.64</c:v>
                </c:pt>
                <c:pt idx="1977">
                  <c:v>14.52</c:v>
                </c:pt>
                <c:pt idx="1978">
                  <c:v>15.12</c:v>
                </c:pt>
                <c:pt idx="1979">
                  <c:v>14.52</c:v>
                </c:pt>
                <c:pt idx="1980">
                  <c:v>15</c:v>
                </c:pt>
                <c:pt idx="1981">
                  <c:v>15.09</c:v>
                </c:pt>
                <c:pt idx="1982">
                  <c:v>14.02</c:v>
                </c:pt>
                <c:pt idx="1983">
                  <c:v>14.93</c:v>
                </c:pt>
                <c:pt idx="1984">
                  <c:v>14.62</c:v>
                </c:pt>
                <c:pt idx="1985">
                  <c:v>14.41</c:v>
                </c:pt>
                <c:pt idx="1986">
                  <c:v>13.88</c:v>
                </c:pt>
                <c:pt idx="1987">
                  <c:v>13.1</c:v>
                </c:pt>
                <c:pt idx="1988">
                  <c:v>13.09</c:v>
                </c:pt>
                <c:pt idx="1989">
                  <c:v>13.37</c:v>
                </c:pt>
                <c:pt idx="1990">
                  <c:v>13.96</c:v>
                </c:pt>
                <c:pt idx="1991">
                  <c:v>15.57</c:v>
                </c:pt>
                <c:pt idx="1992">
                  <c:v>14.89</c:v>
                </c:pt>
                <c:pt idx="1993">
                  <c:v>13.82</c:v>
                </c:pt>
                <c:pt idx="1994">
                  <c:v>15.89</c:v>
                </c:pt>
                <c:pt idx="1995">
                  <c:v>17.03</c:v>
                </c:pt>
                <c:pt idx="1996">
                  <c:v>16.11</c:v>
                </c:pt>
                <c:pt idx="1997">
                  <c:v>15.61</c:v>
                </c:pt>
                <c:pt idx="1998">
                  <c:v>14.18</c:v>
                </c:pt>
                <c:pt idx="1999">
                  <c:v>13.36</c:v>
                </c:pt>
                <c:pt idx="2000">
                  <c:v>13.25</c:v>
                </c:pt>
                <c:pt idx="2001">
                  <c:v>13.19</c:v>
                </c:pt>
                <c:pt idx="2002">
                  <c:v>13.27</c:v>
                </c:pt>
                <c:pt idx="2003">
                  <c:v>13.32</c:v>
                </c:pt>
                <c:pt idx="2004">
                  <c:v>14.06</c:v>
                </c:pt>
                <c:pt idx="2005">
                  <c:v>13.97</c:v>
                </c:pt>
                <c:pt idx="2006">
                  <c:v>13.71</c:v>
                </c:pt>
                <c:pt idx="2007">
                  <c:v>13.41</c:v>
                </c:pt>
                <c:pt idx="2008">
                  <c:v>13.25</c:v>
                </c:pt>
                <c:pt idx="2009">
                  <c:v>12.91</c:v>
                </c:pt>
                <c:pt idx="2010">
                  <c:v>13.29</c:v>
                </c:pt>
                <c:pt idx="2011">
                  <c:v>13.8</c:v>
                </c:pt>
                <c:pt idx="2012">
                  <c:v>13.4</c:v>
                </c:pt>
                <c:pt idx="2013">
                  <c:v>13.43</c:v>
                </c:pt>
                <c:pt idx="2014">
                  <c:v>12.92</c:v>
                </c:pt>
                <c:pt idx="2015">
                  <c:v>12.23</c:v>
                </c:pt>
                <c:pt idx="2016">
                  <c:v>12.13</c:v>
                </c:pt>
                <c:pt idx="2017">
                  <c:v>12.17</c:v>
                </c:pt>
                <c:pt idx="2018">
                  <c:v>13.17</c:v>
                </c:pt>
                <c:pt idx="2019">
                  <c:v>12.44</c:v>
                </c:pt>
                <c:pt idx="2020">
                  <c:v>12.42</c:v>
                </c:pt>
                <c:pt idx="2021">
                  <c:v>12.96</c:v>
                </c:pt>
                <c:pt idx="2022">
                  <c:v>11.91</c:v>
                </c:pt>
                <c:pt idx="2023">
                  <c:v>12.03</c:v>
                </c:pt>
                <c:pt idx="2024">
                  <c:v>11.36</c:v>
                </c:pt>
                <c:pt idx="2025">
                  <c:v>11.51</c:v>
                </c:pt>
                <c:pt idx="2026">
                  <c:v>11.68</c:v>
                </c:pt>
                <c:pt idx="2027">
                  <c:v>11.57</c:v>
                </c:pt>
                <c:pt idx="2028">
                  <c:v>11.4</c:v>
                </c:pt>
                <c:pt idx="2029">
                  <c:v>11.58</c:v>
                </c:pt>
                <c:pt idx="2030">
                  <c:v>11.87</c:v>
                </c:pt>
                <c:pt idx="2031">
                  <c:v>12.08</c:v>
                </c:pt>
                <c:pt idx="2032">
                  <c:v>11.68</c:v>
                </c:pt>
                <c:pt idx="2033">
                  <c:v>10.73</c:v>
                </c:pt>
                <c:pt idx="2034">
                  <c:v>11.15</c:v>
                </c:pt>
                <c:pt idx="2035">
                  <c:v>10.99</c:v>
                </c:pt>
                <c:pt idx="2036">
                  <c:v>11.6</c:v>
                </c:pt>
                <c:pt idx="2037">
                  <c:v>12.56</c:v>
                </c:pt>
                <c:pt idx="2038">
                  <c:v>12.18</c:v>
                </c:pt>
                <c:pt idx="2039">
                  <c:v>12.65</c:v>
                </c:pt>
                <c:pt idx="2040">
                  <c:v>12.06</c:v>
                </c:pt>
                <c:pt idx="2041">
                  <c:v>10.61</c:v>
                </c:pt>
                <c:pt idx="2042">
                  <c:v>10.62</c:v>
                </c:pt>
                <c:pt idx="2043">
                  <c:v>10.85</c:v>
                </c:pt>
                <c:pt idx="2044">
                  <c:v>10.98</c:v>
                </c:pt>
                <c:pt idx="2045">
                  <c:v>12.13</c:v>
                </c:pt>
                <c:pt idx="2046">
                  <c:v>11.59</c:v>
                </c:pt>
                <c:pt idx="2047">
                  <c:v>11.63</c:v>
                </c:pt>
                <c:pt idx="2048">
                  <c:v>11.26</c:v>
                </c:pt>
                <c:pt idx="2049">
                  <c:v>11.57</c:v>
                </c:pt>
                <c:pt idx="2050">
                  <c:v>11.15</c:v>
                </c:pt>
                <c:pt idx="2051">
                  <c:v>10.82</c:v>
                </c:pt>
                <c:pt idx="2052">
                  <c:v>10.32</c:v>
                </c:pt>
                <c:pt idx="2053">
                  <c:v>11.33</c:v>
                </c:pt>
                <c:pt idx="2054">
                  <c:v>11.98</c:v>
                </c:pt>
                <c:pt idx="2055">
                  <c:v>11.65</c:v>
                </c:pt>
                <c:pt idx="2056">
                  <c:v>12.59</c:v>
                </c:pt>
                <c:pt idx="2057">
                  <c:v>12.08</c:v>
                </c:pt>
                <c:pt idx="2058">
                  <c:v>11.82</c:v>
                </c:pt>
                <c:pt idx="2059">
                  <c:v>11.96</c:v>
                </c:pt>
                <c:pt idx="2060">
                  <c:v>11</c:v>
                </c:pt>
                <c:pt idx="2061">
                  <c:v>14.54</c:v>
                </c:pt>
                <c:pt idx="2062">
                  <c:v>12.06</c:v>
                </c:pt>
                <c:pt idx="2063">
                  <c:v>12.81</c:v>
                </c:pt>
                <c:pt idx="2064">
                  <c:v>12.24</c:v>
                </c:pt>
                <c:pt idx="2065">
                  <c:v>11.52</c:v>
                </c:pt>
                <c:pt idx="2066">
                  <c:v>11.84</c:v>
                </c:pt>
                <c:pt idx="2067">
                  <c:v>12.69</c:v>
                </c:pt>
                <c:pt idx="2068">
                  <c:v>12.56</c:v>
                </c:pt>
                <c:pt idx="2069">
                  <c:v>13.28</c:v>
                </c:pt>
                <c:pt idx="2070">
                  <c:v>13.33</c:v>
                </c:pt>
                <c:pt idx="2071">
                  <c:v>16.95</c:v>
                </c:pt>
                <c:pt idx="2072">
                  <c:v>17.03</c:v>
                </c:pt>
                <c:pt idx="2073">
                  <c:v>15.12</c:v>
                </c:pt>
                <c:pt idx="2074">
                  <c:v>16.87</c:v>
                </c:pt>
                <c:pt idx="2075">
                  <c:v>16.37</c:v>
                </c:pt>
                <c:pt idx="2076">
                  <c:v>16.66</c:v>
                </c:pt>
                <c:pt idx="2077">
                  <c:v>15.77</c:v>
                </c:pt>
                <c:pt idx="2078">
                  <c:v>14.23</c:v>
                </c:pt>
                <c:pt idx="2079">
                  <c:v>14.13</c:v>
                </c:pt>
                <c:pt idx="2080">
                  <c:v>12.9</c:v>
                </c:pt>
                <c:pt idx="2081">
                  <c:v>12.42</c:v>
                </c:pt>
                <c:pt idx="2082">
                  <c:v>13.15</c:v>
                </c:pt>
                <c:pt idx="2083">
                  <c:v>12.32</c:v>
                </c:pt>
                <c:pt idx="2084">
                  <c:v>12.21</c:v>
                </c:pt>
                <c:pt idx="2085">
                  <c:v>11.78</c:v>
                </c:pt>
                <c:pt idx="2086">
                  <c:v>11.76</c:v>
                </c:pt>
                <c:pt idx="2087">
                  <c:v>11.47</c:v>
                </c:pt>
                <c:pt idx="2088">
                  <c:v>11.7</c:v>
                </c:pt>
                <c:pt idx="2089">
                  <c:v>11.63</c:v>
                </c:pt>
                <c:pt idx="2090">
                  <c:v>11.78</c:v>
                </c:pt>
                <c:pt idx="2091">
                  <c:v>12.05</c:v>
                </c:pt>
                <c:pt idx="2092">
                  <c:v>11.98</c:v>
                </c:pt>
                <c:pt idx="2093">
                  <c:v>12.25</c:v>
                </c:pt>
                <c:pt idx="2094">
                  <c:v>12.36</c:v>
                </c:pt>
                <c:pt idx="2095">
                  <c:v>12.64</c:v>
                </c:pt>
                <c:pt idx="2096">
                  <c:v>12.09</c:v>
                </c:pt>
                <c:pt idx="2097">
                  <c:v>12.66</c:v>
                </c:pt>
                <c:pt idx="2098">
                  <c:v>13.5</c:v>
                </c:pt>
                <c:pt idx="2099">
                  <c:v>12.88</c:v>
                </c:pt>
                <c:pt idx="2100">
                  <c:v>12.8</c:v>
                </c:pt>
                <c:pt idx="2101">
                  <c:v>13.31</c:v>
                </c:pt>
                <c:pt idx="2102">
                  <c:v>14.12</c:v>
                </c:pt>
                <c:pt idx="2103">
                  <c:v>12.73</c:v>
                </c:pt>
                <c:pt idx="2104">
                  <c:v>12.65</c:v>
                </c:pt>
                <c:pt idx="2105">
                  <c:v>12.03</c:v>
                </c:pt>
                <c:pt idx="2106">
                  <c:v>12.11</c:v>
                </c:pt>
                <c:pt idx="2107">
                  <c:v>13.69</c:v>
                </c:pt>
                <c:pt idx="2108">
                  <c:v>14.93</c:v>
                </c:pt>
                <c:pt idx="2109">
                  <c:v>13.27</c:v>
                </c:pt>
                <c:pt idx="2110">
                  <c:v>15.64</c:v>
                </c:pt>
                <c:pt idx="2111">
                  <c:v>14.85</c:v>
                </c:pt>
                <c:pt idx="2112">
                  <c:v>15.98</c:v>
                </c:pt>
                <c:pt idx="2113">
                  <c:v>16.309999999999999</c:v>
                </c:pt>
                <c:pt idx="2114">
                  <c:v>16.71</c:v>
                </c:pt>
                <c:pt idx="2115">
                  <c:v>16.16</c:v>
                </c:pt>
                <c:pt idx="2116">
                  <c:v>14.55</c:v>
                </c:pt>
                <c:pt idx="2117">
                  <c:v>15.46</c:v>
                </c:pt>
                <c:pt idx="2118">
                  <c:v>17.2</c:v>
                </c:pt>
                <c:pt idx="2119">
                  <c:v>15.11</c:v>
                </c:pt>
                <c:pt idx="2120">
                  <c:v>18.760000000000002</c:v>
                </c:pt>
                <c:pt idx="2121">
                  <c:v>21.24</c:v>
                </c:pt>
                <c:pt idx="2122">
                  <c:v>24.64</c:v>
                </c:pt>
                <c:pt idx="2123">
                  <c:v>22.79</c:v>
                </c:pt>
                <c:pt idx="2124">
                  <c:v>26.25</c:v>
                </c:pt>
                <c:pt idx="2125">
                  <c:v>25.2</c:v>
                </c:pt>
                <c:pt idx="2126">
                  <c:v>21.99</c:v>
                </c:pt>
                <c:pt idx="2127">
                  <c:v>18.57</c:v>
                </c:pt>
                <c:pt idx="2128">
                  <c:v>16.079999999999998</c:v>
                </c:pt>
                <c:pt idx="2129">
                  <c:v>17.87</c:v>
                </c:pt>
                <c:pt idx="2130">
                  <c:v>16.53</c:v>
                </c:pt>
                <c:pt idx="2131">
                  <c:v>16.11</c:v>
                </c:pt>
                <c:pt idx="2132">
                  <c:v>16.04</c:v>
                </c:pt>
                <c:pt idx="2133">
                  <c:v>14.39</c:v>
                </c:pt>
                <c:pt idx="2134">
                  <c:v>15.15</c:v>
                </c:pt>
                <c:pt idx="2135">
                  <c:v>14.52</c:v>
                </c:pt>
                <c:pt idx="2136">
                  <c:v>14.03</c:v>
                </c:pt>
                <c:pt idx="2137">
                  <c:v>14.73</c:v>
                </c:pt>
                <c:pt idx="2138">
                  <c:v>14.89</c:v>
                </c:pt>
                <c:pt idx="2139">
                  <c:v>14.17</c:v>
                </c:pt>
                <c:pt idx="2140">
                  <c:v>13.67</c:v>
                </c:pt>
                <c:pt idx="2141">
                  <c:v>13.12</c:v>
                </c:pt>
                <c:pt idx="2142">
                  <c:v>12.67</c:v>
                </c:pt>
                <c:pt idx="2143">
                  <c:v>12.92</c:v>
                </c:pt>
                <c:pt idx="2144">
                  <c:v>13.02</c:v>
                </c:pt>
                <c:pt idx="2145">
                  <c:v>13.79</c:v>
                </c:pt>
                <c:pt idx="2146">
                  <c:v>13.31</c:v>
                </c:pt>
                <c:pt idx="2147">
                  <c:v>13.99</c:v>
                </c:pt>
                <c:pt idx="2148">
                  <c:v>13.86</c:v>
                </c:pt>
                <c:pt idx="2149">
                  <c:v>13.96</c:v>
                </c:pt>
                <c:pt idx="2150">
                  <c:v>13.58</c:v>
                </c:pt>
                <c:pt idx="2151">
                  <c:v>12.9</c:v>
                </c:pt>
                <c:pt idx="2152">
                  <c:v>12.62</c:v>
                </c:pt>
                <c:pt idx="2153">
                  <c:v>12.25</c:v>
                </c:pt>
                <c:pt idx="2154">
                  <c:v>12.07</c:v>
                </c:pt>
                <c:pt idx="2155">
                  <c:v>13.33</c:v>
                </c:pt>
                <c:pt idx="2156">
                  <c:v>14.29</c:v>
                </c:pt>
                <c:pt idx="2157">
                  <c:v>12.85</c:v>
                </c:pt>
                <c:pt idx="2158">
                  <c:v>12.47</c:v>
                </c:pt>
                <c:pt idx="2159">
                  <c:v>12.38</c:v>
                </c:pt>
                <c:pt idx="2160">
                  <c:v>11.82</c:v>
                </c:pt>
                <c:pt idx="2161">
                  <c:v>14.21</c:v>
                </c:pt>
                <c:pt idx="2162">
                  <c:v>14.89</c:v>
                </c:pt>
                <c:pt idx="2163">
                  <c:v>18.53</c:v>
                </c:pt>
                <c:pt idx="2164">
                  <c:v>20.079999999999998</c:v>
                </c:pt>
                <c:pt idx="2165">
                  <c:v>21.08</c:v>
                </c:pt>
                <c:pt idx="2166">
                  <c:v>20.420000000000002</c:v>
                </c:pt>
                <c:pt idx="2167">
                  <c:v>23.57</c:v>
                </c:pt>
                <c:pt idx="2168">
                  <c:v>19.440000000000001</c:v>
                </c:pt>
                <c:pt idx="2169">
                  <c:v>16.809999999999999</c:v>
                </c:pt>
                <c:pt idx="2170">
                  <c:v>16.489999999999998</c:v>
                </c:pt>
                <c:pt idx="2171">
                  <c:v>15.25</c:v>
                </c:pt>
                <c:pt idx="2172">
                  <c:v>14.8</c:v>
                </c:pt>
                <c:pt idx="2173">
                  <c:v>14.37</c:v>
                </c:pt>
                <c:pt idx="2174">
                  <c:v>14.5</c:v>
                </c:pt>
                <c:pt idx="2175">
                  <c:v>15.06</c:v>
                </c:pt>
                <c:pt idx="2176">
                  <c:v>15.92</c:v>
                </c:pt>
                <c:pt idx="2177">
                  <c:v>19.2</c:v>
                </c:pt>
                <c:pt idx="2178">
                  <c:v>17.79</c:v>
                </c:pt>
                <c:pt idx="2179">
                  <c:v>19.920000000000002</c:v>
                </c:pt>
                <c:pt idx="2180">
                  <c:v>21.12</c:v>
                </c:pt>
                <c:pt idx="2181">
                  <c:v>19.309999999999999</c:v>
                </c:pt>
                <c:pt idx="2182">
                  <c:v>17.010000000000002</c:v>
                </c:pt>
                <c:pt idx="2183">
                  <c:v>17.55</c:v>
                </c:pt>
                <c:pt idx="2184">
                  <c:v>19.600000000000001</c:v>
                </c:pt>
                <c:pt idx="2185">
                  <c:v>20.56</c:v>
                </c:pt>
                <c:pt idx="2186">
                  <c:v>21.48</c:v>
                </c:pt>
                <c:pt idx="2187">
                  <c:v>22.39</c:v>
                </c:pt>
                <c:pt idx="2188">
                  <c:v>20.95</c:v>
                </c:pt>
                <c:pt idx="2189">
                  <c:v>19.89</c:v>
                </c:pt>
                <c:pt idx="2190">
                  <c:v>18.850000000000001</c:v>
                </c:pt>
                <c:pt idx="2191">
                  <c:v>16.399999999999999</c:v>
                </c:pt>
                <c:pt idx="2192">
                  <c:v>16.66</c:v>
                </c:pt>
                <c:pt idx="2193">
                  <c:v>15.52</c:v>
                </c:pt>
                <c:pt idx="2194">
                  <c:v>17.22</c:v>
                </c:pt>
                <c:pt idx="2195">
                  <c:v>20.440000000000001</c:v>
                </c:pt>
                <c:pt idx="2196">
                  <c:v>18.760000000000002</c:v>
                </c:pt>
                <c:pt idx="2197">
                  <c:v>20.97</c:v>
                </c:pt>
                <c:pt idx="2198">
                  <c:v>19.43</c:v>
                </c:pt>
                <c:pt idx="2199">
                  <c:v>17.329999999999998</c:v>
                </c:pt>
                <c:pt idx="2200">
                  <c:v>18.329999999999998</c:v>
                </c:pt>
                <c:pt idx="2201">
                  <c:v>16.850000000000001</c:v>
                </c:pt>
                <c:pt idx="2202">
                  <c:v>17.29</c:v>
                </c:pt>
                <c:pt idx="2203">
                  <c:v>18.55</c:v>
                </c:pt>
                <c:pt idx="2204">
                  <c:v>17.23</c:v>
                </c:pt>
                <c:pt idx="2205">
                  <c:v>16.96</c:v>
                </c:pt>
                <c:pt idx="2206">
                  <c:v>15.34</c:v>
                </c:pt>
                <c:pt idx="2207">
                  <c:v>14.69</c:v>
                </c:pt>
                <c:pt idx="2208">
                  <c:v>15.8</c:v>
                </c:pt>
                <c:pt idx="2209">
                  <c:v>15.45</c:v>
                </c:pt>
                <c:pt idx="2210">
                  <c:v>15.29</c:v>
                </c:pt>
                <c:pt idx="2211">
                  <c:v>14.3</c:v>
                </c:pt>
                <c:pt idx="2212">
                  <c:v>14.56</c:v>
                </c:pt>
                <c:pt idx="2213">
                  <c:v>13.69</c:v>
                </c:pt>
                <c:pt idx="2214">
                  <c:v>13.84</c:v>
                </c:pt>
                <c:pt idx="2215">
                  <c:v>13.91</c:v>
                </c:pt>
                <c:pt idx="2216">
                  <c:v>13.34</c:v>
                </c:pt>
                <c:pt idx="2217">
                  <c:v>13.04</c:v>
                </c:pt>
                <c:pt idx="2218">
                  <c:v>13.86</c:v>
                </c:pt>
                <c:pt idx="2219">
                  <c:v>14.23</c:v>
                </c:pt>
                <c:pt idx="2220">
                  <c:v>14.04</c:v>
                </c:pt>
                <c:pt idx="2221">
                  <c:v>15.2</c:v>
                </c:pt>
                <c:pt idx="2222">
                  <c:v>15.06</c:v>
                </c:pt>
                <c:pt idx="2223">
                  <c:v>16.690000000000001</c:v>
                </c:pt>
                <c:pt idx="2224">
                  <c:v>16.87</c:v>
                </c:pt>
                <c:pt idx="2225">
                  <c:v>15.42</c:v>
                </c:pt>
                <c:pt idx="2226">
                  <c:v>16</c:v>
                </c:pt>
                <c:pt idx="2227">
                  <c:v>15.61</c:v>
                </c:pt>
                <c:pt idx="2228">
                  <c:v>15.66</c:v>
                </c:pt>
                <c:pt idx="2229">
                  <c:v>13.97</c:v>
                </c:pt>
                <c:pt idx="2230">
                  <c:v>14.07</c:v>
                </c:pt>
                <c:pt idx="2231">
                  <c:v>13.02</c:v>
                </c:pt>
                <c:pt idx="2232">
                  <c:v>13.41</c:v>
                </c:pt>
                <c:pt idx="2233">
                  <c:v>13.62</c:v>
                </c:pt>
                <c:pt idx="2234">
                  <c:v>15.44</c:v>
                </c:pt>
                <c:pt idx="2235">
                  <c:v>15.8</c:v>
                </c:pt>
                <c:pt idx="2236">
                  <c:v>15.07</c:v>
                </c:pt>
                <c:pt idx="2237">
                  <c:v>14.51</c:v>
                </c:pt>
                <c:pt idx="2238">
                  <c:v>15.29</c:v>
                </c:pt>
                <c:pt idx="2239">
                  <c:v>15.11</c:v>
                </c:pt>
                <c:pt idx="2240">
                  <c:v>14.67</c:v>
                </c:pt>
                <c:pt idx="2241">
                  <c:v>14.74</c:v>
                </c:pt>
                <c:pt idx="2242">
                  <c:v>14.78</c:v>
                </c:pt>
                <c:pt idx="2243">
                  <c:v>13.98</c:v>
                </c:pt>
                <c:pt idx="2244">
                  <c:v>13.09</c:v>
                </c:pt>
                <c:pt idx="2245">
                  <c:v>12.58</c:v>
                </c:pt>
                <c:pt idx="2246">
                  <c:v>13.94</c:v>
                </c:pt>
                <c:pt idx="2247">
                  <c:v>13.67</c:v>
                </c:pt>
                <c:pt idx="2248">
                  <c:v>12.84</c:v>
                </c:pt>
                <c:pt idx="2249">
                  <c:v>12.6</c:v>
                </c:pt>
                <c:pt idx="2250">
                  <c:v>13.89</c:v>
                </c:pt>
                <c:pt idx="2251">
                  <c:v>13.3</c:v>
                </c:pt>
                <c:pt idx="2252">
                  <c:v>13.25</c:v>
                </c:pt>
                <c:pt idx="2253">
                  <c:v>12.71</c:v>
                </c:pt>
                <c:pt idx="2254">
                  <c:v>12.48</c:v>
                </c:pt>
                <c:pt idx="2255">
                  <c:v>12.29</c:v>
                </c:pt>
                <c:pt idx="2256">
                  <c:v>13.12</c:v>
                </c:pt>
                <c:pt idx="2257">
                  <c:v>12.41</c:v>
                </c:pt>
                <c:pt idx="2258">
                  <c:v>13.39</c:v>
                </c:pt>
                <c:pt idx="2259">
                  <c:v>14.55</c:v>
                </c:pt>
                <c:pt idx="2260">
                  <c:v>12.7</c:v>
                </c:pt>
                <c:pt idx="2261">
                  <c:v>12.85</c:v>
                </c:pt>
                <c:pt idx="2262">
                  <c:v>14.31</c:v>
                </c:pt>
                <c:pt idx="2263">
                  <c:v>15.15</c:v>
                </c:pt>
                <c:pt idx="2264">
                  <c:v>15.13</c:v>
                </c:pt>
                <c:pt idx="2265">
                  <c:v>12.86</c:v>
                </c:pt>
                <c:pt idx="2266">
                  <c:v>13.85</c:v>
                </c:pt>
                <c:pt idx="2267">
                  <c:v>13.86</c:v>
                </c:pt>
                <c:pt idx="2268">
                  <c:v>13.76</c:v>
                </c:pt>
                <c:pt idx="2269">
                  <c:v>12.74</c:v>
                </c:pt>
                <c:pt idx="2270">
                  <c:v>12.38</c:v>
                </c:pt>
                <c:pt idx="2271">
                  <c:v>12.73</c:v>
                </c:pt>
                <c:pt idx="2272">
                  <c:v>12.85</c:v>
                </c:pt>
                <c:pt idx="2273">
                  <c:v>12.88</c:v>
                </c:pt>
                <c:pt idx="2274">
                  <c:v>12.11</c:v>
                </c:pt>
                <c:pt idx="2275">
                  <c:v>12.13</c:v>
                </c:pt>
                <c:pt idx="2276">
                  <c:v>14.06</c:v>
                </c:pt>
                <c:pt idx="2277">
                  <c:v>13.27</c:v>
                </c:pt>
                <c:pt idx="2278">
                  <c:v>13.31</c:v>
                </c:pt>
                <c:pt idx="2279">
                  <c:v>13.84</c:v>
                </c:pt>
                <c:pt idx="2280">
                  <c:v>13.97</c:v>
                </c:pt>
                <c:pt idx="2281">
                  <c:v>14.24</c:v>
                </c:pt>
                <c:pt idx="2282">
                  <c:v>13.66</c:v>
                </c:pt>
                <c:pt idx="2283">
                  <c:v>14.71</c:v>
                </c:pt>
                <c:pt idx="2284">
                  <c:v>14.21</c:v>
                </c:pt>
                <c:pt idx="2285">
                  <c:v>15.29</c:v>
                </c:pt>
                <c:pt idx="2286">
                  <c:v>14.47</c:v>
                </c:pt>
                <c:pt idx="2287">
                  <c:v>13.22</c:v>
                </c:pt>
                <c:pt idx="2288">
                  <c:v>12.85</c:v>
                </c:pt>
                <c:pt idx="2289">
                  <c:v>13.78</c:v>
                </c:pt>
                <c:pt idx="2290">
                  <c:v>15.39</c:v>
                </c:pt>
                <c:pt idx="2291">
                  <c:v>14.81</c:v>
                </c:pt>
                <c:pt idx="2292">
                  <c:v>14.5</c:v>
                </c:pt>
                <c:pt idx="2293">
                  <c:v>13.19</c:v>
                </c:pt>
                <c:pt idx="2294">
                  <c:v>13.96</c:v>
                </c:pt>
                <c:pt idx="2295">
                  <c:v>12.74</c:v>
                </c:pt>
                <c:pt idx="2296">
                  <c:v>12.11</c:v>
                </c:pt>
                <c:pt idx="2297">
                  <c:v>13.26</c:v>
                </c:pt>
                <c:pt idx="2298">
                  <c:v>14.01</c:v>
                </c:pt>
                <c:pt idx="2299">
                  <c:v>14.02</c:v>
                </c:pt>
                <c:pt idx="2300">
                  <c:v>18.850000000000001</c:v>
                </c:pt>
                <c:pt idx="2301">
                  <c:v>18.23</c:v>
                </c:pt>
                <c:pt idx="2302">
                  <c:v>16.09</c:v>
                </c:pt>
                <c:pt idx="2303">
                  <c:v>16.79</c:v>
                </c:pt>
                <c:pt idx="2304">
                  <c:v>17.010000000000002</c:v>
                </c:pt>
                <c:pt idx="2305">
                  <c:v>16.09</c:v>
                </c:pt>
                <c:pt idx="2306">
                  <c:v>19.66</c:v>
                </c:pt>
                <c:pt idx="2307">
                  <c:v>19.97</c:v>
                </c:pt>
                <c:pt idx="2308">
                  <c:v>16.829999999999998</c:v>
                </c:pt>
                <c:pt idx="2309">
                  <c:v>13.9</c:v>
                </c:pt>
                <c:pt idx="2310">
                  <c:v>13.37</c:v>
                </c:pt>
                <c:pt idx="2311">
                  <c:v>13.23</c:v>
                </c:pt>
                <c:pt idx="2312">
                  <c:v>12.11</c:v>
                </c:pt>
                <c:pt idx="2313">
                  <c:v>11.95</c:v>
                </c:pt>
                <c:pt idx="2314">
                  <c:v>12.25</c:v>
                </c:pt>
                <c:pt idx="2315">
                  <c:v>12.22</c:v>
                </c:pt>
                <c:pt idx="2316">
                  <c:v>12.12</c:v>
                </c:pt>
                <c:pt idx="2317">
                  <c:v>12.64</c:v>
                </c:pt>
                <c:pt idx="2318">
                  <c:v>13.74</c:v>
                </c:pt>
                <c:pt idx="2319">
                  <c:v>15.6</c:v>
                </c:pt>
                <c:pt idx="2320">
                  <c:v>13.44</c:v>
                </c:pt>
                <c:pt idx="2321">
                  <c:v>12.5</c:v>
                </c:pt>
                <c:pt idx="2322">
                  <c:v>12.13</c:v>
                </c:pt>
                <c:pt idx="2323">
                  <c:v>12.12</c:v>
                </c:pt>
                <c:pt idx="2324">
                  <c:v>12.56</c:v>
                </c:pt>
                <c:pt idx="2325">
                  <c:v>13</c:v>
                </c:pt>
                <c:pt idx="2326">
                  <c:v>12.51</c:v>
                </c:pt>
                <c:pt idx="2327">
                  <c:v>13.77</c:v>
                </c:pt>
                <c:pt idx="2328">
                  <c:v>13.39</c:v>
                </c:pt>
                <c:pt idx="2329">
                  <c:v>12.23</c:v>
                </c:pt>
                <c:pt idx="2330">
                  <c:v>13.71</c:v>
                </c:pt>
                <c:pt idx="2331">
                  <c:v>13.61</c:v>
                </c:pt>
                <c:pt idx="2332">
                  <c:v>13.49</c:v>
                </c:pt>
                <c:pt idx="2333">
                  <c:v>12.83</c:v>
                </c:pt>
                <c:pt idx="2334">
                  <c:v>13.02</c:v>
                </c:pt>
                <c:pt idx="2335">
                  <c:v>13.79</c:v>
                </c:pt>
                <c:pt idx="2336">
                  <c:v>15.25</c:v>
                </c:pt>
                <c:pt idx="2337">
                  <c:v>19.14</c:v>
                </c:pt>
                <c:pt idx="2338">
                  <c:v>28.03</c:v>
                </c:pt>
                <c:pt idx="2339">
                  <c:v>40.74</c:v>
                </c:pt>
                <c:pt idx="2340">
                  <c:v>36.020000000000003</c:v>
                </c:pt>
                <c:pt idx="2341">
                  <c:v>30.32</c:v>
                </c:pt>
                <c:pt idx="2342">
                  <c:v>26.1</c:v>
                </c:pt>
                <c:pt idx="2343">
                  <c:v>26.05</c:v>
                </c:pt>
                <c:pt idx="2344">
                  <c:v>28.43</c:v>
                </c:pt>
                <c:pt idx="2345">
                  <c:v>31.4</c:v>
                </c:pt>
                <c:pt idx="2346">
                  <c:v>26.09</c:v>
                </c:pt>
                <c:pt idx="2347">
                  <c:v>25.61</c:v>
                </c:pt>
                <c:pt idx="2348">
                  <c:v>27.8</c:v>
                </c:pt>
                <c:pt idx="2349">
                  <c:v>24.9</c:v>
                </c:pt>
                <c:pt idx="2350">
                  <c:v>26.23</c:v>
                </c:pt>
                <c:pt idx="2351">
                  <c:v>24.37</c:v>
                </c:pt>
                <c:pt idx="2352">
                  <c:v>23.2</c:v>
                </c:pt>
                <c:pt idx="2353">
                  <c:v>24.25</c:v>
                </c:pt>
                <c:pt idx="2354">
                  <c:v>22.54</c:v>
                </c:pt>
                <c:pt idx="2355">
                  <c:v>21.35</c:v>
                </c:pt>
                <c:pt idx="2356">
                  <c:v>21.14</c:v>
                </c:pt>
                <c:pt idx="2357">
                  <c:v>22.28</c:v>
                </c:pt>
                <c:pt idx="2358">
                  <c:v>20.14</c:v>
                </c:pt>
                <c:pt idx="2359">
                  <c:v>22.44</c:v>
                </c:pt>
                <c:pt idx="2360">
                  <c:v>22.13</c:v>
                </c:pt>
                <c:pt idx="2361">
                  <c:v>23.47</c:v>
                </c:pt>
                <c:pt idx="2362">
                  <c:v>23.62</c:v>
                </c:pt>
                <c:pt idx="2363">
                  <c:v>27.63</c:v>
                </c:pt>
                <c:pt idx="2364">
                  <c:v>26.83</c:v>
                </c:pt>
                <c:pt idx="2365">
                  <c:v>24.5</c:v>
                </c:pt>
                <c:pt idx="2366">
                  <c:v>22.55</c:v>
                </c:pt>
                <c:pt idx="2367">
                  <c:v>20.94</c:v>
                </c:pt>
                <c:pt idx="2368">
                  <c:v>19.54</c:v>
                </c:pt>
                <c:pt idx="2369">
                  <c:v>19.399999999999999</c:v>
                </c:pt>
                <c:pt idx="2370">
                  <c:v>18.399999999999999</c:v>
                </c:pt>
                <c:pt idx="2371">
                  <c:v>17.420000000000002</c:v>
                </c:pt>
                <c:pt idx="2372">
                  <c:v>17.079999999999998</c:v>
                </c:pt>
                <c:pt idx="2373">
                  <c:v>16.170000000000002</c:v>
                </c:pt>
                <c:pt idx="2374">
                  <c:v>17.670000000000002</c:v>
                </c:pt>
                <c:pt idx="2375">
                  <c:v>18.03</c:v>
                </c:pt>
                <c:pt idx="2376">
                  <c:v>16.05</c:v>
                </c:pt>
                <c:pt idx="2377">
                  <c:v>15.05</c:v>
                </c:pt>
                <c:pt idx="2378">
                  <c:v>14.98</c:v>
                </c:pt>
                <c:pt idx="2379">
                  <c:v>15.75</c:v>
                </c:pt>
                <c:pt idx="2380">
                  <c:v>16.7</c:v>
                </c:pt>
                <c:pt idx="2381">
                  <c:v>14.45</c:v>
                </c:pt>
                <c:pt idx="2382">
                  <c:v>14.46</c:v>
                </c:pt>
                <c:pt idx="2383">
                  <c:v>15.29</c:v>
                </c:pt>
                <c:pt idx="2384">
                  <c:v>15.43</c:v>
                </c:pt>
                <c:pt idx="2385">
                  <c:v>14.33</c:v>
                </c:pt>
                <c:pt idx="2386">
                  <c:v>14.61</c:v>
                </c:pt>
                <c:pt idx="2387">
                  <c:v>15.07</c:v>
                </c:pt>
                <c:pt idx="2388">
                  <c:v>14.15</c:v>
                </c:pt>
                <c:pt idx="2389">
                  <c:v>14.54</c:v>
                </c:pt>
                <c:pt idx="2390">
                  <c:v>15.51</c:v>
                </c:pt>
                <c:pt idx="2391">
                  <c:v>15.05</c:v>
                </c:pt>
                <c:pt idx="2392">
                  <c:v>14.33</c:v>
                </c:pt>
                <c:pt idx="2393">
                  <c:v>16.52</c:v>
                </c:pt>
                <c:pt idx="2394">
                  <c:v>15.29</c:v>
                </c:pt>
                <c:pt idx="2395">
                  <c:v>16.059999999999999</c:v>
                </c:pt>
                <c:pt idx="2396">
                  <c:v>18.37</c:v>
                </c:pt>
                <c:pt idx="2397">
                  <c:v>20.079999999999998</c:v>
                </c:pt>
                <c:pt idx="2398">
                  <c:v>18.16</c:v>
                </c:pt>
                <c:pt idx="2399">
                  <c:v>18.84</c:v>
                </c:pt>
                <c:pt idx="2400">
                  <c:v>16.850000000000001</c:v>
                </c:pt>
                <c:pt idx="2401">
                  <c:v>16.989999999999998</c:v>
                </c:pt>
                <c:pt idx="2402">
                  <c:v>15.47</c:v>
                </c:pt>
                <c:pt idx="2403">
                  <c:v>15.62</c:v>
                </c:pt>
                <c:pt idx="2404">
                  <c:v>15.93</c:v>
                </c:pt>
                <c:pt idx="2405">
                  <c:v>15.19</c:v>
                </c:pt>
                <c:pt idx="2406">
                  <c:v>15.12</c:v>
                </c:pt>
                <c:pt idx="2407">
                  <c:v>16.13</c:v>
                </c:pt>
                <c:pt idx="2408">
                  <c:v>14.67</c:v>
                </c:pt>
                <c:pt idx="2409">
                  <c:v>15.91</c:v>
                </c:pt>
                <c:pt idx="2410">
                  <c:v>18.11</c:v>
                </c:pt>
                <c:pt idx="2411">
                  <c:v>14.81</c:v>
                </c:pt>
                <c:pt idx="2412">
                  <c:v>15.84</c:v>
                </c:pt>
                <c:pt idx="2413">
                  <c:v>17.600000000000001</c:v>
                </c:pt>
                <c:pt idx="2414">
                  <c:v>19.61</c:v>
                </c:pt>
                <c:pt idx="2415">
                  <c:v>19.34</c:v>
                </c:pt>
                <c:pt idx="2416">
                  <c:v>24.39</c:v>
                </c:pt>
                <c:pt idx="2417">
                  <c:v>22.73</c:v>
                </c:pt>
                <c:pt idx="2418">
                  <c:v>20.95</c:v>
                </c:pt>
                <c:pt idx="2419">
                  <c:v>17.86</c:v>
                </c:pt>
                <c:pt idx="2420">
                  <c:v>18.940000000000001</c:v>
                </c:pt>
                <c:pt idx="2421">
                  <c:v>20.7</c:v>
                </c:pt>
                <c:pt idx="2422">
                  <c:v>18.7</c:v>
                </c:pt>
                <c:pt idx="2423">
                  <c:v>16.600000000000001</c:v>
                </c:pt>
                <c:pt idx="2424">
                  <c:v>15.57</c:v>
                </c:pt>
                <c:pt idx="2425">
                  <c:v>15.74</c:v>
                </c:pt>
                <c:pt idx="2426">
                  <c:v>16.91</c:v>
                </c:pt>
                <c:pt idx="2427">
                  <c:v>16.079999999999998</c:v>
                </c:pt>
                <c:pt idx="2428">
                  <c:v>17.29</c:v>
                </c:pt>
                <c:pt idx="2429">
                  <c:v>18.21</c:v>
                </c:pt>
                <c:pt idx="2430">
                  <c:v>20.7</c:v>
                </c:pt>
                <c:pt idx="2431">
                  <c:v>19.34</c:v>
                </c:pt>
                <c:pt idx="2432">
                  <c:v>20.59</c:v>
                </c:pt>
                <c:pt idx="2433">
                  <c:v>24.99</c:v>
                </c:pt>
                <c:pt idx="2434">
                  <c:v>27.01</c:v>
                </c:pt>
                <c:pt idx="2435">
                  <c:v>24.3</c:v>
                </c:pt>
                <c:pt idx="2436">
                  <c:v>22.47</c:v>
                </c:pt>
                <c:pt idx="2437">
                  <c:v>25.22</c:v>
                </c:pt>
                <c:pt idx="2438">
                  <c:v>23.95</c:v>
                </c:pt>
                <c:pt idx="2439">
                  <c:v>27.02</c:v>
                </c:pt>
                <c:pt idx="2440">
                  <c:v>26.05</c:v>
                </c:pt>
                <c:pt idx="2441">
                  <c:v>27.59</c:v>
                </c:pt>
                <c:pt idx="2442">
                  <c:v>26.69</c:v>
                </c:pt>
                <c:pt idx="2443">
                  <c:v>22.34</c:v>
                </c:pt>
                <c:pt idx="2444">
                  <c:v>24.15</c:v>
                </c:pt>
                <c:pt idx="2445">
                  <c:v>22.5</c:v>
                </c:pt>
                <c:pt idx="2446">
                  <c:v>23.11</c:v>
                </c:pt>
                <c:pt idx="2447">
                  <c:v>22.42</c:v>
                </c:pt>
                <c:pt idx="2448">
                  <c:v>20.2</c:v>
                </c:pt>
                <c:pt idx="2449">
                  <c:v>19.98</c:v>
                </c:pt>
                <c:pt idx="2450">
                  <c:v>21.98</c:v>
                </c:pt>
                <c:pt idx="2451">
                  <c:v>21.65</c:v>
                </c:pt>
                <c:pt idx="2452">
                  <c:v>21.84</c:v>
                </c:pt>
                <c:pt idx="2453">
                  <c:v>23.38</c:v>
                </c:pt>
                <c:pt idx="2454">
                  <c:v>26</c:v>
                </c:pt>
                <c:pt idx="2455">
                  <c:v>26.54</c:v>
                </c:pt>
                <c:pt idx="2456">
                  <c:v>26.29</c:v>
                </c:pt>
                <c:pt idx="2457">
                  <c:v>28.14</c:v>
                </c:pt>
                <c:pt idx="2458">
                  <c:v>25.4</c:v>
                </c:pt>
                <c:pt idx="2459">
                  <c:v>24.11</c:v>
                </c:pt>
                <c:pt idx="2460">
                  <c:v>22.31</c:v>
                </c:pt>
                <c:pt idx="2461">
                  <c:v>21.64</c:v>
                </c:pt>
                <c:pt idx="2462">
                  <c:v>20.53</c:v>
                </c:pt>
                <c:pt idx="2463">
                  <c:v>19.38</c:v>
                </c:pt>
                <c:pt idx="2464">
                  <c:v>20.98</c:v>
                </c:pt>
                <c:pt idx="2465">
                  <c:v>20.72</c:v>
                </c:pt>
                <c:pt idx="2466">
                  <c:v>19.11</c:v>
                </c:pt>
                <c:pt idx="2467">
                  <c:v>19.809999999999999</c:v>
                </c:pt>
                <c:pt idx="2468">
                  <c:v>20.55</c:v>
                </c:pt>
                <c:pt idx="2469">
                  <c:v>17.7</c:v>
                </c:pt>
                <c:pt idx="2470">
                  <c:v>17.09</c:v>
                </c:pt>
                <c:pt idx="2471">
                  <c:v>16.7</c:v>
                </c:pt>
                <c:pt idx="2472">
                  <c:v>16.86</c:v>
                </c:pt>
                <c:pt idx="2473">
                  <c:v>17.350000000000001</c:v>
                </c:pt>
                <c:pt idx="2474">
                  <c:v>18.670000000000002</c:v>
                </c:pt>
                <c:pt idx="2475">
                  <c:v>18.34</c:v>
                </c:pt>
                <c:pt idx="2476">
                  <c:v>18.05</c:v>
                </c:pt>
                <c:pt idx="2477">
                  <c:v>16.5</c:v>
                </c:pt>
                <c:pt idx="2478">
                  <c:v>16.920000000000002</c:v>
                </c:pt>
                <c:pt idx="2479">
                  <c:v>16.84</c:v>
                </c:pt>
                <c:pt idx="2480">
                  <c:v>14.99</c:v>
                </c:pt>
                <c:pt idx="2481">
                  <c:v>14.44</c:v>
                </c:pt>
                <c:pt idx="2482">
                  <c:v>14.02</c:v>
                </c:pt>
                <c:pt idx="2483">
                  <c:v>13.79</c:v>
                </c:pt>
                <c:pt idx="2484">
                  <c:v>14.17</c:v>
                </c:pt>
                <c:pt idx="2485">
                  <c:v>14.94</c:v>
                </c:pt>
                <c:pt idx="2486">
                  <c:v>14.74</c:v>
                </c:pt>
                <c:pt idx="2487">
                  <c:v>15.24</c:v>
                </c:pt>
                <c:pt idx="2488">
                  <c:v>13.82</c:v>
                </c:pt>
                <c:pt idx="2489">
                  <c:v>13.56</c:v>
                </c:pt>
                <c:pt idx="2490">
                  <c:v>13.95</c:v>
                </c:pt>
                <c:pt idx="2491">
                  <c:v>13.1</c:v>
                </c:pt>
                <c:pt idx="2492">
                  <c:v>14.12</c:v>
                </c:pt>
                <c:pt idx="2493">
                  <c:v>15.42</c:v>
                </c:pt>
                <c:pt idx="2494">
                  <c:v>14.09</c:v>
                </c:pt>
                <c:pt idx="2495">
                  <c:v>16.16</c:v>
                </c:pt>
                <c:pt idx="2496">
                  <c:v>15.36</c:v>
                </c:pt>
                <c:pt idx="2497">
                  <c:v>16.260000000000002</c:v>
                </c:pt>
                <c:pt idx="2498">
                  <c:v>14.85</c:v>
                </c:pt>
                <c:pt idx="2499">
                  <c:v>13.84</c:v>
                </c:pt>
                <c:pt idx="2500">
                  <c:v>13.72</c:v>
                </c:pt>
                <c:pt idx="2501">
                  <c:v>13.62</c:v>
                </c:pt>
                <c:pt idx="2502">
                  <c:v>13.35</c:v>
                </c:pt>
                <c:pt idx="2503">
                  <c:v>13.24</c:v>
                </c:pt>
                <c:pt idx="2504">
                  <c:v>13.28</c:v>
                </c:pt>
                <c:pt idx="2505">
                  <c:v>13.95</c:v>
                </c:pt>
                <c:pt idx="2506">
                  <c:v>13.22</c:v>
                </c:pt>
                <c:pt idx="2507">
                  <c:v>14.08</c:v>
                </c:pt>
                <c:pt idx="2508">
                  <c:v>13.96</c:v>
                </c:pt>
                <c:pt idx="2509">
                  <c:v>13.77</c:v>
                </c:pt>
                <c:pt idx="2510">
                  <c:v>15.22</c:v>
                </c:pt>
                <c:pt idx="2511">
                  <c:v>15.7</c:v>
                </c:pt>
                <c:pt idx="2512">
                  <c:v>14.68</c:v>
                </c:pt>
                <c:pt idx="2513">
                  <c:v>15.6</c:v>
                </c:pt>
                <c:pt idx="2514">
                  <c:v>16.05</c:v>
                </c:pt>
                <c:pt idx="2515">
                  <c:v>15.91</c:v>
                </c:pt>
                <c:pt idx="2516">
                  <c:v>14.72</c:v>
                </c:pt>
                <c:pt idx="2517">
                  <c:v>14.57</c:v>
                </c:pt>
              </c:numCache>
            </c:numRef>
          </c:val>
          <c:smooth val="0"/>
        </c:ser>
        <c:ser>
          <c:idx val="1"/>
          <c:order val="1"/>
          <c:tx>
            <c:strRef>
              <c:f>Sheet1!$AC$4</c:f>
              <c:strCache>
                <c:ptCount val="1"/>
                <c:pt idx="0">
                  <c:v>10Y Historical Average</c:v>
                </c:pt>
              </c:strCache>
            </c:strRef>
          </c:tx>
          <c:marker>
            <c:symbol val="none"/>
          </c:marker>
          <c:cat>
            <c:numRef>
              <c:f>Sheet1!$Z$5:$Z$2522</c:f>
              <c:numCache>
                <c:formatCode>m/d/yyyy</c:formatCode>
                <c:ptCount val="2518"/>
                <c:pt idx="0">
                  <c:v>38846</c:v>
                </c:pt>
                <c:pt idx="1">
                  <c:v>38847</c:v>
                </c:pt>
                <c:pt idx="2">
                  <c:v>38848</c:v>
                </c:pt>
                <c:pt idx="3">
                  <c:v>38849</c:v>
                </c:pt>
                <c:pt idx="4">
                  <c:v>38852</c:v>
                </c:pt>
                <c:pt idx="5">
                  <c:v>38853</c:v>
                </c:pt>
                <c:pt idx="6">
                  <c:v>38854</c:v>
                </c:pt>
                <c:pt idx="7">
                  <c:v>38855</c:v>
                </c:pt>
                <c:pt idx="8">
                  <c:v>38856</c:v>
                </c:pt>
                <c:pt idx="9">
                  <c:v>38859</c:v>
                </c:pt>
                <c:pt idx="10">
                  <c:v>38860</c:v>
                </c:pt>
                <c:pt idx="11">
                  <c:v>38861</c:v>
                </c:pt>
                <c:pt idx="12">
                  <c:v>38862</c:v>
                </c:pt>
                <c:pt idx="13">
                  <c:v>38863</c:v>
                </c:pt>
                <c:pt idx="14">
                  <c:v>38867</c:v>
                </c:pt>
                <c:pt idx="15">
                  <c:v>38868</c:v>
                </c:pt>
                <c:pt idx="16">
                  <c:v>38869</c:v>
                </c:pt>
                <c:pt idx="17">
                  <c:v>38870</c:v>
                </c:pt>
                <c:pt idx="18">
                  <c:v>38873</c:v>
                </c:pt>
                <c:pt idx="19">
                  <c:v>38874</c:v>
                </c:pt>
                <c:pt idx="20">
                  <c:v>38875</c:v>
                </c:pt>
                <c:pt idx="21">
                  <c:v>38876</c:v>
                </c:pt>
                <c:pt idx="22">
                  <c:v>38877</c:v>
                </c:pt>
                <c:pt idx="23">
                  <c:v>38880</c:v>
                </c:pt>
                <c:pt idx="24">
                  <c:v>38881</c:v>
                </c:pt>
                <c:pt idx="25">
                  <c:v>38882</c:v>
                </c:pt>
                <c:pt idx="26">
                  <c:v>38883</c:v>
                </c:pt>
                <c:pt idx="27">
                  <c:v>38884</c:v>
                </c:pt>
                <c:pt idx="28">
                  <c:v>38887</c:v>
                </c:pt>
                <c:pt idx="29">
                  <c:v>38888</c:v>
                </c:pt>
                <c:pt idx="30">
                  <c:v>38889</c:v>
                </c:pt>
                <c:pt idx="31">
                  <c:v>38890</c:v>
                </c:pt>
                <c:pt idx="32">
                  <c:v>38891</c:v>
                </c:pt>
                <c:pt idx="33">
                  <c:v>38894</c:v>
                </c:pt>
                <c:pt idx="34">
                  <c:v>38895</c:v>
                </c:pt>
                <c:pt idx="35">
                  <c:v>38896</c:v>
                </c:pt>
                <c:pt idx="36">
                  <c:v>38897</c:v>
                </c:pt>
                <c:pt idx="37">
                  <c:v>38898</c:v>
                </c:pt>
                <c:pt idx="38">
                  <c:v>38901</c:v>
                </c:pt>
                <c:pt idx="39">
                  <c:v>38903</c:v>
                </c:pt>
                <c:pt idx="40">
                  <c:v>38904</c:v>
                </c:pt>
                <c:pt idx="41">
                  <c:v>38905</c:v>
                </c:pt>
                <c:pt idx="42">
                  <c:v>38908</c:v>
                </c:pt>
                <c:pt idx="43">
                  <c:v>38909</c:v>
                </c:pt>
                <c:pt idx="44">
                  <c:v>38910</c:v>
                </c:pt>
                <c:pt idx="45">
                  <c:v>38911</c:v>
                </c:pt>
                <c:pt idx="46">
                  <c:v>38912</c:v>
                </c:pt>
                <c:pt idx="47">
                  <c:v>38915</c:v>
                </c:pt>
                <c:pt idx="48">
                  <c:v>38916</c:v>
                </c:pt>
                <c:pt idx="49">
                  <c:v>38917</c:v>
                </c:pt>
                <c:pt idx="50">
                  <c:v>38918</c:v>
                </c:pt>
                <c:pt idx="51">
                  <c:v>38919</c:v>
                </c:pt>
                <c:pt idx="52">
                  <c:v>38922</c:v>
                </c:pt>
                <c:pt idx="53">
                  <c:v>38923</c:v>
                </c:pt>
                <c:pt idx="54">
                  <c:v>38924</c:v>
                </c:pt>
                <c:pt idx="55">
                  <c:v>38925</c:v>
                </c:pt>
                <c:pt idx="56">
                  <c:v>38926</c:v>
                </c:pt>
                <c:pt idx="57">
                  <c:v>38929</c:v>
                </c:pt>
                <c:pt idx="58">
                  <c:v>38930</c:v>
                </c:pt>
                <c:pt idx="59">
                  <c:v>38931</c:v>
                </c:pt>
                <c:pt idx="60">
                  <c:v>38932</c:v>
                </c:pt>
                <c:pt idx="61">
                  <c:v>38933</c:v>
                </c:pt>
                <c:pt idx="62">
                  <c:v>38936</c:v>
                </c:pt>
                <c:pt idx="63">
                  <c:v>38937</c:v>
                </c:pt>
                <c:pt idx="64">
                  <c:v>38938</c:v>
                </c:pt>
                <c:pt idx="65">
                  <c:v>38939</c:v>
                </c:pt>
                <c:pt idx="66">
                  <c:v>38940</c:v>
                </c:pt>
                <c:pt idx="67">
                  <c:v>38943</c:v>
                </c:pt>
                <c:pt idx="68">
                  <c:v>38944</c:v>
                </c:pt>
                <c:pt idx="69">
                  <c:v>38945</c:v>
                </c:pt>
                <c:pt idx="70">
                  <c:v>38946</c:v>
                </c:pt>
                <c:pt idx="71">
                  <c:v>38947</c:v>
                </c:pt>
                <c:pt idx="72">
                  <c:v>38950</c:v>
                </c:pt>
                <c:pt idx="73">
                  <c:v>38951</c:v>
                </c:pt>
                <c:pt idx="74">
                  <c:v>38952</c:v>
                </c:pt>
                <c:pt idx="75">
                  <c:v>38953</c:v>
                </c:pt>
                <c:pt idx="76">
                  <c:v>38954</c:v>
                </c:pt>
                <c:pt idx="77">
                  <c:v>38957</c:v>
                </c:pt>
                <c:pt idx="78">
                  <c:v>38958</c:v>
                </c:pt>
                <c:pt idx="79">
                  <c:v>38959</c:v>
                </c:pt>
                <c:pt idx="80">
                  <c:v>38960</c:v>
                </c:pt>
                <c:pt idx="81">
                  <c:v>38961</c:v>
                </c:pt>
                <c:pt idx="82">
                  <c:v>38965</c:v>
                </c:pt>
                <c:pt idx="83">
                  <c:v>38966</c:v>
                </c:pt>
                <c:pt idx="84">
                  <c:v>38967</c:v>
                </c:pt>
                <c:pt idx="85">
                  <c:v>38968</c:v>
                </c:pt>
                <c:pt idx="86">
                  <c:v>38971</c:v>
                </c:pt>
                <c:pt idx="87">
                  <c:v>38972</c:v>
                </c:pt>
                <c:pt idx="88">
                  <c:v>38973</c:v>
                </c:pt>
                <c:pt idx="89">
                  <c:v>38974</c:v>
                </c:pt>
                <c:pt idx="90">
                  <c:v>38975</c:v>
                </c:pt>
                <c:pt idx="91">
                  <c:v>38978</c:v>
                </c:pt>
                <c:pt idx="92">
                  <c:v>38979</c:v>
                </c:pt>
                <c:pt idx="93">
                  <c:v>38980</c:v>
                </c:pt>
                <c:pt idx="94">
                  <c:v>38981</c:v>
                </c:pt>
                <c:pt idx="95">
                  <c:v>38982</c:v>
                </c:pt>
                <c:pt idx="96">
                  <c:v>38985</c:v>
                </c:pt>
                <c:pt idx="97">
                  <c:v>38986</c:v>
                </c:pt>
                <c:pt idx="98">
                  <c:v>38987</c:v>
                </c:pt>
                <c:pt idx="99">
                  <c:v>38988</c:v>
                </c:pt>
                <c:pt idx="100">
                  <c:v>38989</c:v>
                </c:pt>
                <c:pt idx="101">
                  <c:v>38992</c:v>
                </c:pt>
                <c:pt idx="102">
                  <c:v>38993</c:v>
                </c:pt>
                <c:pt idx="103">
                  <c:v>38994</c:v>
                </c:pt>
                <c:pt idx="104">
                  <c:v>38995</c:v>
                </c:pt>
                <c:pt idx="105">
                  <c:v>38996</c:v>
                </c:pt>
                <c:pt idx="106">
                  <c:v>38999</c:v>
                </c:pt>
                <c:pt idx="107">
                  <c:v>39000</c:v>
                </c:pt>
                <c:pt idx="108">
                  <c:v>39001</c:v>
                </c:pt>
                <c:pt idx="109">
                  <c:v>39002</c:v>
                </c:pt>
                <c:pt idx="110">
                  <c:v>39003</c:v>
                </c:pt>
                <c:pt idx="111">
                  <c:v>39006</c:v>
                </c:pt>
                <c:pt idx="112">
                  <c:v>39007</c:v>
                </c:pt>
                <c:pt idx="113">
                  <c:v>39008</c:v>
                </c:pt>
                <c:pt idx="114">
                  <c:v>39009</c:v>
                </c:pt>
                <c:pt idx="115">
                  <c:v>39010</c:v>
                </c:pt>
                <c:pt idx="116">
                  <c:v>39013</c:v>
                </c:pt>
                <c:pt idx="117">
                  <c:v>39014</c:v>
                </c:pt>
                <c:pt idx="118">
                  <c:v>39015</c:v>
                </c:pt>
                <c:pt idx="119">
                  <c:v>39016</c:v>
                </c:pt>
                <c:pt idx="120">
                  <c:v>39017</c:v>
                </c:pt>
                <c:pt idx="121">
                  <c:v>39020</c:v>
                </c:pt>
                <c:pt idx="122">
                  <c:v>39021</c:v>
                </c:pt>
                <c:pt idx="123">
                  <c:v>39022</c:v>
                </c:pt>
                <c:pt idx="124">
                  <c:v>39023</c:v>
                </c:pt>
                <c:pt idx="125">
                  <c:v>39024</c:v>
                </c:pt>
                <c:pt idx="126">
                  <c:v>39027</c:v>
                </c:pt>
                <c:pt idx="127">
                  <c:v>39028</c:v>
                </c:pt>
                <c:pt idx="128">
                  <c:v>39029</c:v>
                </c:pt>
                <c:pt idx="129">
                  <c:v>39030</c:v>
                </c:pt>
                <c:pt idx="130">
                  <c:v>39031</c:v>
                </c:pt>
                <c:pt idx="131">
                  <c:v>39034</c:v>
                </c:pt>
                <c:pt idx="132">
                  <c:v>39035</c:v>
                </c:pt>
                <c:pt idx="133">
                  <c:v>39036</c:v>
                </c:pt>
                <c:pt idx="134">
                  <c:v>39037</c:v>
                </c:pt>
                <c:pt idx="135">
                  <c:v>39038</c:v>
                </c:pt>
                <c:pt idx="136">
                  <c:v>39041</c:v>
                </c:pt>
                <c:pt idx="137">
                  <c:v>39042</c:v>
                </c:pt>
                <c:pt idx="138">
                  <c:v>39043</c:v>
                </c:pt>
                <c:pt idx="139">
                  <c:v>39045</c:v>
                </c:pt>
                <c:pt idx="140">
                  <c:v>39048</c:v>
                </c:pt>
                <c:pt idx="141">
                  <c:v>39049</c:v>
                </c:pt>
                <c:pt idx="142">
                  <c:v>39050</c:v>
                </c:pt>
                <c:pt idx="143">
                  <c:v>39051</c:v>
                </c:pt>
                <c:pt idx="144">
                  <c:v>39052</c:v>
                </c:pt>
                <c:pt idx="145">
                  <c:v>39055</c:v>
                </c:pt>
                <c:pt idx="146">
                  <c:v>39056</c:v>
                </c:pt>
                <c:pt idx="147">
                  <c:v>39057</c:v>
                </c:pt>
                <c:pt idx="148">
                  <c:v>39058</c:v>
                </c:pt>
                <c:pt idx="149">
                  <c:v>39059</c:v>
                </c:pt>
                <c:pt idx="150">
                  <c:v>39062</c:v>
                </c:pt>
                <c:pt idx="151">
                  <c:v>39063</c:v>
                </c:pt>
                <c:pt idx="152">
                  <c:v>39064</c:v>
                </c:pt>
                <c:pt idx="153">
                  <c:v>39065</c:v>
                </c:pt>
                <c:pt idx="154">
                  <c:v>39066</c:v>
                </c:pt>
                <c:pt idx="155">
                  <c:v>39069</c:v>
                </c:pt>
                <c:pt idx="156">
                  <c:v>39070</c:v>
                </c:pt>
                <c:pt idx="157">
                  <c:v>39071</c:v>
                </c:pt>
                <c:pt idx="158">
                  <c:v>39072</c:v>
                </c:pt>
                <c:pt idx="159">
                  <c:v>39073</c:v>
                </c:pt>
                <c:pt idx="160">
                  <c:v>39077</c:v>
                </c:pt>
                <c:pt idx="161">
                  <c:v>39078</c:v>
                </c:pt>
                <c:pt idx="162">
                  <c:v>39079</c:v>
                </c:pt>
                <c:pt idx="163">
                  <c:v>39080</c:v>
                </c:pt>
                <c:pt idx="164">
                  <c:v>39085</c:v>
                </c:pt>
                <c:pt idx="165">
                  <c:v>39086</c:v>
                </c:pt>
                <c:pt idx="166">
                  <c:v>39087</c:v>
                </c:pt>
                <c:pt idx="167">
                  <c:v>39090</c:v>
                </c:pt>
                <c:pt idx="168">
                  <c:v>39091</c:v>
                </c:pt>
                <c:pt idx="169">
                  <c:v>39092</c:v>
                </c:pt>
                <c:pt idx="170">
                  <c:v>39093</c:v>
                </c:pt>
                <c:pt idx="171">
                  <c:v>39094</c:v>
                </c:pt>
                <c:pt idx="172">
                  <c:v>39098</c:v>
                </c:pt>
                <c:pt idx="173">
                  <c:v>39099</c:v>
                </c:pt>
                <c:pt idx="174">
                  <c:v>39100</c:v>
                </c:pt>
                <c:pt idx="175">
                  <c:v>39101</c:v>
                </c:pt>
                <c:pt idx="176">
                  <c:v>39104</c:v>
                </c:pt>
                <c:pt idx="177">
                  <c:v>39105</c:v>
                </c:pt>
                <c:pt idx="178">
                  <c:v>39106</c:v>
                </c:pt>
                <c:pt idx="179">
                  <c:v>39107</c:v>
                </c:pt>
                <c:pt idx="180">
                  <c:v>39108</c:v>
                </c:pt>
                <c:pt idx="181">
                  <c:v>39111</c:v>
                </c:pt>
                <c:pt idx="182">
                  <c:v>39112</c:v>
                </c:pt>
                <c:pt idx="183">
                  <c:v>39113</c:v>
                </c:pt>
                <c:pt idx="184">
                  <c:v>39114</c:v>
                </c:pt>
                <c:pt idx="185">
                  <c:v>39115</c:v>
                </c:pt>
                <c:pt idx="186">
                  <c:v>39118</c:v>
                </c:pt>
                <c:pt idx="187">
                  <c:v>39119</c:v>
                </c:pt>
                <c:pt idx="188">
                  <c:v>39120</c:v>
                </c:pt>
                <c:pt idx="189">
                  <c:v>39121</c:v>
                </c:pt>
                <c:pt idx="190">
                  <c:v>39122</c:v>
                </c:pt>
                <c:pt idx="191">
                  <c:v>39125</c:v>
                </c:pt>
                <c:pt idx="192">
                  <c:v>39126</c:v>
                </c:pt>
                <c:pt idx="193">
                  <c:v>39127</c:v>
                </c:pt>
                <c:pt idx="194">
                  <c:v>39128</c:v>
                </c:pt>
                <c:pt idx="195">
                  <c:v>39129</c:v>
                </c:pt>
                <c:pt idx="196">
                  <c:v>39133</c:v>
                </c:pt>
                <c:pt idx="197">
                  <c:v>39134</c:v>
                </c:pt>
                <c:pt idx="198">
                  <c:v>39135</c:v>
                </c:pt>
                <c:pt idx="199">
                  <c:v>39136</c:v>
                </c:pt>
                <c:pt idx="200">
                  <c:v>39139</c:v>
                </c:pt>
                <c:pt idx="201">
                  <c:v>39140</c:v>
                </c:pt>
                <c:pt idx="202">
                  <c:v>39141</c:v>
                </c:pt>
                <c:pt idx="203">
                  <c:v>39142</c:v>
                </c:pt>
                <c:pt idx="204">
                  <c:v>39143</c:v>
                </c:pt>
                <c:pt idx="205">
                  <c:v>39146</c:v>
                </c:pt>
                <c:pt idx="206">
                  <c:v>39147</c:v>
                </c:pt>
                <c:pt idx="207">
                  <c:v>39148</c:v>
                </c:pt>
                <c:pt idx="208">
                  <c:v>39149</c:v>
                </c:pt>
                <c:pt idx="209">
                  <c:v>39150</c:v>
                </c:pt>
                <c:pt idx="210">
                  <c:v>39153</c:v>
                </c:pt>
                <c:pt idx="211">
                  <c:v>39154</c:v>
                </c:pt>
                <c:pt idx="212">
                  <c:v>39155</c:v>
                </c:pt>
                <c:pt idx="213">
                  <c:v>39156</c:v>
                </c:pt>
                <c:pt idx="214">
                  <c:v>39157</c:v>
                </c:pt>
                <c:pt idx="215">
                  <c:v>39160</c:v>
                </c:pt>
                <c:pt idx="216">
                  <c:v>39161</c:v>
                </c:pt>
                <c:pt idx="217">
                  <c:v>39162</c:v>
                </c:pt>
                <c:pt idx="218">
                  <c:v>39163</c:v>
                </c:pt>
                <c:pt idx="219">
                  <c:v>39164</c:v>
                </c:pt>
                <c:pt idx="220">
                  <c:v>39167</c:v>
                </c:pt>
                <c:pt idx="221">
                  <c:v>39168</c:v>
                </c:pt>
                <c:pt idx="222">
                  <c:v>39169</c:v>
                </c:pt>
                <c:pt idx="223">
                  <c:v>39170</c:v>
                </c:pt>
                <c:pt idx="224">
                  <c:v>39171</c:v>
                </c:pt>
                <c:pt idx="225">
                  <c:v>39174</c:v>
                </c:pt>
                <c:pt idx="226">
                  <c:v>39175</c:v>
                </c:pt>
                <c:pt idx="227">
                  <c:v>39176</c:v>
                </c:pt>
                <c:pt idx="228">
                  <c:v>39177</c:v>
                </c:pt>
                <c:pt idx="229">
                  <c:v>39181</c:v>
                </c:pt>
                <c:pt idx="230">
                  <c:v>39182</c:v>
                </c:pt>
                <c:pt idx="231">
                  <c:v>39183</c:v>
                </c:pt>
                <c:pt idx="232">
                  <c:v>39184</c:v>
                </c:pt>
                <c:pt idx="233">
                  <c:v>39185</c:v>
                </c:pt>
                <c:pt idx="234">
                  <c:v>39188</c:v>
                </c:pt>
                <c:pt idx="235">
                  <c:v>39189</c:v>
                </c:pt>
                <c:pt idx="236">
                  <c:v>39190</c:v>
                </c:pt>
                <c:pt idx="237">
                  <c:v>39191</c:v>
                </c:pt>
                <c:pt idx="238">
                  <c:v>39192</c:v>
                </c:pt>
                <c:pt idx="239">
                  <c:v>39195</c:v>
                </c:pt>
                <c:pt idx="240">
                  <c:v>39196</c:v>
                </c:pt>
                <c:pt idx="241">
                  <c:v>39197</c:v>
                </c:pt>
                <c:pt idx="242">
                  <c:v>39198</c:v>
                </c:pt>
                <c:pt idx="243">
                  <c:v>39199</c:v>
                </c:pt>
                <c:pt idx="244">
                  <c:v>39202</c:v>
                </c:pt>
                <c:pt idx="245">
                  <c:v>39203</c:v>
                </c:pt>
                <c:pt idx="246">
                  <c:v>39204</c:v>
                </c:pt>
                <c:pt idx="247">
                  <c:v>39205</c:v>
                </c:pt>
                <c:pt idx="248">
                  <c:v>39206</c:v>
                </c:pt>
                <c:pt idx="249">
                  <c:v>39209</c:v>
                </c:pt>
                <c:pt idx="250">
                  <c:v>39210</c:v>
                </c:pt>
                <c:pt idx="251">
                  <c:v>39211</c:v>
                </c:pt>
                <c:pt idx="252">
                  <c:v>39212</c:v>
                </c:pt>
                <c:pt idx="253">
                  <c:v>39213</c:v>
                </c:pt>
                <c:pt idx="254">
                  <c:v>39216</c:v>
                </c:pt>
                <c:pt idx="255">
                  <c:v>39217</c:v>
                </c:pt>
                <c:pt idx="256">
                  <c:v>39218</c:v>
                </c:pt>
                <c:pt idx="257">
                  <c:v>39219</c:v>
                </c:pt>
                <c:pt idx="258">
                  <c:v>39220</c:v>
                </c:pt>
                <c:pt idx="259">
                  <c:v>39223</c:v>
                </c:pt>
                <c:pt idx="260">
                  <c:v>39224</c:v>
                </c:pt>
                <c:pt idx="261">
                  <c:v>39225</c:v>
                </c:pt>
                <c:pt idx="262">
                  <c:v>39226</c:v>
                </c:pt>
                <c:pt idx="263">
                  <c:v>39227</c:v>
                </c:pt>
                <c:pt idx="264">
                  <c:v>39231</c:v>
                </c:pt>
                <c:pt idx="265">
                  <c:v>39232</c:v>
                </c:pt>
                <c:pt idx="266">
                  <c:v>39233</c:v>
                </c:pt>
                <c:pt idx="267">
                  <c:v>39234</c:v>
                </c:pt>
                <c:pt idx="268">
                  <c:v>39237</c:v>
                </c:pt>
                <c:pt idx="269">
                  <c:v>39238</c:v>
                </c:pt>
                <c:pt idx="270">
                  <c:v>39239</c:v>
                </c:pt>
                <c:pt idx="271">
                  <c:v>39240</c:v>
                </c:pt>
                <c:pt idx="272">
                  <c:v>39241</c:v>
                </c:pt>
                <c:pt idx="273">
                  <c:v>39244</c:v>
                </c:pt>
                <c:pt idx="274">
                  <c:v>39245</c:v>
                </c:pt>
                <c:pt idx="275">
                  <c:v>39246</c:v>
                </c:pt>
                <c:pt idx="276">
                  <c:v>39247</c:v>
                </c:pt>
                <c:pt idx="277">
                  <c:v>39248</c:v>
                </c:pt>
                <c:pt idx="278">
                  <c:v>39251</c:v>
                </c:pt>
                <c:pt idx="279">
                  <c:v>39252</c:v>
                </c:pt>
                <c:pt idx="280">
                  <c:v>39253</c:v>
                </c:pt>
                <c:pt idx="281">
                  <c:v>39254</c:v>
                </c:pt>
                <c:pt idx="282">
                  <c:v>39255</c:v>
                </c:pt>
                <c:pt idx="283">
                  <c:v>39258</c:v>
                </c:pt>
                <c:pt idx="284">
                  <c:v>39259</c:v>
                </c:pt>
                <c:pt idx="285">
                  <c:v>39260</c:v>
                </c:pt>
                <c:pt idx="286">
                  <c:v>39261</c:v>
                </c:pt>
                <c:pt idx="287">
                  <c:v>39262</c:v>
                </c:pt>
                <c:pt idx="288">
                  <c:v>39265</c:v>
                </c:pt>
                <c:pt idx="289">
                  <c:v>39266</c:v>
                </c:pt>
                <c:pt idx="290">
                  <c:v>39268</c:v>
                </c:pt>
                <c:pt idx="291">
                  <c:v>39269</c:v>
                </c:pt>
                <c:pt idx="292">
                  <c:v>39272</c:v>
                </c:pt>
                <c:pt idx="293">
                  <c:v>39273</c:v>
                </c:pt>
                <c:pt idx="294">
                  <c:v>39274</c:v>
                </c:pt>
                <c:pt idx="295">
                  <c:v>39275</c:v>
                </c:pt>
                <c:pt idx="296">
                  <c:v>39276</c:v>
                </c:pt>
                <c:pt idx="297">
                  <c:v>39279</c:v>
                </c:pt>
                <c:pt idx="298">
                  <c:v>39280</c:v>
                </c:pt>
                <c:pt idx="299">
                  <c:v>39281</c:v>
                </c:pt>
                <c:pt idx="300">
                  <c:v>39282</c:v>
                </c:pt>
                <c:pt idx="301">
                  <c:v>39283</c:v>
                </c:pt>
                <c:pt idx="302">
                  <c:v>39286</c:v>
                </c:pt>
                <c:pt idx="303">
                  <c:v>39287</c:v>
                </c:pt>
                <c:pt idx="304">
                  <c:v>39288</c:v>
                </c:pt>
                <c:pt idx="305">
                  <c:v>39289</c:v>
                </c:pt>
                <c:pt idx="306">
                  <c:v>39290</c:v>
                </c:pt>
                <c:pt idx="307">
                  <c:v>39293</c:v>
                </c:pt>
                <c:pt idx="308">
                  <c:v>39294</c:v>
                </c:pt>
                <c:pt idx="309">
                  <c:v>39295</c:v>
                </c:pt>
                <c:pt idx="310">
                  <c:v>39296</c:v>
                </c:pt>
                <c:pt idx="311">
                  <c:v>39297</c:v>
                </c:pt>
                <c:pt idx="312">
                  <c:v>39300</c:v>
                </c:pt>
                <c:pt idx="313">
                  <c:v>39301</c:v>
                </c:pt>
                <c:pt idx="314">
                  <c:v>39302</c:v>
                </c:pt>
                <c:pt idx="315">
                  <c:v>39303</c:v>
                </c:pt>
                <c:pt idx="316">
                  <c:v>39304</c:v>
                </c:pt>
                <c:pt idx="317">
                  <c:v>39307</c:v>
                </c:pt>
                <c:pt idx="318">
                  <c:v>39308</c:v>
                </c:pt>
                <c:pt idx="319">
                  <c:v>39309</c:v>
                </c:pt>
                <c:pt idx="320">
                  <c:v>39310</c:v>
                </c:pt>
                <c:pt idx="321">
                  <c:v>39311</c:v>
                </c:pt>
                <c:pt idx="322">
                  <c:v>39314</c:v>
                </c:pt>
                <c:pt idx="323">
                  <c:v>39315</c:v>
                </c:pt>
                <c:pt idx="324">
                  <c:v>39316</c:v>
                </c:pt>
                <c:pt idx="325">
                  <c:v>39317</c:v>
                </c:pt>
                <c:pt idx="326">
                  <c:v>39318</c:v>
                </c:pt>
                <c:pt idx="327">
                  <c:v>39321</c:v>
                </c:pt>
                <c:pt idx="328">
                  <c:v>39322</c:v>
                </c:pt>
                <c:pt idx="329">
                  <c:v>39323</c:v>
                </c:pt>
                <c:pt idx="330">
                  <c:v>39324</c:v>
                </c:pt>
                <c:pt idx="331">
                  <c:v>39325</c:v>
                </c:pt>
                <c:pt idx="332">
                  <c:v>39329</c:v>
                </c:pt>
                <c:pt idx="333">
                  <c:v>39330</c:v>
                </c:pt>
                <c:pt idx="334">
                  <c:v>39331</c:v>
                </c:pt>
                <c:pt idx="335">
                  <c:v>39332</c:v>
                </c:pt>
                <c:pt idx="336">
                  <c:v>39335</c:v>
                </c:pt>
                <c:pt idx="337">
                  <c:v>39336</c:v>
                </c:pt>
                <c:pt idx="338">
                  <c:v>39337</c:v>
                </c:pt>
                <c:pt idx="339">
                  <c:v>39338</c:v>
                </c:pt>
                <c:pt idx="340">
                  <c:v>39339</c:v>
                </c:pt>
                <c:pt idx="341">
                  <c:v>39342</c:v>
                </c:pt>
                <c:pt idx="342">
                  <c:v>39343</c:v>
                </c:pt>
                <c:pt idx="343">
                  <c:v>39344</c:v>
                </c:pt>
                <c:pt idx="344">
                  <c:v>39345</c:v>
                </c:pt>
                <c:pt idx="345">
                  <c:v>39346</c:v>
                </c:pt>
                <c:pt idx="346">
                  <c:v>39349</c:v>
                </c:pt>
                <c:pt idx="347">
                  <c:v>39350</c:v>
                </c:pt>
                <c:pt idx="348">
                  <c:v>39351</c:v>
                </c:pt>
                <c:pt idx="349">
                  <c:v>39352</c:v>
                </c:pt>
                <c:pt idx="350">
                  <c:v>39353</c:v>
                </c:pt>
                <c:pt idx="351">
                  <c:v>39356</c:v>
                </c:pt>
                <c:pt idx="352">
                  <c:v>39357</c:v>
                </c:pt>
                <c:pt idx="353">
                  <c:v>39358</c:v>
                </c:pt>
                <c:pt idx="354">
                  <c:v>39359</c:v>
                </c:pt>
                <c:pt idx="355">
                  <c:v>39360</c:v>
                </c:pt>
                <c:pt idx="356">
                  <c:v>39363</c:v>
                </c:pt>
                <c:pt idx="357">
                  <c:v>39364</c:v>
                </c:pt>
                <c:pt idx="358">
                  <c:v>39365</c:v>
                </c:pt>
                <c:pt idx="359">
                  <c:v>39366</c:v>
                </c:pt>
                <c:pt idx="360">
                  <c:v>39367</c:v>
                </c:pt>
                <c:pt idx="361">
                  <c:v>39370</c:v>
                </c:pt>
                <c:pt idx="362">
                  <c:v>39371</c:v>
                </c:pt>
                <c:pt idx="363">
                  <c:v>39372</c:v>
                </c:pt>
                <c:pt idx="364">
                  <c:v>39373</c:v>
                </c:pt>
                <c:pt idx="365">
                  <c:v>39374</c:v>
                </c:pt>
                <c:pt idx="366">
                  <c:v>39377</c:v>
                </c:pt>
                <c:pt idx="367">
                  <c:v>39378</c:v>
                </c:pt>
                <c:pt idx="368">
                  <c:v>39379</c:v>
                </c:pt>
                <c:pt idx="369">
                  <c:v>39380</c:v>
                </c:pt>
                <c:pt idx="370">
                  <c:v>39381</c:v>
                </c:pt>
                <c:pt idx="371">
                  <c:v>39384</c:v>
                </c:pt>
                <c:pt idx="372">
                  <c:v>39385</c:v>
                </c:pt>
                <c:pt idx="373">
                  <c:v>39386</c:v>
                </c:pt>
                <c:pt idx="374">
                  <c:v>39387</c:v>
                </c:pt>
                <c:pt idx="375">
                  <c:v>39388</c:v>
                </c:pt>
                <c:pt idx="376">
                  <c:v>39391</c:v>
                </c:pt>
                <c:pt idx="377">
                  <c:v>39392</c:v>
                </c:pt>
                <c:pt idx="378">
                  <c:v>39393</c:v>
                </c:pt>
                <c:pt idx="379">
                  <c:v>39394</c:v>
                </c:pt>
                <c:pt idx="380">
                  <c:v>39395</c:v>
                </c:pt>
                <c:pt idx="381">
                  <c:v>39398</c:v>
                </c:pt>
                <c:pt idx="382">
                  <c:v>39399</c:v>
                </c:pt>
                <c:pt idx="383">
                  <c:v>39400</c:v>
                </c:pt>
                <c:pt idx="384">
                  <c:v>39401</c:v>
                </c:pt>
                <c:pt idx="385">
                  <c:v>39402</c:v>
                </c:pt>
                <c:pt idx="386">
                  <c:v>39405</c:v>
                </c:pt>
                <c:pt idx="387">
                  <c:v>39406</c:v>
                </c:pt>
                <c:pt idx="388">
                  <c:v>39407</c:v>
                </c:pt>
                <c:pt idx="389">
                  <c:v>39409</c:v>
                </c:pt>
                <c:pt idx="390">
                  <c:v>39412</c:v>
                </c:pt>
                <c:pt idx="391">
                  <c:v>39413</c:v>
                </c:pt>
                <c:pt idx="392">
                  <c:v>39414</c:v>
                </c:pt>
                <c:pt idx="393">
                  <c:v>39415</c:v>
                </c:pt>
                <c:pt idx="394">
                  <c:v>39416</c:v>
                </c:pt>
                <c:pt idx="395">
                  <c:v>39419</c:v>
                </c:pt>
                <c:pt idx="396">
                  <c:v>39420</c:v>
                </c:pt>
                <c:pt idx="397">
                  <c:v>39421</c:v>
                </c:pt>
                <c:pt idx="398">
                  <c:v>39422</c:v>
                </c:pt>
                <c:pt idx="399">
                  <c:v>39423</c:v>
                </c:pt>
                <c:pt idx="400">
                  <c:v>39426</c:v>
                </c:pt>
                <c:pt idx="401">
                  <c:v>39427</c:v>
                </c:pt>
                <c:pt idx="402">
                  <c:v>39428</c:v>
                </c:pt>
                <c:pt idx="403">
                  <c:v>39429</c:v>
                </c:pt>
                <c:pt idx="404">
                  <c:v>39430</c:v>
                </c:pt>
                <c:pt idx="405">
                  <c:v>39433</c:v>
                </c:pt>
                <c:pt idx="406">
                  <c:v>39434</c:v>
                </c:pt>
                <c:pt idx="407">
                  <c:v>39435</c:v>
                </c:pt>
                <c:pt idx="408">
                  <c:v>39436</c:v>
                </c:pt>
                <c:pt idx="409">
                  <c:v>39437</c:v>
                </c:pt>
                <c:pt idx="410">
                  <c:v>39440</c:v>
                </c:pt>
                <c:pt idx="411">
                  <c:v>39442</c:v>
                </c:pt>
                <c:pt idx="412">
                  <c:v>39443</c:v>
                </c:pt>
                <c:pt idx="413">
                  <c:v>39444</c:v>
                </c:pt>
                <c:pt idx="414">
                  <c:v>39447</c:v>
                </c:pt>
                <c:pt idx="415">
                  <c:v>39449</c:v>
                </c:pt>
                <c:pt idx="416">
                  <c:v>39450</c:v>
                </c:pt>
                <c:pt idx="417">
                  <c:v>39451</c:v>
                </c:pt>
                <c:pt idx="418">
                  <c:v>39454</c:v>
                </c:pt>
                <c:pt idx="419">
                  <c:v>39455</c:v>
                </c:pt>
                <c:pt idx="420">
                  <c:v>39456</c:v>
                </c:pt>
                <c:pt idx="421">
                  <c:v>39457</c:v>
                </c:pt>
                <c:pt idx="422">
                  <c:v>39458</c:v>
                </c:pt>
                <c:pt idx="423">
                  <c:v>39461</c:v>
                </c:pt>
                <c:pt idx="424">
                  <c:v>39462</c:v>
                </c:pt>
                <c:pt idx="425">
                  <c:v>39463</c:v>
                </c:pt>
                <c:pt idx="426">
                  <c:v>39464</c:v>
                </c:pt>
                <c:pt idx="427">
                  <c:v>39465</c:v>
                </c:pt>
                <c:pt idx="428">
                  <c:v>39469</c:v>
                </c:pt>
                <c:pt idx="429">
                  <c:v>39470</c:v>
                </c:pt>
                <c:pt idx="430">
                  <c:v>39471</c:v>
                </c:pt>
                <c:pt idx="431">
                  <c:v>39472</c:v>
                </c:pt>
                <c:pt idx="432">
                  <c:v>39475</c:v>
                </c:pt>
                <c:pt idx="433">
                  <c:v>39476</c:v>
                </c:pt>
                <c:pt idx="434">
                  <c:v>39477</c:v>
                </c:pt>
                <c:pt idx="435">
                  <c:v>39478</c:v>
                </c:pt>
                <c:pt idx="436">
                  <c:v>39479</c:v>
                </c:pt>
                <c:pt idx="437">
                  <c:v>39482</c:v>
                </c:pt>
                <c:pt idx="438">
                  <c:v>39483</c:v>
                </c:pt>
                <c:pt idx="439">
                  <c:v>39484</c:v>
                </c:pt>
                <c:pt idx="440">
                  <c:v>39485</c:v>
                </c:pt>
                <c:pt idx="441">
                  <c:v>39486</c:v>
                </c:pt>
                <c:pt idx="442">
                  <c:v>39489</c:v>
                </c:pt>
                <c:pt idx="443">
                  <c:v>39490</c:v>
                </c:pt>
                <c:pt idx="444">
                  <c:v>39491</c:v>
                </c:pt>
                <c:pt idx="445">
                  <c:v>39492</c:v>
                </c:pt>
                <c:pt idx="446">
                  <c:v>39493</c:v>
                </c:pt>
                <c:pt idx="447">
                  <c:v>39497</c:v>
                </c:pt>
                <c:pt idx="448">
                  <c:v>39498</c:v>
                </c:pt>
                <c:pt idx="449">
                  <c:v>39499</c:v>
                </c:pt>
                <c:pt idx="450">
                  <c:v>39500</c:v>
                </c:pt>
                <c:pt idx="451">
                  <c:v>39503</c:v>
                </c:pt>
                <c:pt idx="452">
                  <c:v>39504</c:v>
                </c:pt>
                <c:pt idx="453">
                  <c:v>39505</c:v>
                </c:pt>
                <c:pt idx="454">
                  <c:v>39506</c:v>
                </c:pt>
                <c:pt idx="455">
                  <c:v>39507</c:v>
                </c:pt>
                <c:pt idx="456">
                  <c:v>39510</c:v>
                </c:pt>
                <c:pt idx="457">
                  <c:v>39511</c:v>
                </c:pt>
                <c:pt idx="458">
                  <c:v>39512</c:v>
                </c:pt>
                <c:pt idx="459">
                  <c:v>39513</c:v>
                </c:pt>
                <c:pt idx="460">
                  <c:v>39514</c:v>
                </c:pt>
                <c:pt idx="461">
                  <c:v>39517</c:v>
                </c:pt>
                <c:pt idx="462">
                  <c:v>39518</c:v>
                </c:pt>
                <c:pt idx="463">
                  <c:v>39519</c:v>
                </c:pt>
                <c:pt idx="464">
                  <c:v>39520</c:v>
                </c:pt>
                <c:pt idx="465">
                  <c:v>39521</c:v>
                </c:pt>
                <c:pt idx="466">
                  <c:v>39524</c:v>
                </c:pt>
                <c:pt idx="467">
                  <c:v>39525</c:v>
                </c:pt>
                <c:pt idx="468">
                  <c:v>39526</c:v>
                </c:pt>
                <c:pt idx="469">
                  <c:v>39527</c:v>
                </c:pt>
                <c:pt idx="470">
                  <c:v>39531</c:v>
                </c:pt>
                <c:pt idx="471">
                  <c:v>39532</c:v>
                </c:pt>
                <c:pt idx="472">
                  <c:v>39533</c:v>
                </c:pt>
                <c:pt idx="473">
                  <c:v>39534</c:v>
                </c:pt>
                <c:pt idx="474">
                  <c:v>39535</c:v>
                </c:pt>
                <c:pt idx="475">
                  <c:v>39538</c:v>
                </c:pt>
                <c:pt idx="476">
                  <c:v>39539</c:v>
                </c:pt>
                <c:pt idx="477">
                  <c:v>39540</c:v>
                </c:pt>
                <c:pt idx="478">
                  <c:v>39541</c:v>
                </c:pt>
                <c:pt idx="479">
                  <c:v>39542</c:v>
                </c:pt>
                <c:pt idx="480">
                  <c:v>39545</c:v>
                </c:pt>
                <c:pt idx="481">
                  <c:v>39546</c:v>
                </c:pt>
                <c:pt idx="482">
                  <c:v>39547</c:v>
                </c:pt>
                <c:pt idx="483">
                  <c:v>39548</c:v>
                </c:pt>
                <c:pt idx="484">
                  <c:v>39549</c:v>
                </c:pt>
                <c:pt idx="485">
                  <c:v>39552</c:v>
                </c:pt>
                <c:pt idx="486">
                  <c:v>39553</c:v>
                </c:pt>
                <c:pt idx="487">
                  <c:v>39554</c:v>
                </c:pt>
                <c:pt idx="488">
                  <c:v>39555</c:v>
                </c:pt>
                <c:pt idx="489">
                  <c:v>39556</c:v>
                </c:pt>
                <c:pt idx="490">
                  <c:v>39559</c:v>
                </c:pt>
                <c:pt idx="491">
                  <c:v>39560</c:v>
                </c:pt>
                <c:pt idx="492">
                  <c:v>39561</c:v>
                </c:pt>
                <c:pt idx="493">
                  <c:v>39562</c:v>
                </c:pt>
                <c:pt idx="494">
                  <c:v>39563</c:v>
                </c:pt>
                <c:pt idx="495">
                  <c:v>39566</c:v>
                </c:pt>
                <c:pt idx="496">
                  <c:v>39567</c:v>
                </c:pt>
                <c:pt idx="497">
                  <c:v>39568</c:v>
                </c:pt>
                <c:pt idx="498">
                  <c:v>39569</c:v>
                </c:pt>
                <c:pt idx="499">
                  <c:v>39570</c:v>
                </c:pt>
                <c:pt idx="500">
                  <c:v>39573</c:v>
                </c:pt>
                <c:pt idx="501">
                  <c:v>39574</c:v>
                </c:pt>
                <c:pt idx="502">
                  <c:v>39575</c:v>
                </c:pt>
                <c:pt idx="503">
                  <c:v>39576</c:v>
                </c:pt>
                <c:pt idx="504">
                  <c:v>39577</c:v>
                </c:pt>
                <c:pt idx="505">
                  <c:v>39580</c:v>
                </c:pt>
                <c:pt idx="506">
                  <c:v>39581</c:v>
                </c:pt>
                <c:pt idx="507">
                  <c:v>39582</c:v>
                </c:pt>
                <c:pt idx="508">
                  <c:v>39583</c:v>
                </c:pt>
                <c:pt idx="509">
                  <c:v>39584</c:v>
                </c:pt>
                <c:pt idx="510">
                  <c:v>39587</c:v>
                </c:pt>
                <c:pt idx="511">
                  <c:v>39588</c:v>
                </c:pt>
                <c:pt idx="512">
                  <c:v>39589</c:v>
                </c:pt>
                <c:pt idx="513">
                  <c:v>39590</c:v>
                </c:pt>
                <c:pt idx="514">
                  <c:v>39591</c:v>
                </c:pt>
                <c:pt idx="515">
                  <c:v>39595</c:v>
                </c:pt>
                <c:pt idx="516">
                  <c:v>39596</c:v>
                </c:pt>
                <c:pt idx="517">
                  <c:v>39597</c:v>
                </c:pt>
                <c:pt idx="518">
                  <c:v>39598</c:v>
                </c:pt>
                <c:pt idx="519">
                  <c:v>39601</c:v>
                </c:pt>
                <c:pt idx="520">
                  <c:v>39602</c:v>
                </c:pt>
                <c:pt idx="521">
                  <c:v>39603</c:v>
                </c:pt>
                <c:pt idx="522">
                  <c:v>39604</c:v>
                </c:pt>
                <c:pt idx="523">
                  <c:v>39605</c:v>
                </c:pt>
                <c:pt idx="524">
                  <c:v>39608</c:v>
                </c:pt>
                <c:pt idx="525">
                  <c:v>39609</c:v>
                </c:pt>
                <c:pt idx="526">
                  <c:v>39610</c:v>
                </c:pt>
                <c:pt idx="527">
                  <c:v>39611</c:v>
                </c:pt>
                <c:pt idx="528">
                  <c:v>39612</c:v>
                </c:pt>
                <c:pt idx="529">
                  <c:v>39615</c:v>
                </c:pt>
                <c:pt idx="530">
                  <c:v>39616</c:v>
                </c:pt>
                <c:pt idx="531">
                  <c:v>39617</c:v>
                </c:pt>
                <c:pt idx="532">
                  <c:v>39618</c:v>
                </c:pt>
                <c:pt idx="533">
                  <c:v>39619</c:v>
                </c:pt>
                <c:pt idx="534">
                  <c:v>39622</c:v>
                </c:pt>
                <c:pt idx="535">
                  <c:v>39623</c:v>
                </c:pt>
                <c:pt idx="536">
                  <c:v>39624</c:v>
                </c:pt>
                <c:pt idx="537">
                  <c:v>39625</c:v>
                </c:pt>
                <c:pt idx="538">
                  <c:v>39626</c:v>
                </c:pt>
                <c:pt idx="539">
                  <c:v>39629</c:v>
                </c:pt>
                <c:pt idx="540">
                  <c:v>39630</c:v>
                </c:pt>
                <c:pt idx="541">
                  <c:v>39631</c:v>
                </c:pt>
                <c:pt idx="542">
                  <c:v>39632</c:v>
                </c:pt>
                <c:pt idx="543">
                  <c:v>39636</c:v>
                </c:pt>
                <c:pt idx="544">
                  <c:v>39637</c:v>
                </c:pt>
                <c:pt idx="545">
                  <c:v>39638</c:v>
                </c:pt>
                <c:pt idx="546">
                  <c:v>39639</c:v>
                </c:pt>
                <c:pt idx="547">
                  <c:v>39640</c:v>
                </c:pt>
                <c:pt idx="548">
                  <c:v>39643</c:v>
                </c:pt>
                <c:pt idx="549">
                  <c:v>39644</c:v>
                </c:pt>
                <c:pt idx="550">
                  <c:v>39645</c:v>
                </c:pt>
                <c:pt idx="551">
                  <c:v>39646</c:v>
                </c:pt>
                <c:pt idx="552">
                  <c:v>39647</c:v>
                </c:pt>
                <c:pt idx="553">
                  <c:v>39650</c:v>
                </c:pt>
                <c:pt idx="554">
                  <c:v>39651</c:v>
                </c:pt>
                <c:pt idx="555">
                  <c:v>39652</c:v>
                </c:pt>
                <c:pt idx="556">
                  <c:v>39653</c:v>
                </c:pt>
                <c:pt idx="557">
                  <c:v>39654</c:v>
                </c:pt>
                <c:pt idx="558">
                  <c:v>39657</c:v>
                </c:pt>
                <c:pt idx="559">
                  <c:v>39658</c:v>
                </c:pt>
                <c:pt idx="560">
                  <c:v>39659</c:v>
                </c:pt>
                <c:pt idx="561">
                  <c:v>39660</c:v>
                </c:pt>
                <c:pt idx="562">
                  <c:v>39661</c:v>
                </c:pt>
                <c:pt idx="563">
                  <c:v>39664</c:v>
                </c:pt>
                <c:pt idx="564">
                  <c:v>39665</c:v>
                </c:pt>
                <c:pt idx="565">
                  <c:v>39666</c:v>
                </c:pt>
                <c:pt idx="566">
                  <c:v>39667</c:v>
                </c:pt>
                <c:pt idx="567">
                  <c:v>39668</c:v>
                </c:pt>
                <c:pt idx="568">
                  <c:v>39671</c:v>
                </c:pt>
                <c:pt idx="569">
                  <c:v>39672</c:v>
                </c:pt>
                <c:pt idx="570">
                  <c:v>39673</c:v>
                </c:pt>
                <c:pt idx="571">
                  <c:v>39674</c:v>
                </c:pt>
                <c:pt idx="572">
                  <c:v>39675</c:v>
                </c:pt>
                <c:pt idx="573">
                  <c:v>39678</c:v>
                </c:pt>
                <c:pt idx="574">
                  <c:v>39679</c:v>
                </c:pt>
                <c:pt idx="575">
                  <c:v>39680</c:v>
                </c:pt>
                <c:pt idx="576">
                  <c:v>39681</c:v>
                </c:pt>
                <c:pt idx="577">
                  <c:v>39682</c:v>
                </c:pt>
                <c:pt idx="578">
                  <c:v>39685</c:v>
                </c:pt>
                <c:pt idx="579">
                  <c:v>39686</c:v>
                </c:pt>
                <c:pt idx="580">
                  <c:v>39687</c:v>
                </c:pt>
                <c:pt idx="581">
                  <c:v>39688</c:v>
                </c:pt>
                <c:pt idx="582">
                  <c:v>39689</c:v>
                </c:pt>
                <c:pt idx="583">
                  <c:v>39693</c:v>
                </c:pt>
                <c:pt idx="584">
                  <c:v>39694</c:v>
                </c:pt>
                <c:pt idx="585">
                  <c:v>39695</c:v>
                </c:pt>
                <c:pt idx="586">
                  <c:v>39696</c:v>
                </c:pt>
                <c:pt idx="587">
                  <c:v>39699</c:v>
                </c:pt>
                <c:pt idx="588">
                  <c:v>39700</c:v>
                </c:pt>
                <c:pt idx="589">
                  <c:v>39701</c:v>
                </c:pt>
                <c:pt idx="590">
                  <c:v>39702</c:v>
                </c:pt>
                <c:pt idx="591">
                  <c:v>39703</c:v>
                </c:pt>
                <c:pt idx="592">
                  <c:v>39706</c:v>
                </c:pt>
                <c:pt idx="593">
                  <c:v>39707</c:v>
                </c:pt>
                <c:pt idx="594">
                  <c:v>39708</c:v>
                </c:pt>
                <c:pt idx="595">
                  <c:v>39709</c:v>
                </c:pt>
                <c:pt idx="596">
                  <c:v>39710</c:v>
                </c:pt>
                <c:pt idx="597">
                  <c:v>39713</c:v>
                </c:pt>
                <c:pt idx="598">
                  <c:v>39714</c:v>
                </c:pt>
                <c:pt idx="599">
                  <c:v>39715</c:v>
                </c:pt>
                <c:pt idx="600">
                  <c:v>39716</c:v>
                </c:pt>
                <c:pt idx="601">
                  <c:v>39717</c:v>
                </c:pt>
                <c:pt idx="602">
                  <c:v>39720</c:v>
                </c:pt>
                <c:pt idx="603">
                  <c:v>39721</c:v>
                </c:pt>
                <c:pt idx="604">
                  <c:v>39722</c:v>
                </c:pt>
                <c:pt idx="605">
                  <c:v>39723</c:v>
                </c:pt>
                <c:pt idx="606">
                  <c:v>39724</c:v>
                </c:pt>
                <c:pt idx="607">
                  <c:v>39727</c:v>
                </c:pt>
                <c:pt idx="608">
                  <c:v>39728</c:v>
                </c:pt>
                <c:pt idx="609">
                  <c:v>39729</c:v>
                </c:pt>
                <c:pt idx="610">
                  <c:v>39730</c:v>
                </c:pt>
                <c:pt idx="611">
                  <c:v>39731</c:v>
                </c:pt>
                <c:pt idx="612">
                  <c:v>39734</c:v>
                </c:pt>
                <c:pt idx="613">
                  <c:v>39735</c:v>
                </c:pt>
                <c:pt idx="614">
                  <c:v>39736</c:v>
                </c:pt>
                <c:pt idx="615">
                  <c:v>39737</c:v>
                </c:pt>
                <c:pt idx="616">
                  <c:v>39738</c:v>
                </c:pt>
                <c:pt idx="617">
                  <c:v>39741</c:v>
                </c:pt>
                <c:pt idx="618">
                  <c:v>39742</c:v>
                </c:pt>
                <c:pt idx="619">
                  <c:v>39743</c:v>
                </c:pt>
                <c:pt idx="620">
                  <c:v>39744</c:v>
                </c:pt>
                <c:pt idx="621">
                  <c:v>39745</c:v>
                </c:pt>
                <c:pt idx="622">
                  <c:v>39748</c:v>
                </c:pt>
                <c:pt idx="623">
                  <c:v>39749</c:v>
                </c:pt>
                <c:pt idx="624">
                  <c:v>39750</c:v>
                </c:pt>
                <c:pt idx="625">
                  <c:v>39751</c:v>
                </c:pt>
                <c:pt idx="626">
                  <c:v>39752</c:v>
                </c:pt>
                <c:pt idx="627">
                  <c:v>39755</c:v>
                </c:pt>
                <c:pt idx="628">
                  <c:v>39756</c:v>
                </c:pt>
                <c:pt idx="629">
                  <c:v>39757</c:v>
                </c:pt>
                <c:pt idx="630">
                  <c:v>39758</c:v>
                </c:pt>
                <c:pt idx="631">
                  <c:v>39759</c:v>
                </c:pt>
                <c:pt idx="632">
                  <c:v>39762</c:v>
                </c:pt>
                <c:pt idx="633">
                  <c:v>39763</c:v>
                </c:pt>
                <c:pt idx="634">
                  <c:v>39764</c:v>
                </c:pt>
                <c:pt idx="635">
                  <c:v>39765</c:v>
                </c:pt>
                <c:pt idx="636">
                  <c:v>39766</c:v>
                </c:pt>
                <c:pt idx="637">
                  <c:v>39769</c:v>
                </c:pt>
                <c:pt idx="638">
                  <c:v>39770</c:v>
                </c:pt>
                <c:pt idx="639">
                  <c:v>39771</c:v>
                </c:pt>
                <c:pt idx="640">
                  <c:v>39772</c:v>
                </c:pt>
                <c:pt idx="641">
                  <c:v>39773</c:v>
                </c:pt>
                <c:pt idx="642">
                  <c:v>39776</c:v>
                </c:pt>
                <c:pt idx="643">
                  <c:v>39777</c:v>
                </c:pt>
                <c:pt idx="644">
                  <c:v>39778</c:v>
                </c:pt>
                <c:pt idx="645">
                  <c:v>39780</c:v>
                </c:pt>
                <c:pt idx="646">
                  <c:v>39783</c:v>
                </c:pt>
                <c:pt idx="647">
                  <c:v>39784</c:v>
                </c:pt>
                <c:pt idx="648">
                  <c:v>39785</c:v>
                </c:pt>
                <c:pt idx="649">
                  <c:v>39786</c:v>
                </c:pt>
                <c:pt idx="650">
                  <c:v>39787</c:v>
                </c:pt>
                <c:pt idx="651">
                  <c:v>39790</c:v>
                </c:pt>
                <c:pt idx="652">
                  <c:v>39791</c:v>
                </c:pt>
                <c:pt idx="653">
                  <c:v>39792</c:v>
                </c:pt>
                <c:pt idx="654">
                  <c:v>39793</c:v>
                </c:pt>
                <c:pt idx="655">
                  <c:v>39794</c:v>
                </c:pt>
                <c:pt idx="656">
                  <c:v>39797</c:v>
                </c:pt>
                <c:pt idx="657">
                  <c:v>39798</c:v>
                </c:pt>
                <c:pt idx="658">
                  <c:v>39799</c:v>
                </c:pt>
                <c:pt idx="659">
                  <c:v>39800</c:v>
                </c:pt>
                <c:pt idx="660">
                  <c:v>39801</c:v>
                </c:pt>
                <c:pt idx="661">
                  <c:v>39804</c:v>
                </c:pt>
                <c:pt idx="662">
                  <c:v>39805</c:v>
                </c:pt>
                <c:pt idx="663">
                  <c:v>39806</c:v>
                </c:pt>
                <c:pt idx="664">
                  <c:v>39808</c:v>
                </c:pt>
                <c:pt idx="665">
                  <c:v>39811</c:v>
                </c:pt>
                <c:pt idx="666">
                  <c:v>39812</c:v>
                </c:pt>
                <c:pt idx="667">
                  <c:v>39813</c:v>
                </c:pt>
                <c:pt idx="668">
                  <c:v>39815</c:v>
                </c:pt>
                <c:pt idx="669">
                  <c:v>39818</c:v>
                </c:pt>
                <c:pt idx="670">
                  <c:v>39819</c:v>
                </c:pt>
                <c:pt idx="671">
                  <c:v>39820</c:v>
                </c:pt>
                <c:pt idx="672">
                  <c:v>39821</c:v>
                </c:pt>
                <c:pt idx="673">
                  <c:v>39822</c:v>
                </c:pt>
                <c:pt idx="674">
                  <c:v>39825</c:v>
                </c:pt>
                <c:pt idx="675">
                  <c:v>39826</c:v>
                </c:pt>
                <c:pt idx="676">
                  <c:v>39827</c:v>
                </c:pt>
                <c:pt idx="677">
                  <c:v>39828</c:v>
                </c:pt>
                <c:pt idx="678">
                  <c:v>39829</c:v>
                </c:pt>
                <c:pt idx="679">
                  <c:v>39833</c:v>
                </c:pt>
                <c:pt idx="680">
                  <c:v>39834</c:v>
                </c:pt>
                <c:pt idx="681">
                  <c:v>39835</c:v>
                </c:pt>
                <c:pt idx="682">
                  <c:v>39836</c:v>
                </c:pt>
                <c:pt idx="683">
                  <c:v>39839</c:v>
                </c:pt>
                <c:pt idx="684">
                  <c:v>39840</c:v>
                </c:pt>
                <c:pt idx="685">
                  <c:v>39841</c:v>
                </c:pt>
                <c:pt idx="686">
                  <c:v>39842</c:v>
                </c:pt>
                <c:pt idx="687">
                  <c:v>39843</c:v>
                </c:pt>
                <c:pt idx="688">
                  <c:v>39846</c:v>
                </c:pt>
                <c:pt idx="689">
                  <c:v>39847</c:v>
                </c:pt>
                <c:pt idx="690">
                  <c:v>39848</c:v>
                </c:pt>
                <c:pt idx="691">
                  <c:v>39849</c:v>
                </c:pt>
                <c:pt idx="692">
                  <c:v>39850</c:v>
                </c:pt>
                <c:pt idx="693">
                  <c:v>39853</c:v>
                </c:pt>
                <c:pt idx="694">
                  <c:v>39854</c:v>
                </c:pt>
                <c:pt idx="695">
                  <c:v>39855</c:v>
                </c:pt>
                <c:pt idx="696">
                  <c:v>39856</c:v>
                </c:pt>
                <c:pt idx="697">
                  <c:v>39857</c:v>
                </c:pt>
                <c:pt idx="698">
                  <c:v>39861</c:v>
                </c:pt>
                <c:pt idx="699">
                  <c:v>39862</c:v>
                </c:pt>
                <c:pt idx="700">
                  <c:v>39863</c:v>
                </c:pt>
                <c:pt idx="701">
                  <c:v>39864</c:v>
                </c:pt>
                <c:pt idx="702">
                  <c:v>39867</c:v>
                </c:pt>
                <c:pt idx="703">
                  <c:v>39868</c:v>
                </c:pt>
                <c:pt idx="704">
                  <c:v>39869</c:v>
                </c:pt>
                <c:pt idx="705">
                  <c:v>39870</c:v>
                </c:pt>
                <c:pt idx="706">
                  <c:v>39871</c:v>
                </c:pt>
                <c:pt idx="707">
                  <c:v>39874</c:v>
                </c:pt>
                <c:pt idx="708">
                  <c:v>39875</c:v>
                </c:pt>
                <c:pt idx="709">
                  <c:v>39876</c:v>
                </c:pt>
                <c:pt idx="710">
                  <c:v>39877</c:v>
                </c:pt>
                <c:pt idx="711">
                  <c:v>39878</c:v>
                </c:pt>
                <c:pt idx="712">
                  <c:v>39881</c:v>
                </c:pt>
                <c:pt idx="713">
                  <c:v>39882</c:v>
                </c:pt>
                <c:pt idx="714">
                  <c:v>39883</c:v>
                </c:pt>
                <c:pt idx="715">
                  <c:v>39884</c:v>
                </c:pt>
                <c:pt idx="716">
                  <c:v>39885</c:v>
                </c:pt>
                <c:pt idx="717">
                  <c:v>39888</c:v>
                </c:pt>
                <c:pt idx="718">
                  <c:v>39889</c:v>
                </c:pt>
                <c:pt idx="719">
                  <c:v>39890</c:v>
                </c:pt>
                <c:pt idx="720">
                  <c:v>39891</c:v>
                </c:pt>
                <c:pt idx="721">
                  <c:v>39892</c:v>
                </c:pt>
                <c:pt idx="722">
                  <c:v>39895</c:v>
                </c:pt>
                <c:pt idx="723">
                  <c:v>39896</c:v>
                </c:pt>
                <c:pt idx="724">
                  <c:v>39897</c:v>
                </c:pt>
                <c:pt idx="725">
                  <c:v>39898</c:v>
                </c:pt>
                <c:pt idx="726">
                  <c:v>39899</c:v>
                </c:pt>
                <c:pt idx="727">
                  <c:v>39902</c:v>
                </c:pt>
                <c:pt idx="728">
                  <c:v>39903</c:v>
                </c:pt>
                <c:pt idx="729">
                  <c:v>39904</c:v>
                </c:pt>
                <c:pt idx="730">
                  <c:v>39905</c:v>
                </c:pt>
                <c:pt idx="731">
                  <c:v>39906</c:v>
                </c:pt>
                <c:pt idx="732">
                  <c:v>39909</c:v>
                </c:pt>
                <c:pt idx="733">
                  <c:v>39910</c:v>
                </c:pt>
                <c:pt idx="734">
                  <c:v>39911</c:v>
                </c:pt>
                <c:pt idx="735">
                  <c:v>39912</c:v>
                </c:pt>
                <c:pt idx="736">
                  <c:v>39916</c:v>
                </c:pt>
                <c:pt idx="737">
                  <c:v>39917</c:v>
                </c:pt>
                <c:pt idx="738">
                  <c:v>39918</c:v>
                </c:pt>
                <c:pt idx="739">
                  <c:v>39919</c:v>
                </c:pt>
                <c:pt idx="740">
                  <c:v>39920</c:v>
                </c:pt>
                <c:pt idx="741">
                  <c:v>39923</c:v>
                </c:pt>
                <c:pt idx="742">
                  <c:v>39924</c:v>
                </c:pt>
                <c:pt idx="743">
                  <c:v>39925</c:v>
                </c:pt>
                <c:pt idx="744">
                  <c:v>39926</c:v>
                </c:pt>
                <c:pt idx="745">
                  <c:v>39927</c:v>
                </c:pt>
                <c:pt idx="746">
                  <c:v>39930</c:v>
                </c:pt>
                <c:pt idx="747">
                  <c:v>39931</c:v>
                </c:pt>
                <c:pt idx="748">
                  <c:v>39932</c:v>
                </c:pt>
                <c:pt idx="749">
                  <c:v>39933</c:v>
                </c:pt>
                <c:pt idx="750">
                  <c:v>39934</c:v>
                </c:pt>
                <c:pt idx="751">
                  <c:v>39937</c:v>
                </c:pt>
                <c:pt idx="752">
                  <c:v>39938</c:v>
                </c:pt>
                <c:pt idx="753">
                  <c:v>39939</c:v>
                </c:pt>
                <c:pt idx="754">
                  <c:v>39940</c:v>
                </c:pt>
                <c:pt idx="755">
                  <c:v>39941</c:v>
                </c:pt>
                <c:pt idx="756">
                  <c:v>39944</c:v>
                </c:pt>
                <c:pt idx="757">
                  <c:v>39945</c:v>
                </c:pt>
                <c:pt idx="758">
                  <c:v>39946</c:v>
                </c:pt>
                <c:pt idx="759">
                  <c:v>39947</c:v>
                </c:pt>
                <c:pt idx="760">
                  <c:v>39948</c:v>
                </c:pt>
                <c:pt idx="761">
                  <c:v>39951</c:v>
                </c:pt>
                <c:pt idx="762">
                  <c:v>39952</c:v>
                </c:pt>
                <c:pt idx="763">
                  <c:v>39953</c:v>
                </c:pt>
                <c:pt idx="764">
                  <c:v>39954</c:v>
                </c:pt>
                <c:pt idx="765">
                  <c:v>39955</c:v>
                </c:pt>
                <c:pt idx="766">
                  <c:v>39959</c:v>
                </c:pt>
                <c:pt idx="767">
                  <c:v>39960</c:v>
                </c:pt>
                <c:pt idx="768">
                  <c:v>39961</c:v>
                </c:pt>
                <c:pt idx="769">
                  <c:v>39962</c:v>
                </c:pt>
                <c:pt idx="770">
                  <c:v>39965</c:v>
                </c:pt>
                <c:pt idx="771">
                  <c:v>39966</c:v>
                </c:pt>
                <c:pt idx="772">
                  <c:v>39967</c:v>
                </c:pt>
                <c:pt idx="773">
                  <c:v>39968</c:v>
                </c:pt>
                <c:pt idx="774">
                  <c:v>39969</c:v>
                </c:pt>
                <c:pt idx="775">
                  <c:v>39972</c:v>
                </c:pt>
                <c:pt idx="776">
                  <c:v>39973</c:v>
                </c:pt>
                <c:pt idx="777">
                  <c:v>39974</c:v>
                </c:pt>
                <c:pt idx="778">
                  <c:v>39975</c:v>
                </c:pt>
                <c:pt idx="779">
                  <c:v>39976</c:v>
                </c:pt>
                <c:pt idx="780">
                  <c:v>39979</c:v>
                </c:pt>
                <c:pt idx="781">
                  <c:v>39980</c:v>
                </c:pt>
                <c:pt idx="782">
                  <c:v>39981</c:v>
                </c:pt>
                <c:pt idx="783">
                  <c:v>39982</c:v>
                </c:pt>
                <c:pt idx="784">
                  <c:v>39983</c:v>
                </c:pt>
                <c:pt idx="785">
                  <c:v>39986</c:v>
                </c:pt>
                <c:pt idx="786">
                  <c:v>39987</c:v>
                </c:pt>
                <c:pt idx="787">
                  <c:v>39988</c:v>
                </c:pt>
                <c:pt idx="788">
                  <c:v>39989</c:v>
                </c:pt>
                <c:pt idx="789">
                  <c:v>39990</c:v>
                </c:pt>
                <c:pt idx="790">
                  <c:v>39993</c:v>
                </c:pt>
                <c:pt idx="791">
                  <c:v>39994</c:v>
                </c:pt>
                <c:pt idx="792">
                  <c:v>39995</c:v>
                </c:pt>
                <c:pt idx="793">
                  <c:v>39996</c:v>
                </c:pt>
                <c:pt idx="794">
                  <c:v>40000</c:v>
                </c:pt>
                <c:pt idx="795">
                  <c:v>40001</c:v>
                </c:pt>
                <c:pt idx="796">
                  <c:v>40002</c:v>
                </c:pt>
                <c:pt idx="797">
                  <c:v>40003</c:v>
                </c:pt>
                <c:pt idx="798">
                  <c:v>40004</c:v>
                </c:pt>
                <c:pt idx="799">
                  <c:v>40007</c:v>
                </c:pt>
                <c:pt idx="800">
                  <c:v>40008</c:v>
                </c:pt>
                <c:pt idx="801">
                  <c:v>40009</c:v>
                </c:pt>
                <c:pt idx="802">
                  <c:v>40010</c:v>
                </c:pt>
                <c:pt idx="803">
                  <c:v>40011</c:v>
                </c:pt>
                <c:pt idx="804">
                  <c:v>40014</c:v>
                </c:pt>
                <c:pt idx="805">
                  <c:v>40015</c:v>
                </c:pt>
                <c:pt idx="806">
                  <c:v>40016</c:v>
                </c:pt>
                <c:pt idx="807">
                  <c:v>40017</c:v>
                </c:pt>
                <c:pt idx="808">
                  <c:v>40018</c:v>
                </c:pt>
                <c:pt idx="809">
                  <c:v>40021</c:v>
                </c:pt>
                <c:pt idx="810">
                  <c:v>40022</c:v>
                </c:pt>
                <c:pt idx="811">
                  <c:v>40023</c:v>
                </c:pt>
                <c:pt idx="812">
                  <c:v>40024</c:v>
                </c:pt>
                <c:pt idx="813">
                  <c:v>40025</c:v>
                </c:pt>
                <c:pt idx="814">
                  <c:v>40028</c:v>
                </c:pt>
                <c:pt idx="815">
                  <c:v>40029</c:v>
                </c:pt>
                <c:pt idx="816">
                  <c:v>40030</c:v>
                </c:pt>
                <c:pt idx="817">
                  <c:v>40031</c:v>
                </c:pt>
                <c:pt idx="818">
                  <c:v>40032</c:v>
                </c:pt>
                <c:pt idx="819">
                  <c:v>40035</c:v>
                </c:pt>
                <c:pt idx="820">
                  <c:v>40036</c:v>
                </c:pt>
                <c:pt idx="821">
                  <c:v>40037</c:v>
                </c:pt>
                <c:pt idx="822">
                  <c:v>40038</c:v>
                </c:pt>
                <c:pt idx="823">
                  <c:v>40039</c:v>
                </c:pt>
                <c:pt idx="824">
                  <c:v>40042</c:v>
                </c:pt>
                <c:pt idx="825">
                  <c:v>40043</c:v>
                </c:pt>
                <c:pt idx="826">
                  <c:v>40044</c:v>
                </c:pt>
                <c:pt idx="827">
                  <c:v>40045</c:v>
                </c:pt>
                <c:pt idx="828">
                  <c:v>40046</c:v>
                </c:pt>
                <c:pt idx="829">
                  <c:v>40049</c:v>
                </c:pt>
                <c:pt idx="830">
                  <c:v>40050</c:v>
                </c:pt>
                <c:pt idx="831">
                  <c:v>40051</c:v>
                </c:pt>
                <c:pt idx="832">
                  <c:v>40052</c:v>
                </c:pt>
                <c:pt idx="833">
                  <c:v>40053</c:v>
                </c:pt>
                <c:pt idx="834">
                  <c:v>40056</c:v>
                </c:pt>
                <c:pt idx="835">
                  <c:v>40057</c:v>
                </c:pt>
                <c:pt idx="836">
                  <c:v>40058</c:v>
                </c:pt>
                <c:pt idx="837">
                  <c:v>40059</c:v>
                </c:pt>
                <c:pt idx="838">
                  <c:v>40060</c:v>
                </c:pt>
                <c:pt idx="839">
                  <c:v>40064</c:v>
                </c:pt>
                <c:pt idx="840">
                  <c:v>40065</c:v>
                </c:pt>
                <c:pt idx="841">
                  <c:v>40066</c:v>
                </c:pt>
                <c:pt idx="842">
                  <c:v>40067</c:v>
                </c:pt>
                <c:pt idx="843">
                  <c:v>40070</c:v>
                </c:pt>
                <c:pt idx="844">
                  <c:v>40071</c:v>
                </c:pt>
                <c:pt idx="845">
                  <c:v>40072</c:v>
                </c:pt>
                <c:pt idx="846">
                  <c:v>40073</c:v>
                </c:pt>
                <c:pt idx="847">
                  <c:v>40074</c:v>
                </c:pt>
                <c:pt idx="848">
                  <c:v>40077</c:v>
                </c:pt>
                <c:pt idx="849">
                  <c:v>40078</c:v>
                </c:pt>
                <c:pt idx="850">
                  <c:v>40079</c:v>
                </c:pt>
                <c:pt idx="851">
                  <c:v>40080</c:v>
                </c:pt>
                <c:pt idx="852">
                  <c:v>40081</c:v>
                </c:pt>
                <c:pt idx="853">
                  <c:v>40084</c:v>
                </c:pt>
                <c:pt idx="854">
                  <c:v>40085</c:v>
                </c:pt>
                <c:pt idx="855">
                  <c:v>40086</c:v>
                </c:pt>
                <c:pt idx="856">
                  <c:v>40087</c:v>
                </c:pt>
                <c:pt idx="857">
                  <c:v>40088</c:v>
                </c:pt>
                <c:pt idx="858">
                  <c:v>40091</c:v>
                </c:pt>
                <c:pt idx="859">
                  <c:v>40092</c:v>
                </c:pt>
                <c:pt idx="860">
                  <c:v>40093</c:v>
                </c:pt>
                <c:pt idx="861">
                  <c:v>40094</c:v>
                </c:pt>
                <c:pt idx="862">
                  <c:v>40095</c:v>
                </c:pt>
                <c:pt idx="863">
                  <c:v>40098</c:v>
                </c:pt>
                <c:pt idx="864">
                  <c:v>40099</c:v>
                </c:pt>
                <c:pt idx="865">
                  <c:v>40100</c:v>
                </c:pt>
                <c:pt idx="866">
                  <c:v>40101</c:v>
                </c:pt>
                <c:pt idx="867">
                  <c:v>40102</c:v>
                </c:pt>
                <c:pt idx="868">
                  <c:v>40105</c:v>
                </c:pt>
                <c:pt idx="869">
                  <c:v>40106</c:v>
                </c:pt>
                <c:pt idx="870">
                  <c:v>40107</c:v>
                </c:pt>
                <c:pt idx="871">
                  <c:v>40108</c:v>
                </c:pt>
                <c:pt idx="872">
                  <c:v>40109</c:v>
                </c:pt>
                <c:pt idx="873">
                  <c:v>40112</c:v>
                </c:pt>
                <c:pt idx="874">
                  <c:v>40113</c:v>
                </c:pt>
                <c:pt idx="875">
                  <c:v>40114</c:v>
                </c:pt>
                <c:pt idx="876">
                  <c:v>40115</c:v>
                </c:pt>
                <c:pt idx="877">
                  <c:v>40116</c:v>
                </c:pt>
                <c:pt idx="878">
                  <c:v>40119</c:v>
                </c:pt>
                <c:pt idx="879">
                  <c:v>40120</c:v>
                </c:pt>
                <c:pt idx="880">
                  <c:v>40121</c:v>
                </c:pt>
                <c:pt idx="881">
                  <c:v>40122</c:v>
                </c:pt>
                <c:pt idx="882">
                  <c:v>40123</c:v>
                </c:pt>
                <c:pt idx="883">
                  <c:v>40126</c:v>
                </c:pt>
                <c:pt idx="884">
                  <c:v>40127</c:v>
                </c:pt>
                <c:pt idx="885">
                  <c:v>40128</c:v>
                </c:pt>
                <c:pt idx="886">
                  <c:v>40129</c:v>
                </c:pt>
                <c:pt idx="887">
                  <c:v>40130</c:v>
                </c:pt>
                <c:pt idx="888">
                  <c:v>40133</c:v>
                </c:pt>
                <c:pt idx="889">
                  <c:v>40134</c:v>
                </c:pt>
                <c:pt idx="890">
                  <c:v>40135</c:v>
                </c:pt>
                <c:pt idx="891">
                  <c:v>40136</c:v>
                </c:pt>
                <c:pt idx="892">
                  <c:v>40137</c:v>
                </c:pt>
                <c:pt idx="893">
                  <c:v>40140</c:v>
                </c:pt>
                <c:pt idx="894">
                  <c:v>40141</c:v>
                </c:pt>
                <c:pt idx="895">
                  <c:v>40142</c:v>
                </c:pt>
                <c:pt idx="896">
                  <c:v>40144</c:v>
                </c:pt>
                <c:pt idx="897">
                  <c:v>40147</c:v>
                </c:pt>
                <c:pt idx="898">
                  <c:v>40148</c:v>
                </c:pt>
                <c:pt idx="899">
                  <c:v>40149</c:v>
                </c:pt>
                <c:pt idx="900">
                  <c:v>40150</c:v>
                </c:pt>
                <c:pt idx="901">
                  <c:v>40151</c:v>
                </c:pt>
                <c:pt idx="902">
                  <c:v>40154</c:v>
                </c:pt>
                <c:pt idx="903">
                  <c:v>40155</c:v>
                </c:pt>
                <c:pt idx="904">
                  <c:v>40156</c:v>
                </c:pt>
                <c:pt idx="905">
                  <c:v>40157</c:v>
                </c:pt>
                <c:pt idx="906">
                  <c:v>40158</c:v>
                </c:pt>
                <c:pt idx="907">
                  <c:v>40161</c:v>
                </c:pt>
                <c:pt idx="908">
                  <c:v>40162</c:v>
                </c:pt>
                <c:pt idx="909">
                  <c:v>40163</c:v>
                </c:pt>
                <c:pt idx="910">
                  <c:v>40164</c:v>
                </c:pt>
                <c:pt idx="911">
                  <c:v>40165</c:v>
                </c:pt>
                <c:pt idx="912">
                  <c:v>40168</c:v>
                </c:pt>
                <c:pt idx="913">
                  <c:v>40169</c:v>
                </c:pt>
                <c:pt idx="914">
                  <c:v>40170</c:v>
                </c:pt>
                <c:pt idx="915">
                  <c:v>40171</c:v>
                </c:pt>
                <c:pt idx="916">
                  <c:v>40175</c:v>
                </c:pt>
                <c:pt idx="917">
                  <c:v>40176</c:v>
                </c:pt>
                <c:pt idx="918">
                  <c:v>40177</c:v>
                </c:pt>
                <c:pt idx="919">
                  <c:v>40178</c:v>
                </c:pt>
                <c:pt idx="920">
                  <c:v>40182</c:v>
                </c:pt>
                <c:pt idx="921">
                  <c:v>40183</c:v>
                </c:pt>
                <c:pt idx="922">
                  <c:v>40184</c:v>
                </c:pt>
                <c:pt idx="923">
                  <c:v>40185</c:v>
                </c:pt>
                <c:pt idx="924">
                  <c:v>40186</c:v>
                </c:pt>
                <c:pt idx="925">
                  <c:v>40189</c:v>
                </c:pt>
                <c:pt idx="926">
                  <c:v>40190</c:v>
                </c:pt>
                <c:pt idx="927">
                  <c:v>40191</c:v>
                </c:pt>
                <c:pt idx="928">
                  <c:v>40192</c:v>
                </c:pt>
                <c:pt idx="929">
                  <c:v>40193</c:v>
                </c:pt>
                <c:pt idx="930">
                  <c:v>40197</c:v>
                </c:pt>
                <c:pt idx="931">
                  <c:v>40198</c:v>
                </c:pt>
                <c:pt idx="932">
                  <c:v>40199</c:v>
                </c:pt>
                <c:pt idx="933">
                  <c:v>40200</c:v>
                </c:pt>
                <c:pt idx="934">
                  <c:v>40203</c:v>
                </c:pt>
                <c:pt idx="935">
                  <c:v>40204</c:v>
                </c:pt>
                <c:pt idx="936">
                  <c:v>40205</c:v>
                </c:pt>
                <c:pt idx="937">
                  <c:v>40206</c:v>
                </c:pt>
                <c:pt idx="938">
                  <c:v>40207</c:v>
                </c:pt>
                <c:pt idx="939">
                  <c:v>40210</c:v>
                </c:pt>
                <c:pt idx="940">
                  <c:v>40211</c:v>
                </c:pt>
                <c:pt idx="941">
                  <c:v>40212</c:v>
                </c:pt>
                <c:pt idx="942">
                  <c:v>40213</c:v>
                </c:pt>
                <c:pt idx="943">
                  <c:v>40214</c:v>
                </c:pt>
                <c:pt idx="944">
                  <c:v>40217</c:v>
                </c:pt>
                <c:pt idx="945">
                  <c:v>40218</c:v>
                </c:pt>
                <c:pt idx="946">
                  <c:v>40219</c:v>
                </c:pt>
                <c:pt idx="947">
                  <c:v>40220</c:v>
                </c:pt>
                <c:pt idx="948">
                  <c:v>40221</c:v>
                </c:pt>
                <c:pt idx="949">
                  <c:v>40225</c:v>
                </c:pt>
                <c:pt idx="950">
                  <c:v>40226</c:v>
                </c:pt>
                <c:pt idx="951">
                  <c:v>40227</c:v>
                </c:pt>
                <c:pt idx="952">
                  <c:v>40228</c:v>
                </c:pt>
                <c:pt idx="953">
                  <c:v>40231</c:v>
                </c:pt>
                <c:pt idx="954">
                  <c:v>40232</c:v>
                </c:pt>
                <c:pt idx="955">
                  <c:v>40233</c:v>
                </c:pt>
                <c:pt idx="956">
                  <c:v>40234</c:v>
                </c:pt>
                <c:pt idx="957">
                  <c:v>40235</c:v>
                </c:pt>
                <c:pt idx="958">
                  <c:v>40238</c:v>
                </c:pt>
                <c:pt idx="959">
                  <c:v>40239</c:v>
                </c:pt>
                <c:pt idx="960">
                  <c:v>40240</c:v>
                </c:pt>
                <c:pt idx="961">
                  <c:v>40241</c:v>
                </c:pt>
                <c:pt idx="962">
                  <c:v>40242</c:v>
                </c:pt>
                <c:pt idx="963">
                  <c:v>40245</c:v>
                </c:pt>
                <c:pt idx="964">
                  <c:v>40246</c:v>
                </c:pt>
                <c:pt idx="965">
                  <c:v>40247</c:v>
                </c:pt>
                <c:pt idx="966">
                  <c:v>40248</c:v>
                </c:pt>
                <c:pt idx="967">
                  <c:v>40249</c:v>
                </c:pt>
                <c:pt idx="968">
                  <c:v>40252</c:v>
                </c:pt>
                <c:pt idx="969">
                  <c:v>40253</c:v>
                </c:pt>
                <c:pt idx="970">
                  <c:v>40254</c:v>
                </c:pt>
                <c:pt idx="971">
                  <c:v>40255</c:v>
                </c:pt>
                <c:pt idx="972">
                  <c:v>40256</c:v>
                </c:pt>
                <c:pt idx="973">
                  <c:v>40259</c:v>
                </c:pt>
                <c:pt idx="974">
                  <c:v>40260</c:v>
                </c:pt>
                <c:pt idx="975">
                  <c:v>40261</c:v>
                </c:pt>
                <c:pt idx="976">
                  <c:v>40262</c:v>
                </c:pt>
                <c:pt idx="977">
                  <c:v>40263</c:v>
                </c:pt>
                <c:pt idx="978">
                  <c:v>40266</c:v>
                </c:pt>
                <c:pt idx="979">
                  <c:v>40267</c:v>
                </c:pt>
                <c:pt idx="980">
                  <c:v>40268</c:v>
                </c:pt>
                <c:pt idx="981">
                  <c:v>40269</c:v>
                </c:pt>
                <c:pt idx="982">
                  <c:v>40273</c:v>
                </c:pt>
                <c:pt idx="983">
                  <c:v>40274</c:v>
                </c:pt>
                <c:pt idx="984">
                  <c:v>40275</c:v>
                </c:pt>
                <c:pt idx="985">
                  <c:v>40276</c:v>
                </c:pt>
                <c:pt idx="986">
                  <c:v>40277</c:v>
                </c:pt>
                <c:pt idx="987">
                  <c:v>40280</c:v>
                </c:pt>
                <c:pt idx="988">
                  <c:v>40281</c:v>
                </c:pt>
                <c:pt idx="989">
                  <c:v>40282</c:v>
                </c:pt>
                <c:pt idx="990">
                  <c:v>40283</c:v>
                </c:pt>
                <c:pt idx="991">
                  <c:v>40284</c:v>
                </c:pt>
                <c:pt idx="992">
                  <c:v>40287</c:v>
                </c:pt>
                <c:pt idx="993">
                  <c:v>40288</c:v>
                </c:pt>
                <c:pt idx="994">
                  <c:v>40289</c:v>
                </c:pt>
                <c:pt idx="995">
                  <c:v>40290</c:v>
                </c:pt>
                <c:pt idx="996">
                  <c:v>40291</c:v>
                </c:pt>
                <c:pt idx="997">
                  <c:v>40294</c:v>
                </c:pt>
                <c:pt idx="998">
                  <c:v>40295</c:v>
                </c:pt>
                <c:pt idx="999">
                  <c:v>40296</c:v>
                </c:pt>
                <c:pt idx="1000">
                  <c:v>40297</c:v>
                </c:pt>
                <c:pt idx="1001">
                  <c:v>40298</c:v>
                </c:pt>
                <c:pt idx="1002">
                  <c:v>40301</c:v>
                </c:pt>
                <c:pt idx="1003">
                  <c:v>40302</c:v>
                </c:pt>
                <c:pt idx="1004">
                  <c:v>40303</c:v>
                </c:pt>
                <c:pt idx="1005">
                  <c:v>40304</c:v>
                </c:pt>
                <c:pt idx="1006">
                  <c:v>40305</c:v>
                </c:pt>
                <c:pt idx="1007">
                  <c:v>40308</c:v>
                </c:pt>
                <c:pt idx="1008">
                  <c:v>40309</c:v>
                </c:pt>
                <c:pt idx="1009">
                  <c:v>40310</c:v>
                </c:pt>
                <c:pt idx="1010">
                  <c:v>40311</c:v>
                </c:pt>
                <c:pt idx="1011">
                  <c:v>40312</c:v>
                </c:pt>
                <c:pt idx="1012">
                  <c:v>40315</c:v>
                </c:pt>
                <c:pt idx="1013">
                  <c:v>40316</c:v>
                </c:pt>
                <c:pt idx="1014">
                  <c:v>40317</c:v>
                </c:pt>
                <c:pt idx="1015">
                  <c:v>40318</c:v>
                </c:pt>
                <c:pt idx="1016">
                  <c:v>40319</c:v>
                </c:pt>
                <c:pt idx="1017">
                  <c:v>40322</c:v>
                </c:pt>
                <c:pt idx="1018">
                  <c:v>40323</c:v>
                </c:pt>
                <c:pt idx="1019">
                  <c:v>40324</c:v>
                </c:pt>
                <c:pt idx="1020">
                  <c:v>40325</c:v>
                </c:pt>
                <c:pt idx="1021">
                  <c:v>40326</c:v>
                </c:pt>
                <c:pt idx="1022">
                  <c:v>40330</c:v>
                </c:pt>
                <c:pt idx="1023">
                  <c:v>40331</c:v>
                </c:pt>
                <c:pt idx="1024">
                  <c:v>40332</c:v>
                </c:pt>
                <c:pt idx="1025">
                  <c:v>40333</c:v>
                </c:pt>
                <c:pt idx="1026">
                  <c:v>40336</c:v>
                </c:pt>
                <c:pt idx="1027">
                  <c:v>40337</c:v>
                </c:pt>
                <c:pt idx="1028">
                  <c:v>40338</c:v>
                </c:pt>
                <c:pt idx="1029">
                  <c:v>40339</c:v>
                </c:pt>
                <c:pt idx="1030">
                  <c:v>40340</c:v>
                </c:pt>
                <c:pt idx="1031">
                  <c:v>40343</c:v>
                </c:pt>
                <c:pt idx="1032">
                  <c:v>40344</c:v>
                </c:pt>
                <c:pt idx="1033">
                  <c:v>40345</c:v>
                </c:pt>
                <c:pt idx="1034">
                  <c:v>40346</c:v>
                </c:pt>
                <c:pt idx="1035">
                  <c:v>40347</c:v>
                </c:pt>
                <c:pt idx="1036">
                  <c:v>40350</c:v>
                </c:pt>
                <c:pt idx="1037">
                  <c:v>40351</c:v>
                </c:pt>
                <c:pt idx="1038">
                  <c:v>40352</c:v>
                </c:pt>
                <c:pt idx="1039">
                  <c:v>40353</c:v>
                </c:pt>
                <c:pt idx="1040">
                  <c:v>40354</c:v>
                </c:pt>
                <c:pt idx="1041">
                  <c:v>40357</c:v>
                </c:pt>
                <c:pt idx="1042">
                  <c:v>40358</c:v>
                </c:pt>
                <c:pt idx="1043">
                  <c:v>40359</c:v>
                </c:pt>
                <c:pt idx="1044">
                  <c:v>40360</c:v>
                </c:pt>
                <c:pt idx="1045">
                  <c:v>40361</c:v>
                </c:pt>
                <c:pt idx="1046">
                  <c:v>40365</c:v>
                </c:pt>
                <c:pt idx="1047">
                  <c:v>40366</c:v>
                </c:pt>
                <c:pt idx="1048">
                  <c:v>40367</c:v>
                </c:pt>
                <c:pt idx="1049">
                  <c:v>40368</c:v>
                </c:pt>
                <c:pt idx="1050">
                  <c:v>40371</c:v>
                </c:pt>
                <c:pt idx="1051">
                  <c:v>40372</c:v>
                </c:pt>
                <c:pt idx="1052">
                  <c:v>40373</c:v>
                </c:pt>
                <c:pt idx="1053">
                  <c:v>40374</c:v>
                </c:pt>
                <c:pt idx="1054">
                  <c:v>40375</c:v>
                </c:pt>
                <c:pt idx="1055">
                  <c:v>40378</c:v>
                </c:pt>
                <c:pt idx="1056">
                  <c:v>40379</c:v>
                </c:pt>
                <c:pt idx="1057">
                  <c:v>40380</c:v>
                </c:pt>
                <c:pt idx="1058">
                  <c:v>40381</c:v>
                </c:pt>
                <c:pt idx="1059">
                  <c:v>40382</c:v>
                </c:pt>
                <c:pt idx="1060">
                  <c:v>40385</c:v>
                </c:pt>
                <c:pt idx="1061">
                  <c:v>40386</c:v>
                </c:pt>
                <c:pt idx="1062">
                  <c:v>40387</c:v>
                </c:pt>
                <c:pt idx="1063">
                  <c:v>40388</c:v>
                </c:pt>
                <c:pt idx="1064">
                  <c:v>40389</c:v>
                </c:pt>
                <c:pt idx="1065">
                  <c:v>40392</c:v>
                </c:pt>
                <c:pt idx="1066">
                  <c:v>40393</c:v>
                </c:pt>
                <c:pt idx="1067">
                  <c:v>40394</c:v>
                </c:pt>
                <c:pt idx="1068">
                  <c:v>40395</c:v>
                </c:pt>
                <c:pt idx="1069">
                  <c:v>40396</c:v>
                </c:pt>
                <c:pt idx="1070">
                  <c:v>40399</c:v>
                </c:pt>
                <c:pt idx="1071">
                  <c:v>40400</c:v>
                </c:pt>
                <c:pt idx="1072">
                  <c:v>40401</c:v>
                </c:pt>
                <c:pt idx="1073">
                  <c:v>40402</c:v>
                </c:pt>
                <c:pt idx="1074">
                  <c:v>40403</c:v>
                </c:pt>
                <c:pt idx="1075">
                  <c:v>40406</c:v>
                </c:pt>
                <c:pt idx="1076">
                  <c:v>40407</c:v>
                </c:pt>
                <c:pt idx="1077">
                  <c:v>40408</c:v>
                </c:pt>
                <c:pt idx="1078">
                  <c:v>40409</c:v>
                </c:pt>
                <c:pt idx="1079">
                  <c:v>40410</c:v>
                </c:pt>
                <c:pt idx="1080">
                  <c:v>40413</c:v>
                </c:pt>
                <c:pt idx="1081">
                  <c:v>40414</c:v>
                </c:pt>
                <c:pt idx="1082">
                  <c:v>40415</c:v>
                </c:pt>
                <c:pt idx="1083">
                  <c:v>40416</c:v>
                </c:pt>
                <c:pt idx="1084">
                  <c:v>40417</c:v>
                </c:pt>
                <c:pt idx="1085">
                  <c:v>40420</c:v>
                </c:pt>
                <c:pt idx="1086">
                  <c:v>40421</c:v>
                </c:pt>
                <c:pt idx="1087">
                  <c:v>40422</c:v>
                </c:pt>
                <c:pt idx="1088">
                  <c:v>40423</c:v>
                </c:pt>
                <c:pt idx="1089">
                  <c:v>40424</c:v>
                </c:pt>
                <c:pt idx="1090">
                  <c:v>40428</c:v>
                </c:pt>
                <c:pt idx="1091">
                  <c:v>40429</c:v>
                </c:pt>
                <c:pt idx="1092">
                  <c:v>40430</c:v>
                </c:pt>
                <c:pt idx="1093">
                  <c:v>40431</c:v>
                </c:pt>
                <c:pt idx="1094">
                  <c:v>40434</c:v>
                </c:pt>
                <c:pt idx="1095">
                  <c:v>40435</c:v>
                </c:pt>
                <c:pt idx="1096">
                  <c:v>40436</c:v>
                </c:pt>
                <c:pt idx="1097">
                  <c:v>40437</c:v>
                </c:pt>
                <c:pt idx="1098">
                  <c:v>40438</c:v>
                </c:pt>
                <c:pt idx="1099">
                  <c:v>40441</c:v>
                </c:pt>
                <c:pt idx="1100">
                  <c:v>40442</c:v>
                </c:pt>
                <c:pt idx="1101">
                  <c:v>40443</c:v>
                </c:pt>
                <c:pt idx="1102">
                  <c:v>40444</c:v>
                </c:pt>
                <c:pt idx="1103">
                  <c:v>40445</c:v>
                </c:pt>
                <c:pt idx="1104">
                  <c:v>40448</c:v>
                </c:pt>
                <c:pt idx="1105">
                  <c:v>40449</c:v>
                </c:pt>
                <c:pt idx="1106">
                  <c:v>40450</c:v>
                </c:pt>
                <c:pt idx="1107">
                  <c:v>40451</c:v>
                </c:pt>
                <c:pt idx="1108">
                  <c:v>40452</c:v>
                </c:pt>
                <c:pt idx="1109">
                  <c:v>40455</c:v>
                </c:pt>
                <c:pt idx="1110">
                  <c:v>40456</c:v>
                </c:pt>
                <c:pt idx="1111">
                  <c:v>40457</c:v>
                </c:pt>
                <c:pt idx="1112">
                  <c:v>40458</c:v>
                </c:pt>
                <c:pt idx="1113">
                  <c:v>40459</c:v>
                </c:pt>
                <c:pt idx="1114">
                  <c:v>40462</c:v>
                </c:pt>
                <c:pt idx="1115">
                  <c:v>40463</c:v>
                </c:pt>
                <c:pt idx="1116">
                  <c:v>40464</c:v>
                </c:pt>
                <c:pt idx="1117">
                  <c:v>40465</c:v>
                </c:pt>
                <c:pt idx="1118">
                  <c:v>40466</c:v>
                </c:pt>
                <c:pt idx="1119">
                  <c:v>40469</c:v>
                </c:pt>
                <c:pt idx="1120">
                  <c:v>40470</c:v>
                </c:pt>
                <c:pt idx="1121">
                  <c:v>40471</c:v>
                </c:pt>
                <c:pt idx="1122">
                  <c:v>40472</c:v>
                </c:pt>
                <c:pt idx="1123">
                  <c:v>40473</c:v>
                </c:pt>
                <c:pt idx="1124">
                  <c:v>40476</c:v>
                </c:pt>
                <c:pt idx="1125">
                  <c:v>40477</c:v>
                </c:pt>
                <c:pt idx="1126">
                  <c:v>40478</c:v>
                </c:pt>
                <c:pt idx="1127">
                  <c:v>40479</c:v>
                </c:pt>
                <c:pt idx="1128">
                  <c:v>40480</c:v>
                </c:pt>
                <c:pt idx="1129">
                  <c:v>40483</c:v>
                </c:pt>
                <c:pt idx="1130">
                  <c:v>40484</c:v>
                </c:pt>
                <c:pt idx="1131">
                  <c:v>40485</c:v>
                </c:pt>
                <c:pt idx="1132">
                  <c:v>40486</c:v>
                </c:pt>
                <c:pt idx="1133">
                  <c:v>40487</c:v>
                </c:pt>
                <c:pt idx="1134">
                  <c:v>40490</c:v>
                </c:pt>
                <c:pt idx="1135">
                  <c:v>40491</c:v>
                </c:pt>
                <c:pt idx="1136">
                  <c:v>40492</c:v>
                </c:pt>
                <c:pt idx="1137">
                  <c:v>40493</c:v>
                </c:pt>
                <c:pt idx="1138">
                  <c:v>40494</c:v>
                </c:pt>
                <c:pt idx="1139">
                  <c:v>40497</c:v>
                </c:pt>
                <c:pt idx="1140">
                  <c:v>40498</c:v>
                </c:pt>
                <c:pt idx="1141">
                  <c:v>40499</c:v>
                </c:pt>
                <c:pt idx="1142">
                  <c:v>40500</c:v>
                </c:pt>
                <c:pt idx="1143">
                  <c:v>40501</c:v>
                </c:pt>
                <c:pt idx="1144">
                  <c:v>40504</c:v>
                </c:pt>
                <c:pt idx="1145">
                  <c:v>40505</c:v>
                </c:pt>
                <c:pt idx="1146">
                  <c:v>40506</c:v>
                </c:pt>
                <c:pt idx="1147">
                  <c:v>40508</c:v>
                </c:pt>
                <c:pt idx="1148">
                  <c:v>40511</c:v>
                </c:pt>
                <c:pt idx="1149">
                  <c:v>40512</c:v>
                </c:pt>
                <c:pt idx="1150">
                  <c:v>40513</c:v>
                </c:pt>
                <c:pt idx="1151">
                  <c:v>40514</c:v>
                </c:pt>
                <c:pt idx="1152">
                  <c:v>40515</c:v>
                </c:pt>
                <c:pt idx="1153">
                  <c:v>40518</c:v>
                </c:pt>
                <c:pt idx="1154">
                  <c:v>40519</c:v>
                </c:pt>
                <c:pt idx="1155">
                  <c:v>40520</c:v>
                </c:pt>
                <c:pt idx="1156">
                  <c:v>40521</c:v>
                </c:pt>
                <c:pt idx="1157">
                  <c:v>40522</c:v>
                </c:pt>
                <c:pt idx="1158">
                  <c:v>40525</c:v>
                </c:pt>
                <c:pt idx="1159">
                  <c:v>40526</c:v>
                </c:pt>
                <c:pt idx="1160">
                  <c:v>40527</c:v>
                </c:pt>
                <c:pt idx="1161">
                  <c:v>40528</c:v>
                </c:pt>
                <c:pt idx="1162">
                  <c:v>40529</c:v>
                </c:pt>
                <c:pt idx="1163">
                  <c:v>40532</c:v>
                </c:pt>
                <c:pt idx="1164">
                  <c:v>40533</c:v>
                </c:pt>
                <c:pt idx="1165">
                  <c:v>40534</c:v>
                </c:pt>
                <c:pt idx="1166">
                  <c:v>40535</c:v>
                </c:pt>
                <c:pt idx="1167">
                  <c:v>40539</c:v>
                </c:pt>
                <c:pt idx="1168">
                  <c:v>40540</c:v>
                </c:pt>
                <c:pt idx="1169">
                  <c:v>40541</c:v>
                </c:pt>
                <c:pt idx="1170">
                  <c:v>40542</c:v>
                </c:pt>
                <c:pt idx="1171">
                  <c:v>40543</c:v>
                </c:pt>
                <c:pt idx="1172">
                  <c:v>40546</c:v>
                </c:pt>
                <c:pt idx="1173">
                  <c:v>40547</c:v>
                </c:pt>
                <c:pt idx="1174">
                  <c:v>40548</c:v>
                </c:pt>
                <c:pt idx="1175">
                  <c:v>40549</c:v>
                </c:pt>
                <c:pt idx="1176">
                  <c:v>40550</c:v>
                </c:pt>
                <c:pt idx="1177">
                  <c:v>40553</c:v>
                </c:pt>
                <c:pt idx="1178">
                  <c:v>40554</c:v>
                </c:pt>
                <c:pt idx="1179">
                  <c:v>40555</c:v>
                </c:pt>
                <c:pt idx="1180">
                  <c:v>40556</c:v>
                </c:pt>
                <c:pt idx="1181">
                  <c:v>40557</c:v>
                </c:pt>
                <c:pt idx="1182">
                  <c:v>40561</c:v>
                </c:pt>
                <c:pt idx="1183">
                  <c:v>40562</c:v>
                </c:pt>
                <c:pt idx="1184">
                  <c:v>40563</c:v>
                </c:pt>
                <c:pt idx="1185">
                  <c:v>40564</c:v>
                </c:pt>
                <c:pt idx="1186">
                  <c:v>40567</c:v>
                </c:pt>
                <c:pt idx="1187">
                  <c:v>40568</c:v>
                </c:pt>
                <c:pt idx="1188">
                  <c:v>40569</c:v>
                </c:pt>
                <c:pt idx="1189">
                  <c:v>40570</c:v>
                </c:pt>
                <c:pt idx="1190">
                  <c:v>40571</c:v>
                </c:pt>
                <c:pt idx="1191">
                  <c:v>40574</c:v>
                </c:pt>
                <c:pt idx="1192">
                  <c:v>40575</c:v>
                </c:pt>
                <c:pt idx="1193">
                  <c:v>40576</c:v>
                </c:pt>
                <c:pt idx="1194">
                  <c:v>40577</c:v>
                </c:pt>
                <c:pt idx="1195">
                  <c:v>40578</c:v>
                </c:pt>
                <c:pt idx="1196">
                  <c:v>40581</c:v>
                </c:pt>
                <c:pt idx="1197">
                  <c:v>40582</c:v>
                </c:pt>
                <c:pt idx="1198">
                  <c:v>40583</c:v>
                </c:pt>
                <c:pt idx="1199">
                  <c:v>40584</c:v>
                </c:pt>
                <c:pt idx="1200">
                  <c:v>40585</c:v>
                </c:pt>
                <c:pt idx="1201">
                  <c:v>40588</c:v>
                </c:pt>
                <c:pt idx="1202">
                  <c:v>40589</c:v>
                </c:pt>
                <c:pt idx="1203">
                  <c:v>40590</c:v>
                </c:pt>
                <c:pt idx="1204">
                  <c:v>40591</c:v>
                </c:pt>
                <c:pt idx="1205">
                  <c:v>40592</c:v>
                </c:pt>
                <c:pt idx="1206">
                  <c:v>40596</c:v>
                </c:pt>
                <c:pt idx="1207">
                  <c:v>40597</c:v>
                </c:pt>
                <c:pt idx="1208">
                  <c:v>40598</c:v>
                </c:pt>
                <c:pt idx="1209">
                  <c:v>40599</c:v>
                </c:pt>
                <c:pt idx="1210">
                  <c:v>40602</c:v>
                </c:pt>
                <c:pt idx="1211">
                  <c:v>40603</c:v>
                </c:pt>
                <c:pt idx="1212">
                  <c:v>40604</c:v>
                </c:pt>
                <c:pt idx="1213">
                  <c:v>40605</c:v>
                </c:pt>
                <c:pt idx="1214">
                  <c:v>40606</c:v>
                </c:pt>
                <c:pt idx="1215">
                  <c:v>40609</c:v>
                </c:pt>
                <c:pt idx="1216">
                  <c:v>40610</c:v>
                </c:pt>
                <c:pt idx="1217">
                  <c:v>40611</c:v>
                </c:pt>
                <c:pt idx="1218">
                  <c:v>40612</c:v>
                </c:pt>
                <c:pt idx="1219">
                  <c:v>40613</c:v>
                </c:pt>
                <c:pt idx="1220">
                  <c:v>40616</c:v>
                </c:pt>
                <c:pt idx="1221">
                  <c:v>40617</c:v>
                </c:pt>
                <c:pt idx="1222">
                  <c:v>40618</c:v>
                </c:pt>
                <c:pt idx="1223">
                  <c:v>40619</c:v>
                </c:pt>
                <c:pt idx="1224">
                  <c:v>40620</c:v>
                </c:pt>
                <c:pt idx="1225">
                  <c:v>40623</c:v>
                </c:pt>
                <c:pt idx="1226">
                  <c:v>40624</c:v>
                </c:pt>
                <c:pt idx="1227">
                  <c:v>40625</c:v>
                </c:pt>
                <c:pt idx="1228">
                  <c:v>40626</c:v>
                </c:pt>
                <c:pt idx="1229">
                  <c:v>40627</c:v>
                </c:pt>
                <c:pt idx="1230">
                  <c:v>40630</c:v>
                </c:pt>
                <c:pt idx="1231">
                  <c:v>40631</c:v>
                </c:pt>
                <c:pt idx="1232">
                  <c:v>40632</c:v>
                </c:pt>
                <c:pt idx="1233">
                  <c:v>40633</c:v>
                </c:pt>
                <c:pt idx="1234">
                  <c:v>40634</c:v>
                </c:pt>
                <c:pt idx="1235">
                  <c:v>40637</c:v>
                </c:pt>
                <c:pt idx="1236">
                  <c:v>40638</c:v>
                </c:pt>
                <c:pt idx="1237">
                  <c:v>40639</c:v>
                </c:pt>
                <c:pt idx="1238">
                  <c:v>40640</c:v>
                </c:pt>
                <c:pt idx="1239">
                  <c:v>40641</c:v>
                </c:pt>
                <c:pt idx="1240">
                  <c:v>40644</c:v>
                </c:pt>
                <c:pt idx="1241">
                  <c:v>40645</c:v>
                </c:pt>
                <c:pt idx="1242">
                  <c:v>40646</c:v>
                </c:pt>
                <c:pt idx="1243">
                  <c:v>40647</c:v>
                </c:pt>
                <c:pt idx="1244">
                  <c:v>40648</c:v>
                </c:pt>
                <c:pt idx="1245">
                  <c:v>40651</c:v>
                </c:pt>
                <c:pt idx="1246">
                  <c:v>40652</c:v>
                </c:pt>
                <c:pt idx="1247">
                  <c:v>40653</c:v>
                </c:pt>
                <c:pt idx="1248">
                  <c:v>40654</c:v>
                </c:pt>
                <c:pt idx="1249">
                  <c:v>40658</c:v>
                </c:pt>
                <c:pt idx="1250">
                  <c:v>40659</c:v>
                </c:pt>
                <c:pt idx="1251">
                  <c:v>40660</c:v>
                </c:pt>
                <c:pt idx="1252">
                  <c:v>40661</c:v>
                </c:pt>
                <c:pt idx="1253">
                  <c:v>40662</c:v>
                </c:pt>
                <c:pt idx="1254">
                  <c:v>40665</c:v>
                </c:pt>
                <c:pt idx="1255">
                  <c:v>40666</c:v>
                </c:pt>
                <c:pt idx="1256">
                  <c:v>40667</c:v>
                </c:pt>
                <c:pt idx="1257">
                  <c:v>40668</c:v>
                </c:pt>
                <c:pt idx="1258">
                  <c:v>40669</c:v>
                </c:pt>
                <c:pt idx="1259">
                  <c:v>40672</c:v>
                </c:pt>
                <c:pt idx="1260">
                  <c:v>40673</c:v>
                </c:pt>
                <c:pt idx="1261">
                  <c:v>40674</c:v>
                </c:pt>
                <c:pt idx="1262">
                  <c:v>40675</c:v>
                </c:pt>
                <c:pt idx="1263">
                  <c:v>40676</c:v>
                </c:pt>
                <c:pt idx="1264">
                  <c:v>40679</c:v>
                </c:pt>
                <c:pt idx="1265">
                  <c:v>40680</c:v>
                </c:pt>
                <c:pt idx="1266">
                  <c:v>40681</c:v>
                </c:pt>
                <c:pt idx="1267">
                  <c:v>40682</c:v>
                </c:pt>
                <c:pt idx="1268">
                  <c:v>40683</c:v>
                </c:pt>
                <c:pt idx="1269">
                  <c:v>40686</c:v>
                </c:pt>
                <c:pt idx="1270">
                  <c:v>40687</c:v>
                </c:pt>
                <c:pt idx="1271">
                  <c:v>40688</c:v>
                </c:pt>
                <c:pt idx="1272">
                  <c:v>40689</c:v>
                </c:pt>
                <c:pt idx="1273">
                  <c:v>40690</c:v>
                </c:pt>
                <c:pt idx="1274">
                  <c:v>40694</c:v>
                </c:pt>
                <c:pt idx="1275">
                  <c:v>40695</c:v>
                </c:pt>
                <c:pt idx="1276">
                  <c:v>40696</c:v>
                </c:pt>
                <c:pt idx="1277">
                  <c:v>40697</c:v>
                </c:pt>
                <c:pt idx="1278">
                  <c:v>40700</c:v>
                </c:pt>
                <c:pt idx="1279">
                  <c:v>40701</c:v>
                </c:pt>
                <c:pt idx="1280">
                  <c:v>40702</c:v>
                </c:pt>
                <c:pt idx="1281">
                  <c:v>40703</c:v>
                </c:pt>
                <c:pt idx="1282">
                  <c:v>40704</c:v>
                </c:pt>
                <c:pt idx="1283">
                  <c:v>40707</c:v>
                </c:pt>
                <c:pt idx="1284">
                  <c:v>40708</c:v>
                </c:pt>
                <c:pt idx="1285">
                  <c:v>40709</c:v>
                </c:pt>
                <c:pt idx="1286">
                  <c:v>40710</c:v>
                </c:pt>
                <c:pt idx="1287">
                  <c:v>40711</c:v>
                </c:pt>
                <c:pt idx="1288">
                  <c:v>40714</c:v>
                </c:pt>
                <c:pt idx="1289">
                  <c:v>40715</c:v>
                </c:pt>
                <c:pt idx="1290">
                  <c:v>40716</c:v>
                </c:pt>
                <c:pt idx="1291">
                  <c:v>40717</c:v>
                </c:pt>
                <c:pt idx="1292">
                  <c:v>40718</c:v>
                </c:pt>
                <c:pt idx="1293">
                  <c:v>40721</c:v>
                </c:pt>
                <c:pt idx="1294">
                  <c:v>40722</c:v>
                </c:pt>
                <c:pt idx="1295">
                  <c:v>40723</c:v>
                </c:pt>
                <c:pt idx="1296">
                  <c:v>40724</c:v>
                </c:pt>
                <c:pt idx="1297">
                  <c:v>40725</c:v>
                </c:pt>
                <c:pt idx="1298">
                  <c:v>40729</c:v>
                </c:pt>
                <c:pt idx="1299">
                  <c:v>40730</c:v>
                </c:pt>
                <c:pt idx="1300">
                  <c:v>40731</c:v>
                </c:pt>
                <c:pt idx="1301">
                  <c:v>40732</c:v>
                </c:pt>
                <c:pt idx="1302">
                  <c:v>40735</c:v>
                </c:pt>
                <c:pt idx="1303">
                  <c:v>40736</c:v>
                </c:pt>
                <c:pt idx="1304">
                  <c:v>40737</c:v>
                </c:pt>
                <c:pt idx="1305">
                  <c:v>40738</c:v>
                </c:pt>
                <c:pt idx="1306">
                  <c:v>40739</c:v>
                </c:pt>
                <c:pt idx="1307">
                  <c:v>40742</c:v>
                </c:pt>
                <c:pt idx="1308">
                  <c:v>40743</c:v>
                </c:pt>
                <c:pt idx="1309">
                  <c:v>40744</c:v>
                </c:pt>
                <c:pt idx="1310">
                  <c:v>40745</c:v>
                </c:pt>
                <c:pt idx="1311">
                  <c:v>40746</c:v>
                </c:pt>
                <c:pt idx="1312">
                  <c:v>40749</c:v>
                </c:pt>
                <c:pt idx="1313">
                  <c:v>40750</c:v>
                </c:pt>
                <c:pt idx="1314">
                  <c:v>40751</c:v>
                </c:pt>
                <c:pt idx="1315">
                  <c:v>40752</c:v>
                </c:pt>
                <c:pt idx="1316">
                  <c:v>40753</c:v>
                </c:pt>
                <c:pt idx="1317">
                  <c:v>40756</c:v>
                </c:pt>
                <c:pt idx="1318">
                  <c:v>40757</c:v>
                </c:pt>
                <c:pt idx="1319">
                  <c:v>40758</c:v>
                </c:pt>
                <c:pt idx="1320">
                  <c:v>40759</c:v>
                </c:pt>
                <c:pt idx="1321">
                  <c:v>40760</c:v>
                </c:pt>
                <c:pt idx="1322">
                  <c:v>40763</c:v>
                </c:pt>
                <c:pt idx="1323">
                  <c:v>40764</c:v>
                </c:pt>
                <c:pt idx="1324">
                  <c:v>40765</c:v>
                </c:pt>
                <c:pt idx="1325">
                  <c:v>40766</c:v>
                </c:pt>
                <c:pt idx="1326">
                  <c:v>40767</c:v>
                </c:pt>
                <c:pt idx="1327">
                  <c:v>40770</c:v>
                </c:pt>
                <c:pt idx="1328">
                  <c:v>40771</c:v>
                </c:pt>
                <c:pt idx="1329">
                  <c:v>40772</c:v>
                </c:pt>
                <c:pt idx="1330">
                  <c:v>40773</c:v>
                </c:pt>
                <c:pt idx="1331">
                  <c:v>40774</c:v>
                </c:pt>
                <c:pt idx="1332">
                  <c:v>40777</c:v>
                </c:pt>
                <c:pt idx="1333">
                  <c:v>40778</c:v>
                </c:pt>
                <c:pt idx="1334">
                  <c:v>40779</c:v>
                </c:pt>
                <c:pt idx="1335">
                  <c:v>40780</c:v>
                </c:pt>
                <c:pt idx="1336">
                  <c:v>40781</c:v>
                </c:pt>
                <c:pt idx="1337">
                  <c:v>40784</c:v>
                </c:pt>
                <c:pt idx="1338">
                  <c:v>40785</c:v>
                </c:pt>
                <c:pt idx="1339">
                  <c:v>40786</c:v>
                </c:pt>
                <c:pt idx="1340">
                  <c:v>40787</c:v>
                </c:pt>
                <c:pt idx="1341">
                  <c:v>40788</c:v>
                </c:pt>
                <c:pt idx="1342">
                  <c:v>40792</c:v>
                </c:pt>
                <c:pt idx="1343">
                  <c:v>40793</c:v>
                </c:pt>
                <c:pt idx="1344">
                  <c:v>40794</c:v>
                </c:pt>
                <c:pt idx="1345">
                  <c:v>40795</c:v>
                </c:pt>
                <c:pt idx="1346">
                  <c:v>40798</c:v>
                </c:pt>
                <c:pt idx="1347">
                  <c:v>40799</c:v>
                </c:pt>
                <c:pt idx="1348">
                  <c:v>40800</c:v>
                </c:pt>
                <c:pt idx="1349">
                  <c:v>40801</c:v>
                </c:pt>
                <c:pt idx="1350">
                  <c:v>40802</c:v>
                </c:pt>
                <c:pt idx="1351">
                  <c:v>40805</c:v>
                </c:pt>
                <c:pt idx="1352">
                  <c:v>40806</c:v>
                </c:pt>
                <c:pt idx="1353">
                  <c:v>40807</c:v>
                </c:pt>
                <c:pt idx="1354">
                  <c:v>40808</c:v>
                </c:pt>
                <c:pt idx="1355">
                  <c:v>40809</c:v>
                </c:pt>
                <c:pt idx="1356">
                  <c:v>40812</c:v>
                </c:pt>
                <c:pt idx="1357">
                  <c:v>40813</c:v>
                </c:pt>
                <c:pt idx="1358">
                  <c:v>40814</c:v>
                </c:pt>
                <c:pt idx="1359">
                  <c:v>40815</c:v>
                </c:pt>
                <c:pt idx="1360">
                  <c:v>40816</c:v>
                </c:pt>
                <c:pt idx="1361">
                  <c:v>40819</c:v>
                </c:pt>
                <c:pt idx="1362">
                  <c:v>40820</c:v>
                </c:pt>
                <c:pt idx="1363">
                  <c:v>40821</c:v>
                </c:pt>
                <c:pt idx="1364">
                  <c:v>40822</c:v>
                </c:pt>
                <c:pt idx="1365">
                  <c:v>40823</c:v>
                </c:pt>
                <c:pt idx="1366">
                  <c:v>40826</c:v>
                </c:pt>
                <c:pt idx="1367">
                  <c:v>40827</c:v>
                </c:pt>
                <c:pt idx="1368">
                  <c:v>40828</c:v>
                </c:pt>
                <c:pt idx="1369">
                  <c:v>40829</c:v>
                </c:pt>
                <c:pt idx="1370">
                  <c:v>40830</c:v>
                </c:pt>
                <c:pt idx="1371">
                  <c:v>40833</c:v>
                </c:pt>
                <c:pt idx="1372">
                  <c:v>40834</c:v>
                </c:pt>
                <c:pt idx="1373">
                  <c:v>40835</c:v>
                </c:pt>
                <c:pt idx="1374">
                  <c:v>40836</c:v>
                </c:pt>
                <c:pt idx="1375">
                  <c:v>40837</c:v>
                </c:pt>
                <c:pt idx="1376">
                  <c:v>40840</c:v>
                </c:pt>
                <c:pt idx="1377">
                  <c:v>40841</c:v>
                </c:pt>
                <c:pt idx="1378">
                  <c:v>40842</c:v>
                </c:pt>
                <c:pt idx="1379">
                  <c:v>40843</c:v>
                </c:pt>
                <c:pt idx="1380">
                  <c:v>40844</c:v>
                </c:pt>
                <c:pt idx="1381">
                  <c:v>40847</c:v>
                </c:pt>
                <c:pt idx="1382">
                  <c:v>40848</c:v>
                </c:pt>
                <c:pt idx="1383">
                  <c:v>40849</c:v>
                </c:pt>
                <c:pt idx="1384">
                  <c:v>40850</c:v>
                </c:pt>
                <c:pt idx="1385">
                  <c:v>40851</c:v>
                </c:pt>
                <c:pt idx="1386">
                  <c:v>40854</c:v>
                </c:pt>
                <c:pt idx="1387">
                  <c:v>40855</c:v>
                </c:pt>
                <c:pt idx="1388">
                  <c:v>40856</c:v>
                </c:pt>
                <c:pt idx="1389">
                  <c:v>40857</c:v>
                </c:pt>
                <c:pt idx="1390">
                  <c:v>40858</c:v>
                </c:pt>
                <c:pt idx="1391">
                  <c:v>40861</c:v>
                </c:pt>
                <c:pt idx="1392">
                  <c:v>40862</c:v>
                </c:pt>
                <c:pt idx="1393">
                  <c:v>40863</c:v>
                </c:pt>
                <c:pt idx="1394">
                  <c:v>40864</c:v>
                </c:pt>
                <c:pt idx="1395">
                  <c:v>40865</c:v>
                </c:pt>
                <c:pt idx="1396">
                  <c:v>40868</c:v>
                </c:pt>
                <c:pt idx="1397">
                  <c:v>40869</c:v>
                </c:pt>
                <c:pt idx="1398">
                  <c:v>40870</c:v>
                </c:pt>
                <c:pt idx="1399">
                  <c:v>40872</c:v>
                </c:pt>
                <c:pt idx="1400">
                  <c:v>40875</c:v>
                </c:pt>
                <c:pt idx="1401">
                  <c:v>40876</c:v>
                </c:pt>
                <c:pt idx="1402">
                  <c:v>40877</c:v>
                </c:pt>
                <c:pt idx="1403">
                  <c:v>40878</c:v>
                </c:pt>
                <c:pt idx="1404">
                  <c:v>40879</c:v>
                </c:pt>
                <c:pt idx="1405">
                  <c:v>40882</c:v>
                </c:pt>
                <c:pt idx="1406">
                  <c:v>40883</c:v>
                </c:pt>
                <c:pt idx="1407">
                  <c:v>40884</c:v>
                </c:pt>
                <c:pt idx="1408">
                  <c:v>40885</c:v>
                </c:pt>
                <c:pt idx="1409">
                  <c:v>40886</c:v>
                </c:pt>
                <c:pt idx="1410">
                  <c:v>40889</c:v>
                </c:pt>
                <c:pt idx="1411">
                  <c:v>40890</c:v>
                </c:pt>
                <c:pt idx="1412">
                  <c:v>40891</c:v>
                </c:pt>
                <c:pt idx="1413">
                  <c:v>40892</c:v>
                </c:pt>
                <c:pt idx="1414">
                  <c:v>40893</c:v>
                </c:pt>
                <c:pt idx="1415">
                  <c:v>40896</c:v>
                </c:pt>
                <c:pt idx="1416">
                  <c:v>40897</c:v>
                </c:pt>
                <c:pt idx="1417">
                  <c:v>40898</c:v>
                </c:pt>
                <c:pt idx="1418">
                  <c:v>40899</c:v>
                </c:pt>
                <c:pt idx="1419">
                  <c:v>40900</c:v>
                </c:pt>
                <c:pt idx="1420">
                  <c:v>40904</c:v>
                </c:pt>
                <c:pt idx="1421">
                  <c:v>40905</c:v>
                </c:pt>
                <c:pt idx="1422">
                  <c:v>40906</c:v>
                </c:pt>
                <c:pt idx="1423">
                  <c:v>40907</c:v>
                </c:pt>
                <c:pt idx="1424">
                  <c:v>40911</c:v>
                </c:pt>
                <c:pt idx="1425">
                  <c:v>40912</c:v>
                </c:pt>
                <c:pt idx="1426">
                  <c:v>40913</c:v>
                </c:pt>
                <c:pt idx="1427">
                  <c:v>40914</c:v>
                </c:pt>
                <c:pt idx="1428">
                  <c:v>40917</c:v>
                </c:pt>
                <c:pt idx="1429">
                  <c:v>40918</c:v>
                </c:pt>
                <c:pt idx="1430">
                  <c:v>40919</c:v>
                </c:pt>
                <c:pt idx="1431">
                  <c:v>40920</c:v>
                </c:pt>
                <c:pt idx="1432">
                  <c:v>40921</c:v>
                </c:pt>
                <c:pt idx="1433">
                  <c:v>40925</c:v>
                </c:pt>
                <c:pt idx="1434">
                  <c:v>40926</c:v>
                </c:pt>
                <c:pt idx="1435">
                  <c:v>40927</c:v>
                </c:pt>
                <c:pt idx="1436">
                  <c:v>40928</c:v>
                </c:pt>
                <c:pt idx="1437">
                  <c:v>40931</c:v>
                </c:pt>
                <c:pt idx="1438">
                  <c:v>40932</c:v>
                </c:pt>
                <c:pt idx="1439">
                  <c:v>40933</c:v>
                </c:pt>
                <c:pt idx="1440">
                  <c:v>40934</c:v>
                </c:pt>
                <c:pt idx="1441">
                  <c:v>40935</c:v>
                </c:pt>
                <c:pt idx="1442">
                  <c:v>40938</c:v>
                </c:pt>
                <c:pt idx="1443">
                  <c:v>40939</c:v>
                </c:pt>
                <c:pt idx="1444">
                  <c:v>40940</c:v>
                </c:pt>
                <c:pt idx="1445">
                  <c:v>40941</c:v>
                </c:pt>
                <c:pt idx="1446">
                  <c:v>40942</c:v>
                </c:pt>
                <c:pt idx="1447">
                  <c:v>40945</c:v>
                </c:pt>
                <c:pt idx="1448">
                  <c:v>40946</c:v>
                </c:pt>
                <c:pt idx="1449">
                  <c:v>40947</c:v>
                </c:pt>
                <c:pt idx="1450">
                  <c:v>40948</c:v>
                </c:pt>
                <c:pt idx="1451">
                  <c:v>40949</c:v>
                </c:pt>
                <c:pt idx="1452">
                  <c:v>40952</c:v>
                </c:pt>
                <c:pt idx="1453">
                  <c:v>40953</c:v>
                </c:pt>
                <c:pt idx="1454">
                  <c:v>40954</c:v>
                </c:pt>
                <c:pt idx="1455">
                  <c:v>40955</c:v>
                </c:pt>
                <c:pt idx="1456">
                  <c:v>40956</c:v>
                </c:pt>
                <c:pt idx="1457">
                  <c:v>40960</c:v>
                </c:pt>
                <c:pt idx="1458">
                  <c:v>40961</c:v>
                </c:pt>
                <c:pt idx="1459">
                  <c:v>40962</c:v>
                </c:pt>
                <c:pt idx="1460">
                  <c:v>40963</c:v>
                </c:pt>
                <c:pt idx="1461">
                  <c:v>40966</c:v>
                </c:pt>
                <c:pt idx="1462">
                  <c:v>40967</c:v>
                </c:pt>
                <c:pt idx="1463">
                  <c:v>40968</c:v>
                </c:pt>
                <c:pt idx="1464">
                  <c:v>40969</c:v>
                </c:pt>
                <c:pt idx="1465">
                  <c:v>40970</c:v>
                </c:pt>
                <c:pt idx="1466">
                  <c:v>40973</c:v>
                </c:pt>
                <c:pt idx="1467">
                  <c:v>40974</c:v>
                </c:pt>
                <c:pt idx="1468">
                  <c:v>40975</c:v>
                </c:pt>
                <c:pt idx="1469">
                  <c:v>40976</c:v>
                </c:pt>
                <c:pt idx="1470">
                  <c:v>40977</c:v>
                </c:pt>
                <c:pt idx="1471">
                  <c:v>40980</c:v>
                </c:pt>
                <c:pt idx="1472">
                  <c:v>40981</c:v>
                </c:pt>
                <c:pt idx="1473">
                  <c:v>40982</c:v>
                </c:pt>
                <c:pt idx="1474">
                  <c:v>40983</c:v>
                </c:pt>
                <c:pt idx="1475">
                  <c:v>40984</c:v>
                </c:pt>
                <c:pt idx="1476">
                  <c:v>40987</c:v>
                </c:pt>
                <c:pt idx="1477">
                  <c:v>40988</c:v>
                </c:pt>
                <c:pt idx="1478">
                  <c:v>40989</c:v>
                </c:pt>
                <c:pt idx="1479">
                  <c:v>40990</c:v>
                </c:pt>
                <c:pt idx="1480">
                  <c:v>40991</c:v>
                </c:pt>
                <c:pt idx="1481">
                  <c:v>40994</c:v>
                </c:pt>
                <c:pt idx="1482">
                  <c:v>40995</c:v>
                </c:pt>
                <c:pt idx="1483">
                  <c:v>40996</c:v>
                </c:pt>
                <c:pt idx="1484">
                  <c:v>40997</c:v>
                </c:pt>
                <c:pt idx="1485">
                  <c:v>40998</c:v>
                </c:pt>
                <c:pt idx="1486">
                  <c:v>41001</c:v>
                </c:pt>
                <c:pt idx="1487">
                  <c:v>41002</c:v>
                </c:pt>
                <c:pt idx="1488">
                  <c:v>41003</c:v>
                </c:pt>
                <c:pt idx="1489">
                  <c:v>41004</c:v>
                </c:pt>
                <c:pt idx="1490">
                  <c:v>41008</c:v>
                </c:pt>
                <c:pt idx="1491">
                  <c:v>41009</c:v>
                </c:pt>
                <c:pt idx="1492">
                  <c:v>41010</c:v>
                </c:pt>
                <c:pt idx="1493">
                  <c:v>41011</c:v>
                </c:pt>
                <c:pt idx="1494">
                  <c:v>41012</c:v>
                </c:pt>
                <c:pt idx="1495">
                  <c:v>41015</c:v>
                </c:pt>
                <c:pt idx="1496">
                  <c:v>41016</c:v>
                </c:pt>
                <c:pt idx="1497">
                  <c:v>41017</c:v>
                </c:pt>
                <c:pt idx="1498">
                  <c:v>41018</c:v>
                </c:pt>
                <c:pt idx="1499">
                  <c:v>41019</c:v>
                </c:pt>
                <c:pt idx="1500">
                  <c:v>41022</c:v>
                </c:pt>
                <c:pt idx="1501">
                  <c:v>41023</c:v>
                </c:pt>
                <c:pt idx="1502">
                  <c:v>41024</c:v>
                </c:pt>
                <c:pt idx="1503">
                  <c:v>41025</c:v>
                </c:pt>
                <c:pt idx="1504">
                  <c:v>41026</c:v>
                </c:pt>
                <c:pt idx="1505">
                  <c:v>41029</c:v>
                </c:pt>
                <c:pt idx="1506">
                  <c:v>41030</c:v>
                </c:pt>
                <c:pt idx="1507">
                  <c:v>41031</c:v>
                </c:pt>
                <c:pt idx="1508">
                  <c:v>41032</c:v>
                </c:pt>
                <c:pt idx="1509">
                  <c:v>41033</c:v>
                </c:pt>
                <c:pt idx="1510">
                  <c:v>41036</c:v>
                </c:pt>
                <c:pt idx="1511">
                  <c:v>41037</c:v>
                </c:pt>
                <c:pt idx="1512">
                  <c:v>41038</c:v>
                </c:pt>
                <c:pt idx="1513">
                  <c:v>41039</c:v>
                </c:pt>
                <c:pt idx="1514">
                  <c:v>41040</c:v>
                </c:pt>
                <c:pt idx="1515">
                  <c:v>41043</c:v>
                </c:pt>
                <c:pt idx="1516">
                  <c:v>41044</c:v>
                </c:pt>
                <c:pt idx="1517">
                  <c:v>41045</c:v>
                </c:pt>
                <c:pt idx="1518">
                  <c:v>41046</c:v>
                </c:pt>
                <c:pt idx="1519">
                  <c:v>41047</c:v>
                </c:pt>
                <c:pt idx="1520">
                  <c:v>41050</c:v>
                </c:pt>
                <c:pt idx="1521">
                  <c:v>41051</c:v>
                </c:pt>
                <c:pt idx="1522">
                  <c:v>41052</c:v>
                </c:pt>
                <c:pt idx="1523">
                  <c:v>41053</c:v>
                </c:pt>
                <c:pt idx="1524">
                  <c:v>41054</c:v>
                </c:pt>
                <c:pt idx="1525">
                  <c:v>41058</c:v>
                </c:pt>
                <c:pt idx="1526">
                  <c:v>41059</c:v>
                </c:pt>
                <c:pt idx="1527">
                  <c:v>41060</c:v>
                </c:pt>
                <c:pt idx="1528">
                  <c:v>41061</c:v>
                </c:pt>
                <c:pt idx="1529">
                  <c:v>41064</c:v>
                </c:pt>
                <c:pt idx="1530">
                  <c:v>41065</c:v>
                </c:pt>
                <c:pt idx="1531">
                  <c:v>41066</c:v>
                </c:pt>
                <c:pt idx="1532">
                  <c:v>41067</c:v>
                </c:pt>
                <c:pt idx="1533">
                  <c:v>41068</c:v>
                </c:pt>
                <c:pt idx="1534">
                  <c:v>41071</c:v>
                </c:pt>
                <c:pt idx="1535">
                  <c:v>41072</c:v>
                </c:pt>
                <c:pt idx="1536">
                  <c:v>41073</c:v>
                </c:pt>
                <c:pt idx="1537">
                  <c:v>41074</c:v>
                </c:pt>
                <c:pt idx="1538">
                  <c:v>41075</c:v>
                </c:pt>
                <c:pt idx="1539">
                  <c:v>41078</c:v>
                </c:pt>
                <c:pt idx="1540">
                  <c:v>41079</c:v>
                </c:pt>
                <c:pt idx="1541">
                  <c:v>41080</c:v>
                </c:pt>
                <c:pt idx="1542">
                  <c:v>41081</c:v>
                </c:pt>
                <c:pt idx="1543">
                  <c:v>41082</c:v>
                </c:pt>
                <c:pt idx="1544">
                  <c:v>41085</c:v>
                </c:pt>
                <c:pt idx="1545">
                  <c:v>41086</c:v>
                </c:pt>
                <c:pt idx="1546">
                  <c:v>41087</c:v>
                </c:pt>
                <c:pt idx="1547">
                  <c:v>41088</c:v>
                </c:pt>
                <c:pt idx="1548">
                  <c:v>41089</c:v>
                </c:pt>
                <c:pt idx="1549">
                  <c:v>41092</c:v>
                </c:pt>
                <c:pt idx="1550">
                  <c:v>41093</c:v>
                </c:pt>
                <c:pt idx="1551">
                  <c:v>41095</c:v>
                </c:pt>
                <c:pt idx="1552">
                  <c:v>41096</c:v>
                </c:pt>
                <c:pt idx="1553">
                  <c:v>41099</c:v>
                </c:pt>
                <c:pt idx="1554">
                  <c:v>41100</c:v>
                </c:pt>
                <c:pt idx="1555">
                  <c:v>41101</c:v>
                </c:pt>
                <c:pt idx="1556">
                  <c:v>41102</c:v>
                </c:pt>
                <c:pt idx="1557">
                  <c:v>41103</c:v>
                </c:pt>
                <c:pt idx="1558">
                  <c:v>41106</c:v>
                </c:pt>
                <c:pt idx="1559">
                  <c:v>41107</c:v>
                </c:pt>
                <c:pt idx="1560">
                  <c:v>41108</c:v>
                </c:pt>
                <c:pt idx="1561">
                  <c:v>41109</c:v>
                </c:pt>
                <c:pt idx="1562">
                  <c:v>41110</c:v>
                </c:pt>
                <c:pt idx="1563">
                  <c:v>41113</c:v>
                </c:pt>
                <c:pt idx="1564">
                  <c:v>41114</c:v>
                </c:pt>
                <c:pt idx="1565">
                  <c:v>41115</c:v>
                </c:pt>
                <c:pt idx="1566">
                  <c:v>41116</c:v>
                </c:pt>
                <c:pt idx="1567">
                  <c:v>41117</c:v>
                </c:pt>
                <c:pt idx="1568">
                  <c:v>41120</c:v>
                </c:pt>
                <c:pt idx="1569">
                  <c:v>41121</c:v>
                </c:pt>
                <c:pt idx="1570">
                  <c:v>41122</c:v>
                </c:pt>
                <c:pt idx="1571">
                  <c:v>41123</c:v>
                </c:pt>
                <c:pt idx="1572">
                  <c:v>41124</c:v>
                </c:pt>
                <c:pt idx="1573">
                  <c:v>41127</c:v>
                </c:pt>
                <c:pt idx="1574">
                  <c:v>41128</c:v>
                </c:pt>
                <c:pt idx="1575">
                  <c:v>41129</c:v>
                </c:pt>
                <c:pt idx="1576">
                  <c:v>41130</c:v>
                </c:pt>
                <c:pt idx="1577">
                  <c:v>41131</c:v>
                </c:pt>
                <c:pt idx="1578">
                  <c:v>41134</c:v>
                </c:pt>
                <c:pt idx="1579">
                  <c:v>41135</c:v>
                </c:pt>
                <c:pt idx="1580">
                  <c:v>41136</c:v>
                </c:pt>
                <c:pt idx="1581">
                  <c:v>41137</c:v>
                </c:pt>
                <c:pt idx="1582">
                  <c:v>41138</c:v>
                </c:pt>
                <c:pt idx="1583">
                  <c:v>41141</c:v>
                </c:pt>
                <c:pt idx="1584">
                  <c:v>41142</c:v>
                </c:pt>
                <c:pt idx="1585">
                  <c:v>41143</c:v>
                </c:pt>
                <c:pt idx="1586">
                  <c:v>41144</c:v>
                </c:pt>
                <c:pt idx="1587">
                  <c:v>41145</c:v>
                </c:pt>
                <c:pt idx="1588">
                  <c:v>41148</c:v>
                </c:pt>
                <c:pt idx="1589">
                  <c:v>41149</c:v>
                </c:pt>
                <c:pt idx="1590">
                  <c:v>41150</c:v>
                </c:pt>
                <c:pt idx="1591">
                  <c:v>41151</c:v>
                </c:pt>
                <c:pt idx="1592">
                  <c:v>41152</c:v>
                </c:pt>
                <c:pt idx="1593">
                  <c:v>41156</c:v>
                </c:pt>
                <c:pt idx="1594">
                  <c:v>41157</c:v>
                </c:pt>
                <c:pt idx="1595">
                  <c:v>41158</c:v>
                </c:pt>
                <c:pt idx="1596">
                  <c:v>41159</c:v>
                </c:pt>
                <c:pt idx="1597">
                  <c:v>41162</c:v>
                </c:pt>
                <c:pt idx="1598">
                  <c:v>41163</c:v>
                </c:pt>
                <c:pt idx="1599">
                  <c:v>41164</c:v>
                </c:pt>
                <c:pt idx="1600">
                  <c:v>41165</c:v>
                </c:pt>
                <c:pt idx="1601">
                  <c:v>41166</c:v>
                </c:pt>
                <c:pt idx="1602">
                  <c:v>41169</c:v>
                </c:pt>
                <c:pt idx="1603">
                  <c:v>41170</c:v>
                </c:pt>
                <c:pt idx="1604">
                  <c:v>41171</c:v>
                </c:pt>
                <c:pt idx="1605">
                  <c:v>41172</c:v>
                </c:pt>
                <c:pt idx="1606">
                  <c:v>41173</c:v>
                </c:pt>
                <c:pt idx="1607">
                  <c:v>41176</c:v>
                </c:pt>
                <c:pt idx="1608">
                  <c:v>41177</c:v>
                </c:pt>
                <c:pt idx="1609">
                  <c:v>41178</c:v>
                </c:pt>
                <c:pt idx="1610">
                  <c:v>41179</c:v>
                </c:pt>
                <c:pt idx="1611">
                  <c:v>41180</c:v>
                </c:pt>
                <c:pt idx="1612">
                  <c:v>41183</c:v>
                </c:pt>
                <c:pt idx="1613">
                  <c:v>41184</c:v>
                </c:pt>
                <c:pt idx="1614">
                  <c:v>41185</c:v>
                </c:pt>
                <c:pt idx="1615">
                  <c:v>41186</c:v>
                </c:pt>
                <c:pt idx="1616">
                  <c:v>41187</c:v>
                </c:pt>
                <c:pt idx="1617">
                  <c:v>41190</c:v>
                </c:pt>
                <c:pt idx="1618">
                  <c:v>41191</c:v>
                </c:pt>
                <c:pt idx="1619">
                  <c:v>41192</c:v>
                </c:pt>
                <c:pt idx="1620">
                  <c:v>41193</c:v>
                </c:pt>
                <c:pt idx="1621">
                  <c:v>41194</c:v>
                </c:pt>
                <c:pt idx="1622">
                  <c:v>41197</c:v>
                </c:pt>
                <c:pt idx="1623">
                  <c:v>41198</c:v>
                </c:pt>
                <c:pt idx="1624">
                  <c:v>41199</c:v>
                </c:pt>
                <c:pt idx="1625">
                  <c:v>41200</c:v>
                </c:pt>
                <c:pt idx="1626">
                  <c:v>41201</c:v>
                </c:pt>
                <c:pt idx="1627">
                  <c:v>41204</c:v>
                </c:pt>
                <c:pt idx="1628">
                  <c:v>41205</c:v>
                </c:pt>
                <c:pt idx="1629">
                  <c:v>41206</c:v>
                </c:pt>
                <c:pt idx="1630">
                  <c:v>41207</c:v>
                </c:pt>
                <c:pt idx="1631">
                  <c:v>41208</c:v>
                </c:pt>
                <c:pt idx="1632">
                  <c:v>41213</c:v>
                </c:pt>
                <c:pt idx="1633">
                  <c:v>41214</c:v>
                </c:pt>
                <c:pt idx="1634">
                  <c:v>41215</c:v>
                </c:pt>
                <c:pt idx="1635">
                  <c:v>41218</c:v>
                </c:pt>
                <c:pt idx="1636">
                  <c:v>41219</c:v>
                </c:pt>
                <c:pt idx="1637">
                  <c:v>41220</c:v>
                </c:pt>
                <c:pt idx="1638">
                  <c:v>41221</c:v>
                </c:pt>
                <c:pt idx="1639">
                  <c:v>41222</c:v>
                </c:pt>
                <c:pt idx="1640">
                  <c:v>41225</c:v>
                </c:pt>
                <c:pt idx="1641">
                  <c:v>41226</c:v>
                </c:pt>
                <c:pt idx="1642">
                  <c:v>41227</c:v>
                </c:pt>
                <c:pt idx="1643">
                  <c:v>41228</c:v>
                </c:pt>
                <c:pt idx="1644">
                  <c:v>41229</c:v>
                </c:pt>
                <c:pt idx="1645">
                  <c:v>41232</c:v>
                </c:pt>
                <c:pt idx="1646">
                  <c:v>41233</c:v>
                </c:pt>
                <c:pt idx="1647">
                  <c:v>41234</c:v>
                </c:pt>
                <c:pt idx="1648">
                  <c:v>41236</c:v>
                </c:pt>
                <c:pt idx="1649">
                  <c:v>41239</c:v>
                </c:pt>
                <c:pt idx="1650">
                  <c:v>41240</c:v>
                </c:pt>
                <c:pt idx="1651">
                  <c:v>41241</c:v>
                </c:pt>
                <c:pt idx="1652">
                  <c:v>41242</c:v>
                </c:pt>
                <c:pt idx="1653">
                  <c:v>41243</c:v>
                </c:pt>
                <c:pt idx="1654">
                  <c:v>41246</c:v>
                </c:pt>
                <c:pt idx="1655">
                  <c:v>41247</c:v>
                </c:pt>
                <c:pt idx="1656">
                  <c:v>41248</c:v>
                </c:pt>
                <c:pt idx="1657">
                  <c:v>41249</c:v>
                </c:pt>
                <c:pt idx="1658">
                  <c:v>41250</c:v>
                </c:pt>
                <c:pt idx="1659">
                  <c:v>41253</c:v>
                </c:pt>
                <c:pt idx="1660">
                  <c:v>41254</c:v>
                </c:pt>
                <c:pt idx="1661">
                  <c:v>41255</c:v>
                </c:pt>
                <c:pt idx="1662">
                  <c:v>41256</c:v>
                </c:pt>
                <c:pt idx="1663">
                  <c:v>41257</c:v>
                </c:pt>
                <c:pt idx="1664">
                  <c:v>41260</c:v>
                </c:pt>
                <c:pt idx="1665">
                  <c:v>41261</c:v>
                </c:pt>
                <c:pt idx="1666">
                  <c:v>41262</c:v>
                </c:pt>
                <c:pt idx="1667">
                  <c:v>41263</c:v>
                </c:pt>
                <c:pt idx="1668">
                  <c:v>41264</c:v>
                </c:pt>
                <c:pt idx="1669">
                  <c:v>41267</c:v>
                </c:pt>
                <c:pt idx="1670">
                  <c:v>41269</c:v>
                </c:pt>
                <c:pt idx="1671">
                  <c:v>41270</c:v>
                </c:pt>
                <c:pt idx="1672">
                  <c:v>41271</c:v>
                </c:pt>
                <c:pt idx="1673">
                  <c:v>41274</c:v>
                </c:pt>
                <c:pt idx="1674">
                  <c:v>41276</c:v>
                </c:pt>
                <c:pt idx="1675">
                  <c:v>41277</c:v>
                </c:pt>
                <c:pt idx="1676">
                  <c:v>41278</c:v>
                </c:pt>
                <c:pt idx="1677">
                  <c:v>41281</c:v>
                </c:pt>
                <c:pt idx="1678">
                  <c:v>41282</c:v>
                </c:pt>
                <c:pt idx="1679">
                  <c:v>41283</c:v>
                </c:pt>
                <c:pt idx="1680">
                  <c:v>41284</c:v>
                </c:pt>
                <c:pt idx="1681">
                  <c:v>41285</c:v>
                </c:pt>
                <c:pt idx="1682">
                  <c:v>41288</c:v>
                </c:pt>
                <c:pt idx="1683">
                  <c:v>41289</c:v>
                </c:pt>
                <c:pt idx="1684">
                  <c:v>41290</c:v>
                </c:pt>
                <c:pt idx="1685">
                  <c:v>41291</c:v>
                </c:pt>
                <c:pt idx="1686">
                  <c:v>41292</c:v>
                </c:pt>
                <c:pt idx="1687">
                  <c:v>41296</c:v>
                </c:pt>
                <c:pt idx="1688">
                  <c:v>41297</c:v>
                </c:pt>
                <c:pt idx="1689">
                  <c:v>41298</c:v>
                </c:pt>
                <c:pt idx="1690">
                  <c:v>41299</c:v>
                </c:pt>
                <c:pt idx="1691">
                  <c:v>41302</c:v>
                </c:pt>
                <c:pt idx="1692">
                  <c:v>41303</c:v>
                </c:pt>
                <c:pt idx="1693">
                  <c:v>41304</c:v>
                </c:pt>
                <c:pt idx="1694">
                  <c:v>41305</c:v>
                </c:pt>
                <c:pt idx="1695">
                  <c:v>41306</c:v>
                </c:pt>
                <c:pt idx="1696">
                  <c:v>41309</c:v>
                </c:pt>
                <c:pt idx="1697">
                  <c:v>41310</c:v>
                </c:pt>
                <c:pt idx="1698">
                  <c:v>41311</c:v>
                </c:pt>
                <c:pt idx="1699">
                  <c:v>41312</c:v>
                </c:pt>
                <c:pt idx="1700">
                  <c:v>41313</c:v>
                </c:pt>
                <c:pt idx="1701">
                  <c:v>41316</c:v>
                </c:pt>
                <c:pt idx="1702">
                  <c:v>41317</c:v>
                </c:pt>
                <c:pt idx="1703">
                  <c:v>41318</c:v>
                </c:pt>
                <c:pt idx="1704">
                  <c:v>41319</c:v>
                </c:pt>
                <c:pt idx="1705">
                  <c:v>41320</c:v>
                </c:pt>
                <c:pt idx="1706">
                  <c:v>41324</c:v>
                </c:pt>
                <c:pt idx="1707">
                  <c:v>41325</c:v>
                </c:pt>
                <c:pt idx="1708">
                  <c:v>41326</c:v>
                </c:pt>
                <c:pt idx="1709">
                  <c:v>41327</c:v>
                </c:pt>
                <c:pt idx="1710">
                  <c:v>41330</c:v>
                </c:pt>
                <c:pt idx="1711">
                  <c:v>41331</c:v>
                </c:pt>
                <c:pt idx="1712">
                  <c:v>41332</c:v>
                </c:pt>
                <c:pt idx="1713">
                  <c:v>41333</c:v>
                </c:pt>
                <c:pt idx="1714">
                  <c:v>41334</c:v>
                </c:pt>
                <c:pt idx="1715">
                  <c:v>41337</c:v>
                </c:pt>
                <c:pt idx="1716">
                  <c:v>41338</c:v>
                </c:pt>
                <c:pt idx="1717">
                  <c:v>41339</c:v>
                </c:pt>
                <c:pt idx="1718">
                  <c:v>41340</c:v>
                </c:pt>
                <c:pt idx="1719">
                  <c:v>41341</c:v>
                </c:pt>
                <c:pt idx="1720">
                  <c:v>41344</c:v>
                </c:pt>
                <c:pt idx="1721">
                  <c:v>41345</c:v>
                </c:pt>
                <c:pt idx="1722">
                  <c:v>41346</c:v>
                </c:pt>
                <c:pt idx="1723">
                  <c:v>41347</c:v>
                </c:pt>
                <c:pt idx="1724">
                  <c:v>41348</c:v>
                </c:pt>
                <c:pt idx="1725">
                  <c:v>41351</c:v>
                </c:pt>
                <c:pt idx="1726">
                  <c:v>41352</c:v>
                </c:pt>
                <c:pt idx="1727">
                  <c:v>41353</c:v>
                </c:pt>
                <c:pt idx="1728">
                  <c:v>41354</c:v>
                </c:pt>
                <c:pt idx="1729">
                  <c:v>41355</c:v>
                </c:pt>
                <c:pt idx="1730">
                  <c:v>41358</c:v>
                </c:pt>
                <c:pt idx="1731">
                  <c:v>41359</c:v>
                </c:pt>
                <c:pt idx="1732">
                  <c:v>41360</c:v>
                </c:pt>
                <c:pt idx="1733">
                  <c:v>41361</c:v>
                </c:pt>
                <c:pt idx="1734">
                  <c:v>41365</c:v>
                </c:pt>
                <c:pt idx="1735">
                  <c:v>41366</c:v>
                </c:pt>
                <c:pt idx="1736">
                  <c:v>41367</c:v>
                </c:pt>
                <c:pt idx="1737">
                  <c:v>41368</c:v>
                </c:pt>
                <c:pt idx="1738">
                  <c:v>41369</c:v>
                </c:pt>
                <c:pt idx="1739">
                  <c:v>41372</c:v>
                </c:pt>
                <c:pt idx="1740">
                  <c:v>41373</c:v>
                </c:pt>
                <c:pt idx="1741">
                  <c:v>41374</c:v>
                </c:pt>
                <c:pt idx="1742">
                  <c:v>41375</c:v>
                </c:pt>
                <c:pt idx="1743">
                  <c:v>41376</c:v>
                </c:pt>
                <c:pt idx="1744">
                  <c:v>41379</c:v>
                </c:pt>
                <c:pt idx="1745">
                  <c:v>41380</c:v>
                </c:pt>
                <c:pt idx="1746">
                  <c:v>41381</c:v>
                </c:pt>
                <c:pt idx="1747">
                  <c:v>41382</c:v>
                </c:pt>
                <c:pt idx="1748">
                  <c:v>41383</c:v>
                </c:pt>
                <c:pt idx="1749">
                  <c:v>41386</c:v>
                </c:pt>
                <c:pt idx="1750">
                  <c:v>41387</c:v>
                </c:pt>
                <c:pt idx="1751">
                  <c:v>41388</c:v>
                </c:pt>
                <c:pt idx="1752">
                  <c:v>41389</c:v>
                </c:pt>
                <c:pt idx="1753">
                  <c:v>41390</c:v>
                </c:pt>
                <c:pt idx="1754">
                  <c:v>41393</c:v>
                </c:pt>
                <c:pt idx="1755">
                  <c:v>41394</c:v>
                </c:pt>
                <c:pt idx="1756">
                  <c:v>41395</c:v>
                </c:pt>
                <c:pt idx="1757">
                  <c:v>41396</c:v>
                </c:pt>
                <c:pt idx="1758">
                  <c:v>41397</c:v>
                </c:pt>
                <c:pt idx="1759">
                  <c:v>41400</c:v>
                </c:pt>
                <c:pt idx="1760">
                  <c:v>41401</c:v>
                </c:pt>
                <c:pt idx="1761">
                  <c:v>41402</c:v>
                </c:pt>
                <c:pt idx="1762">
                  <c:v>41403</c:v>
                </c:pt>
                <c:pt idx="1763">
                  <c:v>41404</c:v>
                </c:pt>
                <c:pt idx="1764">
                  <c:v>41407</c:v>
                </c:pt>
                <c:pt idx="1765">
                  <c:v>41408</c:v>
                </c:pt>
                <c:pt idx="1766">
                  <c:v>41409</c:v>
                </c:pt>
                <c:pt idx="1767">
                  <c:v>41410</c:v>
                </c:pt>
                <c:pt idx="1768">
                  <c:v>41411</c:v>
                </c:pt>
                <c:pt idx="1769">
                  <c:v>41414</c:v>
                </c:pt>
                <c:pt idx="1770">
                  <c:v>41415</c:v>
                </c:pt>
                <c:pt idx="1771">
                  <c:v>41416</c:v>
                </c:pt>
                <c:pt idx="1772">
                  <c:v>41417</c:v>
                </c:pt>
                <c:pt idx="1773">
                  <c:v>41418</c:v>
                </c:pt>
                <c:pt idx="1774">
                  <c:v>41422</c:v>
                </c:pt>
                <c:pt idx="1775">
                  <c:v>41423</c:v>
                </c:pt>
                <c:pt idx="1776">
                  <c:v>41424</c:v>
                </c:pt>
                <c:pt idx="1777">
                  <c:v>41425</c:v>
                </c:pt>
                <c:pt idx="1778">
                  <c:v>41428</c:v>
                </c:pt>
                <c:pt idx="1779">
                  <c:v>41429</c:v>
                </c:pt>
                <c:pt idx="1780">
                  <c:v>41430</c:v>
                </c:pt>
                <c:pt idx="1781">
                  <c:v>41431</c:v>
                </c:pt>
                <c:pt idx="1782">
                  <c:v>41432</c:v>
                </c:pt>
                <c:pt idx="1783">
                  <c:v>41435</c:v>
                </c:pt>
                <c:pt idx="1784">
                  <c:v>41436</c:v>
                </c:pt>
                <c:pt idx="1785">
                  <c:v>41437</c:v>
                </c:pt>
                <c:pt idx="1786">
                  <c:v>41438</c:v>
                </c:pt>
                <c:pt idx="1787">
                  <c:v>41439</c:v>
                </c:pt>
                <c:pt idx="1788">
                  <c:v>41442</c:v>
                </c:pt>
                <c:pt idx="1789">
                  <c:v>41443</c:v>
                </c:pt>
                <c:pt idx="1790">
                  <c:v>41444</c:v>
                </c:pt>
                <c:pt idx="1791">
                  <c:v>41445</c:v>
                </c:pt>
                <c:pt idx="1792">
                  <c:v>41446</c:v>
                </c:pt>
                <c:pt idx="1793">
                  <c:v>41449</c:v>
                </c:pt>
                <c:pt idx="1794">
                  <c:v>41450</c:v>
                </c:pt>
                <c:pt idx="1795">
                  <c:v>41451</c:v>
                </c:pt>
                <c:pt idx="1796">
                  <c:v>41452</c:v>
                </c:pt>
                <c:pt idx="1797">
                  <c:v>41453</c:v>
                </c:pt>
                <c:pt idx="1798">
                  <c:v>41456</c:v>
                </c:pt>
                <c:pt idx="1799">
                  <c:v>41457</c:v>
                </c:pt>
                <c:pt idx="1800">
                  <c:v>41458</c:v>
                </c:pt>
                <c:pt idx="1801">
                  <c:v>41460</c:v>
                </c:pt>
                <c:pt idx="1802">
                  <c:v>41463</c:v>
                </c:pt>
                <c:pt idx="1803">
                  <c:v>41464</c:v>
                </c:pt>
                <c:pt idx="1804">
                  <c:v>41465</c:v>
                </c:pt>
                <c:pt idx="1805">
                  <c:v>41466</c:v>
                </c:pt>
                <c:pt idx="1806">
                  <c:v>41467</c:v>
                </c:pt>
                <c:pt idx="1807">
                  <c:v>41470</c:v>
                </c:pt>
                <c:pt idx="1808">
                  <c:v>41471</c:v>
                </c:pt>
                <c:pt idx="1809">
                  <c:v>41472</c:v>
                </c:pt>
                <c:pt idx="1810">
                  <c:v>41473</c:v>
                </c:pt>
                <c:pt idx="1811">
                  <c:v>41474</c:v>
                </c:pt>
                <c:pt idx="1812">
                  <c:v>41477</c:v>
                </c:pt>
                <c:pt idx="1813">
                  <c:v>41478</c:v>
                </c:pt>
                <c:pt idx="1814">
                  <c:v>41479</c:v>
                </c:pt>
                <c:pt idx="1815">
                  <c:v>41480</c:v>
                </c:pt>
                <c:pt idx="1816">
                  <c:v>41481</c:v>
                </c:pt>
                <c:pt idx="1817">
                  <c:v>41484</c:v>
                </c:pt>
                <c:pt idx="1818">
                  <c:v>41485</c:v>
                </c:pt>
                <c:pt idx="1819">
                  <c:v>41486</c:v>
                </c:pt>
                <c:pt idx="1820">
                  <c:v>41487</c:v>
                </c:pt>
                <c:pt idx="1821">
                  <c:v>41488</c:v>
                </c:pt>
                <c:pt idx="1822">
                  <c:v>41491</c:v>
                </c:pt>
                <c:pt idx="1823">
                  <c:v>41492</c:v>
                </c:pt>
                <c:pt idx="1824">
                  <c:v>41493</c:v>
                </c:pt>
                <c:pt idx="1825">
                  <c:v>41494</c:v>
                </c:pt>
                <c:pt idx="1826">
                  <c:v>41495</c:v>
                </c:pt>
                <c:pt idx="1827">
                  <c:v>41498</c:v>
                </c:pt>
                <c:pt idx="1828">
                  <c:v>41499</c:v>
                </c:pt>
                <c:pt idx="1829">
                  <c:v>41500</c:v>
                </c:pt>
                <c:pt idx="1830">
                  <c:v>41501</c:v>
                </c:pt>
                <c:pt idx="1831">
                  <c:v>41502</c:v>
                </c:pt>
                <c:pt idx="1832">
                  <c:v>41505</c:v>
                </c:pt>
                <c:pt idx="1833">
                  <c:v>41506</c:v>
                </c:pt>
                <c:pt idx="1834">
                  <c:v>41507</c:v>
                </c:pt>
                <c:pt idx="1835">
                  <c:v>41508</c:v>
                </c:pt>
                <c:pt idx="1836">
                  <c:v>41509</c:v>
                </c:pt>
                <c:pt idx="1837">
                  <c:v>41512</c:v>
                </c:pt>
                <c:pt idx="1838">
                  <c:v>41513</c:v>
                </c:pt>
                <c:pt idx="1839">
                  <c:v>41514</c:v>
                </c:pt>
                <c:pt idx="1840">
                  <c:v>41515</c:v>
                </c:pt>
                <c:pt idx="1841">
                  <c:v>41516</c:v>
                </c:pt>
                <c:pt idx="1842">
                  <c:v>41520</c:v>
                </c:pt>
                <c:pt idx="1843">
                  <c:v>41521</c:v>
                </c:pt>
                <c:pt idx="1844">
                  <c:v>41522</c:v>
                </c:pt>
                <c:pt idx="1845">
                  <c:v>41523</c:v>
                </c:pt>
                <c:pt idx="1846">
                  <c:v>41526</c:v>
                </c:pt>
                <c:pt idx="1847">
                  <c:v>41527</c:v>
                </c:pt>
                <c:pt idx="1848">
                  <c:v>41528</c:v>
                </c:pt>
                <c:pt idx="1849">
                  <c:v>41529</c:v>
                </c:pt>
                <c:pt idx="1850">
                  <c:v>41530</c:v>
                </c:pt>
                <c:pt idx="1851">
                  <c:v>41533</c:v>
                </c:pt>
                <c:pt idx="1852">
                  <c:v>41534</c:v>
                </c:pt>
                <c:pt idx="1853">
                  <c:v>41535</c:v>
                </c:pt>
                <c:pt idx="1854">
                  <c:v>41536</c:v>
                </c:pt>
                <c:pt idx="1855">
                  <c:v>41537</c:v>
                </c:pt>
                <c:pt idx="1856">
                  <c:v>41540</c:v>
                </c:pt>
                <c:pt idx="1857">
                  <c:v>41541</c:v>
                </c:pt>
                <c:pt idx="1858">
                  <c:v>41542</c:v>
                </c:pt>
                <c:pt idx="1859">
                  <c:v>41543</c:v>
                </c:pt>
                <c:pt idx="1860">
                  <c:v>41544</c:v>
                </c:pt>
                <c:pt idx="1861">
                  <c:v>41547</c:v>
                </c:pt>
                <c:pt idx="1862">
                  <c:v>41548</c:v>
                </c:pt>
                <c:pt idx="1863">
                  <c:v>41549</c:v>
                </c:pt>
                <c:pt idx="1864">
                  <c:v>41550</c:v>
                </c:pt>
                <c:pt idx="1865">
                  <c:v>41551</c:v>
                </c:pt>
                <c:pt idx="1866">
                  <c:v>41554</c:v>
                </c:pt>
                <c:pt idx="1867">
                  <c:v>41555</c:v>
                </c:pt>
                <c:pt idx="1868">
                  <c:v>41556</c:v>
                </c:pt>
                <c:pt idx="1869">
                  <c:v>41557</c:v>
                </c:pt>
                <c:pt idx="1870">
                  <c:v>41558</c:v>
                </c:pt>
                <c:pt idx="1871">
                  <c:v>41561</c:v>
                </c:pt>
                <c:pt idx="1872">
                  <c:v>41562</c:v>
                </c:pt>
                <c:pt idx="1873">
                  <c:v>41563</c:v>
                </c:pt>
                <c:pt idx="1874">
                  <c:v>41564</c:v>
                </c:pt>
                <c:pt idx="1875">
                  <c:v>41565</c:v>
                </c:pt>
                <c:pt idx="1876">
                  <c:v>41568</c:v>
                </c:pt>
                <c:pt idx="1877">
                  <c:v>41569</c:v>
                </c:pt>
                <c:pt idx="1878">
                  <c:v>41570</c:v>
                </c:pt>
                <c:pt idx="1879">
                  <c:v>41571</c:v>
                </c:pt>
                <c:pt idx="1880">
                  <c:v>41572</c:v>
                </c:pt>
                <c:pt idx="1881">
                  <c:v>41575</c:v>
                </c:pt>
                <c:pt idx="1882">
                  <c:v>41576</c:v>
                </c:pt>
                <c:pt idx="1883">
                  <c:v>41577</c:v>
                </c:pt>
                <c:pt idx="1884">
                  <c:v>41578</c:v>
                </c:pt>
                <c:pt idx="1885">
                  <c:v>41579</c:v>
                </c:pt>
                <c:pt idx="1886">
                  <c:v>41582</c:v>
                </c:pt>
                <c:pt idx="1887">
                  <c:v>41583</c:v>
                </c:pt>
                <c:pt idx="1888">
                  <c:v>41584</c:v>
                </c:pt>
                <c:pt idx="1889">
                  <c:v>41585</c:v>
                </c:pt>
                <c:pt idx="1890">
                  <c:v>41586</c:v>
                </c:pt>
                <c:pt idx="1891">
                  <c:v>41589</c:v>
                </c:pt>
                <c:pt idx="1892">
                  <c:v>41590</c:v>
                </c:pt>
                <c:pt idx="1893">
                  <c:v>41591</c:v>
                </c:pt>
                <c:pt idx="1894">
                  <c:v>41592</c:v>
                </c:pt>
                <c:pt idx="1895">
                  <c:v>41593</c:v>
                </c:pt>
                <c:pt idx="1896">
                  <c:v>41596</c:v>
                </c:pt>
                <c:pt idx="1897">
                  <c:v>41597</c:v>
                </c:pt>
                <c:pt idx="1898">
                  <c:v>41598</c:v>
                </c:pt>
                <c:pt idx="1899">
                  <c:v>41599</c:v>
                </c:pt>
                <c:pt idx="1900">
                  <c:v>41600</c:v>
                </c:pt>
                <c:pt idx="1901">
                  <c:v>41603</c:v>
                </c:pt>
                <c:pt idx="1902">
                  <c:v>41604</c:v>
                </c:pt>
                <c:pt idx="1903">
                  <c:v>41605</c:v>
                </c:pt>
                <c:pt idx="1904">
                  <c:v>41607</c:v>
                </c:pt>
                <c:pt idx="1905">
                  <c:v>41610</c:v>
                </c:pt>
                <c:pt idx="1906">
                  <c:v>41611</c:v>
                </c:pt>
                <c:pt idx="1907">
                  <c:v>41612</c:v>
                </c:pt>
                <c:pt idx="1908">
                  <c:v>41613</c:v>
                </c:pt>
                <c:pt idx="1909">
                  <c:v>41614</c:v>
                </c:pt>
                <c:pt idx="1910">
                  <c:v>41617</c:v>
                </c:pt>
                <c:pt idx="1911">
                  <c:v>41618</c:v>
                </c:pt>
                <c:pt idx="1912">
                  <c:v>41619</c:v>
                </c:pt>
                <c:pt idx="1913">
                  <c:v>41620</c:v>
                </c:pt>
                <c:pt idx="1914">
                  <c:v>41621</c:v>
                </c:pt>
                <c:pt idx="1915">
                  <c:v>41624</c:v>
                </c:pt>
                <c:pt idx="1916">
                  <c:v>41625</c:v>
                </c:pt>
                <c:pt idx="1917">
                  <c:v>41626</c:v>
                </c:pt>
                <c:pt idx="1918">
                  <c:v>41627</c:v>
                </c:pt>
                <c:pt idx="1919">
                  <c:v>41628</c:v>
                </c:pt>
                <c:pt idx="1920">
                  <c:v>41631</c:v>
                </c:pt>
                <c:pt idx="1921">
                  <c:v>41632</c:v>
                </c:pt>
                <c:pt idx="1922">
                  <c:v>41634</c:v>
                </c:pt>
                <c:pt idx="1923">
                  <c:v>41635</c:v>
                </c:pt>
                <c:pt idx="1924">
                  <c:v>41638</c:v>
                </c:pt>
                <c:pt idx="1925">
                  <c:v>41639</c:v>
                </c:pt>
                <c:pt idx="1926">
                  <c:v>41641</c:v>
                </c:pt>
                <c:pt idx="1927">
                  <c:v>41642</c:v>
                </c:pt>
                <c:pt idx="1928">
                  <c:v>41645</c:v>
                </c:pt>
                <c:pt idx="1929">
                  <c:v>41646</c:v>
                </c:pt>
                <c:pt idx="1930">
                  <c:v>41647</c:v>
                </c:pt>
                <c:pt idx="1931">
                  <c:v>41648</c:v>
                </c:pt>
                <c:pt idx="1932">
                  <c:v>41649</c:v>
                </c:pt>
                <c:pt idx="1933">
                  <c:v>41652</c:v>
                </c:pt>
                <c:pt idx="1934">
                  <c:v>41653</c:v>
                </c:pt>
                <c:pt idx="1935">
                  <c:v>41654</c:v>
                </c:pt>
                <c:pt idx="1936">
                  <c:v>41655</c:v>
                </c:pt>
                <c:pt idx="1937">
                  <c:v>41656</c:v>
                </c:pt>
                <c:pt idx="1938">
                  <c:v>41660</c:v>
                </c:pt>
                <c:pt idx="1939">
                  <c:v>41661</c:v>
                </c:pt>
                <c:pt idx="1940">
                  <c:v>41662</c:v>
                </c:pt>
                <c:pt idx="1941">
                  <c:v>41663</c:v>
                </c:pt>
                <c:pt idx="1942">
                  <c:v>41666</c:v>
                </c:pt>
                <c:pt idx="1943">
                  <c:v>41667</c:v>
                </c:pt>
                <c:pt idx="1944">
                  <c:v>41668</c:v>
                </c:pt>
                <c:pt idx="1945">
                  <c:v>41669</c:v>
                </c:pt>
                <c:pt idx="1946">
                  <c:v>41670</c:v>
                </c:pt>
                <c:pt idx="1947">
                  <c:v>41673</c:v>
                </c:pt>
                <c:pt idx="1948">
                  <c:v>41674</c:v>
                </c:pt>
                <c:pt idx="1949">
                  <c:v>41675</c:v>
                </c:pt>
                <c:pt idx="1950">
                  <c:v>41676</c:v>
                </c:pt>
                <c:pt idx="1951">
                  <c:v>41677</c:v>
                </c:pt>
                <c:pt idx="1952">
                  <c:v>41680</c:v>
                </c:pt>
                <c:pt idx="1953">
                  <c:v>41681</c:v>
                </c:pt>
                <c:pt idx="1954">
                  <c:v>41682</c:v>
                </c:pt>
                <c:pt idx="1955">
                  <c:v>41683</c:v>
                </c:pt>
                <c:pt idx="1956">
                  <c:v>41684</c:v>
                </c:pt>
                <c:pt idx="1957">
                  <c:v>41688</c:v>
                </c:pt>
                <c:pt idx="1958">
                  <c:v>41689</c:v>
                </c:pt>
                <c:pt idx="1959">
                  <c:v>41690</c:v>
                </c:pt>
                <c:pt idx="1960">
                  <c:v>41691</c:v>
                </c:pt>
                <c:pt idx="1961">
                  <c:v>41694</c:v>
                </c:pt>
                <c:pt idx="1962">
                  <c:v>41695</c:v>
                </c:pt>
                <c:pt idx="1963">
                  <c:v>41696</c:v>
                </c:pt>
                <c:pt idx="1964">
                  <c:v>41697</c:v>
                </c:pt>
                <c:pt idx="1965">
                  <c:v>41698</c:v>
                </c:pt>
                <c:pt idx="1966">
                  <c:v>41701</c:v>
                </c:pt>
                <c:pt idx="1967">
                  <c:v>41702</c:v>
                </c:pt>
                <c:pt idx="1968">
                  <c:v>41703</c:v>
                </c:pt>
                <c:pt idx="1969">
                  <c:v>41704</c:v>
                </c:pt>
                <c:pt idx="1970">
                  <c:v>41705</c:v>
                </c:pt>
                <c:pt idx="1971">
                  <c:v>41708</c:v>
                </c:pt>
                <c:pt idx="1972">
                  <c:v>41709</c:v>
                </c:pt>
                <c:pt idx="1973">
                  <c:v>41710</c:v>
                </c:pt>
                <c:pt idx="1974">
                  <c:v>41711</c:v>
                </c:pt>
                <c:pt idx="1975">
                  <c:v>41712</c:v>
                </c:pt>
                <c:pt idx="1976">
                  <c:v>41715</c:v>
                </c:pt>
                <c:pt idx="1977">
                  <c:v>41716</c:v>
                </c:pt>
                <c:pt idx="1978">
                  <c:v>41717</c:v>
                </c:pt>
                <c:pt idx="1979">
                  <c:v>41718</c:v>
                </c:pt>
                <c:pt idx="1980">
                  <c:v>41719</c:v>
                </c:pt>
                <c:pt idx="1981">
                  <c:v>41722</c:v>
                </c:pt>
                <c:pt idx="1982">
                  <c:v>41723</c:v>
                </c:pt>
                <c:pt idx="1983">
                  <c:v>41724</c:v>
                </c:pt>
                <c:pt idx="1984">
                  <c:v>41725</c:v>
                </c:pt>
                <c:pt idx="1985">
                  <c:v>41726</c:v>
                </c:pt>
                <c:pt idx="1986">
                  <c:v>41729</c:v>
                </c:pt>
                <c:pt idx="1987">
                  <c:v>41730</c:v>
                </c:pt>
                <c:pt idx="1988">
                  <c:v>41731</c:v>
                </c:pt>
                <c:pt idx="1989">
                  <c:v>41732</c:v>
                </c:pt>
                <c:pt idx="1990">
                  <c:v>41733</c:v>
                </c:pt>
                <c:pt idx="1991">
                  <c:v>41736</c:v>
                </c:pt>
                <c:pt idx="1992">
                  <c:v>41737</c:v>
                </c:pt>
                <c:pt idx="1993">
                  <c:v>41738</c:v>
                </c:pt>
                <c:pt idx="1994">
                  <c:v>41739</c:v>
                </c:pt>
                <c:pt idx="1995">
                  <c:v>41740</c:v>
                </c:pt>
                <c:pt idx="1996">
                  <c:v>41743</c:v>
                </c:pt>
                <c:pt idx="1997">
                  <c:v>41744</c:v>
                </c:pt>
                <c:pt idx="1998">
                  <c:v>41745</c:v>
                </c:pt>
                <c:pt idx="1999">
                  <c:v>41746</c:v>
                </c:pt>
                <c:pt idx="2000">
                  <c:v>41750</c:v>
                </c:pt>
                <c:pt idx="2001">
                  <c:v>41751</c:v>
                </c:pt>
                <c:pt idx="2002">
                  <c:v>41752</c:v>
                </c:pt>
                <c:pt idx="2003">
                  <c:v>41753</c:v>
                </c:pt>
                <c:pt idx="2004">
                  <c:v>41754</c:v>
                </c:pt>
                <c:pt idx="2005">
                  <c:v>41757</c:v>
                </c:pt>
                <c:pt idx="2006">
                  <c:v>41758</c:v>
                </c:pt>
                <c:pt idx="2007">
                  <c:v>41759</c:v>
                </c:pt>
                <c:pt idx="2008">
                  <c:v>41760</c:v>
                </c:pt>
                <c:pt idx="2009">
                  <c:v>41761</c:v>
                </c:pt>
                <c:pt idx="2010">
                  <c:v>41764</c:v>
                </c:pt>
                <c:pt idx="2011">
                  <c:v>41765</c:v>
                </c:pt>
                <c:pt idx="2012">
                  <c:v>41766</c:v>
                </c:pt>
                <c:pt idx="2013">
                  <c:v>41767</c:v>
                </c:pt>
                <c:pt idx="2014">
                  <c:v>41768</c:v>
                </c:pt>
                <c:pt idx="2015">
                  <c:v>41771</c:v>
                </c:pt>
                <c:pt idx="2016">
                  <c:v>41772</c:v>
                </c:pt>
                <c:pt idx="2017">
                  <c:v>41773</c:v>
                </c:pt>
                <c:pt idx="2018">
                  <c:v>41774</c:v>
                </c:pt>
                <c:pt idx="2019">
                  <c:v>41775</c:v>
                </c:pt>
                <c:pt idx="2020">
                  <c:v>41778</c:v>
                </c:pt>
                <c:pt idx="2021">
                  <c:v>41779</c:v>
                </c:pt>
                <c:pt idx="2022">
                  <c:v>41780</c:v>
                </c:pt>
                <c:pt idx="2023">
                  <c:v>41781</c:v>
                </c:pt>
                <c:pt idx="2024">
                  <c:v>41782</c:v>
                </c:pt>
                <c:pt idx="2025">
                  <c:v>41786</c:v>
                </c:pt>
                <c:pt idx="2026">
                  <c:v>41787</c:v>
                </c:pt>
                <c:pt idx="2027">
                  <c:v>41788</c:v>
                </c:pt>
                <c:pt idx="2028">
                  <c:v>41789</c:v>
                </c:pt>
                <c:pt idx="2029">
                  <c:v>41792</c:v>
                </c:pt>
                <c:pt idx="2030">
                  <c:v>41793</c:v>
                </c:pt>
                <c:pt idx="2031">
                  <c:v>41794</c:v>
                </c:pt>
                <c:pt idx="2032">
                  <c:v>41795</c:v>
                </c:pt>
                <c:pt idx="2033">
                  <c:v>41796</c:v>
                </c:pt>
                <c:pt idx="2034">
                  <c:v>41799</c:v>
                </c:pt>
                <c:pt idx="2035">
                  <c:v>41800</c:v>
                </c:pt>
                <c:pt idx="2036">
                  <c:v>41801</c:v>
                </c:pt>
                <c:pt idx="2037">
                  <c:v>41802</c:v>
                </c:pt>
                <c:pt idx="2038">
                  <c:v>41803</c:v>
                </c:pt>
                <c:pt idx="2039">
                  <c:v>41806</c:v>
                </c:pt>
                <c:pt idx="2040">
                  <c:v>41807</c:v>
                </c:pt>
                <c:pt idx="2041">
                  <c:v>41808</c:v>
                </c:pt>
                <c:pt idx="2042">
                  <c:v>41809</c:v>
                </c:pt>
                <c:pt idx="2043">
                  <c:v>41810</c:v>
                </c:pt>
                <c:pt idx="2044">
                  <c:v>41813</c:v>
                </c:pt>
                <c:pt idx="2045">
                  <c:v>41814</c:v>
                </c:pt>
                <c:pt idx="2046">
                  <c:v>41815</c:v>
                </c:pt>
                <c:pt idx="2047">
                  <c:v>41816</c:v>
                </c:pt>
                <c:pt idx="2048">
                  <c:v>41817</c:v>
                </c:pt>
                <c:pt idx="2049">
                  <c:v>41820</c:v>
                </c:pt>
                <c:pt idx="2050">
                  <c:v>41821</c:v>
                </c:pt>
                <c:pt idx="2051">
                  <c:v>41822</c:v>
                </c:pt>
                <c:pt idx="2052">
                  <c:v>41823</c:v>
                </c:pt>
                <c:pt idx="2053">
                  <c:v>41827</c:v>
                </c:pt>
                <c:pt idx="2054">
                  <c:v>41828</c:v>
                </c:pt>
                <c:pt idx="2055">
                  <c:v>41829</c:v>
                </c:pt>
                <c:pt idx="2056">
                  <c:v>41830</c:v>
                </c:pt>
                <c:pt idx="2057">
                  <c:v>41831</c:v>
                </c:pt>
                <c:pt idx="2058">
                  <c:v>41834</c:v>
                </c:pt>
                <c:pt idx="2059">
                  <c:v>41835</c:v>
                </c:pt>
                <c:pt idx="2060">
                  <c:v>41836</c:v>
                </c:pt>
                <c:pt idx="2061">
                  <c:v>41837</c:v>
                </c:pt>
                <c:pt idx="2062">
                  <c:v>41838</c:v>
                </c:pt>
                <c:pt idx="2063">
                  <c:v>41841</c:v>
                </c:pt>
                <c:pt idx="2064">
                  <c:v>41842</c:v>
                </c:pt>
                <c:pt idx="2065">
                  <c:v>41843</c:v>
                </c:pt>
                <c:pt idx="2066">
                  <c:v>41844</c:v>
                </c:pt>
                <c:pt idx="2067">
                  <c:v>41845</c:v>
                </c:pt>
                <c:pt idx="2068">
                  <c:v>41848</c:v>
                </c:pt>
                <c:pt idx="2069">
                  <c:v>41849</c:v>
                </c:pt>
                <c:pt idx="2070">
                  <c:v>41850</c:v>
                </c:pt>
                <c:pt idx="2071">
                  <c:v>41851</c:v>
                </c:pt>
                <c:pt idx="2072">
                  <c:v>41852</c:v>
                </c:pt>
                <c:pt idx="2073">
                  <c:v>41855</c:v>
                </c:pt>
                <c:pt idx="2074">
                  <c:v>41856</c:v>
                </c:pt>
                <c:pt idx="2075">
                  <c:v>41857</c:v>
                </c:pt>
                <c:pt idx="2076">
                  <c:v>41858</c:v>
                </c:pt>
                <c:pt idx="2077">
                  <c:v>41859</c:v>
                </c:pt>
                <c:pt idx="2078">
                  <c:v>41862</c:v>
                </c:pt>
                <c:pt idx="2079">
                  <c:v>41863</c:v>
                </c:pt>
                <c:pt idx="2080">
                  <c:v>41864</c:v>
                </c:pt>
                <c:pt idx="2081">
                  <c:v>41865</c:v>
                </c:pt>
                <c:pt idx="2082">
                  <c:v>41866</c:v>
                </c:pt>
                <c:pt idx="2083">
                  <c:v>41869</c:v>
                </c:pt>
                <c:pt idx="2084">
                  <c:v>41870</c:v>
                </c:pt>
                <c:pt idx="2085">
                  <c:v>41871</c:v>
                </c:pt>
                <c:pt idx="2086">
                  <c:v>41872</c:v>
                </c:pt>
                <c:pt idx="2087">
                  <c:v>41873</c:v>
                </c:pt>
                <c:pt idx="2088">
                  <c:v>41876</c:v>
                </c:pt>
                <c:pt idx="2089">
                  <c:v>41877</c:v>
                </c:pt>
                <c:pt idx="2090">
                  <c:v>41878</c:v>
                </c:pt>
                <c:pt idx="2091">
                  <c:v>41879</c:v>
                </c:pt>
                <c:pt idx="2092">
                  <c:v>41880</c:v>
                </c:pt>
                <c:pt idx="2093">
                  <c:v>41884</c:v>
                </c:pt>
                <c:pt idx="2094">
                  <c:v>41885</c:v>
                </c:pt>
                <c:pt idx="2095">
                  <c:v>41886</c:v>
                </c:pt>
                <c:pt idx="2096">
                  <c:v>41887</c:v>
                </c:pt>
                <c:pt idx="2097">
                  <c:v>41890</c:v>
                </c:pt>
                <c:pt idx="2098">
                  <c:v>41891</c:v>
                </c:pt>
                <c:pt idx="2099">
                  <c:v>41892</c:v>
                </c:pt>
                <c:pt idx="2100">
                  <c:v>41893</c:v>
                </c:pt>
                <c:pt idx="2101">
                  <c:v>41894</c:v>
                </c:pt>
                <c:pt idx="2102">
                  <c:v>41897</c:v>
                </c:pt>
                <c:pt idx="2103">
                  <c:v>41898</c:v>
                </c:pt>
                <c:pt idx="2104">
                  <c:v>41899</c:v>
                </c:pt>
                <c:pt idx="2105">
                  <c:v>41900</c:v>
                </c:pt>
                <c:pt idx="2106">
                  <c:v>41901</c:v>
                </c:pt>
                <c:pt idx="2107">
                  <c:v>41904</c:v>
                </c:pt>
                <c:pt idx="2108">
                  <c:v>41905</c:v>
                </c:pt>
                <c:pt idx="2109">
                  <c:v>41906</c:v>
                </c:pt>
                <c:pt idx="2110">
                  <c:v>41907</c:v>
                </c:pt>
                <c:pt idx="2111">
                  <c:v>41908</c:v>
                </c:pt>
                <c:pt idx="2112">
                  <c:v>41911</c:v>
                </c:pt>
                <c:pt idx="2113">
                  <c:v>41912</c:v>
                </c:pt>
                <c:pt idx="2114">
                  <c:v>41913</c:v>
                </c:pt>
                <c:pt idx="2115">
                  <c:v>41914</c:v>
                </c:pt>
                <c:pt idx="2116">
                  <c:v>41915</c:v>
                </c:pt>
                <c:pt idx="2117">
                  <c:v>41918</c:v>
                </c:pt>
                <c:pt idx="2118">
                  <c:v>41919</c:v>
                </c:pt>
                <c:pt idx="2119">
                  <c:v>41920</c:v>
                </c:pt>
                <c:pt idx="2120">
                  <c:v>41921</c:v>
                </c:pt>
                <c:pt idx="2121">
                  <c:v>41922</c:v>
                </c:pt>
                <c:pt idx="2122">
                  <c:v>41925</c:v>
                </c:pt>
                <c:pt idx="2123">
                  <c:v>41926</c:v>
                </c:pt>
                <c:pt idx="2124">
                  <c:v>41927</c:v>
                </c:pt>
                <c:pt idx="2125">
                  <c:v>41928</c:v>
                </c:pt>
                <c:pt idx="2126">
                  <c:v>41929</c:v>
                </c:pt>
                <c:pt idx="2127">
                  <c:v>41932</c:v>
                </c:pt>
                <c:pt idx="2128">
                  <c:v>41933</c:v>
                </c:pt>
                <c:pt idx="2129">
                  <c:v>41934</c:v>
                </c:pt>
                <c:pt idx="2130">
                  <c:v>41935</c:v>
                </c:pt>
                <c:pt idx="2131">
                  <c:v>41936</c:v>
                </c:pt>
                <c:pt idx="2132">
                  <c:v>41939</c:v>
                </c:pt>
                <c:pt idx="2133">
                  <c:v>41940</c:v>
                </c:pt>
                <c:pt idx="2134">
                  <c:v>41941</c:v>
                </c:pt>
                <c:pt idx="2135">
                  <c:v>41942</c:v>
                </c:pt>
                <c:pt idx="2136">
                  <c:v>41943</c:v>
                </c:pt>
                <c:pt idx="2137">
                  <c:v>41946</c:v>
                </c:pt>
                <c:pt idx="2138">
                  <c:v>41947</c:v>
                </c:pt>
                <c:pt idx="2139">
                  <c:v>41948</c:v>
                </c:pt>
                <c:pt idx="2140">
                  <c:v>41949</c:v>
                </c:pt>
                <c:pt idx="2141">
                  <c:v>41950</c:v>
                </c:pt>
                <c:pt idx="2142">
                  <c:v>41953</c:v>
                </c:pt>
                <c:pt idx="2143">
                  <c:v>41954</c:v>
                </c:pt>
                <c:pt idx="2144">
                  <c:v>41955</c:v>
                </c:pt>
                <c:pt idx="2145">
                  <c:v>41956</c:v>
                </c:pt>
                <c:pt idx="2146">
                  <c:v>41957</c:v>
                </c:pt>
                <c:pt idx="2147">
                  <c:v>41960</c:v>
                </c:pt>
                <c:pt idx="2148">
                  <c:v>41961</c:v>
                </c:pt>
                <c:pt idx="2149">
                  <c:v>41962</c:v>
                </c:pt>
                <c:pt idx="2150">
                  <c:v>41963</c:v>
                </c:pt>
                <c:pt idx="2151">
                  <c:v>41964</c:v>
                </c:pt>
                <c:pt idx="2152">
                  <c:v>41967</c:v>
                </c:pt>
                <c:pt idx="2153">
                  <c:v>41968</c:v>
                </c:pt>
                <c:pt idx="2154">
                  <c:v>41969</c:v>
                </c:pt>
                <c:pt idx="2155">
                  <c:v>41971</c:v>
                </c:pt>
                <c:pt idx="2156">
                  <c:v>41974</c:v>
                </c:pt>
                <c:pt idx="2157">
                  <c:v>41975</c:v>
                </c:pt>
                <c:pt idx="2158">
                  <c:v>41976</c:v>
                </c:pt>
                <c:pt idx="2159">
                  <c:v>41977</c:v>
                </c:pt>
                <c:pt idx="2160">
                  <c:v>41978</c:v>
                </c:pt>
                <c:pt idx="2161">
                  <c:v>41981</c:v>
                </c:pt>
                <c:pt idx="2162">
                  <c:v>41982</c:v>
                </c:pt>
                <c:pt idx="2163">
                  <c:v>41983</c:v>
                </c:pt>
                <c:pt idx="2164">
                  <c:v>41984</c:v>
                </c:pt>
                <c:pt idx="2165">
                  <c:v>41985</c:v>
                </c:pt>
                <c:pt idx="2166">
                  <c:v>41988</c:v>
                </c:pt>
                <c:pt idx="2167">
                  <c:v>41989</c:v>
                </c:pt>
                <c:pt idx="2168">
                  <c:v>41990</c:v>
                </c:pt>
                <c:pt idx="2169">
                  <c:v>41991</c:v>
                </c:pt>
                <c:pt idx="2170">
                  <c:v>41992</c:v>
                </c:pt>
                <c:pt idx="2171">
                  <c:v>41995</c:v>
                </c:pt>
                <c:pt idx="2172">
                  <c:v>41996</c:v>
                </c:pt>
                <c:pt idx="2173">
                  <c:v>41997</c:v>
                </c:pt>
                <c:pt idx="2174">
                  <c:v>41999</c:v>
                </c:pt>
                <c:pt idx="2175">
                  <c:v>42002</c:v>
                </c:pt>
                <c:pt idx="2176">
                  <c:v>42003</c:v>
                </c:pt>
                <c:pt idx="2177">
                  <c:v>42004</c:v>
                </c:pt>
                <c:pt idx="2178">
                  <c:v>42006</c:v>
                </c:pt>
                <c:pt idx="2179">
                  <c:v>42009</c:v>
                </c:pt>
                <c:pt idx="2180">
                  <c:v>42010</c:v>
                </c:pt>
                <c:pt idx="2181">
                  <c:v>42011</c:v>
                </c:pt>
                <c:pt idx="2182">
                  <c:v>42012</c:v>
                </c:pt>
                <c:pt idx="2183">
                  <c:v>42013</c:v>
                </c:pt>
                <c:pt idx="2184">
                  <c:v>42016</c:v>
                </c:pt>
                <c:pt idx="2185">
                  <c:v>42017</c:v>
                </c:pt>
                <c:pt idx="2186">
                  <c:v>42018</c:v>
                </c:pt>
                <c:pt idx="2187">
                  <c:v>42019</c:v>
                </c:pt>
                <c:pt idx="2188">
                  <c:v>42020</c:v>
                </c:pt>
                <c:pt idx="2189">
                  <c:v>42024</c:v>
                </c:pt>
                <c:pt idx="2190">
                  <c:v>42025</c:v>
                </c:pt>
                <c:pt idx="2191">
                  <c:v>42026</c:v>
                </c:pt>
                <c:pt idx="2192">
                  <c:v>42027</c:v>
                </c:pt>
                <c:pt idx="2193">
                  <c:v>42030</c:v>
                </c:pt>
                <c:pt idx="2194">
                  <c:v>42031</c:v>
                </c:pt>
                <c:pt idx="2195">
                  <c:v>42032</c:v>
                </c:pt>
                <c:pt idx="2196">
                  <c:v>42033</c:v>
                </c:pt>
                <c:pt idx="2197">
                  <c:v>42034</c:v>
                </c:pt>
                <c:pt idx="2198">
                  <c:v>42037</c:v>
                </c:pt>
                <c:pt idx="2199">
                  <c:v>42038</c:v>
                </c:pt>
                <c:pt idx="2200">
                  <c:v>42039</c:v>
                </c:pt>
                <c:pt idx="2201">
                  <c:v>42040</c:v>
                </c:pt>
                <c:pt idx="2202">
                  <c:v>42041</c:v>
                </c:pt>
                <c:pt idx="2203">
                  <c:v>42044</c:v>
                </c:pt>
                <c:pt idx="2204">
                  <c:v>42045</c:v>
                </c:pt>
                <c:pt idx="2205">
                  <c:v>42046</c:v>
                </c:pt>
                <c:pt idx="2206">
                  <c:v>42047</c:v>
                </c:pt>
                <c:pt idx="2207">
                  <c:v>42048</c:v>
                </c:pt>
                <c:pt idx="2208">
                  <c:v>42052</c:v>
                </c:pt>
                <c:pt idx="2209">
                  <c:v>42053</c:v>
                </c:pt>
                <c:pt idx="2210">
                  <c:v>42054</c:v>
                </c:pt>
                <c:pt idx="2211">
                  <c:v>42055</c:v>
                </c:pt>
                <c:pt idx="2212">
                  <c:v>42058</c:v>
                </c:pt>
                <c:pt idx="2213">
                  <c:v>42059</c:v>
                </c:pt>
                <c:pt idx="2214">
                  <c:v>42060</c:v>
                </c:pt>
                <c:pt idx="2215">
                  <c:v>42061</c:v>
                </c:pt>
                <c:pt idx="2216">
                  <c:v>42062</c:v>
                </c:pt>
                <c:pt idx="2217">
                  <c:v>42065</c:v>
                </c:pt>
                <c:pt idx="2218">
                  <c:v>42066</c:v>
                </c:pt>
                <c:pt idx="2219">
                  <c:v>42067</c:v>
                </c:pt>
                <c:pt idx="2220">
                  <c:v>42068</c:v>
                </c:pt>
                <c:pt idx="2221">
                  <c:v>42069</c:v>
                </c:pt>
                <c:pt idx="2222">
                  <c:v>42072</c:v>
                </c:pt>
                <c:pt idx="2223">
                  <c:v>42073</c:v>
                </c:pt>
                <c:pt idx="2224">
                  <c:v>42074</c:v>
                </c:pt>
                <c:pt idx="2225">
                  <c:v>42075</c:v>
                </c:pt>
                <c:pt idx="2226">
                  <c:v>42076</c:v>
                </c:pt>
                <c:pt idx="2227">
                  <c:v>42079</c:v>
                </c:pt>
                <c:pt idx="2228">
                  <c:v>42080</c:v>
                </c:pt>
                <c:pt idx="2229">
                  <c:v>42081</c:v>
                </c:pt>
                <c:pt idx="2230">
                  <c:v>42082</c:v>
                </c:pt>
                <c:pt idx="2231">
                  <c:v>42083</c:v>
                </c:pt>
                <c:pt idx="2232">
                  <c:v>42086</c:v>
                </c:pt>
                <c:pt idx="2233">
                  <c:v>42087</c:v>
                </c:pt>
                <c:pt idx="2234">
                  <c:v>42088</c:v>
                </c:pt>
                <c:pt idx="2235">
                  <c:v>42089</c:v>
                </c:pt>
                <c:pt idx="2236">
                  <c:v>42090</c:v>
                </c:pt>
                <c:pt idx="2237">
                  <c:v>42093</c:v>
                </c:pt>
                <c:pt idx="2238">
                  <c:v>42094</c:v>
                </c:pt>
                <c:pt idx="2239">
                  <c:v>42095</c:v>
                </c:pt>
                <c:pt idx="2240">
                  <c:v>42096</c:v>
                </c:pt>
                <c:pt idx="2241">
                  <c:v>42100</c:v>
                </c:pt>
                <c:pt idx="2242">
                  <c:v>42101</c:v>
                </c:pt>
                <c:pt idx="2243">
                  <c:v>42102</c:v>
                </c:pt>
                <c:pt idx="2244">
                  <c:v>42103</c:v>
                </c:pt>
                <c:pt idx="2245">
                  <c:v>42104</c:v>
                </c:pt>
                <c:pt idx="2246">
                  <c:v>42107</c:v>
                </c:pt>
                <c:pt idx="2247">
                  <c:v>42108</c:v>
                </c:pt>
                <c:pt idx="2248">
                  <c:v>42109</c:v>
                </c:pt>
                <c:pt idx="2249">
                  <c:v>42110</c:v>
                </c:pt>
                <c:pt idx="2250">
                  <c:v>42111</c:v>
                </c:pt>
                <c:pt idx="2251">
                  <c:v>42114</c:v>
                </c:pt>
                <c:pt idx="2252">
                  <c:v>42115</c:v>
                </c:pt>
                <c:pt idx="2253">
                  <c:v>42116</c:v>
                </c:pt>
                <c:pt idx="2254">
                  <c:v>42117</c:v>
                </c:pt>
                <c:pt idx="2255">
                  <c:v>42118</c:v>
                </c:pt>
                <c:pt idx="2256">
                  <c:v>42121</c:v>
                </c:pt>
                <c:pt idx="2257">
                  <c:v>42122</c:v>
                </c:pt>
                <c:pt idx="2258">
                  <c:v>42123</c:v>
                </c:pt>
                <c:pt idx="2259">
                  <c:v>42124</c:v>
                </c:pt>
                <c:pt idx="2260">
                  <c:v>42125</c:v>
                </c:pt>
                <c:pt idx="2261">
                  <c:v>42128</c:v>
                </c:pt>
                <c:pt idx="2262">
                  <c:v>42129</c:v>
                </c:pt>
                <c:pt idx="2263">
                  <c:v>42130</c:v>
                </c:pt>
                <c:pt idx="2264">
                  <c:v>42131</c:v>
                </c:pt>
                <c:pt idx="2265">
                  <c:v>42132</c:v>
                </c:pt>
                <c:pt idx="2266">
                  <c:v>42135</c:v>
                </c:pt>
                <c:pt idx="2267">
                  <c:v>42136</c:v>
                </c:pt>
                <c:pt idx="2268">
                  <c:v>42137</c:v>
                </c:pt>
                <c:pt idx="2269">
                  <c:v>42138</c:v>
                </c:pt>
                <c:pt idx="2270">
                  <c:v>42139</c:v>
                </c:pt>
                <c:pt idx="2271">
                  <c:v>42142</c:v>
                </c:pt>
                <c:pt idx="2272">
                  <c:v>42143</c:v>
                </c:pt>
                <c:pt idx="2273">
                  <c:v>42144</c:v>
                </c:pt>
                <c:pt idx="2274">
                  <c:v>42145</c:v>
                </c:pt>
                <c:pt idx="2275">
                  <c:v>42146</c:v>
                </c:pt>
                <c:pt idx="2276">
                  <c:v>42150</c:v>
                </c:pt>
                <c:pt idx="2277">
                  <c:v>42151</c:v>
                </c:pt>
                <c:pt idx="2278">
                  <c:v>42152</c:v>
                </c:pt>
                <c:pt idx="2279">
                  <c:v>42153</c:v>
                </c:pt>
                <c:pt idx="2280">
                  <c:v>42156</c:v>
                </c:pt>
                <c:pt idx="2281">
                  <c:v>42157</c:v>
                </c:pt>
                <c:pt idx="2282">
                  <c:v>42158</c:v>
                </c:pt>
                <c:pt idx="2283">
                  <c:v>42159</c:v>
                </c:pt>
                <c:pt idx="2284">
                  <c:v>42160</c:v>
                </c:pt>
                <c:pt idx="2285">
                  <c:v>42163</c:v>
                </c:pt>
                <c:pt idx="2286">
                  <c:v>42164</c:v>
                </c:pt>
                <c:pt idx="2287">
                  <c:v>42165</c:v>
                </c:pt>
                <c:pt idx="2288">
                  <c:v>42166</c:v>
                </c:pt>
                <c:pt idx="2289">
                  <c:v>42167</c:v>
                </c:pt>
                <c:pt idx="2290">
                  <c:v>42170</c:v>
                </c:pt>
                <c:pt idx="2291">
                  <c:v>42171</c:v>
                </c:pt>
                <c:pt idx="2292">
                  <c:v>42172</c:v>
                </c:pt>
                <c:pt idx="2293">
                  <c:v>42173</c:v>
                </c:pt>
                <c:pt idx="2294">
                  <c:v>42174</c:v>
                </c:pt>
                <c:pt idx="2295">
                  <c:v>42177</c:v>
                </c:pt>
                <c:pt idx="2296">
                  <c:v>42178</c:v>
                </c:pt>
                <c:pt idx="2297">
                  <c:v>42179</c:v>
                </c:pt>
                <c:pt idx="2298">
                  <c:v>42180</c:v>
                </c:pt>
                <c:pt idx="2299">
                  <c:v>42181</c:v>
                </c:pt>
                <c:pt idx="2300">
                  <c:v>42184</c:v>
                </c:pt>
                <c:pt idx="2301">
                  <c:v>42185</c:v>
                </c:pt>
                <c:pt idx="2302">
                  <c:v>42186</c:v>
                </c:pt>
                <c:pt idx="2303">
                  <c:v>42187</c:v>
                </c:pt>
                <c:pt idx="2304">
                  <c:v>42191</c:v>
                </c:pt>
                <c:pt idx="2305">
                  <c:v>42192</c:v>
                </c:pt>
                <c:pt idx="2306">
                  <c:v>42193</c:v>
                </c:pt>
                <c:pt idx="2307">
                  <c:v>42194</c:v>
                </c:pt>
                <c:pt idx="2308">
                  <c:v>42195</c:v>
                </c:pt>
                <c:pt idx="2309">
                  <c:v>42198</c:v>
                </c:pt>
                <c:pt idx="2310">
                  <c:v>42199</c:v>
                </c:pt>
                <c:pt idx="2311">
                  <c:v>42200</c:v>
                </c:pt>
                <c:pt idx="2312">
                  <c:v>42201</c:v>
                </c:pt>
                <c:pt idx="2313">
                  <c:v>42202</c:v>
                </c:pt>
                <c:pt idx="2314">
                  <c:v>42205</c:v>
                </c:pt>
                <c:pt idx="2315">
                  <c:v>42206</c:v>
                </c:pt>
                <c:pt idx="2316">
                  <c:v>42207</c:v>
                </c:pt>
                <c:pt idx="2317">
                  <c:v>42208</c:v>
                </c:pt>
                <c:pt idx="2318">
                  <c:v>42209</c:v>
                </c:pt>
                <c:pt idx="2319">
                  <c:v>42212</c:v>
                </c:pt>
                <c:pt idx="2320">
                  <c:v>42213</c:v>
                </c:pt>
                <c:pt idx="2321">
                  <c:v>42214</c:v>
                </c:pt>
                <c:pt idx="2322">
                  <c:v>42215</c:v>
                </c:pt>
                <c:pt idx="2323">
                  <c:v>42216</c:v>
                </c:pt>
                <c:pt idx="2324">
                  <c:v>42219</c:v>
                </c:pt>
                <c:pt idx="2325">
                  <c:v>42220</c:v>
                </c:pt>
                <c:pt idx="2326">
                  <c:v>42221</c:v>
                </c:pt>
                <c:pt idx="2327">
                  <c:v>42222</c:v>
                </c:pt>
                <c:pt idx="2328">
                  <c:v>42223</c:v>
                </c:pt>
                <c:pt idx="2329">
                  <c:v>42226</c:v>
                </c:pt>
                <c:pt idx="2330">
                  <c:v>42227</c:v>
                </c:pt>
                <c:pt idx="2331">
                  <c:v>42228</c:v>
                </c:pt>
                <c:pt idx="2332">
                  <c:v>42229</c:v>
                </c:pt>
                <c:pt idx="2333">
                  <c:v>42230</c:v>
                </c:pt>
                <c:pt idx="2334">
                  <c:v>42233</c:v>
                </c:pt>
                <c:pt idx="2335">
                  <c:v>42234</c:v>
                </c:pt>
                <c:pt idx="2336">
                  <c:v>42235</c:v>
                </c:pt>
                <c:pt idx="2337">
                  <c:v>42236</c:v>
                </c:pt>
                <c:pt idx="2338">
                  <c:v>42237</c:v>
                </c:pt>
                <c:pt idx="2339">
                  <c:v>42240</c:v>
                </c:pt>
                <c:pt idx="2340">
                  <c:v>42241</c:v>
                </c:pt>
                <c:pt idx="2341">
                  <c:v>42242</c:v>
                </c:pt>
                <c:pt idx="2342">
                  <c:v>42243</c:v>
                </c:pt>
                <c:pt idx="2343">
                  <c:v>42244</c:v>
                </c:pt>
                <c:pt idx="2344">
                  <c:v>42247</c:v>
                </c:pt>
                <c:pt idx="2345">
                  <c:v>42248</c:v>
                </c:pt>
                <c:pt idx="2346">
                  <c:v>42249</c:v>
                </c:pt>
                <c:pt idx="2347">
                  <c:v>42250</c:v>
                </c:pt>
                <c:pt idx="2348">
                  <c:v>42251</c:v>
                </c:pt>
                <c:pt idx="2349">
                  <c:v>42255</c:v>
                </c:pt>
                <c:pt idx="2350">
                  <c:v>42256</c:v>
                </c:pt>
                <c:pt idx="2351">
                  <c:v>42257</c:v>
                </c:pt>
                <c:pt idx="2352">
                  <c:v>42258</c:v>
                </c:pt>
                <c:pt idx="2353">
                  <c:v>42261</c:v>
                </c:pt>
                <c:pt idx="2354">
                  <c:v>42262</c:v>
                </c:pt>
                <c:pt idx="2355">
                  <c:v>42263</c:v>
                </c:pt>
                <c:pt idx="2356">
                  <c:v>42264</c:v>
                </c:pt>
                <c:pt idx="2357">
                  <c:v>42265</c:v>
                </c:pt>
                <c:pt idx="2358">
                  <c:v>42268</c:v>
                </c:pt>
                <c:pt idx="2359">
                  <c:v>42269</c:v>
                </c:pt>
                <c:pt idx="2360">
                  <c:v>42270</c:v>
                </c:pt>
                <c:pt idx="2361">
                  <c:v>42271</c:v>
                </c:pt>
                <c:pt idx="2362">
                  <c:v>42272</c:v>
                </c:pt>
                <c:pt idx="2363">
                  <c:v>42275</c:v>
                </c:pt>
                <c:pt idx="2364">
                  <c:v>42276</c:v>
                </c:pt>
                <c:pt idx="2365">
                  <c:v>42277</c:v>
                </c:pt>
                <c:pt idx="2366">
                  <c:v>42278</c:v>
                </c:pt>
                <c:pt idx="2367">
                  <c:v>42279</c:v>
                </c:pt>
                <c:pt idx="2368">
                  <c:v>42282</c:v>
                </c:pt>
                <c:pt idx="2369">
                  <c:v>42283</c:v>
                </c:pt>
                <c:pt idx="2370">
                  <c:v>42284</c:v>
                </c:pt>
                <c:pt idx="2371">
                  <c:v>42285</c:v>
                </c:pt>
                <c:pt idx="2372">
                  <c:v>42286</c:v>
                </c:pt>
                <c:pt idx="2373">
                  <c:v>42289</c:v>
                </c:pt>
                <c:pt idx="2374">
                  <c:v>42290</c:v>
                </c:pt>
                <c:pt idx="2375">
                  <c:v>42291</c:v>
                </c:pt>
                <c:pt idx="2376">
                  <c:v>42292</c:v>
                </c:pt>
                <c:pt idx="2377">
                  <c:v>42293</c:v>
                </c:pt>
                <c:pt idx="2378">
                  <c:v>42296</c:v>
                </c:pt>
                <c:pt idx="2379">
                  <c:v>42297</c:v>
                </c:pt>
                <c:pt idx="2380">
                  <c:v>42298</c:v>
                </c:pt>
                <c:pt idx="2381">
                  <c:v>42299</c:v>
                </c:pt>
                <c:pt idx="2382">
                  <c:v>42300</c:v>
                </c:pt>
                <c:pt idx="2383">
                  <c:v>42303</c:v>
                </c:pt>
                <c:pt idx="2384">
                  <c:v>42304</c:v>
                </c:pt>
                <c:pt idx="2385">
                  <c:v>42305</c:v>
                </c:pt>
                <c:pt idx="2386">
                  <c:v>42306</c:v>
                </c:pt>
                <c:pt idx="2387">
                  <c:v>42307</c:v>
                </c:pt>
                <c:pt idx="2388">
                  <c:v>42310</c:v>
                </c:pt>
                <c:pt idx="2389">
                  <c:v>42311</c:v>
                </c:pt>
                <c:pt idx="2390">
                  <c:v>42312</c:v>
                </c:pt>
                <c:pt idx="2391">
                  <c:v>42313</c:v>
                </c:pt>
                <c:pt idx="2392">
                  <c:v>42314</c:v>
                </c:pt>
                <c:pt idx="2393">
                  <c:v>42317</c:v>
                </c:pt>
                <c:pt idx="2394">
                  <c:v>42318</c:v>
                </c:pt>
                <c:pt idx="2395">
                  <c:v>42319</c:v>
                </c:pt>
                <c:pt idx="2396">
                  <c:v>42320</c:v>
                </c:pt>
                <c:pt idx="2397">
                  <c:v>42321</c:v>
                </c:pt>
                <c:pt idx="2398">
                  <c:v>42324</c:v>
                </c:pt>
                <c:pt idx="2399">
                  <c:v>42325</c:v>
                </c:pt>
                <c:pt idx="2400">
                  <c:v>42326</c:v>
                </c:pt>
                <c:pt idx="2401">
                  <c:v>42327</c:v>
                </c:pt>
                <c:pt idx="2402">
                  <c:v>42328</c:v>
                </c:pt>
                <c:pt idx="2403">
                  <c:v>42331</c:v>
                </c:pt>
                <c:pt idx="2404">
                  <c:v>42332</c:v>
                </c:pt>
                <c:pt idx="2405">
                  <c:v>42333</c:v>
                </c:pt>
                <c:pt idx="2406">
                  <c:v>42335</c:v>
                </c:pt>
                <c:pt idx="2407">
                  <c:v>42338</c:v>
                </c:pt>
                <c:pt idx="2408">
                  <c:v>42339</c:v>
                </c:pt>
                <c:pt idx="2409">
                  <c:v>42340</c:v>
                </c:pt>
                <c:pt idx="2410">
                  <c:v>42341</c:v>
                </c:pt>
                <c:pt idx="2411">
                  <c:v>42342</c:v>
                </c:pt>
                <c:pt idx="2412">
                  <c:v>42345</c:v>
                </c:pt>
                <c:pt idx="2413">
                  <c:v>42346</c:v>
                </c:pt>
                <c:pt idx="2414">
                  <c:v>42347</c:v>
                </c:pt>
                <c:pt idx="2415">
                  <c:v>42348</c:v>
                </c:pt>
                <c:pt idx="2416">
                  <c:v>42349</c:v>
                </c:pt>
                <c:pt idx="2417">
                  <c:v>42352</c:v>
                </c:pt>
                <c:pt idx="2418">
                  <c:v>42353</c:v>
                </c:pt>
                <c:pt idx="2419">
                  <c:v>42354</c:v>
                </c:pt>
                <c:pt idx="2420">
                  <c:v>42355</c:v>
                </c:pt>
                <c:pt idx="2421">
                  <c:v>42356</c:v>
                </c:pt>
                <c:pt idx="2422">
                  <c:v>42359</c:v>
                </c:pt>
                <c:pt idx="2423">
                  <c:v>42360</c:v>
                </c:pt>
                <c:pt idx="2424">
                  <c:v>42361</c:v>
                </c:pt>
                <c:pt idx="2425">
                  <c:v>42362</c:v>
                </c:pt>
                <c:pt idx="2426">
                  <c:v>42366</c:v>
                </c:pt>
                <c:pt idx="2427">
                  <c:v>42367</c:v>
                </c:pt>
                <c:pt idx="2428">
                  <c:v>42368</c:v>
                </c:pt>
                <c:pt idx="2429">
                  <c:v>42369</c:v>
                </c:pt>
                <c:pt idx="2430">
                  <c:v>42373</c:v>
                </c:pt>
                <c:pt idx="2431">
                  <c:v>42374</c:v>
                </c:pt>
                <c:pt idx="2432">
                  <c:v>42375</c:v>
                </c:pt>
                <c:pt idx="2433">
                  <c:v>42376</c:v>
                </c:pt>
                <c:pt idx="2434">
                  <c:v>42377</c:v>
                </c:pt>
                <c:pt idx="2435">
                  <c:v>42380</c:v>
                </c:pt>
                <c:pt idx="2436">
                  <c:v>42381</c:v>
                </c:pt>
                <c:pt idx="2437">
                  <c:v>42382</c:v>
                </c:pt>
                <c:pt idx="2438">
                  <c:v>42383</c:v>
                </c:pt>
                <c:pt idx="2439">
                  <c:v>42384</c:v>
                </c:pt>
                <c:pt idx="2440">
                  <c:v>42388</c:v>
                </c:pt>
                <c:pt idx="2441">
                  <c:v>42389</c:v>
                </c:pt>
                <c:pt idx="2442">
                  <c:v>42390</c:v>
                </c:pt>
                <c:pt idx="2443">
                  <c:v>42391</c:v>
                </c:pt>
                <c:pt idx="2444">
                  <c:v>42394</c:v>
                </c:pt>
                <c:pt idx="2445">
                  <c:v>42395</c:v>
                </c:pt>
                <c:pt idx="2446">
                  <c:v>42396</c:v>
                </c:pt>
                <c:pt idx="2447">
                  <c:v>42397</c:v>
                </c:pt>
                <c:pt idx="2448">
                  <c:v>42398</c:v>
                </c:pt>
                <c:pt idx="2449">
                  <c:v>42401</c:v>
                </c:pt>
                <c:pt idx="2450">
                  <c:v>42402</c:v>
                </c:pt>
                <c:pt idx="2451">
                  <c:v>42403</c:v>
                </c:pt>
                <c:pt idx="2452">
                  <c:v>42404</c:v>
                </c:pt>
                <c:pt idx="2453">
                  <c:v>42405</c:v>
                </c:pt>
                <c:pt idx="2454">
                  <c:v>42408</c:v>
                </c:pt>
                <c:pt idx="2455">
                  <c:v>42409</c:v>
                </c:pt>
                <c:pt idx="2456">
                  <c:v>42410</c:v>
                </c:pt>
                <c:pt idx="2457">
                  <c:v>42411</c:v>
                </c:pt>
                <c:pt idx="2458">
                  <c:v>42412</c:v>
                </c:pt>
                <c:pt idx="2459">
                  <c:v>42416</c:v>
                </c:pt>
                <c:pt idx="2460">
                  <c:v>42417</c:v>
                </c:pt>
                <c:pt idx="2461">
                  <c:v>42418</c:v>
                </c:pt>
                <c:pt idx="2462">
                  <c:v>42419</c:v>
                </c:pt>
                <c:pt idx="2463">
                  <c:v>42422</c:v>
                </c:pt>
                <c:pt idx="2464">
                  <c:v>42423</c:v>
                </c:pt>
                <c:pt idx="2465">
                  <c:v>42424</c:v>
                </c:pt>
                <c:pt idx="2466">
                  <c:v>42425</c:v>
                </c:pt>
                <c:pt idx="2467">
                  <c:v>42426</c:v>
                </c:pt>
                <c:pt idx="2468">
                  <c:v>42429</c:v>
                </c:pt>
                <c:pt idx="2469">
                  <c:v>42430</c:v>
                </c:pt>
                <c:pt idx="2470">
                  <c:v>42431</c:v>
                </c:pt>
                <c:pt idx="2471">
                  <c:v>42432</c:v>
                </c:pt>
                <c:pt idx="2472">
                  <c:v>42433</c:v>
                </c:pt>
                <c:pt idx="2473">
                  <c:v>42436</c:v>
                </c:pt>
                <c:pt idx="2474">
                  <c:v>42437</c:v>
                </c:pt>
                <c:pt idx="2475">
                  <c:v>42438</c:v>
                </c:pt>
                <c:pt idx="2476">
                  <c:v>42439</c:v>
                </c:pt>
                <c:pt idx="2477">
                  <c:v>42440</c:v>
                </c:pt>
                <c:pt idx="2478">
                  <c:v>42443</c:v>
                </c:pt>
                <c:pt idx="2479">
                  <c:v>42444</c:v>
                </c:pt>
                <c:pt idx="2480">
                  <c:v>42445</c:v>
                </c:pt>
                <c:pt idx="2481">
                  <c:v>42446</c:v>
                </c:pt>
                <c:pt idx="2482">
                  <c:v>42447</c:v>
                </c:pt>
                <c:pt idx="2483">
                  <c:v>42450</c:v>
                </c:pt>
                <c:pt idx="2484">
                  <c:v>42451</c:v>
                </c:pt>
                <c:pt idx="2485">
                  <c:v>42452</c:v>
                </c:pt>
                <c:pt idx="2486">
                  <c:v>42453</c:v>
                </c:pt>
                <c:pt idx="2487">
                  <c:v>42457</c:v>
                </c:pt>
                <c:pt idx="2488">
                  <c:v>42458</c:v>
                </c:pt>
                <c:pt idx="2489">
                  <c:v>42459</c:v>
                </c:pt>
                <c:pt idx="2490">
                  <c:v>42460</c:v>
                </c:pt>
                <c:pt idx="2491">
                  <c:v>42461</c:v>
                </c:pt>
                <c:pt idx="2492">
                  <c:v>42464</c:v>
                </c:pt>
                <c:pt idx="2493">
                  <c:v>42465</c:v>
                </c:pt>
                <c:pt idx="2494">
                  <c:v>42466</c:v>
                </c:pt>
                <c:pt idx="2495">
                  <c:v>42467</c:v>
                </c:pt>
                <c:pt idx="2496">
                  <c:v>42468</c:v>
                </c:pt>
                <c:pt idx="2497">
                  <c:v>42471</c:v>
                </c:pt>
                <c:pt idx="2498">
                  <c:v>42472</c:v>
                </c:pt>
                <c:pt idx="2499">
                  <c:v>42473</c:v>
                </c:pt>
                <c:pt idx="2500">
                  <c:v>42474</c:v>
                </c:pt>
                <c:pt idx="2501">
                  <c:v>42475</c:v>
                </c:pt>
                <c:pt idx="2502">
                  <c:v>42478</c:v>
                </c:pt>
                <c:pt idx="2503">
                  <c:v>42479</c:v>
                </c:pt>
                <c:pt idx="2504">
                  <c:v>42480</c:v>
                </c:pt>
                <c:pt idx="2505">
                  <c:v>42481</c:v>
                </c:pt>
                <c:pt idx="2506">
                  <c:v>42482</c:v>
                </c:pt>
                <c:pt idx="2507">
                  <c:v>42485</c:v>
                </c:pt>
                <c:pt idx="2508">
                  <c:v>42486</c:v>
                </c:pt>
                <c:pt idx="2509">
                  <c:v>42487</c:v>
                </c:pt>
                <c:pt idx="2510">
                  <c:v>42488</c:v>
                </c:pt>
                <c:pt idx="2511">
                  <c:v>42489</c:v>
                </c:pt>
                <c:pt idx="2512">
                  <c:v>42492</c:v>
                </c:pt>
                <c:pt idx="2513">
                  <c:v>42493</c:v>
                </c:pt>
                <c:pt idx="2514">
                  <c:v>42494</c:v>
                </c:pt>
                <c:pt idx="2515">
                  <c:v>42495</c:v>
                </c:pt>
                <c:pt idx="2516">
                  <c:v>42496</c:v>
                </c:pt>
                <c:pt idx="2517">
                  <c:v>42499</c:v>
                </c:pt>
              </c:numCache>
            </c:numRef>
          </c:cat>
          <c:val>
            <c:numRef>
              <c:f>Sheet1!$AC$5:$AC$2522</c:f>
              <c:numCache>
                <c:formatCode>General</c:formatCode>
                <c:ptCount val="2518"/>
                <c:pt idx="0">
                  <c:v>20.655131056393973</c:v>
                </c:pt>
                <c:pt idx="1">
                  <c:v>20.655131056393973</c:v>
                </c:pt>
                <c:pt idx="2">
                  <c:v>20.655131056393973</c:v>
                </c:pt>
                <c:pt idx="3">
                  <c:v>20.655131056393973</c:v>
                </c:pt>
                <c:pt idx="4">
                  <c:v>20.655131056393973</c:v>
                </c:pt>
                <c:pt idx="5">
                  <c:v>20.655131056393973</c:v>
                </c:pt>
                <c:pt idx="6">
                  <c:v>20.655131056393973</c:v>
                </c:pt>
                <c:pt idx="7">
                  <c:v>20.655131056393973</c:v>
                </c:pt>
                <c:pt idx="8">
                  <c:v>20.655131056393973</c:v>
                </c:pt>
                <c:pt idx="9">
                  <c:v>20.655131056393973</c:v>
                </c:pt>
                <c:pt idx="10">
                  <c:v>20.655131056393973</c:v>
                </c:pt>
                <c:pt idx="11">
                  <c:v>20.655131056393973</c:v>
                </c:pt>
                <c:pt idx="12">
                  <c:v>20.655131056393973</c:v>
                </c:pt>
                <c:pt idx="13">
                  <c:v>20.655131056393973</c:v>
                </c:pt>
                <c:pt idx="14">
                  <c:v>20.655131056393973</c:v>
                </c:pt>
                <c:pt idx="15">
                  <c:v>20.655131056393973</c:v>
                </c:pt>
                <c:pt idx="16">
                  <c:v>20.655131056393973</c:v>
                </c:pt>
                <c:pt idx="17">
                  <c:v>20.655131056393973</c:v>
                </c:pt>
                <c:pt idx="18">
                  <c:v>20.655131056393973</c:v>
                </c:pt>
                <c:pt idx="19">
                  <c:v>20.655131056393973</c:v>
                </c:pt>
                <c:pt idx="20">
                  <c:v>20.655131056393973</c:v>
                </c:pt>
                <c:pt idx="21">
                  <c:v>20.655131056393973</c:v>
                </c:pt>
                <c:pt idx="22">
                  <c:v>20.655131056393973</c:v>
                </c:pt>
                <c:pt idx="23">
                  <c:v>20.655131056393973</c:v>
                </c:pt>
                <c:pt idx="24">
                  <c:v>20.655131056393973</c:v>
                </c:pt>
                <c:pt idx="25">
                  <c:v>20.655131056393973</c:v>
                </c:pt>
                <c:pt idx="26">
                  <c:v>20.655131056393973</c:v>
                </c:pt>
                <c:pt idx="27">
                  <c:v>20.655131056393973</c:v>
                </c:pt>
                <c:pt idx="28">
                  <c:v>20.655131056393973</c:v>
                </c:pt>
                <c:pt idx="29">
                  <c:v>20.655131056393973</c:v>
                </c:pt>
                <c:pt idx="30">
                  <c:v>20.655131056393973</c:v>
                </c:pt>
                <c:pt idx="31">
                  <c:v>20.655131056393973</c:v>
                </c:pt>
                <c:pt idx="32">
                  <c:v>20.655131056393973</c:v>
                </c:pt>
                <c:pt idx="33">
                  <c:v>20.655131056393973</c:v>
                </c:pt>
                <c:pt idx="34">
                  <c:v>20.655131056393973</c:v>
                </c:pt>
                <c:pt idx="35">
                  <c:v>20.655131056393973</c:v>
                </c:pt>
                <c:pt idx="36">
                  <c:v>20.655131056393973</c:v>
                </c:pt>
                <c:pt idx="37">
                  <c:v>20.655131056393973</c:v>
                </c:pt>
                <c:pt idx="38">
                  <c:v>20.655131056393973</c:v>
                </c:pt>
                <c:pt idx="39">
                  <c:v>20.655131056393973</c:v>
                </c:pt>
                <c:pt idx="40">
                  <c:v>20.655131056393973</c:v>
                </c:pt>
                <c:pt idx="41">
                  <c:v>20.655131056393973</c:v>
                </c:pt>
                <c:pt idx="42">
                  <c:v>20.655131056393973</c:v>
                </c:pt>
                <c:pt idx="43">
                  <c:v>20.655131056393973</c:v>
                </c:pt>
                <c:pt idx="44">
                  <c:v>20.655131056393973</c:v>
                </c:pt>
                <c:pt idx="45">
                  <c:v>20.655131056393973</c:v>
                </c:pt>
                <c:pt idx="46">
                  <c:v>20.655131056393973</c:v>
                </c:pt>
                <c:pt idx="47">
                  <c:v>20.655131056393973</c:v>
                </c:pt>
                <c:pt idx="48">
                  <c:v>20.655131056393973</c:v>
                </c:pt>
                <c:pt idx="49">
                  <c:v>20.655131056393973</c:v>
                </c:pt>
                <c:pt idx="50">
                  <c:v>20.655131056393973</c:v>
                </c:pt>
                <c:pt idx="51">
                  <c:v>20.655131056393973</c:v>
                </c:pt>
                <c:pt idx="52">
                  <c:v>20.655131056393973</c:v>
                </c:pt>
                <c:pt idx="53">
                  <c:v>20.655131056393973</c:v>
                </c:pt>
                <c:pt idx="54">
                  <c:v>20.655131056393973</c:v>
                </c:pt>
                <c:pt idx="55">
                  <c:v>20.655131056393973</c:v>
                </c:pt>
                <c:pt idx="56">
                  <c:v>20.655131056393973</c:v>
                </c:pt>
                <c:pt idx="57">
                  <c:v>20.655131056393973</c:v>
                </c:pt>
                <c:pt idx="58">
                  <c:v>20.655131056393973</c:v>
                </c:pt>
                <c:pt idx="59">
                  <c:v>20.655131056393973</c:v>
                </c:pt>
                <c:pt idx="60">
                  <c:v>20.655131056393973</c:v>
                </c:pt>
                <c:pt idx="61">
                  <c:v>20.655131056393973</c:v>
                </c:pt>
                <c:pt idx="62">
                  <c:v>20.655131056393973</c:v>
                </c:pt>
                <c:pt idx="63">
                  <c:v>20.655131056393973</c:v>
                </c:pt>
                <c:pt idx="64">
                  <c:v>20.655131056393973</c:v>
                </c:pt>
                <c:pt idx="65">
                  <c:v>20.655131056393973</c:v>
                </c:pt>
                <c:pt idx="66">
                  <c:v>20.655131056393973</c:v>
                </c:pt>
                <c:pt idx="67">
                  <c:v>20.655131056393973</c:v>
                </c:pt>
                <c:pt idx="68">
                  <c:v>20.655131056393973</c:v>
                </c:pt>
                <c:pt idx="69">
                  <c:v>20.655131056393973</c:v>
                </c:pt>
                <c:pt idx="70">
                  <c:v>20.655131056393973</c:v>
                </c:pt>
                <c:pt idx="71">
                  <c:v>20.655131056393973</c:v>
                </c:pt>
                <c:pt idx="72">
                  <c:v>20.655131056393973</c:v>
                </c:pt>
                <c:pt idx="73">
                  <c:v>20.655131056393973</c:v>
                </c:pt>
                <c:pt idx="74">
                  <c:v>20.655131056393973</c:v>
                </c:pt>
                <c:pt idx="75">
                  <c:v>20.655131056393973</c:v>
                </c:pt>
                <c:pt idx="76">
                  <c:v>20.655131056393973</c:v>
                </c:pt>
                <c:pt idx="77">
                  <c:v>20.655131056393973</c:v>
                </c:pt>
                <c:pt idx="78">
                  <c:v>20.655131056393973</c:v>
                </c:pt>
                <c:pt idx="79">
                  <c:v>20.655131056393973</c:v>
                </c:pt>
                <c:pt idx="80">
                  <c:v>20.655131056393973</c:v>
                </c:pt>
                <c:pt idx="81">
                  <c:v>20.655131056393973</c:v>
                </c:pt>
                <c:pt idx="82">
                  <c:v>20.655131056393973</c:v>
                </c:pt>
                <c:pt idx="83">
                  <c:v>20.655131056393973</c:v>
                </c:pt>
                <c:pt idx="84">
                  <c:v>20.655131056393973</c:v>
                </c:pt>
                <c:pt idx="85">
                  <c:v>20.655131056393973</c:v>
                </c:pt>
                <c:pt idx="86">
                  <c:v>20.655131056393973</c:v>
                </c:pt>
                <c:pt idx="87">
                  <c:v>20.655131056393973</c:v>
                </c:pt>
                <c:pt idx="88">
                  <c:v>20.655131056393973</c:v>
                </c:pt>
                <c:pt idx="89">
                  <c:v>20.655131056393973</c:v>
                </c:pt>
                <c:pt idx="90">
                  <c:v>20.655131056393973</c:v>
                </c:pt>
                <c:pt idx="91">
                  <c:v>20.655131056393973</c:v>
                </c:pt>
                <c:pt idx="92">
                  <c:v>20.655131056393973</c:v>
                </c:pt>
                <c:pt idx="93">
                  <c:v>20.655131056393973</c:v>
                </c:pt>
                <c:pt idx="94">
                  <c:v>20.655131056393973</c:v>
                </c:pt>
                <c:pt idx="95">
                  <c:v>20.655131056393973</c:v>
                </c:pt>
                <c:pt idx="96">
                  <c:v>20.655131056393973</c:v>
                </c:pt>
                <c:pt idx="97">
                  <c:v>20.655131056393973</c:v>
                </c:pt>
                <c:pt idx="98">
                  <c:v>20.655131056393973</c:v>
                </c:pt>
                <c:pt idx="99">
                  <c:v>20.655131056393973</c:v>
                </c:pt>
                <c:pt idx="100">
                  <c:v>20.655131056393973</c:v>
                </c:pt>
                <c:pt idx="101">
                  <c:v>20.655131056393973</c:v>
                </c:pt>
                <c:pt idx="102">
                  <c:v>20.655131056393973</c:v>
                </c:pt>
                <c:pt idx="103">
                  <c:v>20.655131056393973</c:v>
                </c:pt>
                <c:pt idx="104">
                  <c:v>20.655131056393973</c:v>
                </c:pt>
                <c:pt idx="105">
                  <c:v>20.655131056393973</c:v>
                </c:pt>
                <c:pt idx="106">
                  <c:v>20.655131056393973</c:v>
                </c:pt>
                <c:pt idx="107">
                  <c:v>20.655131056393973</c:v>
                </c:pt>
                <c:pt idx="108">
                  <c:v>20.655131056393973</c:v>
                </c:pt>
                <c:pt idx="109">
                  <c:v>20.655131056393973</c:v>
                </c:pt>
                <c:pt idx="110">
                  <c:v>20.655131056393973</c:v>
                </c:pt>
                <c:pt idx="111">
                  <c:v>20.655131056393973</c:v>
                </c:pt>
                <c:pt idx="112">
                  <c:v>20.655131056393973</c:v>
                </c:pt>
                <c:pt idx="113">
                  <c:v>20.655131056393973</c:v>
                </c:pt>
                <c:pt idx="114">
                  <c:v>20.655131056393973</c:v>
                </c:pt>
                <c:pt idx="115">
                  <c:v>20.655131056393973</c:v>
                </c:pt>
                <c:pt idx="116">
                  <c:v>20.655131056393973</c:v>
                </c:pt>
                <c:pt idx="117">
                  <c:v>20.655131056393973</c:v>
                </c:pt>
                <c:pt idx="118">
                  <c:v>20.655131056393973</c:v>
                </c:pt>
                <c:pt idx="119">
                  <c:v>20.655131056393973</c:v>
                </c:pt>
                <c:pt idx="120">
                  <c:v>20.655131056393973</c:v>
                </c:pt>
                <c:pt idx="121">
                  <c:v>20.655131056393973</c:v>
                </c:pt>
                <c:pt idx="122">
                  <c:v>20.655131056393973</c:v>
                </c:pt>
                <c:pt idx="123">
                  <c:v>20.655131056393973</c:v>
                </c:pt>
                <c:pt idx="124">
                  <c:v>20.655131056393973</c:v>
                </c:pt>
                <c:pt idx="125">
                  <c:v>20.655131056393973</c:v>
                </c:pt>
                <c:pt idx="126">
                  <c:v>20.655131056393973</c:v>
                </c:pt>
                <c:pt idx="127">
                  <c:v>20.655131056393973</c:v>
                </c:pt>
                <c:pt idx="128">
                  <c:v>20.655131056393973</c:v>
                </c:pt>
                <c:pt idx="129">
                  <c:v>20.655131056393973</c:v>
                </c:pt>
                <c:pt idx="130">
                  <c:v>20.655131056393973</c:v>
                </c:pt>
                <c:pt idx="131">
                  <c:v>20.655131056393973</c:v>
                </c:pt>
                <c:pt idx="132">
                  <c:v>20.655131056393973</c:v>
                </c:pt>
                <c:pt idx="133">
                  <c:v>20.655131056393973</c:v>
                </c:pt>
                <c:pt idx="134">
                  <c:v>20.655131056393973</c:v>
                </c:pt>
                <c:pt idx="135">
                  <c:v>20.655131056393973</c:v>
                </c:pt>
                <c:pt idx="136">
                  <c:v>20.655131056393973</c:v>
                </c:pt>
                <c:pt idx="137">
                  <c:v>20.655131056393973</c:v>
                </c:pt>
                <c:pt idx="138">
                  <c:v>20.655131056393973</c:v>
                </c:pt>
                <c:pt idx="139">
                  <c:v>20.655131056393973</c:v>
                </c:pt>
                <c:pt idx="140">
                  <c:v>20.655131056393973</c:v>
                </c:pt>
                <c:pt idx="141">
                  <c:v>20.655131056393973</c:v>
                </c:pt>
                <c:pt idx="142">
                  <c:v>20.655131056393973</c:v>
                </c:pt>
                <c:pt idx="143">
                  <c:v>20.655131056393973</c:v>
                </c:pt>
                <c:pt idx="144">
                  <c:v>20.655131056393973</c:v>
                </c:pt>
                <c:pt idx="145">
                  <c:v>20.655131056393973</c:v>
                </c:pt>
                <c:pt idx="146">
                  <c:v>20.655131056393973</c:v>
                </c:pt>
                <c:pt idx="147">
                  <c:v>20.655131056393973</c:v>
                </c:pt>
                <c:pt idx="148">
                  <c:v>20.655131056393973</c:v>
                </c:pt>
                <c:pt idx="149">
                  <c:v>20.655131056393973</c:v>
                </c:pt>
                <c:pt idx="150">
                  <c:v>20.655131056393973</c:v>
                </c:pt>
                <c:pt idx="151">
                  <c:v>20.655131056393973</c:v>
                </c:pt>
                <c:pt idx="152">
                  <c:v>20.655131056393973</c:v>
                </c:pt>
                <c:pt idx="153">
                  <c:v>20.655131056393973</c:v>
                </c:pt>
                <c:pt idx="154">
                  <c:v>20.655131056393973</c:v>
                </c:pt>
                <c:pt idx="155">
                  <c:v>20.655131056393973</c:v>
                </c:pt>
                <c:pt idx="156">
                  <c:v>20.655131056393973</c:v>
                </c:pt>
                <c:pt idx="157">
                  <c:v>20.655131056393973</c:v>
                </c:pt>
                <c:pt idx="158">
                  <c:v>20.655131056393973</c:v>
                </c:pt>
                <c:pt idx="159">
                  <c:v>20.655131056393973</c:v>
                </c:pt>
                <c:pt idx="160">
                  <c:v>20.655131056393973</c:v>
                </c:pt>
                <c:pt idx="161">
                  <c:v>20.655131056393973</c:v>
                </c:pt>
                <c:pt idx="162">
                  <c:v>20.655131056393973</c:v>
                </c:pt>
                <c:pt idx="163">
                  <c:v>20.655131056393973</c:v>
                </c:pt>
                <c:pt idx="164">
                  <c:v>20.655131056393973</c:v>
                </c:pt>
                <c:pt idx="165">
                  <c:v>20.655131056393973</c:v>
                </c:pt>
                <c:pt idx="166">
                  <c:v>20.655131056393973</c:v>
                </c:pt>
                <c:pt idx="167">
                  <c:v>20.655131056393973</c:v>
                </c:pt>
                <c:pt idx="168">
                  <c:v>20.655131056393973</c:v>
                </c:pt>
                <c:pt idx="169">
                  <c:v>20.655131056393973</c:v>
                </c:pt>
                <c:pt idx="170">
                  <c:v>20.655131056393973</c:v>
                </c:pt>
                <c:pt idx="171">
                  <c:v>20.655131056393973</c:v>
                </c:pt>
                <c:pt idx="172">
                  <c:v>20.655131056393973</c:v>
                </c:pt>
                <c:pt idx="173">
                  <c:v>20.655131056393973</c:v>
                </c:pt>
                <c:pt idx="174">
                  <c:v>20.655131056393973</c:v>
                </c:pt>
                <c:pt idx="175">
                  <c:v>20.655131056393973</c:v>
                </c:pt>
                <c:pt idx="176">
                  <c:v>20.655131056393973</c:v>
                </c:pt>
                <c:pt idx="177">
                  <c:v>20.655131056393973</c:v>
                </c:pt>
                <c:pt idx="178">
                  <c:v>20.655131056393973</c:v>
                </c:pt>
                <c:pt idx="179">
                  <c:v>20.655131056393973</c:v>
                </c:pt>
                <c:pt idx="180">
                  <c:v>20.655131056393973</c:v>
                </c:pt>
                <c:pt idx="181">
                  <c:v>20.655131056393973</c:v>
                </c:pt>
                <c:pt idx="182">
                  <c:v>20.655131056393973</c:v>
                </c:pt>
                <c:pt idx="183">
                  <c:v>20.655131056393973</c:v>
                </c:pt>
                <c:pt idx="184">
                  <c:v>20.655131056393973</c:v>
                </c:pt>
                <c:pt idx="185">
                  <c:v>20.655131056393973</c:v>
                </c:pt>
                <c:pt idx="186">
                  <c:v>20.655131056393973</c:v>
                </c:pt>
                <c:pt idx="187">
                  <c:v>20.655131056393973</c:v>
                </c:pt>
                <c:pt idx="188">
                  <c:v>20.655131056393973</c:v>
                </c:pt>
                <c:pt idx="189">
                  <c:v>20.655131056393973</c:v>
                </c:pt>
                <c:pt idx="190">
                  <c:v>20.655131056393973</c:v>
                </c:pt>
                <c:pt idx="191">
                  <c:v>20.655131056393973</c:v>
                </c:pt>
                <c:pt idx="192">
                  <c:v>20.655131056393973</c:v>
                </c:pt>
                <c:pt idx="193">
                  <c:v>20.655131056393973</c:v>
                </c:pt>
                <c:pt idx="194">
                  <c:v>20.655131056393973</c:v>
                </c:pt>
                <c:pt idx="195">
                  <c:v>20.655131056393973</c:v>
                </c:pt>
                <c:pt idx="196">
                  <c:v>20.655131056393973</c:v>
                </c:pt>
                <c:pt idx="197">
                  <c:v>20.655131056393973</c:v>
                </c:pt>
                <c:pt idx="198">
                  <c:v>20.655131056393973</c:v>
                </c:pt>
                <c:pt idx="199">
                  <c:v>20.655131056393973</c:v>
                </c:pt>
                <c:pt idx="200">
                  <c:v>20.655131056393973</c:v>
                </c:pt>
                <c:pt idx="201">
                  <c:v>20.655131056393973</c:v>
                </c:pt>
                <c:pt idx="202">
                  <c:v>20.655131056393973</c:v>
                </c:pt>
                <c:pt idx="203">
                  <c:v>20.655131056393973</c:v>
                </c:pt>
                <c:pt idx="204">
                  <c:v>20.655131056393973</c:v>
                </c:pt>
                <c:pt idx="205">
                  <c:v>20.655131056393973</c:v>
                </c:pt>
                <c:pt idx="206">
                  <c:v>20.655131056393973</c:v>
                </c:pt>
                <c:pt idx="207">
                  <c:v>20.655131056393973</c:v>
                </c:pt>
                <c:pt idx="208">
                  <c:v>20.655131056393973</c:v>
                </c:pt>
                <c:pt idx="209">
                  <c:v>20.655131056393973</c:v>
                </c:pt>
                <c:pt idx="210">
                  <c:v>20.655131056393973</c:v>
                </c:pt>
                <c:pt idx="211">
                  <c:v>20.655131056393973</c:v>
                </c:pt>
                <c:pt idx="212">
                  <c:v>20.655131056393973</c:v>
                </c:pt>
                <c:pt idx="213">
                  <c:v>20.655131056393973</c:v>
                </c:pt>
                <c:pt idx="214">
                  <c:v>20.655131056393973</c:v>
                </c:pt>
                <c:pt idx="215">
                  <c:v>20.655131056393973</c:v>
                </c:pt>
                <c:pt idx="216">
                  <c:v>20.655131056393973</c:v>
                </c:pt>
                <c:pt idx="217">
                  <c:v>20.655131056393973</c:v>
                </c:pt>
                <c:pt idx="218">
                  <c:v>20.655131056393973</c:v>
                </c:pt>
                <c:pt idx="219">
                  <c:v>20.655131056393973</c:v>
                </c:pt>
                <c:pt idx="220">
                  <c:v>20.655131056393973</c:v>
                </c:pt>
                <c:pt idx="221">
                  <c:v>20.655131056393973</c:v>
                </c:pt>
                <c:pt idx="222">
                  <c:v>20.655131056393973</c:v>
                </c:pt>
                <c:pt idx="223">
                  <c:v>20.655131056393973</c:v>
                </c:pt>
                <c:pt idx="224">
                  <c:v>20.655131056393973</c:v>
                </c:pt>
                <c:pt idx="225">
                  <c:v>20.655131056393973</c:v>
                </c:pt>
                <c:pt idx="226">
                  <c:v>20.655131056393973</c:v>
                </c:pt>
                <c:pt idx="227">
                  <c:v>20.655131056393973</c:v>
                </c:pt>
                <c:pt idx="228">
                  <c:v>20.655131056393973</c:v>
                </c:pt>
                <c:pt idx="229">
                  <c:v>20.655131056393973</c:v>
                </c:pt>
                <c:pt idx="230">
                  <c:v>20.655131056393973</c:v>
                </c:pt>
                <c:pt idx="231">
                  <c:v>20.655131056393973</c:v>
                </c:pt>
                <c:pt idx="232">
                  <c:v>20.655131056393973</c:v>
                </c:pt>
                <c:pt idx="233">
                  <c:v>20.655131056393973</c:v>
                </c:pt>
                <c:pt idx="234">
                  <c:v>20.655131056393973</c:v>
                </c:pt>
                <c:pt idx="235">
                  <c:v>20.655131056393973</c:v>
                </c:pt>
                <c:pt idx="236">
                  <c:v>20.655131056393973</c:v>
                </c:pt>
                <c:pt idx="237">
                  <c:v>20.655131056393973</c:v>
                </c:pt>
                <c:pt idx="238">
                  <c:v>20.655131056393973</c:v>
                </c:pt>
                <c:pt idx="239">
                  <c:v>20.655131056393973</c:v>
                </c:pt>
                <c:pt idx="240">
                  <c:v>20.655131056393973</c:v>
                </c:pt>
                <c:pt idx="241">
                  <c:v>20.655131056393973</c:v>
                </c:pt>
                <c:pt idx="242">
                  <c:v>20.655131056393973</c:v>
                </c:pt>
                <c:pt idx="243">
                  <c:v>20.655131056393973</c:v>
                </c:pt>
                <c:pt idx="244">
                  <c:v>20.655131056393973</c:v>
                </c:pt>
                <c:pt idx="245">
                  <c:v>20.655131056393973</c:v>
                </c:pt>
                <c:pt idx="246">
                  <c:v>20.655131056393973</c:v>
                </c:pt>
                <c:pt idx="247">
                  <c:v>20.655131056393973</c:v>
                </c:pt>
                <c:pt idx="248">
                  <c:v>20.655131056393973</c:v>
                </c:pt>
                <c:pt idx="249">
                  <c:v>20.655131056393973</c:v>
                </c:pt>
                <c:pt idx="250">
                  <c:v>20.655131056393973</c:v>
                </c:pt>
                <c:pt idx="251">
                  <c:v>20.655131056393973</c:v>
                </c:pt>
                <c:pt idx="252">
                  <c:v>20.655131056393973</c:v>
                </c:pt>
                <c:pt idx="253">
                  <c:v>20.655131056393973</c:v>
                </c:pt>
                <c:pt idx="254">
                  <c:v>20.655131056393973</c:v>
                </c:pt>
                <c:pt idx="255">
                  <c:v>20.655131056393973</c:v>
                </c:pt>
                <c:pt idx="256">
                  <c:v>20.655131056393973</c:v>
                </c:pt>
                <c:pt idx="257">
                  <c:v>20.655131056393973</c:v>
                </c:pt>
                <c:pt idx="258">
                  <c:v>20.655131056393973</c:v>
                </c:pt>
                <c:pt idx="259">
                  <c:v>20.655131056393973</c:v>
                </c:pt>
                <c:pt idx="260">
                  <c:v>20.655131056393973</c:v>
                </c:pt>
                <c:pt idx="261">
                  <c:v>20.655131056393973</c:v>
                </c:pt>
                <c:pt idx="262">
                  <c:v>20.655131056393973</c:v>
                </c:pt>
                <c:pt idx="263">
                  <c:v>20.655131056393973</c:v>
                </c:pt>
                <c:pt idx="264">
                  <c:v>20.655131056393973</c:v>
                </c:pt>
                <c:pt idx="265">
                  <c:v>20.655131056393973</c:v>
                </c:pt>
                <c:pt idx="266">
                  <c:v>20.655131056393973</c:v>
                </c:pt>
                <c:pt idx="267">
                  <c:v>20.655131056393973</c:v>
                </c:pt>
                <c:pt idx="268">
                  <c:v>20.655131056393973</c:v>
                </c:pt>
                <c:pt idx="269">
                  <c:v>20.655131056393973</c:v>
                </c:pt>
                <c:pt idx="270">
                  <c:v>20.655131056393973</c:v>
                </c:pt>
                <c:pt idx="271">
                  <c:v>20.655131056393973</c:v>
                </c:pt>
                <c:pt idx="272">
                  <c:v>20.655131056393973</c:v>
                </c:pt>
                <c:pt idx="273">
                  <c:v>20.655131056393973</c:v>
                </c:pt>
                <c:pt idx="274">
                  <c:v>20.655131056393973</c:v>
                </c:pt>
                <c:pt idx="275">
                  <c:v>20.655131056393973</c:v>
                </c:pt>
                <c:pt idx="276">
                  <c:v>20.655131056393973</c:v>
                </c:pt>
                <c:pt idx="277">
                  <c:v>20.655131056393973</c:v>
                </c:pt>
                <c:pt idx="278">
                  <c:v>20.655131056393973</c:v>
                </c:pt>
                <c:pt idx="279">
                  <c:v>20.655131056393973</c:v>
                </c:pt>
                <c:pt idx="280">
                  <c:v>20.655131056393973</c:v>
                </c:pt>
                <c:pt idx="281">
                  <c:v>20.655131056393973</c:v>
                </c:pt>
                <c:pt idx="282">
                  <c:v>20.655131056393973</c:v>
                </c:pt>
                <c:pt idx="283">
                  <c:v>20.655131056393973</c:v>
                </c:pt>
                <c:pt idx="284">
                  <c:v>20.655131056393973</c:v>
                </c:pt>
                <c:pt idx="285">
                  <c:v>20.655131056393973</c:v>
                </c:pt>
                <c:pt idx="286">
                  <c:v>20.655131056393973</c:v>
                </c:pt>
                <c:pt idx="287">
                  <c:v>20.655131056393973</c:v>
                </c:pt>
                <c:pt idx="288">
                  <c:v>20.655131056393973</c:v>
                </c:pt>
                <c:pt idx="289">
                  <c:v>20.655131056393973</c:v>
                </c:pt>
                <c:pt idx="290">
                  <c:v>20.655131056393973</c:v>
                </c:pt>
                <c:pt idx="291">
                  <c:v>20.655131056393973</c:v>
                </c:pt>
                <c:pt idx="292">
                  <c:v>20.655131056393973</c:v>
                </c:pt>
                <c:pt idx="293">
                  <c:v>20.655131056393973</c:v>
                </c:pt>
                <c:pt idx="294">
                  <c:v>20.655131056393973</c:v>
                </c:pt>
                <c:pt idx="295">
                  <c:v>20.655131056393973</c:v>
                </c:pt>
                <c:pt idx="296">
                  <c:v>20.655131056393973</c:v>
                </c:pt>
                <c:pt idx="297">
                  <c:v>20.655131056393973</c:v>
                </c:pt>
                <c:pt idx="298">
                  <c:v>20.655131056393973</c:v>
                </c:pt>
                <c:pt idx="299">
                  <c:v>20.655131056393973</c:v>
                </c:pt>
                <c:pt idx="300">
                  <c:v>20.655131056393973</c:v>
                </c:pt>
                <c:pt idx="301">
                  <c:v>20.655131056393973</c:v>
                </c:pt>
                <c:pt idx="302">
                  <c:v>20.655131056393973</c:v>
                </c:pt>
                <c:pt idx="303">
                  <c:v>20.655131056393973</c:v>
                </c:pt>
                <c:pt idx="304">
                  <c:v>20.655131056393973</c:v>
                </c:pt>
                <c:pt idx="305">
                  <c:v>20.655131056393973</c:v>
                </c:pt>
                <c:pt idx="306">
                  <c:v>20.655131056393973</c:v>
                </c:pt>
                <c:pt idx="307">
                  <c:v>20.655131056393973</c:v>
                </c:pt>
                <c:pt idx="308">
                  <c:v>20.655131056393973</c:v>
                </c:pt>
                <c:pt idx="309">
                  <c:v>20.655131056393973</c:v>
                </c:pt>
                <c:pt idx="310">
                  <c:v>20.655131056393973</c:v>
                </c:pt>
                <c:pt idx="311">
                  <c:v>20.655131056393973</c:v>
                </c:pt>
                <c:pt idx="312">
                  <c:v>20.655131056393973</c:v>
                </c:pt>
                <c:pt idx="313">
                  <c:v>20.655131056393973</c:v>
                </c:pt>
                <c:pt idx="314">
                  <c:v>20.655131056393973</c:v>
                </c:pt>
                <c:pt idx="315">
                  <c:v>20.655131056393973</c:v>
                </c:pt>
                <c:pt idx="316">
                  <c:v>20.655131056393973</c:v>
                </c:pt>
                <c:pt idx="317">
                  <c:v>20.655131056393973</c:v>
                </c:pt>
                <c:pt idx="318">
                  <c:v>20.655131056393973</c:v>
                </c:pt>
                <c:pt idx="319">
                  <c:v>20.655131056393973</c:v>
                </c:pt>
                <c:pt idx="320">
                  <c:v>20.655131056393973</c:v>
                </c:pt>
                <c:pt idx="321">
                  <c:v>20.655131056393973</c:v>
                </c:pt>
                <c:pt idx="322">
                  <c:v>20.655131056393973</c:v>
                </c:pt>
                <c:pt idx="323">
                  <c:v>20.655131056393973</c:v>
                </c:pt>
                <c:pt idx="324">
                  <c:v>20.655131056393973</c:v>
                </c:pt>
                <c:pt idx="325">
                  <c:v>20.655131056393973</c:v>
                </c:pt>
                <c:pt idx="326">
                  <c:v>20.655131056393973</c:v>
                </c:pt>
                <c:pt idx="327">
                  <c:v>20.655131056393973</c:v>
                </c:pt>
                <c:pt idx="328">
                  <c:v>20.655131056393973</c:v>
                </c:pt>
                <c:pt idx="329">
                  <c:v>20.655131056393973</c:v>
                </c:pt>
                <c:pt idx="330">
                  <c:v>20.655131056393973</c:v>
                </c:pt>
                <c:pt idx="331">
                  <c:v>20.655131056393973</c:v>
                </c:pt>
                <c:pt idx="332">
                  <c:v>20.655131056393973</c:v>
                </c:pt>
                <c:pt idx="333">
                  <c:v>20.655131056393973</c:v>
                </c:pt>
                <c:pt idx="334">
                  <c:v>20.655131056393973</c:v>
                </c:pt>
                <c:pt idx="335">
                  <c:v>20.655131056393973</c:v>
                </c:pt>
                <c:pt idx="336">
                  <c:v>20.655131056393973</c:v>
                </c:pt>
                <c:pt idx="337">
                  <c:v>20.655131056393973</c:v>
                </c:pt>
                <c:pt idx="338">
                  <c:v>20.655131056393973</c:v>
                </c:pt>
                <c:pt idx="339">
                  <c:v>20.655131056393973</c:v>
                </c:pt>
                <c:pt idx="340">
                  <c:v>20.655131056393973</c:v>
                </c:pt>
                <c:pt idx="341">
                  <c:v>20.655131056393973</c:v>
                </c:pt>
                <c:pt idx="342">
                  <c:v>20.655131056393973</c:v>
                </c:pt>
                <c:pt idx="343">
                  <c:v>20.655131056393973</c:v>
                </c:pt>
                <c:pt idx="344">
                  <c:v>20.655131056393973</c:v>
                </c:pt>
                <c:pt idx="345">
                  <c:v>20.655131056393973</c:v>
                </c:pt>
                <c:pt idx="346">
                  <c:v>20.655131056393973</c:v>
                </c:pt>
                <c:pt idx="347">
                  <c:v>20.655131056393973</c:v>
                </c:pt>
                <c:pt idx="348">
                  <c:v>20.655131056393973</c:v>
                </c:pt>
                <c:pt idx="349">
                  <c:v>20.655131056393973</c:v>
                </c:pt>
                <c:pt idx="350">
                  <c:v>20.655131056393973</c:v>
                </c:pt>
                <c:pt idx="351">
                  <c:v>20.655131056393973</c:v>
                </c:pt>
                <c:pt idx="352">
                  <c:v>20.655131056393973</c:v>
                </c:pt>
                <c:pt idx="353">
                  <c:v>20.655131056393973</c:v>
                </c:pt>
                <c:pt idx="354">
                  <c:v>20.655131056393973</c:v>
                </c:pt>
                <c:pt idx="355">
                  <c:v>20.655131056393973</c:v>
                </c:pt>
                <c:pt idx="356">
                  <c:v>20.655131056393973</c:v>
                </c:pt>
                <c:pt idx="357">
                  <c:v>20.655131056393973</c:v>
                </c:pt>
                <c:pt idx="358">
                  <c:v>20.655131056393973</c:v>
                </c:pt>
                <c:pt idx="359">
                  <c:v>20.655131056393973</c:v>
                </c:pt>
                <c:pt idx="360">
                  <c:v>20.655131056393973</c:v>
                </c:pt>
                <c:pt idx="361">
                  <c:v>20.655131056393973</c:v>
                </c:pt>
                <c:pt idx="362">
                  <c:v>20.655131056393973</c:v>
                </c:pt>
                <c:pt idx="363">
                  <c:v>20.655131056393973</c:v>
                </c:pt>
                <c:pt idx="364">
                  <c:v>20.655131056393973</c:v>
                </c:pt>
                <c:pt idx="365">
                  <c:v>20.655131056393973</c:v>
                </c:pt>
                <c:pt idx="366">
                  <c:v>20.655131056393973</c:v>
                </c:pt>
                <c:pt idx="367">
                  <c:v>20.655131056393973</c:v>
                </c:pt>
                <c:pt idx="368">
                  <c:v>20.655131056393973</c:v>
                </c:pt>
                <c:pt idx="369">
                  <c:v>20.655131056393973</c:v>
                </c:pt>
                <c:pt idx="370">
                  <c:v>20.655131056393973</c:v>
                </c:pt>
                <c:pt idx="371">
                  <c:v>20.655131056393973</c:v>
                </c:pt>
                <c:pt idx="372">
                  <c:v>20.655131056393973</c:v>
                </c:pt>
                <c:pt idx="373">
                  <c:v>20.655131056393973</c:v>
                </c:pt>
                <c:pt idx="374">
                  <c:v>20.655131056393973</c:v>
                </c:pt>
                <c:pt idx="375">
                  <c:v>20.655131056393973</c:v>
                </c:pt>
                <c:pt idx="376">
                  <c:v>20.655131056393973</c:v>
                </c:pt>
                <c:pt idx="377">
                  <c:v>20.655131056393973</c:v>
                </c:pt>
                <c:pt idx="378">
                  <c:v>20.655131056393973</c:v>
                </c:pt>
                <c:pt idx="379">
                  <c:v>20.655131056393973</c:v>
                </c:pt>
                <c:pt idx="380">
                  <c:v>20.655131056393973</c:v>
                </c:pt>
                <c:pt idx="381">
                  <c:v>20.655131056393973</c:v>
                </c:pt>
                <c:pt idx="382">
                  <c:v>20.655131056393973</c:v>
                </c:pt>
                <c:pt idx="383">
                  <c:v>20.655131056393973</c:v>
                </c:pt>
                <c:pt idx="384">
                  <c:v>20.655131056393973</c:v>
                </c:pt>
                <c:pt idx="385">
                  <c:v>20.655131056393973</c:v>
                </c:pt>
                <c:pt idx="386">
                  <c:v>20.655131056393973</c:v>
                </c:pt>
                <c:pt idx="387">
                  <c:v>20.655131056393973</c:v>
                </c:pt>
                <c:pt idx="388">
                  <c:v>20.655131056393973</c:v>
                </c:pt>
                <c:pt idx="389">
                  <c:v>20.655131056393973</c:v>
                </c:pt>
                <c:pt idx="390">
                  <c:v>20.655131056393973</c:v>
                </c:pt>
                <c:pt idx="391">
                  <c:v>20.655131056393973</c:v>
                </c:pt>
                <c:pt idx="392">
                  <c:v>20.655131056393973</c:v>
                </c:pt>
                <c:pt idx="393">
                  <c:v>20.655131056393973</c:v>
                </c:pt>
                <c:pt idx="394">
                  <c:v>20.655131056393973</c:v>
                </c:pt>
                <c:pt idx="395">
                  <c:v>20.655131056393973</c:v>
                </c:pt>
                <c:pt idx="396">
                  <c:v>20.655131056393973</c:v>
                </c:pt>
                <c:pt idx="397">
                  <c:v>20.655131056393973</c:v>
                </c:pt>
                <c:pt idx="398">
                  <c:v>20.655131056393973</c:v>
                </c:pt>
                <c:pt idx="399">
                  <c:v>20.655131056393973</c:v>
                </c:pt>
                <c:pt idx="400">
                  <c:v>20.655131056393973</c:v>
                </c:pt>
                <c:pt idx="401">
                  <c:v>20.655131056393973</c:v>
                </c:pt>
                <c:pt idx="402">
                  <c:v>20.655131056393973</c:v>
                </c:pt>
                <c:pt idx="403">
                  <c:v>20.655131056393973</c:v>
                </c:pt>
                <c:pt idx="404">
                  <c:v>20.655131056393973</c:v>
                </c:pt>
                <c:pt idx="405">
                  <c:v>20.655131056393973</c:v>
                </c:pt>
                <c:pt idx="406">
                  <c:v>20.655131056393973</c:v>
                </c:pt>
                <c:pt idx="407">
                  <c:v>20.655131056393973</c:v>
                </c:pt>
                <c:pt idx="408">
                  <c:v>20.655131056393973</c:v>
                </c:pt>
                <c:pt idx="409">
                  <c:v>20.655131056393973</c:v>
                </c:pt>
                <c:pt idx="410">
                  <c:v>20.655131056393973</c:v>
                </c:pt>
                <c:pt idx="411">
                  <c:v>20.655131056393973</c:v>
                </c:pt>
                <c:pt idx="412">
                  <c:v>20.655131056393973</c:v>
                </c:pt>
                <c:pt idx="413">
                  <c:v>20.655131056393973</c:v>
                </c:pt>
                <c:pt idx="414">
                  <c:v>20.655131056393973</c:v>
                </c:pt>
                <c:pt idx="415">
                  <c:v>20.655131056393973</c:v>
                </c:pt>
                <c:pt idx="416">
                  <c:v>20.655131056393973</c:v>
                </c:pt>
                <c:pt idx="417">
                  <c:v>20.655131056393973</c:v>
                </c:pt>
                <c:pt idx="418">
                  <c:v>20.655131056393973</c:v>
                </c:pt>
                <c:pt idx="419">
                  <c:v>20.655131056393973</c:v>
                </c:pt>
                <c:pt idx="420">
                  <c:v>20.655131056393973</c:v>
                </c:pt>
                <c:pt idx="421">
                  <c:v>20.655131056393973</c:v>
                </c:pt>
                <c:pt idx="422">
                  <c:v>20.655131056393973</c:v>
                </c:pt>
                <c:pt idx="423">
                  <c:v>20.655131056393973</c:v>
                </c:pt>
                <c:pt idx="424">
                  <c:v>20.655131056393973</c:v>
                </c:pt>
                <c:pt idx="425">
                  <c:v>20.655131056393973</c:v>
                </c:pt>
                <c:pt idx="426">
                  <c:v>20.655131056393973</c:v>
                </c:pt>
                <c:pt idx="427">
                  <c:v>20.655131056393973</c:v>
                </c:pt>
                <c:pt idx="428">
                  <c:v>20.655131056393973</c:v>
                </c:pt>
                <c:pt idx="429">
                  <c:v>20.655131056393973</c:v>
                </c:pt>
                <c:pt idx="430">
                  <c:v>20.655131056393973</c:v>
                </c:pt>
                <c:pt idx="431">
                  <c:v>20.655131056393973</c:v>
                </c:pt>
                <c:pt idx="432">
                  <c:v>20.655131056393973</c:v>
                </c:pt>
                <c:pt idx="433">
                  <c:v>20.655131056393973</c:v>
                </c:pt>
                <c:pt idx="434">
                  <c:v>20.655131056393973</c:v>
                </c:pt>
                <c:pt idx="435">
                  <c:v>20.655131056393973</c:v>
                </c:pt>
                <c:pt idx="436">
                  <c:v>20.655131056393973</c:v>
                </c:pt>
                <c:pt idx="437">
                  <c:v>20.655131056393973</c:v>
                </c:pt>
                <c:pt idx="438">
                  <c:v>20.655131056393973</c:v>
                </c:pt>
                <c:pt idx="439">
                  <c:v>20.655131056393973</c:v>
                </c:pt>
                <c:pt idx="440">
                  <c:v>20.655131056393973</c:v>
                </c:pt>
                <c:pt idx="441">
                  <c:v>20.655131056393973</c:v>
                </c:pt>
                <c:pt idx="442">
                  <c:v>20.655131056393973</c:v>
                </c:pt>
                <c:pt idx="443">
                  <c:v>20.655131056393973</c:v>
                </c:pt>
                <c:pt idx="444">
                  <c:v>20.655131056393973</c:v>
                </c:pt>
                <c:pt idx="445">
                  <c:v>20.655131056393973</c:v>
                </c:pt>
                <c:pt idx="446">
                  <c:v>20.655131056393973</c:v>
                </c:pt>
                <c:pt idx="447">
                  <c:v>20.655131056393973</c:v>
                </c:pt>
                <c:pt idx="448">
                  <c:v>20.655131056393973</c:v>
                </c:pt>
                <c:pt idx="449">
                  <c:v>20.655131056393973</c:v>
                </c:pt>
                <c:pt idx="450">
                  <c:v>20.655131056393973</c:v>
                </c:pt>
                <c:pt idx="451">
                  <c:v>20.655131056393973</c:v>
                </c:pt>
                <c:pt idx="452">
                  <c:v>20.655131056393973</c:v>
                </c:pt>
                <c:pt idx="453">
                  <c:v>20.655131056393973</c:v>
                </c:pt>
                <c:pt idx="454">
                  <c:v>20.655131056393973</c:v>
                </c:pt>
                <c:pt idx="455">
                  <c:v>20.655131056393973</c:v>
                </c:pt>
                <c:pt idx="456">
                  <c:v>20.655131056393973</c:v>
                </c:pt>
                <c:pt idx="457">
                  <c:v>20.655131056393973</c:v>
                </c:pt>
                <c:pt idx="458">
                  <c:v>20.655131056393973</c:v>
                </c:pt>
                <c:pt idx="459">
                  <c:v>20.655131056393973</c:v>
                </c:pt>
                <c:pt idx="460">
                  <c:v>20.655131056393973</c:v>
                </c:pt>
                <c:pt idx="461">
                  <c:v>20.655131056393973</c:v>
                </c:pt>
                <c:pt idx="462">
                  <c:v>20.655131056393973</c:v>
                </c:pt>
                <c:pt idx="463">
                  <c:v>20.655131056393973</c:v>
                </c:pt>
                <c:pt idx="464">
                  <c:v>20.655131056393973</c:v>
                </c:pt>
                <c:pt idx="465">
                  <c:v>20.655131056393973</c:v>
                </c:pt>
                <c:pt idx="466">
                  <c:v>20.655131056393973</c:v>
                </c:pt>
                <c:pt idx="467">
                  <c:v>20.655131056393973</c:v>
                </c:pt>
                <c:pt idx="468">
                  <c:v>20.655131056393973</c:v>
                </c:pt>
                <c:pt idx="469">
                  <c:v>20.655131056393973</c:v>
                </c:pt>
                <c:pt idx="470">
                  <c:v>20.655131056393973</c:v>
                </c:pt>
                <c:pt idx="471">
                  <c:v>20.655131056393973</c:v>
                </c:pt>
                <c:pt idx="472">
                  <c:v>20.655131056393973</c:v>
                </c:pt>
                <c:pt idx="473">
                  <c:v>20.655131056393973</c:v>
                </c:pt>
                <c:pt idx="474">
                  <c:v>20.655131056393973</c:v>
                </c:pt>
                <c:pt idx="475">
                  <c:v>20.655131056393973</c:v>
                </c:pt>
                <c:pt idx="476">
                  <c:v>20.655131056393973</c:v>
                </c:pt>
                <c:pt idx="477">
                  <c:v>20.655131056393973</c:v>
                </c:pt>
                <c:pt idx="478">
                  <c:v>20.655131056393973</c:v>
                </c:pt>
                <c:pt idx="479">
                  <c:v>20.655131056393973</c:v>
                </c:pt>
                <c:pt idx="480">
                  <c:v>20.655131056393973</c:v>
                </c:pt>
                <c:pt idx="481">
                  <c:v>20.655131056393973</c:v>
                </c:pt>
                <c:pt idx="482">
                  <c:v>20.655131056393973</c:v>
                </c:pt>
                <c:pt idx="483">
                  <c:v>20.655131056393973</c:v>
                </c:pt>
                <c:pt idx="484">
                  <c:v>20.655131056393973</c:v>
                </c:pt>
                <c:pt idx="485">
                  <c:v>20.655131056393973</c:v>
                </c:pt>
                <c:pt idx="486">
                  <c:v>20.655131056393973</c:v>
                </c:pt>
                <c:pt idx="487">
                  <c:v>20.655131056393973</c:v>
                </c:pt>
                <c:pt idx="488">
                  <c:v>20.655131056393973</c:v>
                </c:pt>
                <c:pt idx="489">
                  <c:v>20.655131056393973</c:v>
                </c:pt>
                <c:pt idx="490">
                  <c:v>20.655131056393973</c:v>
                </c:pt>
                <c:pt idx="491">
                  <c:v>20.655131056393973</c:v>
                </c:pt>
                <c:pt idx="492">
                  <c:v>20.655131056393973</c:v>
                </c:pt>
                <c:pt idx="493">
                  <c:v>20.655131056393973</c:v>
                </c:pt>
                <c:pt idx="494">
                  <c:v>20.655131056393973</c:v>
                </c:pt>
                <c:pt idx="495">
                  <c:v>20.655131056393973</c:v>
                </c:pt>
                <c:pt idx="496">
                  <c:v>20.655131056393973</c:v>
                </c:pt>
                <c:pt idx="497">
                  <c:v>20.655131056393973</c:v>
                </c:pt>
                <c:pt idx="498">
                  <c:v>20.655131056393973</c:v>
                </c:pt>
                <c:pt idx="499">
                  <c:v>20.655131056393973</c:v>
                </c:pt>
                <c:pt idx="500">
                  <c:v>20.655131056393973</c:v>
                </c:pt>
                <c:pt idx="501">
                  <c:v>20.655131056393973</c:v>
                </c:pt>
                <c:pt idx="502">
                  <c:v>20.655131056393973</c:v>
                </c:pt>
                <c:pt idx="503">
                  <c:v>20.655131056393973</c:v>
                </c:pt>
                <c:pt idx="504">
                  <c:v>20.655131056393973</c:v>
                </c:pt>
                <c:pt idx="505">
                  <c:v>20.655131056393973</c:v>
                </c:pt>
                <c:pt idx="506">
                  <c:v>20.655131056393973</c:v>
                </c:pt>
                <c:pt idx="507">
                  <c:v>20.655131056393973</c:v>
                </c:pt>
                <c:pt idx="508">
                  <c:v>20.655131056393973</c:v>
                </c:pt>
                <c:pt idx="509">
                  <c:v>20.655131056393973</c:v>
                </c:pt>
                <c:pt idx="510">
                  <c:v>20.655131056393973</c:v>
                </c:pt>
                <c:pt idx="511">
                  <c:v>20.655131056393973</c:v>
                </c:pt>
                <c:pt idx="512">
                  <c:v>20.655131056393973</c:v>
                </c:pt>
                <c:pt idx="513">
                  <c:v>20.655131056393973</c:v>
                </c:pt>
                <c:pt idx="514">
                  <c:v>20.655131056393973</c:v>
                </c:pt>
                <c:pt idx="515">
                  <c:v>20.655131056393973</c:v>
                </c:pt>
                <c:pt idx="516">
                  <c:v>20.655131056393973</c:v>
                </c:pt>
                <c:pt idx="517">
                  <c:v>20.655131056393973</c:v>
                </c:pt>
                <c:pt idx="518">
                  <c:v>20.655131056393973</c:v>
                </c:pt>
                <c:pt idx="519">
                  <c:v>20.655131056393973</c:v>
                </c:pt>
                <c:pt idx="520">
                  <c:v>20.655131056393973</c:v>
                </c:pt>
                <c:pt idx="521">
                  <c:v>20.655131056393973</c:v>
                </c:pt>
                <c:pt idx="522">
                  <c:v>20.655131056393973</c:v>
                </c:pt>
                <c:pt idx="523">
                  <c:v>20.655131056393973</c:v>
                </c:pt>
                <c:pt idx="524">
                  <c:v>20.655131056393973</c:v>
                </c:pt>
                <c:pt idx="525">
                  <c:v>20.655131056393973</c:v>
                </c:pt>
                <c:pt idx="526">
                  <c:v>20.655131056393973</c:v>
                </c:pt>
                <c:pt idx="527">
                  <c:v>20.655131056393973</c:v>
                </c:pt>
                <c:pt idx="528">
                  <c:v>20.655131056393973</c:v>
                </c:pt>
                <c:pt idx="529">
                  <c:v>20.655131056393973</c:v>
                </c:pt>
                <c:pt idx="530">
                  <c:v>20.655131056393973</c:v>
                </c:pt>
                <c:pt idx="531">
                  <c:v>20.655131056393973</c:v>
                </c:pt>
                <c:pt idx="532">
                  <c:v>20.655131056393973</c:v>
                </c:pt>
                <c:pt idx="533">
                  <c:v>20.655131056393973</c:v>
                </c:pt>
                <c:pt idx="534">
                  <c:v>20.655131056393973</c:v>
                </c:pt>
                <c:pt idx="535">
                  <c:v>20.655131056393973</c:v>
                </c:pt>
                <c:pt idx="536">
                  <c:v>20.655131056393973</c:v>
                </c:pt>
                <c:pt idx="537">
                  <c:v>20.655131056393973</c:v>
                </c:pt>
                <c:pt idx="538">
                  <c:v>20.655131056393973</c:v>
                </c:pt>
                <c:pt idx="539">
                  <c:v>20.655131056393973</c:v>
                </c:pt>
                <c:pt idx="540">
                  <c:v>20.655131056393973</c:v>
                </c:pt>
                <c:pt idx="541">
                  <c:v>20.655131056393973</c:v>
                </c:pt>
                <c:pt idx="542">
                  <c:v>20.655131056393973</c:v>
                </c:pt>
                <c:pt idx="543">
                  <c:v>20.655131056393973</c:v>
                </c:pt>
                <c:pt idx="544">
                  <c:v>20.655131056393973</c:v>
                </c:pt>
                <c:pt idx="545">
                  <c:v>20.655131056393973</c:v>
                </c:pt>
                <c:pt idx="546">
                  <c:v>20.655131056393973</c:v>
                </c:pt>
                <c:pt idx="547">
                  <c:v>20.655131056393973</c:v>
                </c:pt>
                <c:pt idx="548">
                  <c:v>20.655131056393973</c:v>
                </c:pt>
                <c:pt idx="549">
                  <c:v>20.655131056393973</c:v>
                </c:pt>
                <c:pt idx="550">
                  <c:v>20.655131056393973</c:v>
                </c:pt>
                <c:pt idx="551">
                  <c:v>20.655131056393973</c:v>
                </c:pt>
                <c:pt idx="552">
                  <c:v>20.655131056393973</c:v>
                </c:pt>
                <c:pt idx="553">
                  <c:v>20.655131056393973</c:v>
                </c:pt>
                <c:pt idx="554">
                  <c:v>20.655131056393973</c:v>
                </c:pt>
                <c:pt idx="555">
                  <c:v>20.655131056393973</c:v>
                </c:pt>
                <c:pt idx="556">
                  <c:v>20.655131056393973</c:v>
                </c:pt>
                <c:pt idx="557">
                  <c:v>20.655131056393973</c:v>
                </c:pt>
                <c:pt idx="558">
                  <c:v>20.655131056393973</c:v>
                </c:pt>
                <c:pt idx="559">
                  <c:v>20.655131056393973</c:v>
                </c:pt>
                <c:pt idx="560">
                  <c:v>20.655131056393973</c:v>
                </c:pt>
                <c:pt idx="561">
                  <c:v>20.655131056393973</c:v>
                </c:pt>
                <c:pt idx="562">
                  <c:v>20.655131056393973</c:v>
                </c:pt>
                <c:pt idx="563">
                  <c:v>20.655131056393973</c:v>
                </c:pt>
                <c:pt idx="564">
                  <c:v>20.655131056393973</c:v>
                </c:pt>
                <c:pt idx="565">
                  <c:v>20.655131056393973</c:v>
                </c:pt>
                <c:pt idx="566">
                  <c:v>20.655131056393973</c:v>
                </c:pt>
                <c:pt idx="567">
                  <c:v>20.655131056393973</c:v>
                </c:pt>
                <c:pt idx="568">
                  <c:v>20.655131056393973</c:v>
                </c:pt>
                <c:pt idx="569">
                  <c:v>20.655131056393973</c:v>
                </c:pt>
                <c:pt idx="570">
                  <c:v>20.655131056393973</c:v>
                </c:pt>
                <c:pt idx="571">
                  <c:v>20.655131056393973</c:v>
                </c:pt>
                <c:pt idx="572">
                  <c:v>20.655131056393973</c:v>
                </c:pt>
                <c:pt idx="573">
                  <c:v>20.655131056393973</c:v>
                </c:pt>
                <c:pt idx="574">
                  <c:v>20.655131056393973</c:v>
                </c:pt>
                <c:pt idx="575">
                  <c:v>20.655131056393973</c:v>
                </c:pt>
                <c:pt idx="576">
                  <c:v>20.655131056393973</c:v>
                </c:pt>
                <c:pt idx="577">
                  <c:v>20.655131056393973</c:v>
                </c:pt>
                <c:pt idx="578">
                  <c:v>20.655131056393973</c:v>
                </c:pt>
                <c:pt idx="579">
                  <c:v>20.655131056393973</c:v>
                </c:pt>
                <c:pt idx="580">
                  <c:v>20.655131056393973</c:v>
                </c:pt>
                <c:pt idx="581">
                  <c:v>20.655131056393973</c:v>
                </c:pt>
                <c:pt idx="582">
                  <c:v>20.655131056393973</c:v>
                </c:pt>
                <c:pt idx="583">
                  <c:v>20.655131056393973</c:v>
                </c:pt>
                <c:pt idx="584">
                  <c:v>20.655131056393973</c:v>
                </c:pt>
                <c:pt idx="585">
                  <c:v>20.655131056393973</c:v>
                </c:pt>
                <c:pt idx="586">
                  <c:v>20.655131056393973</c:v>
                </c:pt>
                <c:pt idx="587">
                  <c:v>20.655131056393973</c:v>
                </c:pt>
                <c:pt idx="588">
                  <c:v>20.655131056393973</c:v>
                </c:pt>
                <c:pt idx="589">
                  <c:v>20.655131056393973</c:v>
                </c:pt>
                <c:pt idx="590">
                  <c:v>20.655131056393973</c:v>
                </c:pt>
                <c:pt idx="591">
                  <c:v>20.655131056393973</c:v>
                </c:pt>
                <c:pt idx="592">
                  <c:v>20.655131056393973</c:v>
                </c:pt>
                <c:pt idx="593">
                  <c:v>20.655131056393973</c:v>
                </c:pt>
                <c:pt idx="594">
                  <c:v>20.655131056393973</c:v>
                </c:pt>
                <c:pt idx="595">
                  <c:v>20.655131056393973</c:v>
                </c:pt>
                <c:pt idx="596">
                  <c:v>20.655131056393973</c:v>
                </c:pt>
                <c:pt idx="597">
                  <c:v>20.655131056393973</c:v>
                </c:pt>
                <c:pt idx="598">
                  <c:v>20.655131056393973</c:v>
                </c:pt>
                <c:pt idx="599">
                  <c:v>20.655131056393973</c:v>
                </c:pt>
                <c:pt idx="600">
                  <c:v>20.655131056393973</c:v>
                </c:pt>
                <c:pt idx="601">
                  <c:v>20.655131056393973</c:v>
                </c:pt>
                <c:pt idx="602">
                  <c:v>20.655131056393973</c:v>
                </c:pt>
                <c:pt idx="603">
                  <c:v>20.655131056393973</c:v>
                </c:pt>
                <c:pt idx="604">
                  <c:v>20.655131056393973</c:v>
                </c:pt>
                <c:pt idx="605">
                  <c:v>20.655131056393973</c:v>
                </c:pt>
                <c:pt idx="606">
                  <c:v>20.655131056393973</c:v>
                </c:pt>
                <c:pt idx="607">
                  <c:v>20.655131056393973</c:v>
                </c:pt>
                <c:pt idx="608">
                  <c:v>20.655131056393973</c:v>
                </c:pt>
                <c:pt idx="609">
                  <c:v>20.655131056393973</c:v>
                </c:pt>
                <c:pt idx="610">
                  <c:v>20.655131056393973</c:v>
                </c:pt>
                <c:pt idx="611">
                  <c:v>20.655131056393973</c:v>
                </c:pt>
                <c:pt idx="612">
                  <c:v>20.655131056393973</c:v>
                </c:pt>
                <c:pt idx="613">
                  <c:v>20.655131056393973</c:v>
                </c:pt>
                <c:pt idx="614">
                  <c:v>20.655131056393973</c:v>
                </c:pt>
                <c:pt idx="615">
                  <c:v>20.655131056393973</c:v>
                </c:pt>
                <c:pt idx="616">
                  <c:v>20.655131056393973</c:v>
                </c:pt>
                <c:pt idx="617">
                  <c:v>20.655131056393973</c:v>
                </c:pt>
                <c:pt idx="618">
                  <c:v>20.655131056393973</c:v>
                </c:pt>
                <c:pt idx="619">
                  <c:v>20.655131056393973</c:v>
                </c:pt>
                <c:pt idx="620">
                  <c:v>20.655131056393973</c:v>
                </c:pt>
                <c:pt idx="621">
                  <c:v>20.655131056393973</c:v>
                </c:pt>
                <c:pt idx="622">
                  <c:v>20.655131056393973</c:v>
                </c:pt>
                <c:pt idx="623">
                  <c:v>20.655131056393973</c:v>
                </c:pt>
                <c:pt idx="624">
                  <c:v>20.655131056393973</c:v>
                </c:pt>
                <c:pt idx="625">
                  <c:v>20.655131056393973</c:v>
                </c:pt>
                <c:pt idx="626">
                  <c:v>20.655131056393973</c:v>
                </c:pt>
                <c:pt idx="627">
                  <c:v>20.655131056393973</c:v>
                </c:pt>
                <c:pt idx="628">
                  <c:v>20.655131056393973</c:v>
                </c:pt>
                <c:pt idx="629">
                  <c:v>20.655131056393973</c:v>
                </c:pt>
                <c:pt idx="630">
                  <c:v>20.655131056393973</c:v>
                </c:pt>
                <c:pt idx="631">
                  <c:v>20.655131056393973</c:v>
                </c:pt>
                <c:pt idx="632">
                  <c:v>20.655131056393973</c:v>
                </c:pt>
                <c:pt idx="633">
                  <c:v>20.655131056393973</c:v>
                </c:pt>
                <c:pt idx="634">
                  <c:v>20.655131056393973</c:v>
                </c:pt>
                <c:pt idx="635">
                  <c:v>20.655131056393973</c:v>
                </c:pt>
                <c:pt idx="636">
                  <c:v>20.655131056393973</c:v>
                </c:pt>
                <c:pt idx="637">
                  <c:v>20.655131056393973</c:v>
                </c:pt>
                <c:pt idx="638">
                  <c:v>20.655131056393973</c:v>
                </c:pt>
                <c:pt idx="639">
                  <c:v>20.655131056393973</c:v>
                </c:pt>
                <c:pt idx="640">
                  <c:v>20.655131056393973</c:v>
                </c:pt>
                <c:pt idx="641">
                  <c:v>20.655131056393973</c:v>
                </c:pt>
                <c:pt idx="642">
                  <c:v>20.655131056393973</c:v>
                </c:pt>
                <c:pt idx="643">
                  <c:v>20.655131056393973</c:v>
                </c:pt>
                <c:pt idx="644">
                  <c:v>20.655131056393973</c:v>
                </c:pt>
                <c:pt idx="645">
                  <c:v>20.655131056393973</c:v>
                </c:pt>
                <c:pt idx="646">
                  <c:v>20.655131056393973</c:v>
                </c:pt>
                <c:pt idx="647">
                  <c:v>20.655131056393973</c:v>
                </c:pt>
                <c:pt idx="648">
                  <c:v>20.655131056393973</c:v>
                </c:pt>
                <c:pt idx="649">
                  <c:v>20.655131056393973</c:v>
                </c:pt>
                <c:pt idx="650">
                  <c:v>20.655131056393973</c:v>
                </c:pt>
                <c:pt idx="651">
                  <c:v>20.655131056393973</c:v>
                </c:pt>
                <c:pt idx="652">
                  <c:v>20.655131056393973</c:v>
                </c:pt>
                <c:pt idx="653">
                  <c:v>20.655131056393973</c:v>
                </c:pt>
                <c:pt idx="654">
                  <c:v>20.655131056393973</c:v>
                </c:pt>
                <c:pt idx="655">
                  <c:v>20.655131056393973</c:v>
                </c:pt>
                <c:pt idx="656">
                  <c:v>20.655131056393973</c:v>
                </c:pt>
                <c:pt idx="657">
                  <c:v>20.655131056393973</c:v>
                </c:pt>
                <c:pt idx="658">
                  <c:v>20.655131056393973</c:v>
                </c:pt>
                <c:pt idx="659">
                  <c:v>20.655131056393973</c:v>
                </c:pt>
                <c:pt idx="660">
                  <c:v>20.655131056393973</c:v>
                </c:pt>
                <c:pt idx="661">
                  <c:v>20.655131056393973</c:v>
                </c:pt>
                <c:pt idx="662">
                  <c:v>20.655131056393973</c:v>
                </c:pt>
                <c:pt idx="663">
                  <c:v>20.655131056393973</c:v>
                </c:pt>
                <c:pt idx="664">
                  <c:v>20.655131056393973</c:v>
                </c:pt>
                <c:pt idx="665">
                  <c:v>20.655131056393973</c:v>
                </c:pt>
                <c:pt idx="666">
                  <c:v>20.655131056393973</c:v>
                </c:pt>
                <c:pt idx="667">
                  <c:v>20.655131056393973</c:v>
                </c:pt>
                <c:pt idx="668">
                  <c:v>20.655131056393973</c:v>
                </c:pt>
                <c:pt idx="669">
                  <c:v>20.655131056393973</c:v>
                </c:pt>
                <c:pt idx="670">
                  <c:v>20.655131056393973</c:v>
                </c:pt>
                <c:pt idx="671">
                  <c:v>20.655131056393973</c:v>
                </c:pt>
                <c:pt idx="672">
                  <c:v>20.655131056393973</c:v>
                </c:pt>
                <c:pt idx="673">
                  <c:v>20.655131056393973</c:v>
                </c:pt>
                <c:pt idx="674">
                  <c:v>20.655131056393973</c:v>
                </c:pt>
                <c:pt idx="675">
                  <c:v>20.655131056393973</c:v>
                </c:pt>
                <c:pt idx="676">
                  <c:v>20.655131056393973</c:v>
                </c:pt>
                <c:pt idx="677">
                  <c:v>20.655131056393973</c:v>
                </c:pt>
                <c:pt idx="678">
                  <c:v>20.655131056393973</c:v>
                </c:pt>
                <c:pt idx="679">
                  <c:v>20.655131056393973</c:v>
                </c:pt>
                <c:pt idx="680">
                  <c:v>20.655131056393973</c:v>
                </c:pt>
                <c:pt idx="681">
                  <c:v>20.655131056393973</c:v>
                </c:pt>
                <c:pt idx="682">
                  <c:v>20.655131056393973</c:v>
                </c:pt>
                <c:pt idx="683">
                  <c:v>20.655131056393973</c:v>
                </c:pt>
                <c:pt idx="684">
                  <c:v>20.655131056393973</c:v>
                </c:pt>
                <c:pt idx="685">
                  <c:v>20.655131056393973</c:v>
                </c:pt>
                <c:pt idx="686">
                  <c:v>20.655131056393973</c:v>
                </c:pt>
                <c:pt idx="687">
                  <c:v>20.655131056393973</c:v>
                </c:pt>
                <c:pt idx="688">
                  <c:v>20.655131056393973</c:v>
                </c:pt>
                <c:pt idx="689">
                  <c:v>20.655131056393973</c:v>
                </c:pt>
                <c:pt idx="690">
                  <c:v>20.655131056393973</c:v>
                </c:pt>
                <c:pt idx="691">
                  <c:v>20.655131056393973</c:v>
                </c:pt>
                <c:pt idx="692">
                  <c:v>20.655131056393973</c:v>
                </c:pt>
                <c:pt idx="693">
                  <c:v>20.655131056393973</c:v>
                </c:pt>
                <c:pt idx="694">
                  <c:v>20.655131056393973</c:v>
                </c:pt>
                <c:pt idx="695">
                  <c:v>20.655131056393973</c:v>
                </c:pt>
                <c:pt idx="696">
                  <c:v>20.655131056393973</c:v>
                </c:pt>
                <c:pt idx="697">
                  <c:v>20.655131056393973</c:v>
                </c:pt>
                <c:pt idx="698">
                  <c:v>20.655131056393973</c:v>
                </c:pt>
                <c:pt idx="699">
                  <c:v>20.655131056393973</c:v>
                </c:pt>
                <c:pt idx="700">
                  <c:v>20.655131056393973</c:v>
                </c:pt>
                <c:pt idx="701">
                  <c:v>20.655131056393973</c:v>
                </c:pt>
                <c:pt idx="702">
                  <c:v>20.655131056393973</c:v>
                </c:pt>
                <c:pt idx="703">
                  <c:v>20.655131056393973</c:v>
                </c:pt>
                <c:pt idx="704">
                  <c:v>20.655131056393973</c:v>
                </c:pt>
                <c:pt idx="705">
                  <c:v>20.655131056393973</c:v>
                </c:pt>
                <c:pt idx="706">
                  <c:v>20.655131056393973</c:v>
                </c:pt>
                <c:pt idx="707">
                  <c:v>20.655131056393973</c:v>
                </c:pt>
                <c:pt idx="708">
                  <c:v>20.655131056393973</c:v>
                </c:pt>
                <c:pt idx="709">
                  <c:v>20.655131056393973</c:v>
                </c:pt>
                <c:pt idx="710">
                  <c:v>20.655131056393973</c:v>
                </c:pt>
                <c:pt idx="711">
                  <c:v>20.655131056393973</c:v>
                </c:pt>
                <c:pt idx="712">
                  <c:v>20.655131056393973</c:v>
                </c:pt>
                <c:pt idx="713">
                  <c:v>20.655131056393973</c:v>
                </c:pt>
                <c:pt idx="714">
                  <c:v>20.655131056393973</c:v>
                </c:pt>
                <c:pt idx="715">
                  <c:v>20.655131056393973</c:v>
                </c:pt>
                <c:pt idx="716">
                  <c:v>20.655131056393973</c:v>
                </c:pt>
                <c:pt idx="717">
                  <c:v>20.655131056393973</c:v>
                </c:pt>
                <c:pt idx="718">
                  <c:v>20.655131056393973</c:v>
                </c:pt>
                <c:pt idx="719">
                  <c:v>20.655131056393973</c:v>
                </c:pt>
                <c:pt idx="720">
                  <c:v>20.655131056393973</c:v>
                </c:pt>
                <c:pt idx="721">
                  <c:v>20.655131056393973</c:v>
                </c:pt>
                <c:pt idx="722">
                  <c:v>20.655131056393973</c:v>
                </c:pt>
                <c:pt idx="723">
                  <c:v>20.655131056393973</c:v>
                </c:pt>
                <c:pt idx="724">
                  <c:v>20.655131056393973</c:v>
                </c:pt>
                <c:pt idx="725">
                  <c:v>20.655131056393973</c:v>
                </c:pt>
                <c:pt idx="726">
                  <c:v>20.655131056393973</c:v>
                </c:pt>
                <c:pt idx="727">
                  <c:v>20.655131056393973</c:v>
                </c:pt>
                <c:pt idx="728">
                  <c:v>20.655131056393973</c:v>
                </c:pt>
                <c:pt idx="729">
                  <c:v>20.655131056393973</c:v>
                </c:pt>
                <c:pt idx="730">
                  <c:v>20.655131056393973</c:v>
                </c:pt>
                <c:pt idx="731">
                  <c:v>20.655131056393973</c:v>
                </c:pt>
                <c:pt idx="732">
                  <c:v>20.655131056393973</c:v>
                </c:pt>
                <c:pt idx="733">
                  <c:v>20.655131056393973</c:v>
                </c:pt>
                <c:pt idx="734">
                  <c:v>20.655131056393973</c:v>
                </c:pt>
                <c:pt idx="735">
                  <c:v>20.655131056393973</c:v>
                </c:pt>
                <c:pt idx="736">
                  <c:v>20.655131056393973</c:v>
                </c:pt>
                <c:pt idx="737">
                  <c:v>20.655131056393973</c:v>
                </c:pt>
                <c:pt idx="738">
                  <c:v>20.655131056393973</c:v>
                </c:pt>
                <c:pt idx="739">
                  <c:v>20.655131056393973</c:v>
                </c:pt>
                <c:pt idx="740">
                  <c:v>20.655131056393973</c:v>
                </c:pt>
                <c:pt idx="741">
                  <c:v>20.655131056393973</c:v>
                </c:pt>
                <c:pt idx="742">
                  <c:v>20.655131056393973</c:v>
                </c:pt>
                <c:pt idx="743">
                  <c:v>20.655131056393973</c:v>
                </c:pt>
                <c:pt idx="744">
                  <c:v>20.655131056393973</c:v>
                </c:pt>
                <c:pt idx="745">
                  <c:v>20.655131056393973</c:v>
                </c:pt>
                <c:pt idx="746">
                  <c:v>20.655131056393973</c:v>
                </c:pt>
                <c:pt idx="747">
                  <c:v>20.655131056393973</c:v>
                </c:pt>
                <c:pt idx="748">
                  <c:v>20.655131056393973</c:v>
                </c:pt>
                <c:pt idx="749">
                  <c:v>20.655131056393973</c:v>
                </c:pt>
                <c:pt idx="750">
                  <c:v>20.655131056393973</c:v>
                </c:pt>
                <c:pt idx="751">
                  <c:v>20.655131056393973</c:v>
                </c:pt>
                <c:pt idx="752">
                  <c:v>20.655131056393973</c:v>
                </c:pt>
                <c:pt idx="753">
                  <c:v>20.655131056393973</c:v>
                </c:pt>
                <c:pt idx="754">
                  <c:v>20.655131056393973</c:v>
                </c:pt>
                <c:pt idx="755">
                  <c:v>20.655131056393973</c:v>
                </c:pt>
                <c:pt idx="756">
                  <c:v>20.655131056393973</c:v>
                </c:pt>
                <c:pt idx="757">
                  <c:v>20.655131056393973</c:v>
                </c:pt>
                <c:pt idx="758">
                  <c:v>20.655131056393973</c:v>
                </c:pt>
                <c:pt idx="759">
                  <c:v>20.655131056393973</c:v>
                </c:pt>
                <c:pt idx="760">
                  <c:v>20.655131056393973</c:v>
                </c:pt>
                <c:pt idx="761">
                  <c:v>20.655131056393973</c:v>
                </c:pt>
                <c:pt idx="762">
                  <c:v>20.655131056393973</c:v>
                </c:pt>
                <c:pt idx="763">
                  <c:v>20.655131056393973</c:v>
                </c:pt>
                <c:pt idx="764">
                  <c:v>20.655131056393973</c:v>
                </c:pt>
                <c:pt idx="765">
                  <c:v>20.655131056393973</c:v>
                </c:pt>
                <c:pt idx="766">
                  <c:v>20.655131056393973</c:v>
                </c:pt>
                <c:pt idx="767">
                  <c:v>20.655131056393973</c:v>
                </c:pt>
                <c:pt idx="768">
                  <c:v>20.655131056393973</c:v>
                </c:pt>
                <c:pt idx="769">
                  <c:v>20.655131056393973</c:v>
                </c:pt>
                <c:pt idx="770">
                  <c:v>20.655131056393973</c:v>
                </c:pt>
                <c:pt idx="771">
                  <c:v>20.655131056393973</c:v>
                </c:pt>
                <c:pt idx="772">
                  <c:v>20.655131056393973</c:v>
                </c:pt>
                <c:pt idx="773">
                  <c:v>20.655131056393973</c:v>
                </c:pt>
                <c:pt idx="774">
                  <c:v>20.655131056393973</c:v>
                </c:pt>
                <c:pt idx="775">
                  <c:v>20.655131056393973</c:v>
                </c:pt>
                <c:pt idx="776">
                  <c:v>20.655131056393973</c:v>
                </c:pt>
                <c:pt idx="777">
                  <c:v>20.655131056393973</c:v>
                </c:pt>
                <c:pt idx="778">
                  <c:v>20.655131056393973</c:v>
                </c:pt>
                <c:pt idx="779">
                  <c:v>20.655131056393973</c:v>
                </c:pt>
                <c:pt idx="780">
                  <c:v>20.655131056393973</c:v>
                </c:pt>
                <c:pt idx="781">
                  <c:v>20.655131056393973</c:v>
                </c:pt>
                <c:pt idx="782">
                  <c:v>20.655131056393973</c:v>
                </c:pt>
                <c:pt idx="783">
                  <c:v>20.655131056393973</c:v>
                </c:pt>
                <c:pt idx="784">
                  <c:v>20.655131056393973</c:v>
                </c:pt>
                <c:pt idx="785">
                  <c:v>20.655131056393973</c:v>
                </c:pt>
                <c:pt idx="786">
                  <c:v>20.655131056393973</c:v>
                </c:pt>
                <c:pt idx="787">
                  <c:v>20.655131056393973</c:v>
                </c:pt>
                <c:pt idx="788">
                  <c:v>20.655131056393973</c:v>
                </c:pt>
                <c:pt idx="789">
                  <c:v>20.655131056393973</c:v>
                </c:pt>
                <c:pt idx="790">
                  <c:v>20.655131056393973</c:v>
                </c:pt>
                <c:pt idx="791">
                  <c:v>20.655131056393973</c:v>
                </c:pt>
                <c:pt idx="792">
                  <c:v>20.655131056393973</c:v>
                </c:pt>
                <c:pt idx="793">
                  <c:v>20.655131056393973</c:v>
                </c:pt>
                <c:pt idx="794">
                  <c:v>20.655131056393973</c:v>
                </c:pt>
                <c:pt idx="795">
                  <c:v>20.655131056393973</c:v>
                </c:pt>
                <c:pt idx="796">
                  <c:v>20.655131056393973</c:v>
                </c:pt>
                <c:pt idx="797">
                  <c:v>20.655131056393973</c:v>
                </c:pt>
                <c:pt idx="798">
                  <c:v>20.655131056393973</c:v>
                </c:pt>
                <c:pt idx="799">
                  <c:v>20.655131056393973</c:v>
                </c:pt>
                <c:pt idx="800">
                  <c:v>20.655131056393973</c:v>
                </c:pt>
                <c:pt idx="801">
                  <c:v>20.655131056393973</c:v>
                </c:pt>
                <c:pt idx="802">
                  <c:v>20.655131056393973</c:v>
                </c:pt>
                <c:pt idx="803">
                  <c:v>20.655131056393973</c:v>
                </c:pt>
                <c:pt idx="804">
                  <c:v>20.655131056393973</c:v>
                </c:pt>
                <c:pt idx="805">
                  <c:v>20.655131056393973</c:v>
                </c:pt>
                <c:pt idx="806">
                  <c:v>20.655131056393973</c:v>
                </c:pt>
                <c:pt idx="807">
                  <c:v>20.655131056393973</c:v>
                </c:pt>
                <c:pt idx="808">
                  <c:v>20.655131056393973</c:v>
                </c:pt>
                <c:pt idx="809">
                  <c:v>20.655131056393973</c:v>
                </c:pt>
                <c:pt idx="810">
                  <c:v>20.655131056393973</c:v>
                </c:pt>
                <c:pt idx="811">
                  <c:v>20.655131056393973</c:v>
                </c:pt>
                <c:pt idx="812">
                  <c:v>20.655131056393973</c:v>
                </c:pt>
                <c:pt idx="813">
                  <c:v>20.655131056393973</c:v>
                </c:pt>
                <c:pt idx="814">
                  <c:v>20.655131056393973</c:v>
                </c:pt>
                <c:pt idx="815">
                  <c:v>20.655131056393973</c:v>
                </c:pt>
                <c:pt idx="816">
                  <c:v>20.655131056393973</c:v>
                </c:pt>
                <c:pt idx="817">
                  <c:v>20.655131056393973</c:v>
                </c:pt>
                <c:pt idx="818">
                  <c:v>20.655131056393973</c:v>
                </c:pt>
                <c:pt idx="819">
                  <c:v>20.655131056393973</c:v>
                </c:pt>
                <c:pt idx="820">
                  <c:v>20.655131056393973</c:v>
                </c:pt>
                <c:pt idx="821">
                  <c:v>20.655131056393973</c:v>
                </c:pt>
                <c:pt idx="822">
                  <c:v>20.655131056393973</c:v>
                </c:pt>
                <c:pt idx="823">
                  <c:v>20.655131056393973</c:v>
                </c:pt>
                <c:pt idx="824">
                  <c:v>20.655131056393973</c:v>
                </c:pt>
                <c:pt idx="825">
                  <c:v>20.655131056393973</c:v>
                </c:pt>
                <c:pt idx="826">
                  <c:v>20.655131056393973</c:v>
                </c:pt>
                <c:pt idx="827">
                  <c:v>20.655131056393973</c:v>
                </c:pt>
                <c:pt idx="828">
                  <c:v>20.655131056393973</c:v>
                </c:pt>
                <c:pt idx="829">
                  <c:v>20.655131056393973</c:v>
                </c:pt>
                <c:pt idx="830">
                  <c:v>20.655131056393973</c:v>
                </c:pt>
                <c:pt idx="831">
                  <c:v>20.655131056393973</c:v>
                </c:pt>
                <c:pt idx="832">
                  <c:v>20.655131056393973</c:v>
                </c:pt>
                <c:pt idx="833">
                  <c:v>20.655131056393973</c:v>
                </c:pt>
                <c:pt idx="834">
                  <c:v>20.655131056393973</c:v>
                </c:pt>
                <c:pt idx="835">
                  <c:v>20.655131056393973</c:v>
                </c:pt>
                <c:pt idx="836">
                  <c:v>20.655131056393973</c:v>
                </c:pt>
                <c:pt idx="837">
                  <c:v>20.655131056393973</c:v>
                </c:pt>
                <c:pt idx="838">
                  <c:v>20.655131056393973</c:v>
                </c:pt>
                <c:pt idx="839">
                  <c:v>20.655131056393973</c:v>
                </c:pt>
                <c:pt idx="840">
                  <c:v>20.655131056393973</c:v>
                </c:pt>
                <c:pt idx="841">
                  <c:v>20.655131056393973</c:v>
                </c:pt>
                <c:pt idx="842">
                  <c:v>20.655131056393973</c:v>
                </c:pt>
                <c:pt idx="843">
                  <c:v>20.655131056393973</c:v>
                </c:pt>
                <c:pt idx="844">
                  <c:v>20.655131056393973</c:v>
                </c:pt>
                <c:pt idx="845">
                  <c:v>20.655131056393973</c:v>
                </c:pt>
                <c:pt idx="846">
                  <c:v>20.655131056393973</c:v>
                </c:pt>
                <c:pt idx="847">
                  <c:v>20.655131056393973</c:v>
                </c:pt>
                <c:pt idx="848">
                  <c:v>20.655131056393973</c:v>
                </c:pt>
                <c:pt idx="849">
                  <c:v>20.655131056393973</c:v>
                </c:pt>
                <c:pt idx="850">
                  <c:v>20.655131056393973</c:v>
                </c:pt>
                <c:pt idx="851">
                  <c:v>20.655131056393973</c:v>
                </c:pt>
                <c:pt idx="852">
                  <c:v>20.655131056393973</c:v>
                </c:pt>
                <c:pt idx="853">
                  <c:v>20.655131056393973</c:v>
                </c:pt>
                <c:pt idx="854">
                  <c:v>20.655131056393973</c:v>
                </c:pt>
                <c:pt idx="855">
                  <c:v>20.655131056393973</c:v>
                </c:pt>
                <c:pt idx="856">
                  <c:v>20.655131056393973</c:v>
                </c:pt>
                <c:pt idx="857">
                  <c:v>20.655131056393973</c:v>
                </c:pt>
                <c:pt idx="858">
                  <c:v>20.655131056393973</c:v>
                </c:pt>
                <c:pt idx="859">
                  <c:v>20.655131056393973</c:v>
                </c:pt>
                <c:pt idx="860">
                  <c:v>20.655131056393973</c:v>
                </c:pt>
                <c:pt idx="861">
                  <c:v>20.655131056393973</c:v>
                </c:pt>
                <c:pt idx="862">
                  <c:v>20.655131056393973</c:v>
                </c:pt>
                <c:pt idx="863">
                  <c:v>20.655131056393973</c:v>
                </c:pt>
                <c:pt idx="864">
                  <c:v>20.655131056393973</c:v>
                </c:pt>
                <c:pt idx="865">
                  <c:v>20.655131056393973</c:v>
                </c:pt>
                <c:pt idx="866">
                  <c:v>20.655131056393973</c:v>
                </c:pt>
                <c:pt idx="867">
                  <c:v>20.655131056393973</c:v>
                </c:pt>
                <c:pt idx="868">
                  <c:v>20.655131056393973</c:v>
                </c:pt>
                <c:pt idx="869">
                  <c:v>20.655131056393973</c:v>
                </c:pt>
                <c:pt idx="870">
                  <c:v>20.655131056393973</c:v>
                </c:pt>
                <c:pt idx="871">
                  <c:v>20.655131056393973</c:v>
                </c:pt>
                <c:pt idx="872">
                  <c:v>20.655131056393973</c:v>
                </c:pt>
                <c:pt idx="873">
                  <c:v>20.655131056393973</c:v>
                </c:pt>
                <c:pt idx="874">
                  <c:v>20.655131056393973</c:v>
                </c:pt>
                <c:pt idx="875">
                  <c:v>20.655131056393973</c:v>
                </c:pt>
                <c:pt idx="876">
                  <c:v>20.655131056393973</c:v>
                </c:pt>
                <c:pt idx="877">
                  <c:v>20.655131056393973</c:v>
                </c:pt>
                <c:pt idx="878">
                  <c:v>20.655131056393973</c:v>
                </c:pt>
                <c:pt idx="879">
                  <c:v>20.655131056393973</c:v>
                </c:pt>
                <c:pt idx="880">
                  <c:v>20.655131056393973</c:v>
                </c:pt>
                <c:pt idx="881">
                  <c:v>20.655131056393973</c:v>
                </c:pt>
                <c:pt idx="882">
                  <c:v>20.655131056393973</c:v>
                </c:pt>
                <c:pt idx="883">
                  <c:v>20.655131056393973</c:v>
                </c:pt>
                <c:pt idx="884">
                  <c:v>20.655131056393973</c:v>
                </c:pt>
                <c:pt idx="885">
                  <c:v>20.655131056393973</c:v>
                </c:pt>
                <c:pt idx="886">
                  <c:v>20.655131056393973</c:v>
                </c:pt>
                <c:pt idx="887">
                  <c:v>20.655131056393973</c:v>
                </c:pt>
                <c:pt idx="888">
                  <c:v>20.655131056393973</c:v>
                </c:pt>
                <c:pt idx="889">
                  <c:v>20.655131056393973</c:v>
                </c:pt>
                <c:pt idx="890">
                  <c:v>20.655131056393973</c:v>
                </c:pt>
                <c:pt idx="891">
                  <c:v>20.655131056393973</c:v>
                </c:pt>
                <c:pt idx="892">
                  <c:v>20.655131056393973</c:v>
                </c:pt>
                <c:pt idx="893">
                  <c:v>20.655131056393973</c:v>
                </c:pt>
                <c:pt idx="894">
                  <c:v>20.655131056393973</c:v>
                </c:pt>
                <c:pt idx="895">
                  <c:v>20.655131056393973</c:v>
                </c:pt>
                <c:pt idx="896">
                  <c:v>20.655131056393973</c:v>
                </c:pt>
                <c:pt idx="897">
                  <c:v>20.655131056393973</c:v>
                </c:pt>
                <c:pt idx="898">
                  <c:v>20.655131056393973</c:v>
                </c:pt>
                <c:pt idx="899">
                  <c:v>20.655131056393973</c:v>
                </c:pt>
                <c:pt idx="900">
                  <c:v>20.655131056393973</c:v>
                </c:pt>
                <c:pt idx="901">
                  <c:v>20.655131056393973</c:v>
                </c:pt>
                <c:pt idx="902">
                  <c:v>20.655131056393973</c:v>
                </c:pt>
                <c:pt idx="903">
                  <c:v>20.655131056393973</c:v>
                </c:pt>
                <c:pt idx="904">
                  <c:v>20.655131056393973</c:v>
                </c:pt>
                <c:pt idx="905">
                  <c:v>20.655131056393973</c:v>
                </c:pt>
                <c:pt idx="906">
                  <c:v>20.655131056393973</c:v>
                </c:pt>
                <c:pt idx="907">
                  <c:v>20.655131056393973</c:v>
                </c:pt>
                <c:pt idx="908">
                  <c:v>20.655131056393973</c:v>
                </c:pt>
                <c:pt idx="909">
                  <c:v>20.655131056393973</c:v>
                </c:pt>
                <c:pt idx="910">
                  <c:v>20.655131056393973</c:v>
                </c:pt>
                <c:pt idx="911">
                  <c:v>20.655131056393973</c:v>
                </c:pt>
                <c:pt idx="912">
                  <c:v>20.655131056393973</c:v>
                </c:pt>
                <c:pt idx="913">
                  <c:v>20.655131056393973</c:v>
                </c:pt>
                <c:pt idx="914">
                  <c:v>20.655131056393973</c:v>
                </c:pt>
                <c:pt idx="915">
                  <c:v>20.655131056393973</c:v>
                </c:pt>
                <c:pt idx="916">
                  <c:v>20.655131056393973</c:v>
                </c:pt>
                <c:pt idx="917">
                  <c:v>20.655131056393973</c:v>
                </c:pt>
                <c:pt idx="918">
                  <c:v>20.655131056393973</c:v>
                </c:pt>
                <c:pt idx="919">
                  <c:v>20.655131056393973</c:v>
                </c:pt>
                <c:pt idx="920">
                  <c:v>20.655131056393973</c:v>
                </c:pt>
                <c:pt idx="921">
                  <c:v>20.655131056393973</c:v>
                </c:pt>
                <c:pt idx="922">
                  <c:v>20.655131056393973</c:v>
                </c:pt>
                <c:pt idx="923">
                  <c:v>20.655131056393973</c:v>
                </c:pt>
                <c:pt idx="924">
                  <c:v>20.655131056393973</c:v>
                </c:pt>
                <c:pt idx="925">
                  <c:v>20.655131056393973</c:v>
                </c:pt>
                <c:pt idx="926">
                  <c:v>20.655131056393973</c:v>
                </c:pt>
                <c:pt idx="927">
                  <c:v>20.655131056393973</c:v>
                </c:pt>
                <c:pt idx="928">
                  <c:v>20.655131056393973</c:v>
                </c:pt>
                <c:pt idx="929">
                  <c:v>20.655131056393973</c:v>
                </c:pt>
                <c:pt idx="930">
                  <c:v>20.655131056393973</c:v>
                </c:pt>
                <c:pt idx="931">
                  <c:v>20.655131056393973</c:v>
                </c:pt>
                <c:pt idx="932">
                  <c:v>20.655131056393973</c:v>
                </c:pt>
                <c:pt idx="933">
                  <c:v>20.655131056393973</c:v>
                </c:pt>
                <c:pt idx="934">
                  <c:v>20.655131056393973</c:v>
                </c:pt>
                <c:pt idx="935">
                  <c:v>20.655131056393973</c:v>
                </c:pt>
                <c:pt idx="936">
                  <c:v>20.655131056393973</c:v>
                </c:pt>
                <c:pt idx="937">
                  <c:v>20.655131056393973</c:v>
                </c:pt>
                <c:pt idx="938">
                  <c:v>20.655131056393973</c:v>
                </c:pt>
                <c:pt idx="939">
                  <c:v>20.655131056393973</c:v>
                </c:pt>
                <c:pt idx="940">
                  <c:v>20.655131056393973</c:v>
                </c:pt>
                <c:pt idx="941">
                  <c:v>20.655131056393973</c:v>
                </c:pt>
                <c:pt idx="942">
                  <c:v>20.655131056393973</c:v>
                </c:pt>
                <c:pt idx="943">
                  <c:v>20.655131056393973</c:v>
                </c:pt>
                <c:pt idx="944">
                  <c:v>20.655131056393973</c:v>
                </c:pt>
                <c:pt idx="945">
                  <c:v>20.655131056393973</c:v>
                </c:pt>
                <c:pt idx="946">
                  <c:v>20.655131056393973</c:v>
                </c:pt>
                <c:pt idx="947">
                  <c:v>20.655131056393973</c:v>
                </c:pt>
                <c:pt idx="948">
                  <c:v>20.655131056393973</c:v>
                </c:pt>
                <c:pt idx="949">
                  <c:v>20.655131056393973</c:v>
                </c:pt>
                <c:pt idx="950">
                  <c:v>20.655131056393973</c:v>
                </c:pt>
                <c:pt idx="951">
                  <c:v>20.655131056393973</c:v>
                </c:pt>
                <c:pt idx="952">
                  <c:v>20.655131056393973</c:v>
                </c:pt>
                <c:pt idx="953">
                  <c:v>20.655131056393973</c:v>
                </c:pt>
                <c:pt idx="954">
                  <c:v>20.655131056393973</c:v>
                </c:pt>
                <c:pt idx="955">
                  <c:v>20.655131056393973</c:v>
                </c:pt>
                <c:pt idx="956">
                  <c:v>20.655131056393973</c:v>
                </c:pt>
                <c:pt idx="957">
                  <c:v>20.655131056393973</c:v>
                </c:pt>
                <c:pt idx="958">
                  <c:v>20.655131056393973</c:v>
                </c:pt>
                <c:pt idx="959">
                  <c:v>20.655131056393973</c:v>
                </c:pt>
                <c:pt idx="960">
                  <c:v>20.655131056393973</c:v>
                </c:pt>
                <c:pt idx="961">
                  <c:v>20.655131056393973</c:v>
                </c:pt>
                <c:pt idx="962">
                  <c:v>20.655131056393973</c:v>
                </c:pt>
                <c:pt idx="963">
                  <c:v>20.655131056393973</c:v>
                </c:pt>
                <c:pt idx="964">
                  <c:v>20.655131056393973</c:v>
                </c:pt>
                <c:pt idx="965">
                  <c:v>20.655131056393973</c:v>
                </c:pt>
                <c:pt idx="966">
                  <c:v>20.655131056393973</c:v>
                </c:pt>
                <c:pt idx="967">
                  <c:v>20.655131056393973</c:v>
                </c:pt>
                <c:pt idx="968">
                  <c:v>20.655131056393973</c:v>
                </c:pt>
                <c:pt idx="969">
                  <c:v>20.655131056393973</c:v>
                </c:pt>
                <c:pt idx="970">
                  <c:v>20.655131056393973</c:v>
                </c:pt>
                <c:pt idx="971">
                  <c:v>20.655131056393973</c:v>
                </c:pt>
                <c:pt idx="972">
                  <c:v>20.655131056393973</c:v>
                </c:pt>
                <c:pt idx="973">
                  <c:v>20.655131056393973</c:v>
                </c:pt>
                <c:pt idx="974">
                  <c:v>20.655131056393973</c:v>
                </c:pt>
                <c:pt idx="975">
                  <c:v>20.655131056393973</c:v>
                </c:pt>
                <c:pt idx="976">
                  <c:v>20.655131056393973</c:v>
                </c:pt>
                <c:pt idx="977">
                  <c:v>20.655131056393973</c:v>
                </c:pt>
                <c:pt idx="978">
                  <c:v>20.655131056393973</c:v>
                </c:pt>
                <c:pt idx="979">
                  <c:v>20.655131056393973</c:v>
                </c:pt>
                <c:pt idx="980">
                  <c:v>20.655131056393973</c:v>
                </c:pt>
                <c:pt idx="981">
                  <c:v>20.655131056393973</c:v>
                </c:pt>
                <c:pt idx="982">
                  <c:v>20.655131056393973</c:v>
                </c:pt>
                <c:pt idx="983">
                  <c:v>20.655131056393973</c:v>
                </c:pt>
                <c:pt idx="984">
                  <c:v>20.655131056393973</c:v>
                </c:pt>
                <c:pt idx="985">
                  <c:v>20.655131056393973</c:v>
                </c:pt>
                <c:pt idx="986">
                  <c:v>20.655131056393973</c:v>
                </c:pt>
                <c:pt idx="987">
                  <c:v>20.655131056393973</c:v>
                </c:pt>
                <c:pt idx="988">
                  <c:v>20.655131056393973</c:v>
                </c:pt>
                <c:pt idx="989">
                  <c:v>20.655131056393973</c:v>
                </c:pt>
                <c:pt idx="990">
                  <c:v>20.655131056393973</c:v>
                </c:pt>
                <c:pt idx="991">
                  <c:v>20.655131056393973</c:v>
                </c:pt>
                <c:pt idx="992">
                  <c:v>20.655131056393973</c:v>
                </c:pt>
                <c:pt idx="993">
                  <c:v>20.655131056393973</c:v>
                </c:pt>
                <c:pt idx="994">
                  <c:v>20.655131056393973</c:v>
                </c:pt>
                <c:pt idx="995">
                  <c:v>20.655131056393973</c:v>
                </c:pt>
                <c:pt idx="996">
                  <c:v>20.655131056393973</c:v>
                </c:pt>
                <c:pt idx="997">
                  <c:v>20.655131056393973</c:v>
                </c:pt>
                <c:pt idx="998">
                  <c:v>20.655131056393973</c:v>
                </c:pt>
                <c:pt idx="999">
                  <c:v>20.655131056393973</c:v>
                </c:pt>
                <c:pt idx="1000">
                  <c:v>20.655131056393973</c:v>
                </c:pt>
                <c:pt idx="1001">
                  <c:v>20.655131056393973</c:v>
                </c:pt>
                <c:pt idx="1002">
                  <c:v>20.655131056393973</c:v>
                </c:pt>
                <c:pt idx="1003">
                  <c:v>20.655131056393973</c:v>
                </c:pt>
                <c:pt idx="1004">
                  <c:v>20.655131056393973</c:v>
                </c:pt>
                <c:pt idx="1005">
                  <c:v>20.655131056393973</c:v>
                </c:pt>
                <c:pt idx="1006">
                  <c:v>20.655131056393973</c:v>
                </c:pt>
                <c:pt idx="1007">
                  <c:v>20.655131056393973</c:v>
                </c:pt>
                <c:pt idx="1008">
                  <c:v>20.655131056393973</c:v>
                </c:pt>
                <c:pt idx="1009">
                  <c:v>20.655131056393973</c:v>
                </c:pt>
                <c:pt idx="1010">
                  <c:v>20.655131056393973</c:v>
                </c:pt>
                <c:pt idx="1011">
                  <c:v>20.655131056393973</c:v>
                </c:pt>
                <c:pt idx="1012">
                  <c:v>20.655131056393973</c:v>
                </c:pt>
                <c:pt idx="1013">
                  <c:v>20.655131056393973</c:v>
                </c:pt>
                <c:pt idx="1014">
                  <c:v>20.655131056393973</c:v>
                </c:pt>
                <c:pt idx="1015">
                  <c:v>20.655131056393973</c:v>
                </c:pt>
                <c:pt idx="1016">
                  <c:v>20.655131056393973</c:v>
                </c:pt>
                <c:pt idx="1017">
                  <c:v>20.655131056393973</c:v>
                </c:pt>
                <c:pt idx="1018">
                  <c:v>20.655131056393973</c:v>
                </c:pt>
                <c:pt idx="1019">
                  <c:v>20.655131056393973</c:v>
                </c:pt>
                <c:pt idx="1020">
                  <c:v>20.655131056393973</c:v>
                </c:pt>
                <c:pt idx="1021">
                  <c:v>20.655131056393973</c:v>
                </c:pt>
                <c:pt idx="1022">
                  <c:v>20.655131056393973</c:v>
                </c:pt>
                <c:pt idx="1023">
                  <c:v>20.655131056393973</c:v>
                </c:pt>
                <c:pt idx="1024">
                  <c:v>20.655131056393973</c:v>
                </c:pt>
                <c:pt idx="1025">
                  <c:v>20.655131056393973</c:v>
                </c:pt>
                <c:pt idx="1026">
                  <c:v>20.655131056393973</c:v>
                </c:pt>
                <c:pt idx="1027">
                  <c:v>20.655131056393973</c:v>
                </c:pt>
                <c:pt idx="1028">
                  <c:v>20.655131056393973</c:v>
                </c:pt>
                <c:pt idx="1029">
                  <c:v>20.655131056393973</c:v>
                </c:pt>
                <c:pt idx="1030">
                  <c:v>20.655131056393973</c:v>
                </c:pt>
                <c:pt idx="1031">
                  <c:v>20.655131056393973</c:v>
                </c:pt>
                <c:pt idx="1032">
                  <c:v>20.655131056393973</c:v>
                </c:pt>
                <c:pt idx="1033">
                  <c:v>20.655131056393973</c:v>
                </c:pt>
                <c:pt idx="1034">
                  <c:v>20.655131056393973</c:v>
                </c:pt>
                <c:pt idx="1035">
                  <c:v>20.655131056393973</c:v>
                </c:pt>
                <c:pt idx="1036">
                  <c:v>20.655131056393973</c:v>
                </c:pt>
                <c:pt idx="1037">
                  <c:v>20.655131056393973</c:v>
                </c:pt>
                <c:pt idx="1038">
                  <c:v>20.655131056393973</c:v>
                </c:pt>
                <c:pt idx="1039">
                  <c:v>20.655131056393973</c:v>
                </c:pt>
                <c:pt idx="1040">
                  <c:v>20.655131056393973</c:v>
                </c:pt>
                <c:pt idx="1041">
                  <c:v>20.655131056393973</c:v>
                </c:pt>
                <c:pt idx="1042">
                  <c:v>20.655131056393973</c:v>
                </c:pt>
                <c:pt idx="1043">
                  <c:v>20.655131056393973</c:v>
                </c:pt>
                <c:pt idx="1044">
                  <c:v>20.655131056393973</c:v>
                </c:pt>
                <c:pt idx="1045">
                  <c:v>20.655131056393973</c:v>
                </c:pt>
                <c:pt idx="1046">
                  <c:v>20.655131056393973</c:v>
                </c:pt>
                <c:pt idx="1047">
                  <c:v>20.655131056393973</c:v>
                </c:pt>
                <c:pt idx="1048">
                  <c:v>20.655131056393973</c:v>
                </c:pt>
                <c:pt idx="1049">
                  <c:v>20.655131056393973</c:v>
                </c:pt>
                <c:pt idx="1050">
                  <c:v>20.655131056393973</c:v>
                </c:pt>
                <c:pt idx="1051">
                  <c:v>20.655131056393973</c:v>
                </c:pt>
                <c:pt idx="1052">
                  <c:v>20.655131056393973</c:v>
                </c:pt>
                <c:pt idx="1053">
                  <c:v>20.655131056393973</c:v>
                </c:pt>
                <c:pt idx="1054">
                  <c:v>20.655131056393973</c:v>
                </c:pt>
                <c:pt idx="1055">
                  <c:v>20.655131056393973</c:v>
                </c:pt>
                <c:pt idx="1056">
                  <c:v>20.655131056393973</c:v>
                </c:pt>
                <c:pt idx="1057">
                  <c:v>20.655131056393973</c:v>
                </c:pt>
                <c:pt idx="1058">
                  <c:v>20.655131056393973</c:v>
                </c:pt>
                <c:pt idx="1059">
                  <c:v>20.655131056393973</c:v>
                </c:pt>
                <c:pt idx="1060">
                  <c:v>20.655131056393973</c:v>
                </c:pt>
                <c:pt idx="1061">
                  <c:v>20.655131056393973</c:v>
                </c:pt>
                <c:pt idx="1062">
                  <c:v>20.655131056393973</c:v>
                </c:pt>
                <c:pt idx="1063">
                  <c:v>20.655131056393973</c:v>
                </c:pt>
                <c:pt idx="1064">
                  <c:v>20.655131056393973</c:v>
                </c:pt>
                <c:pt idx="1065">
                  <c:v>20.655131056393973</c:v>
                </c:pt>
                <c:pt idx="1066">
                  <c:v>20.655131056393973</c:v>
                </c:pt>
                <c:pt idx="1067">
                  <c:v>20.655131056393973</c:v>
                </c:pt>
                <c:pt idx="1068">
                  <c:v>20.655131056393973</c:v>
                </c:pt>
                <c:pt idx="1069">
                  <c:v>20.655131056393973</c:v>
                </c:pt>
                <c:pt idx="1070">
                  <c:v>20.655131056393973</c:v>
                </c:pt>
                <c:pt idx="1071">
                  <c:v>20.655131056393973</c:v>
                </c:pt>
                <c:pt idx="1072">
                  <c:v>20.655131056393973</c:v>
                </c:pt>
                <c:pt idx="1073">
                  <c:v>20.655131056393973</c:v>
                </c:pt>
                <c:pt idx="1074">
                  <c:v>20.655131056393973</c:v>
                </c:pt>
                <c:pt idx="1075">
                  <c:v>20.655131056393973</c:v>
                </c:pt>
                <c:pt idx="1076">
                  <c:v>20.655131056393973</c:v>
                </c:pt>
                <c:pt idx="1077">
                  <c:v>20.655131056393973</c:v>
                </c:pt>
                <c:pt idx="1078">
                  <c:v>20.655131056393973</c:v>
                </c:pt>
                <c:pt idx="1079">
                  <c:v>20.655131056393973</c:v>
                </c:pt>
                <c:pt idx="1080">
                  <c:v>20.655131056393973</c:v>
                </c:pt>
                <c:pt idx="1081">
                  <c:v>20.655131056393973</c:v>
                </c:pt>
                <c:pt idx="1082">
                  <c:v>20.655131056393973</c:v>
                </c:pt>
                <c:pt idx="1083">
                  <c:v>20.655131056393973</c:v>
                </c:pt>
                <c:pt idx="1084">
                  <c:v>20.655131056393973</c:v>
                </c:pt>
                <c:pt idx="1085">
                  <c:v>20.655131056393973</c:v>
                </c:pt>
                <c:pt idx="1086">
                  <c:v>20.655131056393973</c:v>
                </c:pt>
                <c:pt idx="1087">
                  <c:v>20.655131056393973</c:v>
                </c:pt>
                <c:pt idx="1088">
                  <c:v>20.655131056393973</c:v>
                </c:pt>
                <c:pt idx="1089">
                  <c:v>20.655131056393973</c:v>
                </c:pt>
                <c:pt idx="1090">
                  <c:v>20.655131056393973</c:v>
                </c:pt>
                <c:pt idx="1091">
                  <c:v>20.655131056393973</c:v>
                </c:pt>
                <c:pt idx="1092">
                  <c:v>20.655131056393973</c:v>
                </c:pt>
                <c:pt idx="1093">
                  <c:v>20.655131056393973</c:v>
                </c:pt>
                <c:pt idx="1094">
                  <c:v>20.655131056393973</c:v>
                </c:pt>
                <c:pt idx="1095">
                  <c:v>20.655131056393973</c:v>
                </c:pt>
                <c:pt idx="1096">
                  <c:v>20.655131056393973</c:v>
                </c:pt>
                <c:pt idx="1097">
                  <c:v>20.655131056393973</c:v>
                </c:pt>
                <c:pt idx="1098">
                  <c:v>20.655131056393973</c:v>
                </c:pt>
                <c:pt idx="1099">
                  <c:v>20.655131056393973</c:v>
                </c:pt>
                <c:pt idx="1100">
                  <c:v>20.655131056393973</c:v>
                </c:pt>
                <c:pt idx="1101">
                  <c:v>20.655131056393973</c:v>
                </c:pt>
                <c:pt idx="1102">
                  <c:v>20.655131056393973</c:v>
                </c:pt>
                <c:pt idx="1103">
                  <c:v>20.655131056393973</c:v>
                </c:pt>
                <c:pt idx="1104">
                  <c:v>20.655131056393973</c:v>
                </c:pt>
                <c:pt idx="1105">
                  <c:v>20.655131056393973</c:v>
                </c:pt>
                <c:pt idx="1106">
                  <c:v>20.655131056393973</c:v>
                </c:pt>
                <c:pt idx="1107">
                  <c:v>20.655131056393973</c:v>
                </c:pt>
                <c:pt idx="1108">
                  <c:v>20.655131056393973</c:v>
                </c:pt>
                <c:pt idx="1109">
                  <c:v>20.655131056393973</c:v>
                </c:pt>
                <c:pt idx="1110">
                  <c:v>20.655131056393973</c:v>
                </c:pt>
                <c:pt idx="1111">
                  <c:v>20.655131056393973</c:v>
                </c:pt>
                <c:pt idx="1112">
                  <c:v>20.655131056393973</c:v>
                </c:pt>
                <c:pt idx="1113">
                  <c:v>20.655131056393973</c:v>
                </c:pt>
                <c:pt idx="1114">
                  <c:v>20.655131056393973</c:v>
                </c:pt>
                <c:pt idx="1115">
                  <c:v>20.655131056393973</c:v>
                </c:pt>
                <c:pt idx="1116">
                  <c:v>20.655131056393973</c:v>
                </c:pt>
                <c:pt idx="1117">
                  <c:v>20.655131056393973</c:v>
                </c:pt>
                <c:pt idx="1118">
                  <c:v>20.655131056393973</c:v>
                </c:pt>
                <c:pt idx="1119">
                  <c:v>20.655131056393973</c:v>
                </c:pt>
                <c:pt idx="1120">
                  <c:v>20.655131056393973</c:v>
                </c:pt>
                <c:pt idx="1121">
                  <c:v>20.655131056393973</c:v>
                </c:pt>
                <c:pt idx="1122">
                  <c:v>20.655131056393973</c:v>
                </c:pt>
                <c:pt idx="1123">
                  <c:v>20.655131056393973</c:v>
                </c:pt>
                <c:pt idx="1124">
                  <c:v>20.655131056393973</c:v>
                </c:pt>
                <c:pt idx="1125">
                  <c:v>20.655131056393973</c:v>
                </c:pt>
                <c:pt idx="1126">
                  <c:v>20.655131056393973</c:v>
                </c:pt>
                <c:pt idx="1127">
                  <c:v>20.655131056393973</c:v>
                </c:pt>
                <c:pt idx="1128">
                  <c:v>20.655131056393973</c:v>
                </c:pt>
                <c:pt idx="1129">
                  <c:v>20.655131056393973</c:v>
                </c:pt>
                <c:pt idx="1130">
                  <c:v>20.655131056393973</c:v>
                </c:pt>
                <c:pt idx="1131">
                  <c:v>20.655131056393973</c:v>
                </c:pt>
                <c:pt idx="1132">
                  <c:v>20.655131056393973</c:v>
                </c:pt>
                <c:pt idx="1133">
                  <c:v>20.655131056393973</c:v>
                </c:pt>
                <c:pt idx="1134">
                  <c:v>20.655131056393973</c:v>
                </c:pt>
                <c:pt idx="1135">
                  <c:v>20.655131056393973</c:v>
                </c:pt>
                <c:pt idx="1136">
                  <c:v>20.655131056393973</c:v>
                </c:pt>
                <c:pt idx="1137">
                  <c:v>20.655131056393973</c:v>
                </c:pt>
                <c:pt idx="1138">
                  <c:v>20.655131056393973</c:v>
                </c:pt>
                <c:pt idx="1139">
                  <c:v>20.655131056393973</c:v>
                </c:pt>
                <c:pt idx="1140">
                  <c:v>20.655131056393973</c:v>
                </c:pt>
                <c:pt idx="1141">
                  <c:v>20.655131056393973</c:v>
                </c:pt>
                <c:pt idx="1142">
                  <c:v>20.655131056393973</c:v>
                </c:pt>
                <c:pt idx="1143">
                  <c:v>20.655131056393973</c:v>
                </c:pt>
                <c:pt idx="1144">
                  <c:v>20.655131056393973</c:v>
                </c:pt>
                <c:pt idx="1145">
                  <c:v>20.655131056393973</c:v>
                </c:pt>
                <c:pt idx="1146">
                  <c:v>20.655131056393973</c:v>
                </c:pt>
                <c:pt idx="1147">
                  <c:v>20.655131056393973</c:v>
                </c:pt>
                <c:pt idx="1148">
                  <c:v>20.655131056393973</c:v>
                </c:pt>
                <c:pt idx="1149">
                  <c:v>20.655131056393973</c:v>
                </c:pt>
                <c:pt idx="1150">
                  <c:v>20.655131056393973</c:v>
                </c:pt>
                <c:pt idx="1151">
                  <c:v>20.655131056393973</c:v>
                </c:pt>
                <c:pt idx="1152">
                  <c:v>20.655131056393973</c:v>
                </c:pt>
                <c:pt idx="1153">
                  <c:v>20.655131056393973</c:v>
                </c:pt>
                <c:pt idx="1154">
                  <c:v>20.655131056393973</c:v>
                </c:pt>
                <c:pt idx="1155">
                  <c:v>20.655131056393973</c:v>
                </c:pt>
                <c:pt idx="1156">
                  <c:v>20.655131056393973</c:v>
                </c:pt>
                <c:pt idx="1157">
                  <c:v>20.655131056393973</c:v>
                </c:pt>
                <c:pt idx="1158">
                  <c:v>20.655131056393973</c:v>
                </c:pt>
                <c:pt idx="1159">
                  <c:v>20.655131056393973</c:v>
                </c:pt>
                <c:pt idx="1160">
                  <c:v>20.655131056393973</c:v>
                </c:pt>
                <c:pt idx="1161">
                  <c:v>20.655131056393973</c:v>
                </c:pt>
                <c:pt idx="1162">
                  <c:v>20.655131056393973</c:v>
                </c:pt>
                <c:pt idx="1163">
                  <c:v>20.655131056393973</c:v>
                </c:pt>
                <c:pt idx="1164">
                  <c:v>20.655131056393973</c:v>
                </c:pt>
                <c:pt idx="1165">
                  <c:v>20.655131056393973</c:v>
                </c:pt>
                <c:pt idx="1166">
                  <c:v>20.655131056393973</c:v>
                </c:pt>
                <c:pt idx="1167">
                  <c:v>20.655131056393973</c:v>
                </c:pt>
                <c:pt idx="1168">
                  <c:v>20.655131056393973</c:v>
                </c:pt>
                <c:pt idx="1169">
                  <c:v>20.655131056393973</c:v>
                </c:pt>
                <c:pt idx="1170">
                  <c:v>20.655131056393973</c:v>
                </c:pt>
                <c:pt idx="1171">
                  <c:v>20.655131056393973</c:v>
                </c:pt>
                <c:pt idx="1172">
                  <c:v>20.655131056393973</c:v>
                </c:pt>
                <c:pt idx="1173">
                  <c:v>20.655131056393973</c:v>
                </c:pt>
                <c:pt idx="1174">
                  <c:v>20.655131056393973</c:v>
                </c:pt>
                <c:pt idx="1175">
                  <c:v>20.655131056393973</c:v>
                </c:pt>
                <c:pt idx="1176">
                  <c:v>20.655131056393973</c:v>
                </c:pt>
                <c:pt idx="1177">
                  <c:v>20.655131056393973</c:v>
                </c:pt>
                <c:pt idx="1178">
                  <c:v>20.655131056393973</c:v>
                </c:pt>
                <c:pt idx="1179">
                  <c:v>20.655131056393973</c:v>
                </c:pt>
                <c:pt idx="1180">
                  <c:v>20.655131056393973</c:v>
                </c:pt>
                <c:pt idx="1181">
                  <c:v>20.655131056393973</c:v>
                </c:pt>
                <c:pt idx="1182">
                  <c:v>20.655131056393973</c:v>
                </c:pt>
                <c:pt idx="1183">
                  <c:v>20.655131056393973</c:v>
                </c:pt>
                <c:pt idx="1184">
                  <c:v>20.655131056393973</c:v>
                </c:pt>
                <c:pt idx="1185">
                  <c:v>20.655131056393973</c:v>
                </c:pt>
                <c:pt idx="1186">
                  <c:v>20.655131056393973</c:v>
                </c:pt>
                <c:pt idx="1187">
                  <c:v>20.655131056393973</c:v>
                </c:pt>
                <c:pt idx="1188">
                  <c:v>20.655131056393973</c:v>
                </c:pt>
                <c:pt idx="1189">
                  <c:v>20.655131056393973</c:v>
                </c:pt>
                <c:pt idx="1190">
                  <c:v>20.655131056393973</c:v>
                </c:pt>
                <c:pt idx="1191">
                  <c:v>20.655131056393973</c:v>
                </c:pt>
                <c:pt idx="1192">
                  <c:v>20.655131056393973</c:v>
                </c:pt>
                <c:pt idx="1193">
                  <c:v>20.655131056393973</c:v>
                </c:pt>
                <c:pt idx="1194">
                  <c:v>20.655131056393973</c:v>
                </c:pt>
                <c:pt idx="1195">
                  <c:v>20.655131056393973</c:v>
                </c:pt>
                <c:pt idx="1196">
                  <c:v>20.655131056393973</c:v>
                </c:pt>
                <c:pt idx="1197">
                  <c:v>20.655131056393973</c:v>
                </c:pt>
                <c:pt idx="1198">
                  <c:v>20.655131056393973</c:v>
                </c:pt>
                <c:pt idx="1199">
                  <c:v>20.655131056393973</c:v>
                </c:pt>
                <c:pt idx="1200">
                  <c:v>20.655131056393973</c:v>
                </c:pt>
                <c:pt idx="1201">
                  <c:v>20.655131056393973</c:v>
                </c:pt>
                <c:pt idx="1202">
                  <c:v>20.655131056393973</c:v>
                </c:pt>
                <c:pt idx="1203">
                  <c:v>20.655131056393973</c:v>
                </c:pt>
                <c:pt idx="1204">
                  <c:v>20.655131056393973</c:v>
                </c:pt>
                <c:pt idx="1205">
                  <c:v>20.655131056393973</c:v>
                </c:pt>
                <c:pt idx="1206">
                  <c:v>20.655131056393973</c:v>
                </c:pt>
                <c:pt idx="1207">
                  <c:v>20.655131056393973</c:v>
                </c:pt>
                <c:pt idx="1208">
                  <c:v>20.655131056393973</c:v>
                </c:pt>
                <c:pt idx="1209">
                  <c:v>20.655131056393973</c:v>
                </c:pt>
                <c:pt idx="1210">
                  <c:v>20.655131056393973</c:v>
                </c:pt>
                <c:pt idx="1211">
                  <c:v>20.655131056393973</c:v>
                </c:pt>
                <c:pt idx="1212">
                  <c:v>20.655131056393973</c:v>
                </c:pt>
                <c:pt idx="1213">
                  <c:v>20.655131056393973</c:v>
                </c:pt>
                <c:pt idx="1214">
                  <c:v>20.655131056393973</c:v>
                </c:pt>
                <c:pt idx="1215">
                  <c:v>20.655131056393973</c:v>
                </c:pt>
                <c:pt idx="1216">
                  <c:v>20.655131056393973</c:v>
                </c:pt>
                <c:pt idx="1217">
                  <c:v>20.655131056393973</c:v>
                </c:pt>
                <c:pt idx="1218">
                  <c:v>20.655131056393973</c:v>
                </c:pt>
                <c:pt idx="1219">
                  <c:v>20.655131056393973</c:v>
                </c:pt>
                <c:pt idx="1220">
                  <c:v>20.655131056393973</c:v>
                </c:pt>
                <c:pt idx="1221">
                  <c:v>20.655131056393973</c:v>
                </c:pt>
                <c:pt idx="1222">
                  <c:v>20.655131056393973</c:v>
                </c:pt>
                <c:pt idx="1223">
                  <c:v>20.655131056393973</c:v>
                </c:pt>
                <c:pt idx="1224">
                  <c:v>20.655131056393973</c:v>
                </c:pt>
                <c:pt idx="1225">
                  <c:v>20.655131056393973</c:v>
                </c:pt>
                <c:pt idx="1226">
                  <c:v>20.655131056393973</c:v>
                </c:pt>
                <c:pt idx="1227">
                  <c:v>20.655131056393973</c:v>
                </c:pt>
                <c:pt idx="1228">
                  <c:v>20.655131056393973</c:v>
                </c:pt>
                <c:pt idx="1229">
                  <c:v>20.655131056393973</c:v>
                </c:pt>
                <c:pt idx="1230">
                  <c:v>20.655131056393973</c:v>
                </c:pt>
                <c:pt idx="1231">
                  <c:v>20.655131056393973</c:v>
                </c:pt>
                <c:pt idx="1232">
                  <c:v>20.655131056393973</c:v>
                </c:pt>
                <c:pt idx="1233">
                  <c:v>20.655131056393973</c:v>
                </c:pt>
                <c:pt idx="1234">
                  <c:v>20.655131056393973</c:v>
                </c:pt>
                <c:pt idx="1235">
                  <c:v>20.655131056393973</c:v>
                </c:pt>
                <c:pt idx="1236">
                  <c:v>20.655131056393973</c:v>
                </c:pt>
                <c:pt idx="1237">
                  <c:v>20.655131056393973</c:v>
                </c:pt>
                <c:pt idx="1238">
                  <c:v>20.655131056393973</c:v>
                </c:pt>
                <c:pt idx="1239">
                  <c:v>20.655131056393973</c:v>
                </c:pt>
                <c:pt idx="1240">
                  <c:v>20.655131056393973</c:v>
                </c:pt>
                <c:pt idx="1241">
                  <c:v>20.655131056393973</c:v>
                </c:pt>
                <c:pt idx="1242">
                  <c:v>20.655131056393973</c:v>
                </c:pt>
                <c:pt idx="1243">
                  <c:v>20.655131056393973</c:v>
                </c:pt>
                <c:pt idx="1244">
                  <c:v>20.655131056393973</c:v>
                </c:pt>
                <c:pt idx="1245">
                  <c:v>20.655131056393973</c:v>
                </c:pt>
                <c:pt idx="1246">
                  <c:v>20.655131056393973</c:v>
                </c:pt>
                <c:pt idx="1247">
                  <c:v>20.655131056393973</c:v>
                </c:pt>
                <c:pt idx="1248">
                  <c:v>20.655131056393973</c:v>
                </c:pt>
                <c:pt idx="1249">
                  <c:v>20.655131056393973</c:v>
                </c:pt>
                <c:pt idx="1250">
                  <c:v>20.655131056393973</c:v>
                </c:pt>
                <c:pt idx="1251">
                  <c:v>20.655131056393973</c:v>
                </c:pt>
                <c:pt idx="1252">
                  <c:v>20.655131056393973</c:v>
                </c:pt>
                <c:pt idx="1253">
                  <c:v>20.655131056393973</c:v>
                </c:pt>
                <c:pt idx="1254">
                  <c:v>20.655131056393973</c:v>
                </c:pt>
                <c:pt idx="1255">
                  <c:v>20.655131056393973</c:v>
                </c:pt>
                <c:pt idx="1256">
                  <c:v>20.655131056393973</c:v>
                </c:pt>
                <c:pt idx="1257">
                  <c:v>20.655131056393973</c:v>
                </c:pt>
                <c:pt idx="1258">
                  <c:v>20.655131056393973</c:v>
                </c:pt>
                <c:pt idx="1259">
                  <c:v>20.655131056393973</c:v>
                </c:pt>
                <c:pt idx="1260">
                  <c:v>20.655131056393973</c:v>
                </c:pt>
                <c:pt idx="1261">
                  <c:v>20.655131056393973</c:v>
                </c:pt>
                <c:pt idx="1262">
                  <c:v>20.655131056393973</c:v>
                </c:pt>
                <c:pt idx="1263">
                  <c:v>20.655131056393973</c:v>
                </c:pt>
                <c:pt idx="1264">
                  <c:v>20.655131056393973</c:v>
                </c:pt>
                <c:pt idx="1265">
                  <c:v>20.655131056393973</c:v>
                </c:pt>
                <c:pt idx="1266">
                  <c:v>20.655131056393973</c:v>
                </c:pt>
                <c:pt idx="1267">
                  <c:v>20.655131056393973</c:v>
                </c:pt>
                <c:pt idx="1268">
                  <c:v>20.655131056393973</c:v>
                </c:pt>
                <c:pt idx="1269">
                  <c:v>20.655131056393973</c:v>
                </c:pt>
                <c:pt idx="1270">
                  <c:v>20.655131056393973</c:v>
                </c:pt>
                <c:pt idx="1271">
                  <c:v>20.655131056393973</c:v>
                </c:pt>
                <c:pt idx="1272">
                  <c:v>20.655131056393973</c:v>
                </c:pt>
                <c:pt idx="1273">
                  <c:v>20.655131056393973</c:v>
                </c:pt>
                <c:pt idx="1274">
                  <c:v>20.655131056393973</c:v>
                </c:pt>
                <c:pt idx="1275">
                  <c:v>20.655131056393973</c:v>
                </c:pt>
                <c:pt idx="1276">
                  <c:v>20.655131056393973</c:v>
                </c:pt>
                <c:pt idx="1277">
                  <c:v>20.655131056393973</c:v>
                </c:pt>
                <c:pt idx="1278">
                  <c:v>20.655131056393973</c:v>
                </c:pt>
                <c:pt idx="1279">
                  <c:v>20.655131056393973</c:v>
                </c:pt>
                <c:pt idx="1280">
                  <c:v>20.655131056393973</c:v>
                </c:pt>
                <c:pt idx="1281">
                  <c:v>20.655131056393973</c:v>
                </c:pt>
                <c:pt idx="1282">
                  <c:v>20.655131056393973</c:v>
                </c:pt>
                <c:pt idx="1283">
                  <c:v>20.655131056393973</c:v>
                </c:pt>
                <c:pt idx="1284">
                  <c:v>20.655131056393973</c:v>
                </c:pt>
                <c:pt idx="1285">
                  <c:v>20.655131056393973</c:v>
                </c:pt>
                <c:pt idx="1286">
                  <c:v>20.655131056393973</c:v>
                </c:pt>
                <c:pt idx="1287">
                  <c:v>20.655131056393973</c:v>
                </c:pt>
                <c:pt idx="1288">
                  <c:v>20.655131056393973</c:v>
                </c:pt>
                <c:pt idx="1289">
                  <c:v>20.655131056393973</c:v>
                </c:pt>
                <c:pt idx="1290">
                  <c:v>20.655131056393973</c:v>
                </c:pt>
                <c:pt idx="1291">
                  <c:v>20.655131056393973</c:v>
                </c:pt>
                <c:pt idx="1292">
                  <c:v>20.655131056393973</c:v>
                </c:pt>
                <c:pt idx="1293">
                  <c:v>20.655131056393973</c:v>
                </c:pt>
                <c:pt idx="1294">
                  <c:v>20.655131056393973</c:v>
                </c:pt>
                <c:pt idx="1295">
                  <c:v>20.655131056393973</c:v>
                </c:pt>
                <c:pt idx="1296">
                  <c:v>20.655131056393973</c:v>
                </c:pt>
                <c:pt idx="1297">
                  <c:v>20.655131056393973</c:v>
                </c:pt>
                <c:pt idx="1298">
                  <c:v>20.655131056393973</c:v>
                </c:pt>
                <c:pt idx="1299">
                  <c:v>20.655131056393973</c:v>
                </c:pt>
                <c:pt idx="1300">
                  <c:v>20.655131056393973</c:v>
                </c:pt>
                <c:pt idx="1301">
                  <c:v>20.655131056393973</c:v>
                </c:pt>
                <c:pt idx="1302">
                  <c:v>20.655131056393973</c:v>
                </c:pt>
                <c:pt idx="1303">
                  <c:v>20.655131056393973</c:v>
                </c:pt>
                <c:pt idx="1304">
                  <c:v>20.655131056393973</c:v>
                </c:pt>
                <c:pt idx="1305">
                  <c:v>20.655131056393973</c:v>
                </c:pt>
                <c:pt idx="1306">
                  <c:v>20.655131056393973</c:v>
                </c:pt>
                <c:pt idx="1307">
                  <c:v>20.655131056393973</c:v>
                </c:pt>
                <c:pt idx="1308">
                  <c:v>20.655131056393973</c:v>
                </c:pt>
                <c:pt idx="1309">
                  <c:v>20.655131056393973</c:v>
                </c:pt>
                <c:pt idx="1310">
                  <c:v>20.655131056393973</c:v>
                </c:pt>
                <c:pt idx="1311">
                  <c:v>20.655131056393973</c:v>
                </c:pt>
                <c:pt idx="1312">
                  <c:v>20.655131056393973</c:v>
                </c:pt>
                <c:pt idx="1313">
                  <c:v>20.655131056393973</c:v>
                </c:pt>
                <c:pt idx="1314">
                  <c:v>20.655131056393973</c:v>
                </c:pt>
                <c:pt idx="1315">
                  <c:v>20.655131056393973</c:v>
                </c:pt>
                <c:pt idx="1316">
                  <c:v>20.655131056393973</c:v>
                </c:pt>
                <c:pt idx="1317">
                  <c:v>20.655131056393973</c:v>
                </c:pt>
                <c:pt idx="1318">
                  <c:v>20.655131056393973</c:v>
                </c:pt>
                <c:pt idx="1319">
                  <c:v>20.655131056393973</c:v>
                </c:pt>
                <c:pt idx="1320">
                  <c:v>20.655131056393973</c:v>
                </c:pt>
                <c:pt idx="1321">
                  <c:v>20.655131056393973</c:v>
                </c:pt>
                <c:pt idx="1322">
                  <c:v>20.655131056393973</c:v>
                </c:pt>
                <c:pt idx="1323">
                  <c:v>20.655131056393973</c:v>
                </c:pt>
                <c:pt idx="1324">
                  <c:v>20.655131056393973</c:v>
                </c:pt>
                <c:pt idx="1325">
                  <c:v>20.655131056393973</c:v>
                </c:pt>
                <c:pt idx="1326">
                  <c:v>20.655131056393973</c:v>
                </c:pt>
                <c:pt idx="1327">
                  <c:v>20.655131056393973</c:v>
                </c:pt>
                <c:pt idx="1328">
                  <c:v>20.655131056393973</c:v>
                </c:pt>
                <c:pt idx="1329">
                  <c:v>20.655131056393973</c:v>
                </c:pt>
                <c:pt idx="1330">
                  <c:v>20.655131056393973</c:v>
                </c:pt>
                <c:pt idx="1331">
                  <c:v>20.655131056393973</c:v>
                </c:pt>
                <c:pt idx="1332">
                  <c:v>20.655131056393973</c:v>
                </c:pt>
                <c:pt idx="1333">
                  <c:v>20.655131056393973</c:v>
                </c:pt>
                <c:pt idx="1334">
                  <c:v>20.655131056393973</c:v>
                </c:pt>
                <c:pt idx="1335">
                  <c:v>20.655131056393973</c:v>
                </c:pt>
                <c:pt idx="1336">
                  <c:v>20.655131056393973</c:v>
                </c:pt>
                <c:pt idx="1337">
                  <c:v>20.655131056393973</c:v>
                </c:pt>
                <c:pt idx="1338">
                  <c:v>20.655131056393973</c:v>
                </c:pt>
                <c:pt idx="1339">
                  <c:v>20.655131056393973</c:v>
                </c:pt>
                <c:pt idx="1340">
                  <c:v>20.655131056393973</c:v>
                </c:pt>
                <c:pt idx="1341">
                  <c:v>20.655131056393973</c:v>
                </c:pt>
                <c:pt idx="1342">
                  <c:v>20.655131056393973</c:v>
                </c:pt>
                <c:pt idx="1343">
                  <c:v>20.655131056393973</c:v>
                </c:pt>
                <c:pt idx="1344">
                  <c:v>20.655131056393973</c:v>
                </c:pt>
                <c:pt idx="1345">
                  <c:v>20.655131056393973</c:v>
                </c:pt>
                <c:pt idx="1346">
                  <c:v>20.655131056393973</c:v>
                </c:pt>
                <c:pt idx="1347">
                  <c:v>20.655131056393973</c:v>
                </c:pt>
                <c:pt idx="1348">
                  <c:v>20.655131056393973</c:v>
                </c:pt>
                <c:pt idx="1349">
                  <c:v>20.655131056393973</c:v>
                </c:pt>
                <c:pt idx="1350">
                  <c:v>20.655131056393973</c:v>
                </c:pt>
                <c:pt idx="1351">
                  <c:v>20.655131056393973</c:v>
                </c:pt>
                <c:pt idx="1352">
                  <c:v>20.655131056393973</c:v>
                </c:pt>
                <c:pt idx="1353">
                  <c:v>20.655131056393973</c:v>
                </c:pt>
                <c:pt idx="1354">
                  <c:v>20.655131056393973</c:v>
                </c:pt>
                <c:pt idx="1355">
                  <c:v>20.655131056393973</c:v>
                </c:pt>
                <c:pt idx="1356">
                  <c:v>20.655131056393973</c:v>
                </c:pt>
                <c:pt idx="1357">
                  <c:v>20.655131056393973</c:v>
                </c:pt>
                <c:pt idx="1358">
                  <c:v>20.655131056393973</c:v>
                </c:pt>
                <c:pt idx="1359">
                  <c:v>20.655131056393973</c:v>
                </c:pt>
                <c:pt idx="1360">
                  <c:v>20.655131056393973</c:v>
                </c:pt>
                <c:pt idx="1361">
                  <c:v>20.655131056393973</c:v>
                </c:pt>
                <c:pt idx="1362">
                  <c:v>20.655131056393973</c:v>
                </c:pt>
                <c:pt idx="1363">
                  <c:v>20.655131056393973</c:v>
                </c:pt>
                <c:pt idx="1364">
                  <c:v>20.655131056393973</c:v>
                </c:pt>
                <c:pt idx="1365">
                  <c:v>20.655131056393973</c:v>
                </c:pt>
                <c:pt idx="1366">
                  <c:v>20.655131056393973</c:v>
                </c:pt>
                <c:pt idx="1367">
                  <c:v>20.655131056393973</c:v>
                </c:pt>
                <c:pt idx="1368">
                  <c:v>20.655131056393973</c:v>
                </c:pt>
                <c:pt idx="1369">
                  <c:v>20.655131056393973</c:v>
                </c:pt>
                <c:pt idx="1370">
                  <c:v>20.655131056393973</c:v>
                </c:pt>
                <c:pt idx="1371">
                  <c:v>20.655131056393973</c:v>
                </c:pt>
                <c:pt idx="1372">
                  <c:v>20.655131056393973</c:v>
                </c:pt>
                <c:pt idx="1373">
                  <c:v>20.655131056393973</c:v>
                </c:pt>
                <c:pt idx="1374">
                  <c:v>20.655131056393973</c:v>
                </c:pt>
                <c:pt idx="1375">
                  <c:v>20.655131056393973</c:v>
                </c:pt>
                <c:pt idx="1376">
                  <c:v>20.655131056393973</c:v>
                </c:pt>
                <c:pt idx="1377">
                  <c:v>20.655131056393973</c:v>
                </c:pt>
                <c:pt idx="1378">
                  <c:v>20.655131056393973</c:v>
                </c:pt>
                <c:pt idx="1379">
                  <c:v>20.655131056393973</c:v>
                </c:pt>
                <c:pt idx="1380">
                  <c:v>20.655131056393973</c:v>
                </c:pt>
                <c:pt idx="1381">
                  <c:v>20.655131056393973</c:v>
                </c:pt>
                <c:pt idx="1382">
                  <c:v>20.655131056393973</c:v>
                </c:pt>
                <c:pt idx="1383">
                  <c:v>20.655131056393973</c:v>
                </c:pt>
                <c:pt idx="1384">
                  <c:v>20.655131056393973</c:v>
                </c:pt>
                <c:pt idx="1385">
                  <c:v>20.655131056393973</c:v>
                </c:pt>
                <c:pt idx="1386">
                  <c:v>20.655131056393973</c:v>
                </c:pt>
                <c:pt idx="1387">
                  <c:v>20.655131056393973</c:v>
                </c:pt>
                <c:pt idx="1388">
                  <c:v>20.655131056393973</c:v>
                </c:pt>
                <c:pt idx="1389">
                  <c:v>20.655131056393973</c:v>
                </c:pt>
                <c:pt idx="1390">
                  <c:v>20.655131056393973</c:v>
                </c:pt>
                <c:pt idx="1391">
                  <c:v>20.655131056393973</c:v>
                </c:pt>
                <c:pt idx="1392">
                  <c:v>20.655131056393973</c:v>
                </c:pt>
                <c:pt idx="1393">
                  <c:v>20.655131056393973</c:v>
                </c:pt>
                <c:pt idx="1394">
                  <c:v>20.655131056393973</c:v>
                </c:pt>
                <c:pt idx="1395">
                  <c:v>20.655131056393973</c:v>
                </c:pt>
                <c:pt idx="1396">
                  <c:v>20.655131056393973</c:v>
                </c:pt>
                <c:pt idx="1397">
                  <c:v>20.655131056393973</c:v>
                </c:pt>
                <c:pt idx="1398">
                  <c:v>20.655131056393973</c:v>
                </c:pt>
                <c:pt idx="1399">
                  <c:v>20.655131056393973</c:v>
                </c:pt>
                <c:pt idx="1400">
                  <c:v>20.655131056393973</c:v>
                </c:pt>
                <c:pt idx="1401">
                  <c:v>20.655131056393973</c:v>
                </c:pt>
                <c:pt idx="1402">
                  <c:v>20.655131056393973</c:v>
                </c:pt>
                <c:pt idx="1403">
                  <c:v>20.655131056393973</c:v>
                </c:pt>
                <c:pt idx="1404">
                  <c:v>20.655131056393973</c:v>
                </c:pt>
                <c:pt idx="1405">
                  <c:v>20.655131056393973</c:v>
                </c:pt>
                <c:pt idx="1406">
                  <c:v>20.655131056393973</c:v>
                </c:pt>
                <c:pt idx="1407">
                  <c:v>20.655131056393973</c:v>
                </c:pt>
                <c:pt idx="1408">
                  <c:v>20.655131056393973</c:v>
                </c:pt>
                <c:pt idx="1409">
                  <c:v>20.655131056393973</c:v>
                </c:pt>
                <c:pt idx="1410">
                  <c:v>20.655131056393973</c:v>
                </c:pt>
                <c:pt idx="1411">
                  <c:v>20.655131056393973</c:v>
                </c:pt>
                <c:pt idx="1412">
                  <c:v>20.655131056393973</c:v>
                </c:pt>
                <c:pt idx="1413">
                  <c:v>20.655131056393973</c:v>
                </c:pt>
                <c:pt idx="1414">
                  <c:v>20.655131056393973</c:v>
                </c:pt>
                <c:pt idx="1415">
                  <c:v>20.655131056393973</c:v>
                </c:pt>
                <c:pt idx="1416">
                  <c:v>20.655131056393973</c:v>
                </c:pt>
                <c:pt idx="1417">
                  <c:v>20.655131056393973</c:v>
                </c:pt>
                <c:pt idx="1418">
                  <c:v>20.655131056393973</c:v>
                </c:pt>
                <c:pt idx="1419">
                  <c:v>20.655131056393973</c:v>
                </c:pt>
                <c:pt idx="1420">
                  <c:v>20.655131056393973</c:v>
                </c:pt>
                <c:pt idx="1421">
                  <c:v>20.655131056393973</c:v>
                </c:pt>
                <c:pt idx="1422">
                  <c:v>20.655131056393973</c:v>
                </c:pt>
                <c:pt idx="1423">
                  <c:v>20.655131056393973</c:v>
                </c:pt>
                <c:pt idx="1424">
                  <c:v>20.655131056393973</c:v>
                </c:pt>
                <c:pt idx="1425">
                  <c:v>20.655131056393973</c:v>
                </c:pt>
                <c:pt idx="1426">
                  <c:v>20.655131056393973</c:v>
                </c:pt>
                <c:pt idx="1427">
                  <c:v>20.655131056393973</c:v>
                </c:pt>
                <c:pt idx="1428">
                  <c:v>20.655131056393973</c:v>
                </c:pt>
                <c:pt idx="1429">
                  <c:v>20.655131056393973</c:v>
                </c:pt>
                <c:pt idx="1430">
                  <c:v>20.655131056393973</c:v>
                </c:pt>
                <c:pt idx="1431">
                  <c:v>20.655131056393973</c:v>
                </c:pt>
                <c:pt idx="1432">
                  <c:v>20.655131056393973</c:v>
                </c:pt>
                <c:pt idx="1433">
                  <c:v>20.655131056393973</c:v>
                </c:pt>
                <c:pt idx="1434">
                  <c:v>20.655131056393973</c:v>
                </c:pt>
                <c:pt idx="1435">
                  <c:v>20.655131056393973</c:v>
                </c:pt>
                <c:pt idx="1436">
                  <c:v>20.655131056393973</c:v>
                </c:pt>
                <c:pt idx="1437">
                  <c:v>20.655131056393973</c:v>
                </c:pt>
                <c:pt idx="1438">
                  <c:v>20.655131056393973</c:v>
                </c:pt>
                <c:pt idx="1439">
                  <c:v>20.655131056393973</c:v>
                </c:pt>
                <c:pt idx="1440">
                  <c:v>20.655131056393973</c:v>
                </c:pt>
                <c:pt idx="1441">
                  <c:v>20.655131056393973</c:v>
                </c:pt>
                <c:pt idx="1442">
                  <c:v>20.655131056393973</c:v>
                </c:pt>
                <c:pt idx="1443">
                  <c:v>20.655131056393973</c:v>
                </c:pt>
                <c:pt idx="1444">
                  <c:v>20.655131056393973</c:v>
                </c:pt>
                <c:pt idx="1445">
                  <c:v>20.655131056393973</c:v>
                </c:pt>
                <c:pt idx="1446">
                  <c:v>20.655131056393973</c:v>
                </c:pt>
                <c:pt idx="1447">
                  <c:v>20.655131056393973</c:v>
                </c:pt>
                <c:pt idx="1448">
                  <c:v>20.655131056393973</c:v>
                </c:pt>
                <c:pt idx="1449">
                  <c:v>20.655131056393973</c:v>
                </c:pt>
                <c:pt idx="1450">
                  <c:v>20.655131056393973</c:v>
                </c:pt>
                <c:pt idx="1451">
                  <c:v>20.655131056393973</c:v>
                </c:pt>
                <c:pt idx="1452">
                  <c:v>20.655131056393973</c:v>
                </c:pt>
                <c:pt idx="1453">
                  <c:v>20.655131056393973</c:v>
                </c:pt>
                <c:pt idx="1454">
                  <c:v>20.655131056393973</c:v>
                </c:pt>
                <c:pt idx="1455">
                  <c:v>20.655131056393973</c:v>
                </c:pt>
                <c:pt idx="1456">
                  <c:v>20.655131056393973</c:v>
                </c:pt>
                <c:pt idx="1457">
                  <c:v>20.655131056393973</c:v>
                </c:pt>
                <c:pt idx="1458">
                  <c:v>20.655131056393973</c:v>
                </c:pt>
                <c:pt idx="1459">
                  <c:v>20.655131056393973</c:v>
                </c:pt>
                <c:pt idx="1460">
                  <c:v>20.655131056393973</c:v>
                </c:pt>
                <c:pt idx="1461">
                  <c:v>20.655131056393973</c:v>
                </c:pt>
                <c:pt idx="1462">
                  <c:v>20.655131056393973</c:v>
                </c:pt>
                <c:pt idx="1463">
                  <c:v>20.655131056393973</c:v>
                </c:pt>
                <c:pt idx="1464">
                  <c:v>20.655131056393973</c:v>
                </c:pt>
                <c:pt idx="1465">
                  <c:v>20.655131056393973</c:v>
                </c:pt>
                <c:pt idx="1466">
                  <c:v>20.655131056393973</c:v>
                </c:pt>
                <c:pt idx="1467">
                  <c:v>20.655131056393973</c:v>
                </c:pt>
                <c:pt idx="1468">
                  <c:v>20.655131056393973</c:v>
                </c:pt>
                <c:pt idx="1469">
                  <c:v>20.655131056393973</c:v>
                </c:pt>
                <c:pt idx="1470">
                  <c:v>20.655131056393973</c:v>
                </c:pt>
                <c:pt idx="1471">
                  <c:v>20.655131056393973</c:v>
                </c:pt>
                <c:pt idx="1472">
                  <c:v>20.655131056393973</c:v>
                </c:pt>
                <c:pt idx="1473">
                  <c:v>20.655131056393973</c:v>
                </c:pt>
                <c:pt idx="1474">
                  <c:v>20.655131056393973</c:v>
                </c:pt>
                <c:pt idx="1475">
                  <c:v>20.655131056393973</c:v>
                </c:pt>
                <c:pt idx="1476">
                  <c:v>20.655131056393973</c:v>
                </c:pt>
                <c:pt idx="1477">
                  <c:v>20.655131056393973</c:v>
                </c:pt>
                <c:pt idx="1478">
                  <c:v>20.655131056393973</c:v>
                </c:pt>
                <c:pt idx="1479">
                  <c:v>20.655131056393973</c:v>
                </c:pt>
                <c:pt idx="1480">
                  <c:v>20.655131056393973</c:v>
                </c:pt>
                <c:pt idx="1481">
                  <c:v>20.655131056393973</c:v>
                </c:pt>
                <c:pt idx="1482">
                  <c:v>20.655131056393973</c:v>
                </c:pt>
                <c:pt idx="1483">
                  <c:v>20.655131056393973</c:v>
                </c:pt>
                <c:pt idx="1484">
                  <c:v>20.655131056393973</c:v>
                </c:pt>
                <c:pt idx="1485">
                  <c:v>20.655131056393973</c:v>
                </c:pt>
                <c:pt idx="1486">
                  <c:v>20.655131056393973</c:v>
                </c:pt>
                <c:pt idx="1487">
                  <c:v>20.655131056393973</c:v>
                </c:pt>
                <c:pt idx="1488">
                  <c:v>20.655131056393973</c:v>
                </c:pt>
                <c:pt idx="1489">
                  <c:v>20.655131056393973</c:v>
                </c:pt>
                <c:pt idx="1490">
                  <c:v>20.655131056393973</c:v>
                </c:pt>
                <c:pt idx="1491">
                  <c:v>20.655131056393973</c:v>
                </c:pt>
                <c:pt idx="1492">
                  <c:v>20.655131056393973</c:v>
                </c:pt>
                <c:pt idx="1493">
                  <c:v>20.655131056393973</c:v>
                </c:pt>
                <c:pt idx="1494">
                  <c:v>20.655131056393973</c:v>
                </c:pt>
                <c:pt idx="1495">
                  <c:v>20.655131056393973</c:v>
                </c:pt>
                <c:pt idx="1496">
                  <c:v>20.655131056393973</c:v>
                </c:pt>
                <c:pt idx="1497">
                  <c:v>20.655131056393973</c:v>
                </c:pt>
                <c:pt idx="1498">
                  <c:v>20.655131056393973</c:v>
                </c:pt>
                <c:pt idx="1499">
                  <c:v>20.655131056393973</c:v>
                </c:pt>
                <c:pt idx="1500">
                  <c:v>20.655131056393973</c:v>
                </c:pt>
                <c:pt idx="1501">
                  <c:v>20.655131056393973</c:v>
                </c:pt>
                <c:pt idx="1502">
                  <c:v>20.655131056393973</c:v>
                </c:pt>
                <c:pt idx="1503">
                  <c:v>20.655131056393973</c:v>
                </c:pt>
                <c:pt idx="1504">
                  <c:v>20.655131056393973</c:v>
                </c:pt>
                <c:pt idx="1505">
                  <c:v>20.655131056393973</c:v>
                </c:pt>
                <c:pt idx="1506">
                  <c:v>20.655131056393973</c:v>
                </c:pt>
                <c:pt idx="1507">
                  <c:v>20.655131056393973</c:v>
                </c:pt>
                <c:pt idx="1508">
                  <c:v>20.655131056393973</c:v>
                </c:pt>
                <c:pt idx="1509">
                  <c:v>20.655131056393973</c:v>
                </c:pt>
                <c:pt idx="1510">
                  <c:v>20.655131056393973</c:v>
                </c:pt>
                <c:pt idx="1511">
                  <c:v>20.655131056393973</c:v>
                </c:pt>
                <c:pt idx="1512">
                  <c:v>20.655131056393973</c:v>
                </c:pt>
                <c:pt idx="1513">
                  <c:v>20.655131056393973</c:v>
                </c:pt>
                <c:pt idx="1514">
                  <c:v>20.655131056393973</c:v>
                </c:pt>
                <c:pt idx="1515">
                  <c:v>20.655131056393973</c:v>
                </c:pt>
                <c:pt idx="1516">
                  <c:v>20.655131056393973</c:v>
                </c:pt>
                <c:pt idx="1517">
                  <c:v>20.655131056393973</c:v>
                </c:pt>
                <c:pt idx="1518">
                  <c:v>20.655131056393973</c:v>
                </c:pt>
                <c:pt idx="1519">
                  <c:v>20.655131056393973</c:v>
                </c:pt>
                <c:pt idx="1520">
                  <c:v>20.655131056393973</c:v>
                </c:pt>
                <c:pt idx="1521">
                  <c:v>20.655131056393973</c:v>
                </c:pt>
                <c:pt idx="1522">
                  <c:v>20.655131056393973</c:v>
                </c:pt>
                <c:pt idx="1523">
                  <c:v>20.655131056393973</c:v>
                </c:pt>
                <c:pt idx="1524">
                  <c:v>20.655131056393973</c:v>
                </c:pt>
                <c:pt idx="1525">
                  <c:v>20.655131056393973</c:v>
                </c:pt>
                <c:pt idx="1526">
                  <c:v>20.655131056393973</c:v>
                </c:pt>
                <c:pt idx="1527">
                  <c:v>20.655131056393973</c:v>
                </c:pt>
                <c:pt idx="1528">
                  <c:v>20.655131056393973</c:v>
                </c:pt>
                <c:pt idx="1529">
                  <c:v>20.655131056393973</c:v>
                </c:pt>
                <c:pt idx="1530">
                  <c:v>20.655131056393973</c:v>
                </c:pt>
                <c:pt idx="1531">
                  <c:v>20.655131056393973</c:v>
                </c:pt>
                <c:pt idx="1532">
                  <c:v>20.655131056393973</c:v>
                </c:pt>
                <c:pt idx="1533">
                  <c:v>20.655131056393973</c:v>
                </c:pt>
                <c:pt idx="1534">
                  <c:v>20.655131056393973</c:v>
                </c:pt>
                <c:pt idx="1535">
                  <c:v>20.655131056393973</c:v>
                </c:pt>
                <c:pt idx="1536">
                  <c:v>20.655131056393973</c:v>
                </c:pt>
                <c:pt idx="1537">
                  <c:v>20.655131056393973</c:v>
                </c:pt>
                <c:pt idx="1538">
                  <c:v>20.655131056393973</c:v>
                </c:pt>
                <c:pt idx="1539">
                  <c:v>20.655131056393973</c:v>
                </c:pt>
                <c:pt idx="1540">
                  <c:v>20.655131056393973</c:v>
                </c:pt>
                <c:pt idx="1541">
                  <c:v>20.655131056393973</c:v>
                </c:pt>
                <c:pt idx="1542">
                  <c:v>20.655131056393973</c:v>
                </c:pt>
                <c:pt idx="1543">
                  <c:v>20.655131056393973</c:v>
                </c:pt>
                <c:pt idx="1544">
                  <c:v>20.655131056393973</c:v>
                </c:pt>
                <c:pt idx="1545">
                  <c:v>20.655131056393973</c:v>
                </c:pt>
                <c:pt idx="1546">
                  <c:v>20.655131056393973</c:v>
                </c:pt>
                <c:pt idx="1547">
                  <c:v>20.655131056393973</c:v>
                </c:pt>
                <c:pt idx="1548">
                  <c:v>20.655131056393973</c:v>
                </c:pt>
                <c:pt idx="1549">
                  <c:v>20.655131056393973</c:v>
                </c:pt>
                <c:pt idx="1550">
                  <c:v>20.655131056393973</c:v>
                </c:pt>
                <c:pt idx="1551">
                  <c:v>20.655131056393973</c:v>
                </c:pt>
                <c:pt idx="1552">
                  <c:v>20.655131056393973</c:v>
                </c:pt>
                <c:pt idx="1553">
                  <c:v>20.655131056393973</c:v>
                </c:pt>
                <c:pt idx="1554">
                  <c:v>20.655131056393973</c:v>
                </c:pt>
                <c:pt idx="1555">
                  <c:v>20.655131056393973</c:v>
                </c:pt>
                <c:pt idx="1556">
                  <c:v>20.655131056393973</c:v>
                </c:pt>
                <c:pt idx="1557">
                  <c:v>20.655131056393973</c:v>
                </c:pt>
                <c:pt idx="1558">
                  <c:v>20.655131056393973</c:v>
                </c:pt>
                <c:pt idx="1559">
                  <c:v>20.655131056393973</c:v>
                </c:pt>
                <c:pt idx="1560">
                  <c:v>20.655131056393973</c:v>
                </c:pt>
                <c:pt idx="1561">
                  <c:v>20.655131056393973</c:v>
                </c:pt>
                <c:pt idx="1562">
                  <c:v>20.655131056393973</c:v>
                </c:pt>
                <c:pt idx="1563">
                  <c:v>20.655131056393973</c:v>
                </c:pt>
                <c:pt idx="1564">
                  <c:v>20.655131056393973</c:v>
                </c:pt>
                <c:pt idx="1565">
                  <c:v>20.655131056393973</c:v>
                </c:pt>
                <c:pt idx="1566">
                  <c:v>20.655131056393973</c:v>
                </c:pt>
                <c:pt idx="1567">
                  <c:v>20.655131056393973</c:v>
                </c:pt>
                <c:pt idx="1568">
                  <c:v>20.655131056393973</c:v>
                </c:pt>
                <c:pt idx="1569">
                  <c:v>20.655131056393973</c:v>
                </c:pt>
                <c:pt idx="1570">
                  <c:v>20.655131056393973</c:v>
                </c:pt>
                <c:pt idx="1571">
                  <c:v>20.655131056393973</c:v>
                </c:pt>
                <c:pt idx="1572">
                  <c:v>20.655131056393973</c:v>
                </c:pt>
                <c:pt idx="1573">
                  <c:v>20.655131056393973</c:v>
                </c:pt>
                <c:pt idx="1574">
                  <c:v>20.655131056393973</c:v>
                </c:pt>
                <c:pt idx="1575">
                  <c:v>20.655131056393973</c:v>
                </c:pt>
                <c:pt idx="1576">
                  <c:v>20.655131056393973</c:v>
                </c:pt>
                <c:pt idx="1577">
                  <c:v>20.655131056393973</c:v>
                </c:pt>
                <c:pt idx="1578">
                  <c:v>20.655131056393973</c:v>
                </c:pt>
                <c:pt idx="1579">
                  <c:v>20.655131056393973</c:v>
                </c:pt>
                <c:pt idx="1580">
                  <c:v>20.655131056393973</c:v>
                </c:pt>
                <c:pt idx="1581">
                  <c:v>20.655131056393973</c:v>
                </c:pt>
                <c:pt idx="1582">
                  <c:v>20.655131056393973</c:v>
                </c:pt>
                <c:pt idx="1583">
                  <c:v>20.655131056393973</c:v>
                </c:pt>
                <c:pt idx="1584">
                  <c:v>20.655131056393973</c:v>
                </c:pt>
                <c:pt idx="1585">
                  <c:v>20.655131056393973</c:v>
                </c:pt>
                <c:pt idx="1586">
                  <c:v>20.655131056393973</c:v>
                </c:pt>
                <c:pt idx="1587">
                  <c:v>20.655131056393973</c:v>
                </c:pt>
                <c:pt idx="1588">
                  <c:v>20.655131056393973</c:v>
                </c:pt>
                <c:pt idx="1589">
                  <c:v>20.655131056393973</c:v>
                </c:pt>
                <c:pt idx="1590">
                  <c:v>20.655131056393973</c:v>
                </c:pt>
                <c:pt idx="1591">
                  <c:v>20.655131056393973</c:v>
                </c:pt>
                <c:pt idx="1592">
                  <c:v>20.655131056393973</c:v>
                </c:pt>
                <c:pt idx="1593">
                  <c:v>20.655131056393973</c:v>
                </c:pt>
                <c:pt idx="1594">
                  <c:v>20.655131056393973</c:v>
                </c:pt>
                <c:pt idx="1595">
                  <c:v>20.655131056393973</c:v>
                </c:pt>
                <c:pt idx="1596">
                  <c:v>20.655131056393973</c:v>
                </c:pt>
                <c:pt idx="1597">
                  <c:v>20.655131056393973</c:v>
                </c:pt>
                <c:pt idx="1598">
                  <c:v>20.655131056393973</c:v>
                </c:pt>
                <c:pt idx="1599">
                  <c:v>20.655131056393973</c:v>
                </c:pt>
                <c:pt idx="1600">
                  <c:v>20.655131056393973</c:v>
                </c:pt>
                <c:pt idx="1601">
                  <c:v>20.655131056393973</c:v>
                </c:pt>
                <c:pt idx="1602">
                  <c:v>20.655131056393973</c:v>
                </c:pt>
                <c:pt idx="1603">
                  <c:v>20.655131056393973</c:v>
                </c:pt>
                <c:pt idx="1604">
                  <c:v>20.655131056393973</c:v>
                </c:pt>
                <c:pt idx="1605">
                  <c:v>20.655131056393973</c:v>
                </c:pt>
                <c:pt idx="1606">
                  <c:v>20.655131056393973</c:v>
                </c:pt>
                <c:pt idx="1607">
                  <c:v>20.655131056393973</c:v>
                </c:pt>
                <c:pt idx="1608">
                  <c:v>20.655131056393973</c:v>
                </c:pt>
                <c:pt idx="1609">
                  <c:v>20.655131056393973</c:v>
                </c:pt>
                <c:pt idx="1610">
                  <c:v>20.655131056393973</c:v>
                </c:pt>
                <c:pt idx="1611">
                  <c:v>20.655131056393973</c:v>
                </c:pt>
                <c:pt idx="1612">
                  <c:v>20.655131056393973</c:v>
                </c:pt>
                <c:pt idx="1613">
                  <c:v>20.655131056393973</c:v>
                </c:pt>
                <c:pt idx="1614">
                  <c:v>20.655131056393973</c:v>
                </c:pt>
                <c:pt idx="1615">
                  <c:v>20.655131056393973</c:v>
                </c:pt>
                <c:pt idx="1616">
                  <c:v>20.655131056393973</c:v>
                </c:pt>
                <c:pt idx="1617">
                  <c:v>20.655131056393973</c:v>
                </c:pt>
                <c:pt idx="1618">
                  <c:v>20.655131056393973</c:v>
                </c:pt>
                <c:pt idx="1619">
                  <c:v>20.655131056393973</c:v>
                </c:pt>
                <c:pt idx="1620">
                  <c:v>20.655131056393973</c:v>
                </c:pt>
                <c:pt idx="1621">
                  <c:v>20.655131056393973</c:v>
                </c:pt>
                <c:pt idx="1622">
                  <c:v>20.655131056393973</c:v>
                </c:pt>
                <c:pt idx="1623">
                  <c:v>20.655131056393973</c:v>
                </c:pt>
                <c:pt idx="1624">
                  <c:v>20.655131056393973</c:v>
                </c:pt>
                <c:pt idx="1625">
                  <c:v>20.655131056393973</c:v>
                </c:pt>
                <c:pt idx="1626">
                  <c:v>20.655131056393973</c:v>
                </c:pt>
                <c:pt idx="1627">
                  <c:v>20.655131056393973</c:v>
                </c:pt>
                <c:pt idx="1628">
                  <c:v>20.655131056393973</c:v>
                </c:pt>
                <c:pt idx="1629">
                  <c:v>20.655131056393973</c:v>
                </c:pt>
                <c:pt idx="1630">
                  <c:v>20.655131056393973</c:v>
                </c:pt>
                <c:pt idx="1631">
                  <c:v>20.655131056393973</c:v>
                </c:pt>
                <c:pt idx="1632">
                  <c:v>20.655131056393973</c:v>
                </c:pt>
                <c:pt idx="1633">
                  <c:v>20.655131056393973</c:v>
                </c:pt>
                <c:pt idx="1634">
                  <c:v>20.655131056393973</c:v>
                </c:pt>
                <c:pt idx="1635">
                  <c:v>20.655131056393973</c:v>
                </c:pt>
                <c:pt idx="1636">
                  <c:v>20.655131056393973</c:v>
                </c:pt>
                <c:pt idx="1637">
                  <c:v>20.655131056393973</c:v>
                </c:pt>
                <c:pt idx="1638">
                  <c:v>20.655131056393973</c:v>
                </c:pt>
                <c:pt idx="1639">
                  <c:v>20.655131056393973</c:v>
                </c:pt>
                <c:pt idx="1640">
                  <c:v>20.655131056393973</c:v>
                </c:pt>
                <c:pt idx="1641">
                  <c:v>20.655131056393973</c:v>
                </c:pt>
                <c:pt idx="1642">
                  <c:v>20.655131056393973</c:v>
                </c:pt>
                <c:pt idx="1643">
                  <c:v>20.655131056393973</c:v>
                </c:pt>
                <c:pt idx="1644">
                  <c:v>20.655131056393973</c:v>
                </c:pt>
                <c:pt idx="1645">
                  <c:v>20.655131056393973</c:v>
                </c:pt>
                <c:pt idx="1646">
                  <c:v>20.655131056393973</c:v>
                </c:pt>
                <c:pt idx="1647">
                  <c:v>20.655131056393973</c:v>
                </c:pt>
                <c:pt idx="1648">
                  <c:v>20.655131056393973</c:v>
                </c:pt>
                <c:pt idx="1649">
                  <c:v>20.655131056393973</c:v>
                </c:pt>
                <c:pt idx="1650">
                  <c:v>20.655131056393973</c:v>
                </c:pt>
                <c:pt idx="1651">
                  <c:v>20.655131056393973</c:v>
                </c:pt>
                <c:pt idx="1652">
                  <c:v>20.655131056393973</c:v>
                </c:pt>
                <c:pt idx="1653">
                  <c:v>20.655131056393973</c:v>
                </c:pt>
                <c:pt idx="1654">
                  <c:v>20.655131056393973</c:v>
                </c:pt>
                <c:pt idx="1655">
                  <c:v>20.655131056393973</c:v>
                </c:pt>
                <c:pt idx="1656">
                  <c:v>20.655131056393973</c:v>
                </c:pt>
                <c:pt idx="1657">
                  <c:v>20.655131056393973</c:v>
                </c:pt>
                <c:pt idx="1658">
                  <c:v>20.655131056393973</c:v>
                </c:pt>
                <c:pt idx="1659">
                  <c:v>20.655131056393973</c:v>
                </c:pt>
                <c:pt idx="1660">
                  <c:v>20.655131056393973</c:v>
                </c:pt>
                <c:pt idx="1661">
                  <c:v>20.655131056393973</c:v>
                </c:pt>
                <c:pt idx="1662">
                  <c:v>20.655131056393973</c:v>
                </c:pt>
                <c:pt idx="1663">
                  <c:v>20.655131056393973</c:v>
                </c:pt>
                <c:pt idx="1664">
                  <c:v>20.655131056393973</c:v>
                </c:pt>
                <c:pt idx="1665">
                  <c:v>20.655131056393973</c:v>
                </c:pt>
                <c:pt idx="1666">
                  <c:v>20.655131056393973</c:v>
                </c:pt>
                <c:pt idx="1667">
                  <c:v>20.655131056393973</c:v>
                </c:pt>
                <c:pt idx="1668">
                  <c:v>20.655131056393973</c:v>
                </c:pt>
                <c:pt idx="1669">
                  <c:v>20.655131056393973</c:v>
                </c:pt>
                <c:pt idx="1670">
                  <c:v>20.655131056393973</c:v>
                </c:pt>
                <c:pt idx="1671">
                  <c:v>20.655131056393973</c:v>
                </c:pt>
                <c:pt idx="1672">
                  <c:v>20.655131056393973</c:v>
                </c:pt>
                <c:pt idx="1673">
                  <c:v>20.655131056393973</c:v>
                </c:pt>
                <c:pt idx="1674">
                  <c:v>20.655131056393973</c:v>
                </c:pt>
                <c:pt idx="1675">
                  <c:v>20.655131056393973</c:v>
                </c:pt>
                <c:pt idx="1676">
                  <c:v>20.655131056393973</c:v>
                </c:pt>
                <c:pt idx="1677">
                  <c:v>20.655131056393973</c:v>
                </c:pt>
                <c:pt idx="1678">
                  <c:v>20.655131056393973</c:v>
                </c:pt>
                <c:pt idx="1679">
                  <c:v>20.655131056393973</c:v>
                </c:pt>
                <c:pt idx="1680">
                  <c:v>20.655131056393973</c:v>
                </c:pt>
                <c:pt idx="1681">
                  <c:v>20.655131056393973</c:v>
                </c:pt>
                <c:pt idx="1682">
                  <c:v>20.655131056393973</c:v>
                </c:pt>
                <c:pt idx="1683">
                  <c:v>20.655131056393973</c:v>
                </c:pt>
                <c:pt idx="1684">
                  <c:v>20.655131056393973</c:v>
                </c:pt>
                <c:pt idx="1685">
                  <c:v>20.655131056393973</c:v>
                </c:pt>
                <c:pt idx="1686">
                  <c:v>20.655131056393973</c:v>
                </c:pt>
                <c:pt idx="1687">
                  <c:v>20.655131056393973</c:v>
                </c:pt>
                <c:pt idx="1688">
                  <c:v>20.655131056393973</c:v>
                </c:pt>
                <c:pt idx="1689">
                  <c:v>20.655131056393973</c:v>
                </c:pt>
                <c:pt idx="1690">
                  <c:v>20.655131056393973</c:v>
                </c:pt>
                <c:pt idx="1691">
                  <c:v>20.655131056393973</c:v>
                </c:pt>
                <c:pt idx="1692">
                  <c:v>20.655131056393973</c:v>
                </c:pt>
                <c:pt idx="1693">
                  <c:v>20.655131056393973</c:v>
                </c:pt>
                <c:pt idx="1694">
                  <c:v>20.655131056393973</c:v>
                </c:pt>
                <c:pt idx="1695">
                  <c:v>20.655131056393973</c:v>
                </c:pt>
                <c:pt idx="1696">
                  <c:v>20.655131056393973</c:v>
                </c:pt>
                <c:pt idx="1697">
                  <c:v>20.655131056393973</c:v>
                </c:pt>
                <c:pt idx="1698">
                  <c:v>20.655131056393973</c:v>
                </c:pt>
                <c:pt idx="1699">
                  <c:v>20.655131056393973</c:v>
                </c:pt>
                <c:pt idx="1700">
                  <c:v>20.655131056393973</c:v>
                </c:pt>
                <c:pt idx="1701">
                  <c:v>20.655131056393973</c:v>
                </c:pt>
                <c:pt idx="1702">
                  <c:v>20.655131056393973</c:v>
                </c:pt>
                <c:pt idx="1703">
                  <c:v>20.655131056393973</c:v>
                </c:pt>
                <c:pt idx="1704">
                  <c:v>20.655131056393973</c:v>
                </c:pt>
                <c:pt idx="1705">
                  <c:v>20.655131056393973</c:v>
                </c:pt>
                <c:pt idx="1706">
                  <c:v>20.655131056393973</c:v>
                </c:pt>
                <c:pt idx="1707">
                  <c:v>20.655131056393973</c:v>
                </c:pt>
                <c:pt idx="1708">
                  <c:v>20.655131056393973</c:v>
                </c:pt>
                <c:pt idx="1709">
                  <c:v>20.655131056393973</c:v>
                </c:pt>
                <c:pt idx="1710">
                  <c:v>20.655131056393973</c:v>
                </c:pt>
                <c:pt idx="1711">
                  <c:v>20.655131056393973</c:v>
                </c:pt>
                <c:pt idx="1712">
                  <c:v>20.655131056393973</c:v>
                </c:pt>
                <c:pt idx="1713">
                  <c:v>20.655131056393973</c:v>
                </c:pt>
                <c:pt idx="1714">
                  <c:v>20.655131056393973</c:v>
                </c:pt>
                <c:pt idx="1715">
                  <c:v>20.655131056393973</c:v>
                </c:pt>
                <c:pt idx="1716">
                  <c:v>20.655131056393973</c:v>
                </c:pt>
                <c:pt idx="1717">
                  <c:v>20.655131056393973</c:v>
                </c:pt>
                <c:pt idx="1718">
                  <c:v>20.655131056393973</c:v>
                </c:pt>
                <c:pt idx="1719">
                  <c:v>20.655131056393973</c:v>
                </c:pt>
                <c:pt idx="1720">
                  <c:v>20.655131056393973</c:v>
                </c:pt>
                <c:pt idx="1721">
                  <c:v>20.655131056393973</c:v>
                </c:pt>
                <c:pt idx="1722">
                  <c:v>20.655131056393973</c:v>
                </c:pt>
                <c:pt idx="1723">
                  <c:v>20.655131056393973</c:v>
                </c:pt>
                <c:pt idx="1724">
                  <c:v>20.655131056393973</c:v>
                </c:pt>
                <c:pt idx="1725">
                  <c:v>20.655131056393973</c:v>
                </c:pt>
                <c:pt idx="1726">
                  <c:v>20.655131056393973</c:v>
                </c:pt>
                <c:pt idx="1727">
                  <c:v>20.655131056393973</c:v>
                </c:pt>
                <c:pt idx="1728">
                  <c:v>20.655131056393973</c:v>
                </c:pt>
                <c:pt idx="1729">
                  <c:v>20.655131056393973</c:v>
                </c:pt>
                <c:pt idx="1730">
                  <c:v>20.655131056393973</c:v>
                </c:pt>
                <c:pt idx="1731">
                  <c:v>20.655131056393973</c:v>
                </c:pt>
                <c:pt idx="1732">
                  <c:v>20.655131056393973</c:v>
                </c:pt>
                <c:pt idx="1733">
                  <c:v>20.655131056393973</c:v>
                </c:pt>
                <c:pt idx="1734">
                  <c:v>20.655131056393973</c:v>
                </c:pt>
                <c:pt idx="1735">
                  <c:v>20.655131056393973</c:v>
                </c:pt>
                <c:pt idx="1736">
                  <c:v>20.655131056393973</c:v>
                </c:pt>
                <c:pt idx="1737">
                  <c:v>20.655131056393973</c:v>
                </c:pt>
                <c:pt idx="1738">
                  <c:v>20.655131056393973</c:v>
                </c:pt>
                <c:pt idx="1739">
                  <c:v>20.655131056393973</c:v>
                </c:pt>
                <c:pt idx="1740">
                  <c:v>20.655131056393973</c:v>
                </c:pt>
                <c:pt idx="1741">
                  <c:v>20.655131056393973</c:v>
                </c:pt>
                <c:pt idx="1742">
                  <c:v>20.655131056393973</c:v>
                </c:pt>
                <c:pt idx="1743">
                  <c:v>20.655131056393973</c:v>
                </c:pt>
                <c:pt idx="1744">
                  <c:v>20.655131056393973</c:v>
                </c:pt>
                <c:pt idx="1745">
                  <c:v>20.655131056393973</c:v>
                </c:pt>
                <c:pt idx="1746">
                  <c:v>20.655131056393973</c:v>
                </c:pt>
                <c:pt idx="1747">
                  <c:v>20.655131056393973</c:v>
                </c:pt>
                <c:pt idx="1748">
                  <c:v>20.655131056393973</c:v>
                </c:pt>
                <c:pt idx="1749">
                  <c:v>20.655131056393973</c:v>
                </c:pt>
                <c:pt idx="1750">
                  <c:v>20.655131056393973</c:v>
                </c:pt>
                <c:pt idx="1751">
                  <c:v>20.655131056393973</c:v>
                </c:pt>
                <c:pt idx="1752">
                  <c:v>20.655131056393973</c:v>
                </c:pt>
                <c:pt idx="1753">
                  <c:v>20.655131056393973</c:v>
                </c:pt>
                <c:pt idx="1754">
                  <c:v>20.655131056393973</c:v>
                </c:pt>
                <c:pt idx="1755">
                  <c:v>20.655131056393973</c:v>
                </c:pt>
                <c:pt idx="1756">
                  <c:v>20.655131056393973</c:v>
                </c:pt>
                <c:pt idx="1757">
                  <c:v>20.655131056393973</c:v>
                </c:pt>
                <c:pt idx="1758">
                  <c:v>20.655131056393973</c:v>
                </c:pt>
                <c:pt idx="1759">
                  <c:v>20.655131056393973</c:v>
                </c:pt>
                <c:pt idx="1760">
                  <c:v>20.655131056393973</c:v>
                </c:pt>
                <c:pt idx="1761">
                  <c:v>20.655131056393973</c:v>
                </c:pt>
                <c:pt idx="1762">
                  <c:v>20.655131056393973</c:v>
                </c:pt>
                <c:pt idx="1763">
                  <c:v>20.655131056393973</c:v>
                </c:pt>
                <c:pt idx="1764">
                  <c:v>20.655131056393973</c:v>
                </c:pt>
                <c:pt idx="1765">
                  <c:v>20.655131056393973</c:v>
                </c:pt>
                <c:pt idx="1766">
                  <c:v>20.655131056393973</c:v>
                </c:pt>
                <c:pt idx="1767">
                  <c:v>20.655131056393973</c:v>
                </c:pt>
                <c:pt idx="1768">
                  <c:v>20.655131056393973</c:v>
                </c:pt>
                <c:pt idx="1769">
                  <c:v>20.655131056393973</c:v>
                </c:pt>
                <c:pt idx="1770">
                  <c:v>20.655131056393973</c:v>
                </c:pt>
                <c:pt idx="1771">
                  <c:v>20.655131056393973</c:v>
                </c:pt>
                <c:pt idx="1772">
                  <c:v>20.655131056393973</c:v>
                </c:pt>
                <c:pt idx="1773">
                  <c:v>20.655131056393973</c:v>
                </c:pt>
                <c:pt idx="1774">
                  <c:v>20.655131056393973</c:v>
                </c:pt>
                <c:pt idx="1775">
                  <c:v>20.655131056393973</c:v>
                </c:pt>
                <c:pt idx="1776">
                  <c:v>20.655131056393973</c:v>
                </c:pt>
                <c:pt idx="1777">
                  <c:v>20.655131056393973</c:v>
                </c:pt>
                <c:pt idx="1778">
                  <c:v>20.655131056393973</c:v>
                </c:pt>
                <c:pt idx="1779">
                  <c:v>20.655131056393973</c:v>
                </c:pt>
                <c:pt idx="1780">
                  <c:v>20.655131056393973</c:v>
                </c:pt>
                <c:pt idx="1781">
                  <c:v>20.655131056393973</c:v>
                </c:pt>
                <c:pt idx="1782">
                  <c:v>20.655131056393973</c:v>
                </c:pt>
                <c:pt idx="1783">
                  <c:v>20.655131056393973</c:v>
                </c:pt>
                <c:pt idx="1784">
                  <c:v>20.655131056393973</c:v>
                </c:pt>
                <c:pt idx="1785">
                  <c:v>20.655131056393973</c:v>
                </c:pt>
                <c:pt idx="1786">
                  <c:v>20.655131056393973</c:v>
                </c:pt>
                <c:pt idx="1787">
                  <c:v>20.655131056393973</c:v>
                </c:pt>
                <c:pt idx="1788">
                  <c:v>20.655131056393973</c:v>
                </c:pt>
                <c:pt idx="1789">
                  <c:v>20.655131056393973</c:v>
                </c:pt>
                <c:pt idx="1790">
                  <c:v>20.655131056393973</c:v>
                </c:pt>
                <c:pt idx="1791">
                  <c:v>20.655131056393973</c:v>
                </c:pt>
                <c:pt idx="1792">
                  <c:v>20.655131056393973</c:v>
                </c:pt>
                <c:pt idx="1793">
                  <c:v>20.655131056393973</c:v>
                </c:pt>
                <c:pt idx="1794">
                  <c:v>20.655131056393973</c:v>
                </c:pt>
                <c:pt idx="1795">
                  <c:v>20.655131056393973</c:v>
                </c:pt>
                <c:pt idx="1796">
                  <c:v>20.655131056393973</c:v>
                </c:pt>
                <c:pt idx="1797">
                  <c:v>20.655131056393973</c:v>
                </c:pt>
                <c:pt idx="1798">
                  <c:v>20.655131056393973</c:v>
                </c:pt>
                <c:pt idx="1799">
                  <c:v>20.655131056393973</c:v>
                </c:pt>
                <c:pt idx="1800">
                  <c:v>20.655131056393973</c:v>
                </c:pt>
                <c:pt idx="1801">
                  <c:v>20.655131056393973</c:v>
                </c:pt>
                <c:pt idx="1802">
                  <c:v>20.655131056393973</c:v>
                </c:pt>
                <c:pt idx="1803">
                  <c:v>20.655131056393973</c:v>
                </c:pt>
                <c:pt idx="1804">
                  <c:v>20.655131056393973</c:v>
                </c:pt>
                <c:pt idx="1805">
                  <c:v>20.655131056393973</c:v>
                </c:pt>
                <c:pt idx="1806">
                  <c:v>20.655131056393973</c:v>
                </c:pt>
                <c:pt idx="1807">
                  <c:v>20.655131056393973</c:v>
                </c:pt>
                <c:pt idx="1808">
                  <c:v>20.655131056393973</c:v>
                </c:pt>
                <c:pt idx="1809">
                  <c:v>20.655131056393973</c:v>
                </c:pt>
                <c:pt idx="1810">
                  <c:v>20.655131056393973</c:v>
                </c:pt>
                <c:pt idx="1811">
                  <c:v>20.655131056393973</c:v>
                </c:pt>
                <c:pt idx="1812">
                  <c:v>20.655131056393973</c:v>
                </c:pt>
                <c:pt idx="1813">
                  <c:v>20.655131056393973</c:v>
                </c:pt>
                <c:pt idx="1814">
                  <c:v>20.655131056393973</c:v>
                </c:pt>
                <c:pt idx="1815">
                  <c:v>20.655131056393973</c:v>
                </c:pt>
                <c:pt idx="1816">
                  <c:v>20.655131056393973</c:v>
                </c:pt>
                <c:pt idx="1817">
                  <c:v>20.655131056393973</c:v>
                </c:pt>
                <c:pt idx="1818">
                  <c:v>20.655131056393973</c:v>
                </c:pt>
                <c:pt idx="1819">
                  <c:v>20.655131056393973</c:v>
                </c:pt>
                <c:pt idx="1820">
                  <c:v>20.655131056393973</c:v>
                </c:pt>
                <c:pt idx="1821">
                  <c:v>20.655131056393973</c:v>
                </c:pt>
                <c:pt idx="1822">
                  <c:v>20.655131056393973</c:v>
                </c:pt>
                <c:pt idx="1823">
                  <c:v>20.655131056393973</c:v>
                </c:pt>
                <c:pt idx="1824">
                  <c:v>20.655131056393973</c:v>
                </c:pt>
                <c:pt idx="1825">
                  <c:v>20.655131056393973</c:v>
                </c:pt>
                <c:pt idx="1826">
                  <c:v>20.655131056393973</c:v>
                </c:pt>
                <c:pt idx="1827">
                  <c:v>20.655131056393973</c:v>
                </c:pt>
                <c:pt idx="1828">
                  <c:v>20.655131056393973</c:v>
                </c:pt>
                <c:pt idx="1829">
                  <c:v>20.655131056393973</c:v>
                </c:pt>
                <c:pt idx="1830">
                  <c:v>20.655131056393973</c:v>
                </c:pt>
                <c:pt idx="1831">
                  <c:v>20.655131056393973</c:v>
                </c:pt>
                <c:pt idx="1832">
                  <c:v>20.655131056393973</c:v>
                </c:pt>
                <c:pt idx="1833">
                  <c:v>20.655131056393973</c:v>
                </c:pt>
                <c:pt idx="1834">
                  <c:v>20.655131056393973</c:v>
                </c:pt>
                <c:pt idx="1835">
                  <c:v>20.655131056393973</c:v>
                </c:pt>
                <c:pt idx="1836">
                  <c:v>20.655131056393973</c:v>
                </c:pt>
                <c:pt idx="1837">
                  <c:v>20.655131056393973</c:v>
                </c:pt>
                <c:pt idx="1838">
                  <c:v>20.655131056393973</c:v>
                </c:pt>
                <c:pt idx="1839">
                  <c:v>20.655131056393973</c:v>
                </c:pt>
                <c:pt idx="1840">
                  <c:v>20.655131056393973</c:v>
                </c:pt>
                <c:pt idx="1841">
                  <c:v>20.655131056393973</c:v>
                </c:pt>
                <c:pt idx="1842">
                  <c:v>20.655131056393973</c:v>
                </c:pt>
                <c:pt idx="1843">
                  <c:v>20.655131056393973</c:v>
                </c:pt>
                <c:pt idx="1844">
                  <c:v>20.655131056393973</c:v>
                </c:pt>
                <c:pt idx="1845">
                  <c:v>20.655131056393973</c:v>
                </c:pt>
                <c:pt idx="1846">
                  <c:v>20.655131056393973</c:v>
                </c:pt>
                <c:pt idx="1847">
                  <c:v>20.655131056393973</c:v>
                </c:pt>
                <c:pt idx="1848">
                  <c:v>20.655131056393973</c:v>
                </c:pt>
                <c:pt idx="1849">
                  <c:v>20.655131056393973</c:v>
                </c:pt>
                <c:pt idx="1850">
                  <c:v>20.655131056393973</c:v>
                </c:pt>
                <c:pt idx="1851">
                  <c:v>20.655131056393973</c:v>
                </c:pt>
                <c:pt idx="1852">
                  <c:v>20.655131056393973</c:v>
                </c:pt>
                <c:pt idx="1853">
                  <c:v>20.655131056393973</c:v>
                </c:pt>
                <c:pt idx="1854">
                  <c:v>20.655131056393973</c:v>
                </c:pt>
                <c:pt idx="1855">
                  <c:v>20.655131056393973</c:v>
                </c:pt>
                <c:pt idx="1856">
                  <c:v>20.655131056393973</c:v>
                </c:pt>
                <c:pt idx="1857">
                  <c:v>20.655131056393973</c:v>
                </c:pt>
                <c:pt idx="1858">
                  <c:v>20.655131056393973</c:v>
                </c:pt>
                <c:pt idx="1859">
                  <c:v>20.655131056393973</c:v>
                </c:pt>
                <c:pt idx="1860">
                  <c:v>20.655131056393973</c:v>
                </c:pt>
                <c:pt idx="1861">
                  <c:v>20.655131056393973</c:v>
                </c:pt>
                <c:pt idx="1862">
                  <c:v>20.655131056393973</c:v>
                </c:pt>
                <c:pt idx="1863">
                  <c:v>20.655131056393973</c:v>
                </c:pt>
                <c:pt idx="1864">
                  <c:v>20.655131056393973</c:v>
                </c:pt>
                <c:pt idx="1865">
                  <c:v>20.655131056393973</c:v>
                </c:pt>
                <c:pt idx="1866">
                  <c:v>20.655131056393973</c:v>
                </c:pt>
                <c:pt idx="1867">
                  <c:v>20.655131056393973</c:v>
                </c:pt>
                <c:pt idx="1868">
                  <c:v>20.655131056393973</c:v>
                </c:pt>
                <c:pt idx="1869">
                  <c:v>20.655131056393973</c:v>
                </c:pt>
                <c:pt idx="1870">
                  <c:v>20.655131056393973</c:v>
                </c:pt>
                <c:pt idx="1871">
                  <c:v>20.655131056393973</c:v>
                </c:pt>
                <c:pt idx="1872">
                  <c:v>20.655131056393973</c:v>
                </c:pt>
                <c:pt idx="1873">
                  <c:v>20.655131056393973</c:v>
                </c:pt>
                <c:pt idx="1874">
                  <c:v>20.655131056393973</c:v>
                </c:pt>
                <c:pt idx="1875">
                  <c:v>20.655131056393973</c:v>
                </c:pt>
                <c:pt idx="1876">
                  <c:v>20.655131056393973</c:v>
                </c:pt>
                <c:pt idx="1877">
                  <c:v>20.655131056393973</c:v>
                </c:pt>
                <c:pt idx="1878">
                  <c:v>20.655131056393973</c:v>
                </c:pt>
                <c:pt idx="1879">
                  <c:v>20.655131056393973</c:v>
                </c:pt>
                <c:pt idx="1880">
                  <c:v>20.655131056393973</c:v>
                </c:pt>
                <c:pt idx="1881">
                  <c:v>20.655131056393973</c:v>
                </c:pt>
                <c:pt idx="1882">
                  <c:v>20.655131056393973</c:v>
                </c:pt>
                <c:pt idx="1883">
                  <c:v>20.655131056393973</c:v>
                </c:pt>
                <c:pt idx="1884">
                  <c:v>20.655131056393973</c:v>
                </c:pt>
                <c:pt idx="1885">
                  <c:v>20.655131056393973</c:v>
                </c:pt>
                <c:pt idx="1886">
                  <c:v>20.655131056393973</c:v>
                </c:pt>
                <c:pt idx="1887">
                  <c:v>20.655131056393973</c:v>
                </c:pt>
                <c:pt idx="1888">
                  <c:v>20.655131056393973</c:v>
                </c:pt>
                <c:pt idx="1889">
                  <c:v>20.655131056393973</c:v>
                </c:pt>
                <c:pt idx="1890">
                  <c:v>20.655131056393973</c:v>
                </c:pt>
                <c:pt idx="1891">
                  <c:v>20.655131056393973</c:v>
                </c:pt>
                <c:pt idx="1892">
                  <c:v>20.655131056393973</c:v>
                </c:pt>
                <c:pt idx="1893">
                  <c:v>20.655131056393973</c:v>
                </c:pt>
                <c:pt idx="1894">
                  <c:v>20.655131056393973</c:v>
                </c:pt>
                <c:pt idx="1895">
                  <c:v>20.655131056393973</c:v>
                </c:pt>
                <c:pt idx="1896">
                  <c:v>20.655131056393973</c:v>
                </c:pt>
                <c:pt idx="1897">
                  <c:v>20.655131056393973</c:v>
                </c:pt>
                <c:pt idx="1898">
                  <c:v>20.655131056393973</c:v>
                </c:pt>
                <c:pt idx="1899">
                  <c:v>20.655131056393973</c:v>
                </c:pt>
                <c:pt idx="1900">
                  <c:v>20.655131056393973</c:v>
                </c:pt>
                <c:pt idx="1901">
                  <c:v>20.655131056393973</c:v>
                </c:pt>
                <c:pt idx="1902">
                  <c:v>20.655131056393973</c:v>
                </c:pt>
                <c:pt idx="1903">
                  <c:v>20.655131056393973</c:v>
                </c:pt>
                <c:pt idx="1904">
                  <c:v>20.655131056393973</c:v>
                </c:pt>
                <c:pt idx="1905">
                  <c:v>20.655131056393973</c:v>
                </c:pt>
                <c:pt idx="1906">
                  <c:v>20.655131056393973</c:v>
                </c:pt>
                <c:pt idx="1907">
                  <c:v>20.655131056393973</c:v>
                </c:pt>
                <c:pt idx="1908">
                  <c:v>20.655131056393973</c:v>
                </c:pt>
                <c:pt idx="1909">
                  <c:v>20.655131056393973</c:v>
                </c:pt>
                <c:pt idx="1910">
                  <c:v>20.655131056393973</c:v>
                </c:pt>
                <c:pt idx="1911">
                  <c:v>20.655131056393973</c:v>
                </c:pt>
                <c:pt idx="1912">
                  <c:v>20.655131056393973</c:v>
                </c:pt>
                <c:pt idx="1913">
                  <c:v>20.655131056393973</c:v>
                </c:pt>
                <c:pt idx="1914">
                  <c:v>20.655131056393973</c:v>
                </c:pt>
                <c:pt idx="1915">
                  <c:v>20.655131056393973</c:v>
                </c:pt>
                <c:pt idx="1916">
                  <c:v>20.655131056393973</c:v>
                </c:pt>
                <c:pt idx="1917">
                  <c:v>20.655131056393973</c:v>
                </c:pt>
                <c:pt idx="1918">
                  <c:v>20.655131056393973</c:v>
                </c:pt>
                <c:pt idx="1919">
                  <c:v>20.655131056393973</c:v>
                </c:pt>
                <c:pt idx="1920">
                  <c:v>20.655131056393973</c:v>
                </c:pt>
                <c:pt idx="1921">
                  <c:v>20.655131056393973</c:v>
                </c:pt>
                <c:pt idx="1922">
                  <c:v>20.655131056393973</c:v>
                </c:pt>
                <c:pt idx="1923">
                  <c:v>20.655131056393973</c:v>
                </c:pt>
                <c:pt idx="1924">
                  <c:v>20.655131056393973</c:v>
                </c:pt>
                <c:pt idx="1925">
                  <c:v>20.655131056393973</c:v>
                </c:pt>
                <c:pt idx="1926">
                  <c:v>20.655131056393973</c:v>
                </c:pt>
                <c:pt idx="1927">
                  <c:v>20.655131056393973</c:v>
                </c:pt>
                <c:pt idx="1928">
                  <c:v>20.655131056393973</c:v>
                </c:pt>
                <c:pt idx="1929">
                  <c:v>20.655131056393973</c:v>
                </c:pt>
                <c:pt idx="1930">
                  <c:v>20.655131056393973</c:v>
                </c:pt>
                <c:pt idx="1931">
                  <c:v>20.655131056393973</c:v>
                </c:pt>
                <c:pt idx="1932">
                  <c:v>20.655131056393973</c:v>
                </c:pt>
                <c:pt idx="1933">
                  <c:v>20.655131056393973</c:v>
                </c:pt>
                <c:pt idx="1934">
                  <c:v>20.655131056393973</c:v>
                </c:pt>
                <c:pt idx="1935">
                  <c:v>20.655131056393973</c:v>
                </c:pt>
                <c:pt idx="1936">
                  <c:v>20.655131056393973</c:v>
                </c:pt>
                <c:pt idx="1937">
                  <c:v>20.655131056393973</c:v>
                </c:pt>
                <c:pt idx="1938">
                  <c:v>20.655131056393973</c:v>
                </c:pt>
                <c:pt idx="1939">
                  <c:v>20.655131056393973</c:v>
                </c:pt>
                <c:pt idx="1940">
                  <c:v>20.655131056393973</c:v>
                </c:pt>
                <c:pt idx="1941">
                  <c:v>20.655131056393973</c:v>
                </c:pt>
                <c:pt idx="1942">
                  <c:v>20.655131056393973</c:v>
                </c:pt>
                <c:pt idx="1943">
                  <c:v>20.655131056393973</c:v>
                </c:pt>
                <c:pt idx="1944">
                  <c:v>20.655131056393973</c:v>
                </c:pt>
                <c:pt idx="1945">
                  <c:v>20.655131056393973</c:v>
                </c:pt>
                <c:pt idx="1946">
                  <c:v>20.655131056393973</c:v>
                </c:pt>
                <c:pt idx="1947">
                  <c:v>20.655131056393973</c:v>
                </c:pt>
                <c:pt idx="1948">
                  <c:v>20.655131056393973</c:v>
                </c:pt>
                <c:pt idx="1949">
                  <c:v>20.655131056393973</c:v>
                </c:pt>
                <c:pt idx="1950">
                  <c:v>20.655131056393973</c:v>
                </c:pt>
                <c:pt idx="1951">
                  <c:v>20.655131056393973</c:v>
                </c:pt>
                <c:pt idx="1952">
                  <c:v>20.655131056393973</c:v>
                </c:pt>
                <c:pt idx="1953">
                  <c:v>20.655131056393973</c:v>
                </c:pt>
                <c:pt idx="1954">
                  <c:v>20.655131056393973</c:v>
                </c:pt>
                <c:pt idx="1955">
                  <c:v>20.655131056393973</c:v>
                </c:pt>
                <c:pt idx="1956">
                  <c:v>20.655131056393973</c:v>
                </c:pt>
                <c:pt idx="1957">
                  <c:v>20.655131056393973</c:v>
                </c:pt>
                <c:pt idx="1958">
                  <c:v>20.655131056393973</c:v>
                </c:pt>
                <c:pt idx="1959">
                  <c:v>20.655131056393973</c:v>
                </c:pt>
                <c:pt idx="1960">
                  <c:v>20.655131056393973</c:v>
                </c:pt>
                <c:pt idx="1961">
                  <c:v>20.655131056393973</c:v>
                </c:pt>
                <c:pt idx="1962">
                  <c:v>20.655131056393973</c:v>
                </c:pt>
                <c:pt idx="1963">
                  <c:v>20.655131056393973</c:v>
                </c:pt>
                <c:pt idx="1964">
                  <c:v>20.655131056393973</c:v>
                </c:pt>
                <c:pt idx="1965">
                  <c:v>20.655131056393973</c:v>
                </c:pt>
                <c:pt idx="1966">
                  <c:v>20.655131056393973</c:v>
                </c:pt>
                <c:pt idx="1967">
                  <c:v>20.655131056393973</c:v>
                </c:pt>
                <c:pt idx="1968">
                  <c:v>20.655131056393973</c:v>
                </c:pt>
                <c:pt idx="1969">
                  <c:v>20.655131056393973</c:v>
                </c:pt>
                <c:pt idx="1970">
                  <c:v>20.655131056393973</c:v>
                </c:pt>
                <c:pt idx="1971">
                  <c:v>20.655131056393973</c:v>
                </c:pt>
                <c:pt idx="1972">
                  <c:v>20.655131056393973</c:v>
                </c:pt>
                <c:pt idx="1973">
                  <c:v>20.655131056393973</c:v>
                </c:pt>
                <c:pt idx="1974">
                  <c:v>20.655131056393973</c:v>
                </c:pt>
                <c:pt idx="1975">
                  <c:v>20.655131056393973</c:v>
                </c:pt>
                <c:pt idx="1976">
                  <c:v>20.655131056393973</c:v>
                </c:pt>
                <c:pt idx="1977">
                  <c:v>20.655131056393973</c:v>
                </c:pt>
                <c:pt idx="1978">
                  <c:v>20.655131056393973</c:v>
                </c:pt>
                <c:pt idx="1979">
                  <c:v>20.655131056393973</c:v>
                </c:pt>
                <c:pt idx="1980">
                  <c:v>20.655131056393973</c:v>
                </c:pt>
                <c:pt idx="1981">
                  <c:v>20.655131056393973</c:v>
                </c:pt>
                <c:pt idx="1982">
                  <c:v>20.655131056393973</c:v>
                </c:pt>
                <c:pt idx="1983">
                  <c:v>20.655131056393973</c:v>
                </c:pt>
                <c:pt idx="1984">
                  <c:v>20.655131056393973</c:v>
                </c:pt>
                <c:pt idx="1985">
                  <c:v>20.655131056393973</c:v>
                </c:pt>
                <c:pt idx="1986">
                  <c:v>20.655131056393973</c:v>
                </c:pt>
                <c:pt idx="1987">
                  <c:v>20.655131056393973</c:v>
                </c:pt>
                <c:pt idx="1988">
                  <c:v>20.655131056393973</c:v>
                </c:pt>
                <c:pt idx="1989">
                  <c:v>20.655131056393973</c:v>
                </c:pt>
                <c:pt idx="1990">
                  <c:v>20.655131056393973</c:v>
                </c:pt>
                <c:pt idx="1991">
                  <c:v>20.655131056393973</c:v>
                </c:pt>
                <c:pt idx="1992">
                  <c:v>20.655131056393973</c:v>
                </c:pt>
                <c:pt idx="1993">
                  <c:v>20.655131056393973</c:v>
                </c:pt>
                <c:pt idx="1994">
                  <c:v>20.655131056393973</c:v>
                </c:pt>
                <c:pt idx="1995">
                  <c:v>20.655131056393973</c:v>
                </c:pt>
                <c:pt idx="1996">
                  <c:v>20.655131056393973</c:v>
                </c:pt>
                <c:pt idx="1997">
                  <c:v>20.655131056393973</c:v>
                </c:pt>
                <c:pt idx="1998">
                  <c:v>20.655131056393973</c:v>
                </c:pt>
                <c:pt idx="1999">
                  <c:v>20.655131056393973</c:v>
                </c:pt>
                <c:pt idx="2000">
                  <c:v>20.655131056393973</c:v>
                </c:pt>
                <c:pt idx="2001">
                  <c:v>20.655131056393973</c:v>
                </c:pt>
                <c:pt idx="2002">
                  <c:v>20.655131056393973</c:v>
                </c:pt>
                <c:pt idx="2003">
                  <c:v>20.655131056393973</c:v>
                </c:pt>
                <c:pt idx="2004">
                  <c:v>20.655131056393973</c:v>
                </c:pt>
                <c:pt idx="2005">
                  <c:v>20.655131056393973</c:v>
                </c:pt>
                <c:pt idx="2006">
                  <c:v>20.655131056393973</c:v>
                </c:pt>
                <c:pt idx="2007">
                  <c:v>20.655131056393973</c:v>
                </c:pt>
                <c:pt idx="2008">
                  <c:v>20.655131056393973</c:v>
                </c:pt>
                <c:pt idx="2009">
                  <c:v>20.655131056393973</c:v>
                </c:pt>
                <c:pt idx="2010">
                  <c:v>20.655131056393973</c:v>
                </c:pt>
                <c:pt idx="2011">
                  <c:v>20.655131056393973</c:v>
                </c:pt>
                <c:pt idx="2012">
                  <c:v>20.655131056393973</c:v>
                </c:pt>
                <c:pt idx="2013">
                  <c:v>20.655131056393973</c:v>
                </c:pt>
                <c:pt idx="2014">
                  <c:v>20.655131056393973</c:v>
                </c:pt>
                <c:pt idx="2015">
                  <c:v>20.655131056393973</c:v>
                </c:pt>
                <c:pt idx="2016">
                  <c:v>20.655131056393973</c:v>
                </c:pt>
                <c:pt idx="2017">
                  <c:v>20.655131056393973</c:v>
                </c:pt>
                <c:pt idx="2018">
                  <c:v>20.655131056393973</c:v>
                </c:pt>
                <c:pt idx="2019">
                  <c:v>20.655131056393973</c:v>
                </c:pt>
                <c:pt idx="2020">
                  <c:v>20.655131056393973</c:v>
                </c:pt>
                <c:pt idx="2021">
                  <c:v>20.655131056393973</c:v>
                </c:pt>
                <c:pt idx="2022">
                  <c:v>20.655131056393973</c:v>
                </c:pt>
                <c:pt idx="2023">
                  <c:v>20.655131056393973</c:v>
                </c:pt>
                <c:pt idx="2024">
                  <c:v>20.655131056393973</c:v>
                </c:pt>
                <c:pt idx="2025">
                  <c:v>20.655131056393973</c:v>
                </c:pt>
                <c:pt idx="2026">
                  <c:v>20.655131056393973</c:v>
                </c:pt>
                <c:pt idx="2027">
                  <c:v>20.655131056393973</c:v>
                </c:pt>
                <c:pt idx="2028">
                  <c:v>20.655131056393973</c:v>
                </c:pt>
                <c:pt idx="2029">
                  <c:v>20.655131056393973</c:v>
                </c:pt>
                <c:pt idx="2030">
                  <c:v>20.655131056393973</c:v>
                </c:pt>
                <c:pt idx="2031">
                  <c:v>20.655131056393973</c:v>
                </c:pt>
                <c:pt idx="2032">
                  <c:v>20.655131056393973</c:v>
                </c:pt>
                <c:pt idx="2033">
                  <c:v>20.655131056393973</c:v>
                </c:pt>
                <c:pt idx="2034">
                  <c:v>20.655131056393973</c:v>
                </c:pt>
                <c:pt idx="2035">
                  <c:v>20.655131056393973</c:v>
                </c:pt>
                <c:pt idx="2036">
                  <c:v>20.655131056393973</c:v>
                </c:pt>
                <c:pt idx="2037">
                  <c:v>20.655131056393973</c:v>
                </c:pt>
                <c:pt idx="2038">
                  <c:v>20.655131056393973</c:v>
                </c:pt>
                <c:pt idx="2039">
                  <c:v>20.655131056393973</c:v>
                </c:pt>
                <c:pt idx="2040">
                  <c:v>20.655131056393973</c:v>
                </c:pt>
                <c:pt idx="2041">
                  <c:v>20.655131056393973</c:v>
                </c:pt>
                <c:pt idx="2042">
                  <c:v>20.655131056393973</c:v>
                </c:pt>
                <c:pt idx="2043">
                  <c:v>20.655131056393973</c:v>
                </c:pt>
                <c:pt idx="2044">
                  <c:v>20.655131056393973</c:v>
                </c:pt>
                <c:pt idx="2045">
                  <c:v>20.655131056393973</c:v>
                </c:pt>
                <c:pt idx="2046">
                  <c:v>20.655131056393973</c:v>
                </c:pt>
                <c:pt idx="2047">
                  <c:v>20.655131056393973</c:v>
                </c:pt>
                <c:pt idx="2048">
                  <c:v>20.655131056393973</c:v>
                </c:pt>
                <c:pt idx="2049">
                  <c:v>20.655131056393973</c:v>
                </c:pt>
                <c:pt idx="2050">
                  <c:v>20.655131056393973</c:v>
                </c:pt>
                <c:pt idx="2051">
                  <c:v>20.655131056393973</c:v>
                </c:pt>
                <c:pt idx="2052">
                  <c:v>20.655131056393973</c:v>
                </c:pt>
                <c:pt idx="2053">
                  <c:v>20.655131056393973</c:v>
                </c:pt>
                <c:pt idx="2054">
                  <c:v>20.655131056393973</c:v>
                </c:pt>
                <c:pt idx="2055">
                  <c:v>20.655131056393973</c:v>
                </c:pt>
                <c:pt idx="2056">
                  <c:v>20.655131056393973</c:v>
                </c:pt>
                <c:pt idx="2057">
                  <c:v>20.655131056393973</c:v>
                </c:pt>
                <c:pt idx="2058">
                  <c:v>20.655131056393973</c:v>
                </c:pt>
                <c:pt idx="2059">
                  <c:v>20.655131056393973</c:v>
                </c:pt>
                <c:pt idx="2060">
                  <c:v>20.655131056393973</c:v>
                </c:pt>
                <c:pt idx="2061">
                  <c:v>20.655131056393973</c:v>
                </c:pt>
                <c:pt idx="2062">
                  <c:v>20.655131056393973</c:v>
                </c:pt>
                <c:pt idx="2063">
                  <c:v>20.655131056393973</c:v>
                </c:pt>
                <c:pt idx="2064">
                  <c:v>20.655131056393973</c:v>
                </c:pt>
                <c:pt idx="2065">
                  <c:v>20.655131056393973</c:v>
                </c:pt>
                <c:pt idx="2066">
                  <c:v>20.655131056393973</c:v>
                </c:pt>
                <c:pt idx="2067">
                  <c:v>20.655131056393973</c:v>
                </c:pt>
                <c:pt idx="2068">
                  <c:v>20.655131056393973</c:v>
                </c:pt>
                <c:pt idx="2069">
                  <c:v>20.655131056393973</c:v>
                </c:pt>
                <c:pt idx="2070">
                  <c:v>20.655131056393973</c:v>
                </c:pt>
                <c:pt idx="2071">
                  <c:v>20.655131056393973</c:v>
                </c:pt>
                <c:pt idx="2072">
                  <c:v>20.655131056393973</c:v>
                </c:pt>
                <c:pt idx="2073">
                  <c:v>20.655131056393973</c:v>
                </c:pt>
                <c:pt idx="2074">
                  <c:v>20.655131056393973</c:v>
                </c:pt>
                <c:pt idx="2075">
                  <c:v>20.655131056393973</c:v>
                </c:pt>
                <c:pt idx="2076">
                  <c:v>20.655131056393973</c:v>
                </c:pt>
                <c:pt idx="2077">
                  <c:v>20.655131056393973</c:v>
                </c:pt>
                <c:pt idx="2078">
                  <c:v>20.655131056393973</c:v>
                </c:pt>
                <c:pt idx="2079">
                  <c:v>20.655131056393973</c:v>
                </c:pt>
                <c:pt idx="2080">
                  <c:v>20.655131056393973</c:v>
                </c:pt>
                <c:pt idx="2081">
                  <c:v>20.655131056393973</c:v>
                </c:pt>
                <c:pt idx="2082">
                  <c:v>20.655131056393973</c:v>
                </c:pt>
                <c:pt idx="2083">
                  <c:v>20.655131056393973</c:v>
                </c:pt>
                <c:pt idx="2084">
                  <c:v>20.655131056393973</c:v>
                </c:pt>
                <c:pt idx="2085">
                  <c:v>20.655131056393973</c:v>
                </c:pt>
                <c:pt idx="2086">
                  <c:v>20.655131056393973</c:v>
                </c:pt>
                <c:pt idx="2087">
                  <c:v>20.655131056393973</c:v>
                </c:pt>
                <c:pt idx="2088">
                  <c:v>20.655131056393973</c:v>
                </c:pt>
                <c:pt idx="2089">
                  <c:v>20.655131056393973</c:v>
                </c:pt>
                <c:pt idx="2090">
                  <c:v>20.655131056393973</c:v>
                </c:pt>
                <c:pt idx="2091">
                  <c:v>20.655131056393973</c:v>
                </c:pt>
                <c:pt idx="2092">
                  <c:v>20.655131056393973</c:v>
                </c:pt>
                <c:pt idx="2093">
                  <c:v>20.655131056393973</c:v>
                </c:pt>
                <c:pt idx="2094">
                  <c:v>20.655131056393973</c:v>
                </c:pt>
                <c:pt idx="2095">
                  <c:v>20.655131056393973</c:v>
                </c:pt>
                <c:pt idx="2096">
                  <c:v>20.655131056393973</c:v>
                </c:pt>
                <c:pt idx="2097">
                  <c:v>20.655131056393973</c:v>
                </c:pt>
                <c:pt idx="2098">
                  <c:v>20.655131056393973</c:v>
                </c:pt>
                <c:pt idx="2099">
                  <c:v>20.655131056393973</c:v>
                </c:pt>
                <c:pt idx="2100">
                  <c:v>20.655131056393973</c:v>
                </c:pt>
                <c:pt idx="2101">
                  <c:v>20.655131056393973</c:v>
                </c:pt>
                <c:pt idx="2102">
                  <c:v>20.655131056393973</c:v>
                </c:pt>
                <c:pt idx="2103">
                  <c:v>20.655131056393973</c:v>
                </c:pt>
                <c:pt idx="2104">
                  <c:v>20.655131056393973</c:v>
                </c:pt>
                <c:pt idx="2105">
                  <c:v>20.655131056393973</c:v>
                </c:pt>
                <c:pt idx="2106">
                  <c:v>20.655131056393973</c:v>
                </c:pt>
                <c:pt idx="2107">
                  <c:v>20.655131056393973</c:v>
                </c:pt>
                <c:pt idx="2108">
                  <c:v>20.655131056393973</c:v>
                </c:pt>
                <c:pt idx="2109">
                  <c:v>20.655131056393973</c:v>
                </c:pt>
                <c:pt idx="2110">
                  <c:v>20.655131056393973</c:v>
                </c:pt>
                <c:pt idx="2111">
                  <c:v>20.655131056393973</c:v>
                </c:pt>
                <c:pt idx="2112">
                  <c:v>20.655131056393973</c:v>
                </c:pt>
                <c:pt idx="2113">
                  <c:v>20.655131056393973</c:v>
                </c:pt>
                <c:pt idx="2114">
                  <c:v>20.655131056393973</c:v>
                </c:pt>
                <c:pt idx="2115">
                  <c:v>20.655131056393973</c:v>
                </c:pt>
                <c:pt idx="2116">
                  <c:v>20.655131056393973</c:v>
                </c:pt>
                <c:pt idx="2117">
                  <c:v>20.655131056393973</c:v>
                </c:pt>
                <c:pt idx="2118">
                  <c:v>20.655131056393973</c:v>
                </c:pt>
                <c:pt idx="2119">
                  <c:v>20.655131056393973</c:v>
                </c:pt>
                <c:pt idx="2120">
                  <c:v>20.655131056393973</c:v>
                </c:pt>
                <c:pt idx="2121">
                  <c:v>20.655131056393973</c:v>
                </c:pt>
                <c:pt idx="2122">
                  <c:v>20.655131056393973</c:v>
                </c:pt>
                <c:pt idx="2123">
                  <c:v>20.655131056393973</c:v>
                </c:pt>
                <c:pt idx="2124">
                  <c:v>20.655131056393973</c:v>
                </c:pt>
                <c:pt idx="2125">
                  <c:v>20.655131056393973</c:v>
                </c:pt>
                <c:pt idx="2126">
                  <c:v>20.655131056393973</c:v>
                </c:pt>
                <c:pt idx="2127">
                  <c:v>20.655131056393973</c:v>
                </c:pt>
                <c:pt idx="2128">
                  <c:v>20.655131056393973</c:v>
                </c:pt>
                <c:pt idx="2129">
                  <c:v>20.655131056393973</c:v>
                </c:pt>
                <c:pt idx="2130">
                  <c:v>20.655131056393973</c:v>
                </c:pt>
                <c:pt idx="2131">
                  <c:v>20.655131056393973</c:v>
                </c:pt>
                <c:pt idx="2132">
                  <c:v>20.655131056393973</c:v>
                </c:pt>
                <c:pt idx="2133">
                  <c:v>20.655131056393973</c:v>
                </c:pt>
                <c:pt idx="2134">
                  <c:v>20.655131056393973</c:v>
                </c:pt>
                <c:pt idx="2135">
                  <c:v>20.655131056393973</c:v>
                </c:pt>
                <c:pt idx="2136">
                  <c:v>20.655131056393973</c:v>
                </c:pt>
                <c:pt idx="2137">
                  <c:v>20.655131056393973</c:v>
                </c:pt>
                <c:pt idx="2138">
                  <c:v>20.655131056393973</c:v>
                </c:pt>
                <c:pt idx="2139">
                  <c:v>20.655131056393973</c:v>
                </c:pt>
                <c:pt idx="2140">
                  <c:v>20.655131056393973</c:v>
                </c:pt>
                <c:pt idx="2141">
                  <c:v>20.655131056393973</c:v>
                </c:pt>
                <c:pt idx="2142">
                  <c:v>20.655131056393973</c:v>
                </c:pt>
                <c:pt idx="2143">
                  <c:v>20.655131056393973</c:v>
                </c:pt>
                <c:pt idx="2144">
                  <c:v>20.655131056393973</c:v>
                </c:pt>
                <c:pt idx="2145">
                  <c:v>20.655131056393973</c:v>
                </c:pt>
                <c:pt idx="2146">
                  <c:v>20.655131056393973</c:v>
                </c:pt>
                <c:pt idx="2147">
                  <c:v>20.655131056393973</c:v>
                </c:pt>
                <c:pt idx="2148">
                  <c:v>20.655131056393973</c:v>
                </c:pt>
                <c:pt idx="2149">
                  <c:v>20.655131056393973</c:v>
                </c:pt>
                <c:pt idx="2150">
                  <c:v>20.655131056393973</c:v>
                </c:pt>
                <c:pt idx="2151">
                  <c:v>20.655131056393973</c:v>
                </c:pt>
                <c:pt idx="2152">
                  <c:v>20.655131056393973</c:v>
                </c:pt>
                <c:pt idx="2153">
                  <c:v>20.655131056393973</c:v>
                </c:pt>
                <c:pt idx="2154">
                  <c:v>20.655131056393973</c:v>
                </c:pt>
                <c:pt idx="2155">
                  <c:v>20.655131056393973</c:v>
                </c:pt>
                <c:pt idx="2156">
                  <c:v>20.655131056393973</c:v>
                </c:pt>
                <c:pt idx="2157">
                  <c:v>20.655131056393973</c:v>
                </c:pt>
                <c:pt idx="2158">
                  <c:v>20.655131056393973</c:v>
                </c:pt>
                <c:pt idx="2159">
                  <c:v>20.655131056393973</c:v>
                </c:pt>
                <c:pt idx="2160">
                  <c:v>20.655131056393973</c:v>
                </c:pt>
                <c:pt idx="2161">
                  <c:v>20.655131056393973</c:v>
                </c:pt>
                <c:pt idx="2162">
                  <c:v>20.655131056393973</c:v>
                </c:pt>
                <c:pt idx="2163">
                  <c:v>20.655131056393973</c:v>
                </c:pt>
                <c:pt idx="2164">
                  <c:v>20.655131056393973</c:v>
                </c:pt>
                <c:pt idx="2165">
                  <c:v>20.655131056393973</c:v>
                </c:pt>
                <c:pt idx="2166">
                  <c:v>20.655131056393973</c:v>
                </c:pt>
                <c:pt idx="2167">
                  <c:v>20.655131056393973</c:v>
                </c:pt>
                <c:pt idx="2168">
                  <c:v>20.655131056393973</c:v>
                </c:pt>
                <c:pt idx="2169">
                  <c:v>20.655131056393973</c:v>
                </c:pt>
                <c:pt idx="2170">
                  <c:v>20.655131056393973</c:v>
                </c:pt>
                <c:pt idx="2171">
                  <c:v>20.655131056393973</c:v>
                </c:pt>
                <c:pt idx="2172">
                  <c:v>20.655131056393973</c:v>
                </c:pt>
                <c:pt idx="2173">
                  <c:v>20.655131056393973</c:v>
                </c:pt>
                <c:pt idx="2174">
                  <c:v>20.655131056393973</c:v>
                </c:pt>
                <c:pt idx="2175">
                  <c:v>20.655131056393973</c:v>
                </c:pt>
                <c:pt idx="2176">
                  <c:v>20.655131056393973</c:v>
                </c:pt>
                <c:pt idx="2177">
                  <c:v>20.655131056393973</c:v>
                </c:pt>
                <c:pt idx="2178">
                  <c:v>20.655131056393973</c:v>
                </c:pt>
                <c:pt idx="2179">
                  <c:v>20.655131056393973</c:v>
                </c:pt>
                <c:pt idx="2180">
                  <c:v>20.655131056393973</c:v>
                </c:pt>
                <c:pt idx="2181">
                  <c:v>20.655131056393973</c:v>
                </c:pt>
                <c:pt idx="2182">
                  <c:v>20.655131056393973</c:v>
                </c:pt>
                <c:pt idx="2183">
                  <c:v>20.655131056393973</c:v>
                </c:pt>
                <c:pt idx="2184">
                  <c:v>20.655131056393973</c:v>
                </c:pt>
                <c:pt idx="2185">
                  <c:v>20.655131056393973</c:v>
                </c:pt>
                <c:pt idx="2186">
                  <c:v>20.655131056393973</c:v>
                </c:pt>
                <c:pt idx="2187">
                  <c:v>20.655131056393973</c:v>
                </c:pt>
                <c:pt idx="2188">
                  <c:v>20.655131056393973</c:v>
                </c:pt>
                <c:pt idx="2189">
                  <c:v>20.655131056393973</c:v>
                </c:pt>
                <c:pt idx="2190">
                  <c:v>20.655131056393973</c:v>
                </c:pt>
                <c:pt idx="2191">
                  <c:v>20.655131056393973</c:v>
                </c:pt>
                <c:pt idx="2192">
                  <c:v>20.655131056393973</c:v>
                </c:pt>
                <c:pt idx="2193">
                  <c:v>20.655131056393973</c:v>
                </c:pt>
                <c:pt idx="2194">
                  <c:v>20.655131056393973</c:v>
                </c:pt>
                <c:pt idx="2195">
                  <c:v>20.655131056393973</c:v>
                </c:pt>
                <c:pt idx="2196">
                  <c:v>20.655131056393973</c:v>
                </c:pt>
                <c:pt idx="2197">
                  <c:v>20.655131056393973</c:v>
                </c:pt>
                <c:pt idx="2198">
                  <c:v>20.655131056393973</c:v>
                </c:pt>
                <c:pt idx="2199">
                  <c:v>20.655131056393973</c:v>
                </c:pt>
                <c:pt idx="2200">
                  <c:v>20.655131056393973</c:v>
                </c:pt>
                <c:pt idx="2201">
                  <c:v>20.655131056393973</c:v>
                </c:pt>
                <c:pt idx="2202">
                  <c:v>20.655131056393973</c:v>
                </c:pt>
                <c:pt idx="2203">
                  <c:v>20.655131056393973</c:v>
                </c:pt>
                <c:pt idx="2204">
                  <c:v>20.655131056393973</c:v>
                </c:pt>
                <c:pt idx="2205">
                  <c:v>20.655131056393973</c:v>
                </c:pt>
                <c:pt idx="2206">
                  <c:v>20.655131056393973</c:v>
                </c:pt>
                <c:pt idx="2207">
                  <c:v>20.655131056393973</c:v>
                </c:pt>
                <c:pt idx="2208">
                  <c:v>20.655131056393973</c:v>
                </c:pt>
                <c:pt idx="2209">
                  <c:v>20.655131056393973</c:v>
                </c:pt>
                <c:pt idx="2210">
                  <c:v>20.655131056393973</c:v>
                </c:pt>
                <c:pt idx="2211">
                  <c:v>20.655131056393973</c:v>
                </c:pt>
                <c:pt idx="2212">
                  <c:v>20.655131056393973</c:v>
                </c:pt>
                <c:pt idx="2213">
                  <c:v>20.655131056393973</c:v>
                </c:pt>
                <c:pt idx="2214">
                  <c:v>20.655131056393973</c:v>
                </c:pt>
                <c:pt idx="2215">
                  <c:v>20.655131056393973</c:v>
                </c:pt>
                <c:pt idx="2216">
                  <c:v>20.655131056393973</c:v>
                </c:pt>
                <c:pt idx="2217">
                  <c:v>20.655131056393973</c:v>
                </c:pt>
                <c:pt idx="2218">
                  <c:v>20.655131056393973</c:v>
                </c:pt>
                <c:pt idx="2219">
                  <c:v>20.655131056393973</c:v>
                </c:pt>
                <c:pt idx="2220">
                  <c:v>20.655131056393973</c:v>
                </c:pt>
                <c:pt idx="2221">
                  <c:v>20.655131056393973</c:v>
                </c:pt>
                <c:pt idx="2222">
                  <c:v>20.655131056393973</c:v>
                </c:pt>
                <c:pt idx="2223">
                  <c:v>20.655131056393973</c:v>
                </c:pt>
                <c:pt idx="2224">
                  <c:v>20.655131056393973</c:v>
                </c:pt>
                <c:pt idx="2225">
                  <c:v>20.655131056393973</c:v>
                </c:pt>
                <c:pt idx="2226">
                  <c:v>20.655131056393973</c:v>
                </c:pt>
                <c:pt idx="2227">
                  <c:v>20.655131056393973</c:v>
                </c:pt>
                <c:pt idx="2228">
                  <c:v>20.655131056393973</c:v>
                </c:pt>
                <c:pt idx="2229">
                  <c:v>20.655131056393973</c:v>
                </c:pt>
                <c:pt idx="2230">
                  <c:v>20.655131056393973</c:v>
                </c:pt>
                <c:pt idx="2231">
                  <c:v>20.655131056393973</c:v>
                </c:pt>
                <c:pt idx="2232">
                  <c:v>20.655131056393973</c:v>
                </c:pt>
                <c:pt idx="2233">
                  <c:v>20.655131056393973</c:v>
                </c:pt>
                <c:pt idx="2234">
                  <c:v>20.655131056393973</c:v>
                </c:pt>
                <c:pt idx="2235">
                  <c:v>20.655131056393973</c:v>
                </c:pt>
                <c:pt idx="2236">
                  <c:v>20.655131056393973</c:v>
                </c:pt>
                <c:pt idx="2237">
                  <c:v>20.655131056393973</c:v>
                </c:pt>
                <c:pt idx="2238">
                  <c:v>20.655131056393973</c:v>
                </c:pt>
                <c:pt idx="2239">
                  <c:v>20.655131056393973</c:v>
                </c:pt>
                <c:pt idx="2240">
                  <c:v>20.655131056393973</c:v>
                </c:pt>
                <c:pt idx="2241">
                  <c:v>20.655131056393973</c:v>
                </c:pt>
                <c:pt idx="2242">
                  <c:v>20.655131056393973</c:v>
                </c:pt>
                <c:pt idx="2243">
                  <c:v>20.655131056393973</c:v>
                </c:pt>
                <c:pt idx="2244">
                  <c:v>20.655131056393973</c:v>
                </c:pt>
                <c:pt idx="2245">
                  <c:v>20.655131056393973</c:v>
                </c:pt>
                <c:pt idx="2246">
                  <c:v>20.655131056393973</c:v>
                </c:pt>
                <c:pt idx="2247">
                  <c:v>20.655131056393973</c:v>
                </c:pt>
                <c:pt idx="2248">
                  <c:v>20.655131056393973</c:v>
                </c:pt>
                <c:pt idx="2249">
                  <c:v>20.655131056393973</c:v>
                </c:pt>
                <c:pt idx="2250">
                  <c:v>20.655131056393973</c:v>
                </c:pt>
                <c:pt idx="2251">
                  <c:v>20.655131056393973</c:v>
                </c:pt>
                <c:pt idx="2252">
                  <c:v>20.655131056393973</c:v>
                </c:pt>
                <c:pt idx="2253">
                  <c:v>20.655131056393973</c:v>
                </c:pt>
                <c:pt idx="2254">
                  <c:v>20.655131056393973</c:v>
                </c:pt>
                <c:pt idx="2255">
                  <c:v>20.655131056393973</c:v>
                </c:pt>
                <c:pt idx="2256">
                  <c:v>20.655131056393973</c:v>
                </c:pt>
                <c:pt idx="2257">
                  <c:v>20.655131056393973</c:v>
                </c:pt>
                <c:pt idx="2258">
                  <c:v>20.655131056393973</c:v>
                </c:pt>
                <c:pt idx="2259">
                  <c:v>20.655131056393973</c:v>
                </c:pt>
                <c:pt idx="2260">
                  <c:v>20.655131056393973</c:v>
                </c:pt>
                <c:pt idx="2261">
                  <c:v>20.655131056393973</c:v>
                </c:pt>
                <c:pt idx="2262">
                  <c:v>20.655131056393973</c:v>
                </c:pt>
                <c:pt idx="2263">
                  <c:v>20.655131056393973</c:v>
                </c:pt>
                <c:pt idx="2264">
                  <c:v>20.655131056393973</c:v>
                </c:pt>
                <c:pt idx="2265">
                  <c:v>20.655131056393973</c:v>
                </c:pt>
                <c:pt idx="2266">
                  <c:v>20.655131056393973</c:v>
                </c:pt>
                <c:pt idx="2267">
                  <c:v>20.655131056393973</c:v>
                </c:pt>
                <c:pt idx="2268">
                  <c:v>20.655131056393973</c:v>
                </c:pt>
                <c:pt idx="2269">
                  <c:v>20.655131056393973</c:v>
                </c:pt>
                <c:pt idx="2270">
                  <c:v>20.655131056393973</c:v>
                </c:pt>
                <c:pt idx="2271">
                  <c:v>20.655131056393973</c:v>
                </c:pt>
                <c:pt idx="2272">
                  <c:v>20.655131056393973</c:v>
                </c:pt>
                <c:pt idx="2273">
                  <c:v>20.655131056393973</c:v>
                </c:pt>
                <c:pt idx="2274">
                  <c:v>20.655131056393973</c:v>
                </c:pt>
                <c:pt idx="2275">
                  <c:v>20.655131056393973</c:v>
                </c:pt>
                <c:pt idx="2276">
                  <c:v>20.655131056393973</c:v>
                </c:pt>
                <c:pt idx="2277">
                  <c:v>20.655131056393973</c:v>
                </c:pt>
                <c:pt idx="2278">
                  <c:v>20.655131056393973</c:v>
                </c:pt>
                <c:pt idx="2279">
                  <c:v>20.655131056393973</c:v>
                </c:pt>
                <c:pt idx="2280">
                  <c:v>20.655131056393973</c:v>
                </c:pt>
                <c:pt idx="2281">
                  <c:v>20.655131056393973</c:v>
                </c:pt>
                <c:pt idx="2282">
                  <c:v>20.655131056393973</c:v>
                </c:pt>
                <c:pt idx="2283">
                  <c:v>20.655131056393973</c:v>
                </c:pt>
                <c:pt idx="2284">
                  <c:v>20.655131056393973</c:v>
                </c:pt>
                <c:pt idx="2285">
                  <c:v>20.655131056393973</c:v>
                </c:pt>
                <c:pt idx="2286">
                  <c:v>20.655131056393973</c:v>
                </c:pt>
                <c:pt idx="2287">
                  <c:v>20.655131056393973</c:v>
                </c:pt>
                <c:pt idx="2288">
                  <c:v>20.655131056393973</c:v>
                </c:pt>
                <c:pt idx="2289">
                  <c:v>20.655131056393973</c:v>
                </c:pt>
                <c:pt idx="2290">
                  <c:v>20.655131056393973</c:v>
                </c:pt>
                <c:pt idx="2291">
                  <c:v>20.655131056393973</c:v>
                </c:pt>
                <c:pt idx="2292">
                  <c:v>20.655131056393973</c:v>
                </c:pt>
                <c:pt idx="2293">
                  <c:v>20.655131056393973</c:v>
                </c:pt>
                <c:pt idx="2294">
                  <c:v>20.655131056393973</c:v>
                </c:pt>
                <c:pt idx="2295">
                  <c:v>20.655131056393973</c:v>
                </c:pt>
                <c:pt idx="2296">
                  <c:v>20.655131056393973</c:v>
                </c:pt>
                <c:pt idx="2297">
                  <c:v>20.655131056393973</c:v>
                </c:pt>
                <c:pt idx="2298">
                  <c:v>20.655131056393973</c:v>
                </c:pt>
                <c:pt idx="2299">
                  <c:v>20.655131056393973</c:v>
                </c:pt>
                <c:pt idx="2300">
                  <c:v>20.655131056393973</c:v>
                </c:pt>
                <c:pt idx="2301">
                  <c:v>20.655131056393973</c:v>
                </c:pt>
                <c:pt idx="2302">
                  <c:v>20.655131056393973</c:v>
                </c:pt>
                <c:pt idx="2303">
                  <c:v>20.655131056393973</c:v>
                </c:pt>
                <c:pt idx="2304">
                  <c:v>20.655131056393973</c:v>
                </c:pt>
                <c:pt idx="2305">
                  <c:v>20.655131056393973</c:v>
                </c:pt>
                <c:pt idx="2306">
                  <c:v>20.655131056393973</c:v>
                </c:pt>
                <c:pt idx="2307">
                  <c:v>20.655131056393973</c:v>
                </c:pt>
                <c:pt idx="2308">
                  <c:v>20.655131056393973</c:v>
                </c:pt>
                <c:pt idx="2309">
                  <c:v>20.655131056393973</c:v>
                </c:pt>
                <c:pt idx="2310">
                  <c:v>20.655131056393973</c:v>
                </c:pt>
                <c:pt idx="2311">
                  <c:v>20.655131056393973</c:v>
                </c:pt>
                <c:pt idx="2312">
                  <c:v>20.655131056393973</c:v>
                </c:pt>
                <c:pt idx="2313">
                  <c:v>20.655131056393973</c:v>
                </c:pt>
                <c:pt idx="2314">
                  <c:v>20.655131056393973</c:v>
                </c:pt>
                <c:pt idx="2315">
                  <c:v>20.655131056393973</c:v>
                </c:pt>
                <c:pt idx="2316">
                  <c:v>20.655131056393973</c:v>
                </c:pt>
                <c:pt idx="2317">
                  <c:v>20.655131056393973</c:v>
                </c:pt>
                <c:pt idx="2318">
                  <c:v>20.655131056393973</c:v>
                </c:pt>
                <c:pt idx="2319">
                  <c:v>20.655131056393973</c:v>
                </c:pt>
                <c:pt idx="2320">
                  <c:v>20.655131056393973</c:v>
                </c:pt>
                <c:pt idx="2321">
                  <c:v>20.655131056393973</c:v>
                </c:pt>
                <c:pt idx="2322">
                  <c:v>20.655131056393973</c:v>
                </c:pt>
                <c:pt idx="2323">
                  <c:v>20.655131056393973</c:v>
                </c:pt>
                <c:pt idx="2324">
                  <c:v>20.655131056393973</c:v>
                </c:pt>
                <c:pt idx="2325">
                  <c:v>20.655131056393973</c:v>
                </c:pt>
                <c:pt idx="2326">
                  <c:v>20.655131056393973</c:v>
                </c:pt>
                <c:pt idx="2327">
                  <c:v>20.655131056393973</c:v>
                </c:pt>
                <c:pt idx="2328">
                  <c:v>20.655131056393973</c:v>
                </c:pt>
                <c:pt idx="2329">
                  <c:v>20.655131056393973</c:v>
                </c:pt>
                <c:pt idx="2330">
                  <c:v>20.655131056393973</c:v>
                </c:pt>
                <c:pt idx="2331">
                  <c:v>20.655131056393973</c:v>
                </c:pt>
                <c:pt idx="2332">
                  <c:v>20.655131056393973</c:v>
                </c:pt>
                <c:pt idx="2333">
                  <c:v>20.655131056393973</c:v>
                </c:pt>
                <c:pt idx="2334">
                  <c:v>20.655131056393973</c:v>
                </c:pt>
                <c:pt idx="2335">
                  <c:v>20.655131056393973</c:v>
                </c:pt>
                <c:pt idx="2336">
                  <c:v>20.655131056393973</c:v>
                </c:pt>
                <c:pt idx="2337">
                  <c:v>20.655131056393973</c:v>
                </c:pt>
                <c:pt idx="2338">
                  <c:v>20.655131056393973</c:v>
                </c:pt>
                <c:pt idx="2339">
                  <c:v>20.655131056393973</c:v>
                </c:pt>
                <c:pt idx="2340">
                  <c:v>20.655131056393973</c:v>
                </c:pt>
                <c:pt idx="2341">
                  <c:v>20.655131056393973</c:v>
                </c:pt>
                <c:pt idx="2342">
                  <c:v>20.655131056393973</c:v>
                </c:pt>
                <c:pt idx="2343">
                  <c:v>20.655131056393973</c:v>
                </c:pt>
                <c:pt idx="2344">
                  <c:v>20.655131056393973</c:v>
                </c:pt>
                <c:pt idx="2345">
                  <c:v>20.655131056393973</c:v>
                </c:pt>
                <c:pt idx="2346">
                  <c:v>20.655131056393973</c:v>
                </c:pt>
                <c:pt idx="2347">
                  <c:v>20.655131056393973</c:v>
                </c:pt>
                <c:pt idx="2348">
                  <c:v>20.655131056393973</c:v>
                </c:pt>
                <c:pt idx="2349">
                  <c:v>20.655131056393973</c:v>
                </c:pt>
                <c:pt idx="2350">
                  <c:v>20.655131056393973</c:v>
                </c:pt>
                <c:pt idx="2351">
                  <c:v>20.655131056393973</c:v>
                </c:pt>
                <c:pt idx="2352">
                  <c:v>20.655131056393973</c:v>
                </c:pt>
                <c:pt idx="2353">
                  <c:v>20.655131056393973</c:v>
                </c:pt>
                <c:pt idx="2354">
                  <c:v>20.655131056393973</c:v>
                </c:pt>
                <c:pt idx="2355">
                  <c:v>20.655131056393973</c:v>
                </c:pt>
                <c:pt idx="2356">
                  <c:v>20.655131056393973</c:v>
                </c:pt>
                <c:pt idx="2357">
                  <c:v>20.655131056393973</c:v>
                </c:pt>
                <c:pt idx="2358">
                  <c:v>20.655131056393973</c:v>
                </c:pt>
                <c:pt idx="2359">
                  <c:v>20.655131056393973</c:v>
                </c:pt>
                <c:pt idx="2360">
                  <c:v>20.655131056393973</c:v>
                </c:pt>
                <c:pt idx="2361">
                  <c:v>20.655131056393973</c:v>
                </c:pt>
                <c:pt idx="2362">
                  <c:v>20.655131056393973</c:v>
                </c:pt>
                <c:pt idx="2363">
                  <c:v>20.655131056393973</c:v>
                </c:pt>
                <c:pt idx="2364">
                  <c:v>20.655131056393973</c:v>
                </c:pt>
                <c:pt idx="2365">
                  <c:v>20.655131056393973</c:v>
                </c:pt>
                <c:pt idx="2366">
                  <c:v>20.655131056393973</c:v>
                </c:pt>
                <c:pt idx="2367">
                  <c:v>20.655131056393973</c:v>
                </c:pt>
                <c:pt idx="2368">
                  <c:v>20.655131056393973</c:v>
                </c:pt>
                <c:pt idx="2369">
                  <c:v>20.655131056393973</c:v>
                </c:pt>
                <c:pt idx="2370">
                  <c:v>20.655131056393973</c:v>
                </c:pt>
                <c:pt idx="2371">
                  <c:v>20.655131056393973</c:v>
                </c:pt>
                <c:pt idx="2372">
                  <c:v>20.655131056393973</c:v>
                </c:pt>
                <c:pt idx="2373">
                  <c:v>20.655131056393973</c:v>
                </c:pt>
                <c:pt idx="2374">
                  <c:v>20.655131056393973</c:v>
                </c:pt>
                <c:pt idx="2375">
                  <c:v>20.655131056393973</c:v>
                </c:pt>
                <c:pt idx="2376">
                  <c:v>20.655131056393973</c:v>
                </c:pt>
                <c:pt idx="2377">
                  <c:v>20.655131056393973</c:v>
                </c:pt>
                <c:pt idx="2378">
                  <c:v>20.655131056393973</c:v>
                </c:pt>
                <c:pt idx="2379">
                  <c:v>20.655131056393973</c:v>
                </c:pt>
                <c:pt idx="2380">
                  <c:v>20.655131056393973</c:v>
                </c:pt>
                <c:pt idx="2381">
                  <c:v>20.655131056393973</c:v>
                </c:pt>
                <c:pt idx="2382">
                  <c:v>20.655131056393973</c:v>
                </c:pt>
                <c:pt idx="2383">
                  <c:v>20.655131056393973</c:v>
                </c:pt>
                <c:pt idx="2384">
                  <c:v>20.655131056393973</c:v>
                </c:pt>
                <c:pt idx="2385">
                  <c:v>20.655131056393973</c:v>
                </c:pt>
                <c:pt idx="2386">
                  <c:v>20.655131056393973</c:v>
                </c:pt>
                <c:pt idx="2387">
                  <c:v>20.655131056393973</c:v>
                </c:pt>
                <c:pt idx="2388">
                  <c:v>20.655131056393973</c:v>
                </c:pt>
                <c:pt idx="2389">
                  <c:v>20.655131056393973</c:v>
                </c:pt>
                <c:pt idx="2390">
                  <c:v>20.655131056393973</c:v>
                </c:pt>
                <c:pt idx="2391">
                  <c:v>20.655131056393973</c:v>
                </c:pt>
                <c:pt idx="2392">
                  <c:v>20.655131056393973</c:v>
                </c:pt>
                <c:pt idx="2393">
                  <c:v>20.655131056393973</c:v>
                </c:pt>
                <c:pt idx="2394">
                  <c:v>20.655131056393973</c:v>
                </c:pt>
                <c:pt idx="2395">
                  <c:v>20.655131056393973</c:v>
                </c:pt>
                <c:pt idx="2396">
                  <c:v>20.655131056393973</c:v>
                </c:pt>
                <c:pt idx="2397">
                  <c:v>20.655131056393973</c:v>
                </c:pt>
                <c:pt idx="2398">
                  <c:v>20.655131056393973</c:v>
                </c:pt>
                <c:pt idx="2399">
                  <c:v>20.655131056393973</c:v>
                </c:pt>
                <c:pt idx="2400">
                  <c:v>20.655131056393973</c:v>
                </c:pt>
                <c:pt idx="2401">
                  <c:v>20.655131056393973</c:v>
                </c:pt>
                <c:pt idx="2402">
                  <c:v>20.655131056393973</c:v>
                </c:pt>
                <c:pt idx="2403">
                  <c:v>20.655131056393973</c:v>
                </c:pt>
                <c:pt idx="2404">
                  <c:v>20.655131056393973</c:v>
                </c:pt>
                <c:pt idx="2405">
                  <c:v>20.655131056393973</c:v>
                </c:pt>
                <c:pt idx="2406">
                  <c:v>20.655131056393973</c:v>
                </c:pt>
                <c:pt idx="2407">
                  <c:v>20.655131056393973</c:v>
                </c:pt>
                <c:pt idx="2408">
                  <c:v>20.655131056393973</c:v>
                </c:pt>
                <c:pt idx="2409">
                  <c:v>20.655131056393973</c:v>
                </c:pt>
                <c:pt idx="2410">
                  <c:v>20.655131056393973</c:v>
                </c:pt>
                <c:pt idx="2411">
                  <c:v>20.655131056393973</c:v>
                </c:pt>
                <c:pt idx="2412">
                  <c:v>20.655131056393973</c:v>
                </c:pt>
                <c:pt idx="2413">
                  <c:v>20.655131056393973</c:v>
                </c:pt>
                <c:pt idx="2414">
                  <c:v>20.655131056393973</c:v>
                </c:pt>
                <c:pt idx="2415">
                  <c:v>20.655131056393973</c:v>
                </c:pt>
                <c:pt idx="2416">
                  <c:v>20.655131056393973</c:v>
                </c:pt>
                <c:pt idx="2417">
                  <c:v>20.655131056393973</c:v>
                </c:pt>
                <c:pt idx="2418">
                  <c:v>20.655131056393973</c:v>
                </c:pt>
                <c:pt idx="2419">
                  <c:v>20.655131056393973</c:v>
                </c:pt>
                <c:pt idx="2420">
                  <c:v>20.655131056393973</c:v>
                </c:pt>
                <c:pt idx="2421">
                  <c:v>20.655131056393973</c:v>
                </c:pt>
                <c:pt idx="2422">
                  <c:v>20.655131056393973</c:v>
                </c:pt>
                <c:pt idx="2423">
                  <c:v>20.655131056393973</c:v>
                </c:pt>
                <c:pt idx="2424">
                  <c:v>20.655131056393973</c:v>
                </c:pt>
                <c:pt idx="2425">
                  <c:v>20.655131056393973</c:v>
                </c:pt>
                <c:pt idx="2426">
                  <c:v>20.655131056393973</c:v>
                </c:pt>
                <c:pt idx="2427">
                  <c:v>20.655131056393973</c:v>
                </c:pt>
                <c:pt idx="2428">
                  <c:v>20.655131056393973</c:v>
                </c:pt>
                <c:pt idx="2429">
                  <c:v>20.655131056393973</c:v>
                </c:pt>
                <c:pt idx="2430">
                  <c:v>20.655131056393973</c:v>
                </c:pt>
                <c:pt idx="2431">
                  <c:v>20.655131056393973</c:v>
                </c:pt>
                <c:pt idx="2432">
                  <c:v>20.655131056393973</c:v>
                </c:pt>
                <c:pt idx="2433">
                  <c:v>20.655131056393973</c:v>
                </c:pt>
                <c:pt idx="2434">
                  <c:v>20.655131056393973</c:v>
                </c:pt>
                <c:pt idx="2435">
                  <c:v>20.655131056393973</c:v>
                </c:pt>
                <c:pt idx="2436">
                  <c:v>20.655131056393973</c:v>
                </c:pt>
                <c:pt idx="2437">
                  <c:v>20.655131056393973</c:v>
                </c:pt>
                <c:pt idx="2438">
                  <c:v>20.655131056393973</c:v>
                </c:pt>
                <c:pt idx="2439">
                  <c:v>20.655131056393973</c:v>
                </c:pt>
                <c:pt idx="2440">
                  <c:v>20.655131056393973</c:v>
                </c:pt>
                <c:pt idx="2441">
                  <c:v>20.655131056393973</c:v>
                </c:pt>
                <c:pt idx="2442">
                  <c:v>20.655131056393973</c:v>
                </c:pt>
                <c:pt idx="2443">
                  <c:v>20.655131056393973</c:v>
                </c:pt>
                <c:pt idx="2444">
                  <c:v>20.655131056393973</c:v>
                </c:pt>
                <c:pt idx="2445">
                  <c:v>20.655131056393973</c:v>
                </c:pt>
                <c:pt idx="2446">
                  <c:v>20.655131056393973</c:v>
                </c:pt>
                <c:pt idx="2447">
                  <c:v>20.655131056393973</c:v>
                </c:pt>
                <c:pt idx="2448">
                  <c:v>20.655131056393973</c:v>
                </c:pt>
                <c:pt idx="2449">
                  <c:v>20.655131056393973</c:v>
                </c:pt>
                <c:pt idx="2450">
                  <c:v>20.655131056393973</c:v>
                </c:pt>
                <c:pt idx="2451">
                  <c:v>20.655131056393973</c:v>
                </c:pt>
                <c:pt idx="2452">
                  <c:v>20.655131056393973</c:v>
                </c:pt>
                <c:pt idx="2453">
                  <c:v>20.655131056393973</c:v>
                </c:pt>
                <c:pt idx="2454">
                  <c:v>20.655131056393973</c:v>
                </c:pt>
                <c:pt idx="2455">
                  <c:v>20.655131056393973</c:v>
                </c:pt>
                <c:pt idx="2456">
                  <c:v>20.655131056393973</c:v>
                </c:pt>
                <c:pt idx="2457">
                  <c:v>20.655131056393973</c:v>
                </c:pt>
                <c:pt idx="2458">
                  <c:v>20.655131056393973</c:v>
                </c:pt>
                <c:pt idx="2459">
                  <c:v>20.655131056393973</c:v>
                </c:pt>
                <c:pt idx="2460">
                  <c:v>20.655131056393973</c:v>
                </c:pt>
                <c:pt idx="2461">
                  <c:v>20.655131056393973</c:v>
                </c:pt>
                <c:pt idx="2462">
                  <c:v>20.655131056393973</c:v>
                </c:pt>
                <c:pt idx="2463">
                  <c:v>20.655131056393973</c:v>
                </c:pt>
                <c:pt idx="2464">
                  <c:v>20.655131056393973</c:v>
                </c:pt>
                <c:pt idx="2465">
                  <c:v>20.655131056393973</c:v>
                </c:pt>
                <c:pt idx="2466">
                  <c:v>20.655131056393973</c:v>
                </c:pt>
                <c:pt idx="2467">
                  <c:v>20.655131056393973</c:v>
                </c:pt>
                <c:pt idx="2468">
                  <c:v>20.655131056393973</c:v>
                </c:pt>
                <c:pt idx="2469">
                  <c:v>20.655131056393973</c:v>
                </c:pt>
                <c:pt idx="2470">
                  <c:v>20.655131056393973</c:v>
                </c:pt>
                <c:pt idx="2471">
                  <c:v>20.655131056393973</c:v>
                </c:pt>
                <c:pt idx="2472">
                  <c:v>20.655131056393973</c:v>
                </c:pt>
                <c:pt idx="2473">
                  <c:v>20.655131056393973</c:v>
                </c:pt>
                <c:pt idx="2474">
                  <c:v>20.655131056393973</c:v>
                </c:pt>
                <c:pt idx="2475">
                  <c:v>20.655131056393973</c:v>
                </c:pt>
                <c:pt idx="2476">
                  <c:v>20.655131056393973</c:v>
                </c:pt>
                <c:pt idx="2477">
                  <c:v>20.655131056393973</c:v>
                </c:pt>
                <c:pt idx="2478">
                  <c:v>20.655131056393973</c:v>
                </c:pt>
                <c:pt idx="2479">
                  <c:v>20.655131056393973</c:v>
                </c:pt>
                <c:pt idx="2480">
                  <c:v>20.655131056393973</c:v>
                </c:pt>
                <c:pt idx="2481">
                  <c:v>20.655131056393973</c:v>
                </c:pt>
                <c:pt idx="2482">
                  <c:v>20.655131056393973</c:v>
                </c:pt>
                <c:pt idx="2483">
                  <c:v>20.655131056393973</c:v>
                </c:pt>
                <c:pt idx="2484">
                  <c:v>20.655131056393973</c:v>
                </c:pt>
                <c:pt idx="2485">
                  <c:v>20.655131056393973</c:v>
                </c:pt>
                <c:pt idx="2486">
                  <c:v>20.655131056393973</c:v>
                </c:pt>
                <c:pt idx="2487">
                  <c:v>20.655131056393973</c:v>
                </c:pt>
                <c:pt idx="2488">
                  <c:v>20.655131056393973</c:v>
                </c:pt>
                <c:pt idx="2489">
                  <c:v>20.655131056393973</c:v>
                </c:pt>
                <c:pt idx="2490">
                  <c:v>20.655131056393973</c:v>
                </c:pt>
                <c:pt idx="2491">
                  <c:v>20.655131056393973</c:v>
                </c:pt>
                <c:pt idx="2492">
                  <c:v>20.655131056393973</c:v>
                </c:pt>
                <c:pt idx="2493">
                  <c:v>20.655131056393973</c:v>
                </c:pt>
                <c:pt idx="2494">
                  <c:v>20.655131056393973</c:v>
                </c:pt>
                <c:pt idx="2495">
                  <c:v>20.655131056393973</c:v>
                </c:pt>
                <c:pt idx="2496">
                  <c:v>20.655131056393973</c:v>
                </c:pt>
                <c:pt idx="2497">
                  <c:v>20.655131056393973</c:v>
                </c:pt>
                <c:pt idx="2498">
                  <c:v>20.655131056393973</c:v>
                </c:pt>
                <c:pt idx="2499">
                  <c:v>20.655131056393973</c:v>
                </c:pt>
                <c:pt idx="2500">
                  <c:v>20.655131056393973</c:v>
                </c:pt>
                <c:pt idx="2501">
                  <c:v>20.655131056393973</c:v>
                </c:pt>
                <c:pt idx="2502">
                  <c:v>20.655131056393973</c:v>
                </c:pt>
                <c:pt idx="2503">
                  <c:v>20.655131056393973</c:v>
                </c:pt>
                <c:pt idx="2504">
                  <c:v>20.655131056393973</c:v>
                </c:pt>
                <c:pt idx="2505">
                  <c:v>20.655131056393973</c:v>
                </c:pt>
                <c:pt idx="2506">
                  <c:v>20.655131056393973</c:v>
                </c:pt>
                <c:pt idx="2507">
                  <c:v>20.655131056393973</c:v>
                </c:pt>
                <c:pt idx="2508">
                  <c:v>20.655131056393973</c:v>
                </c:pt>
                <c:pt idx="2509">
                  <c:v>20.655131056393973</c:v>
                </c:pt>
                <c:pt idx="2510">
                  <c:v>20.655131056393973</c:v>
                </c:pt>
                <c:pt idx="2511">
                  <c:v>20.655131056393973</c:v>
                </c:pt>
                <c:pt idx="2512">
                  <c:v>20.655131056393973</c:v>
                </c:pt>
                <c:pt idx="2513">
                  <c:v>20.655131056393973</c:v>
                </c:pt>
                <c:pt idx="2514">
                  <c:v>20.655131056393973</c:v>
                </c:pt>
                <c:pt idx="2515">
                  <c:v>20.655131056393973</c:v>
                </c:pt>
                <c:pt idx="2516">
                  <c:v>20.655131056393973</c:v>
                </c:pt>
                <c:pt idx="2517">
                  <c:v>20.655131056393973</c:v>
                </c:pt>
              </c:numCache>
            </c:numRef>
          </c:val>
          <c:smooth val="0"/>
        </c:ser>
        <c:ser>
          <c:idx val="4"/>
          <c:order val="2"/>
          <c:tx>
            <c:strRef>
              <c:f>Sheet1!$AF$4</c:f>
              <c:strCache>
                <c:ptCount val="1"/>
                <c:pt idx="0">
                  <c:v>6M average</c:v>
                </c:pt>
              </c:strCache>
            </c:strRef>
          </c:tx>
          <c:marker>
            <c:symbol val="none"/>
          </c:marker>
          <c:cat>
            <c:numRef>
              <c:f>Sheet1!$Z$5:$Z$2522</c:f>
              <c:numCache>
                <c:formatCode>m/d/yyyy</c:formatCode>
                <c:ptCount val="2518"/>
                <c:pt idx="0">
                  <c:v>38846</c:v>
                </c:pt>
                <c:pt idx="1">
                  <c:v>38847</c:v>
                </c:pt>
                <c:pt idx="2">
                  <c:v>38848</c:v>
                </c:pt>
                <c:pt idx="3">
                  <c:v>38849</c:v>
                </c:pt>
                <c:pt idx="4">
                  <c:v>38852</c:v>
                </c:pt>
                <c:pt idx="5">
                  <c:v>38853</c:v>
                </c:pt>
                <c:pt idx="6">
                  <c:v>38854</c:v>
                </c:pt>
                <c:pt idx="7">
                  <c:v>38855</c:v>
                </c:pt>
                <c:pt idx="8">
                  <c:v>38856</c:v>
                </c:pt>
                <c:pt idx="9">
                  <c:v>38859</c:v>
                </c:pt>
                <c:pt idx="10">
                  <c:v>38860</c:v>
                </c:pt>
                <c:pt idx="11">
                  <c:v>38861</c:v>
                </c:pt>
                <c:pt idx="12">
                  <c:v>38862</c:v>
                </c:pt>
                <c:pt idx="13">
                  <c:v>38863</c:v>
                </c:pt>
                <c:pt idx="14">
                  <c:v>38867</c:v>
                </c:pt>
                <c:pt idx="15">
                  <c:v>38868</c:v>
                </c:pt>
                <c:pt idx="16">
                  <c:v>38869</c:v>
                </c:pt>
                <c:pt idx="17">
                  <c:v>38870</c:v>
                </c:pt>
                <c:pt idx="18">
                  <c:v>38873</c:v>
                </c:pt>
                <c:pt idx="19">
                  <c:v>38874</c:v>
                </c:pt>
                <c:pt idx="20">
                  <c:v>38875</c:v>
                </c:pt>
                <c:pt idx="21">
                  <c:v>38876</c:v>
                </c:pt>
                <c:pt idx="22">
                  <c:v>38877</c:v>
                </c:pt>
                <c:pt idx="23">
                  <c:v>38880</c:v>
                </c:pt>
                <c:pt idx="24">
                  <c:v>38881</c:v>
                </c:pt>
                <c:pt idx="25">
                  <c:v>38882</c:v>
                </c:pt>
                <c:pt idx="26">
                  <c:v>38883</c:v>
                </c:pt>
                <c:pt idx="27">
                  <c:v>38884</c:v>
                </c:pt>
                <c:pt idx="28">
                  <c:v>38887</c:v>
                </c:pt>
                <c:pt idx="29">
                  <c:v>38888</c:v>
                </c:pt>
                <c:pt idx="30">
                  <c:v>38889</c:v>
                </c:pt>
                <c:pt idx="31">
                  <c:v>38890</c:v>
                </c:pt>
                <c:pt idx="32">
                  <c:v>38891</c:v>
                </c:pt>
                <c:pt idx="33">
                  <c:v>38894</c:v>
                </c:pt>
                <c:pt idx="34">
                  <c:v>38895</c:v>
                </c:pt>
                <c:pt idx="35">
                  <c:v>38896</c:v>
                </c:pt>
                <c:pt idx="36">
                  <c:v>38897</c:v>
                </c:pt>
                <c:pt idx="37">
                  <c:v>38898</c:v>
                </c:pt>
                <c:pt idx="38">
                  <c:v>38901</c:v>
                </c:pt>
                <c:pt idx="39">
                  <c:v>38903</c:v>
                </c:pt>
                <c:pt idx="40">
                  <c:v>38904</c:v>
                </c:pt>
                <c:pt idx="41">
                  <c:v>38905</c:v>
                </c:pt>
                <c:pt idx="42">
                  <c:v>38908</c:v>
                </c:pt>
                <c:pt idx="43">
                  <c:v>38909</c:v>
                </c:pt>
                <c:pt idx="44">
                  <c:v>38910</c:v>
                </c:pt>
                <c:pt idx="45">
                  <c:v>38911</c:v>
                </c:pt>
                <c:pt idx="46">
                  <c:v>38912</c:v>
                </c:pt>
                <c:pt idx="47">
                  <c:v>38915</c:v>
                </c:pt>
                <c:pt idx="48">
                  <c:v>38916</c:v>
                </c:pt>
                <c:pt idx="49">
                  <c:v>38917</c:v>
                </c:pt>
                <c:pt idx="50">
                  <c:v>38918</c:v>
                </c:pt>
                <c:pt idx="51">
                  <c:v>38919</c:v>
                </c:pt>
                <c:pt idx="52">
                  <c:v>38922</c:v>
                </c:pt>
                <c:pt idx="53">
                  <c:v>38923</c:v>
                </c:pt>
                <c:pt idx="54">
                  <c:v>38924</c:v>
                </c:pt>
                <c:pt idx="55">
                  <c:v>38925</c:v>
                </c:pt>
                <c:pt idx="56">
                  <c:v>38926</c:v>
                </c:pt>
                <c:pt idx="57">
                  <c:v>38929</c:v>
                </c:pt>
                <c:pt idx="58">
                  <c:v>38930</c:v>
                </c:pt>
                <c:pt idx="59">
                  <c:v>38931</c:v>
                </c:pt>
                <c:pt idx="60">
                  <c:v>38932</c:v>
                </c:pt>
                <c:pt idx="61">
                  <c:v>38933</c:v>
                </c:pt>
                <c:pt idx="62">
                  <c:v>38936</c:v>
                </c:pt>
                <c:pt idx="63">
                  <c:v>38937</c:v>
                </c:pt>
                <c:pt idx="64">
                  <c:v>38938</c:v>
                </c:pt>
                <c:pt idx="65">
                  <c:v>38939</c:v>
                </c:pt>
                <c:pt idx="66">
                  <c:v>38940</c:v>
                </c:pt>
                <c:pt idx="67">
                  <c:v>38943</c:v>
                </c:pt>
                <c:pt idx="68">
                  <c:v>38944</c:v>
                </c:pt>
                <c:pt idx="69">
                  <c:v>38945</c:v>
                </c:pt>
                <c:pt idx="70">
                  <c:v>38946</c:v>
                </c:pt>
                <c:pt idx="71">
                  <c:v>38947</c:v>
                </c:pt>
                <c:pt idx="72">
                  <c:v>38950</c:v>
                </c:pt>
                <c:pt idx="73">
                  <c:v>38951</c:v>
                </c:pt>
                <c:pt idx="74">
                  <c:v>38952</c:v>
                </c:pt>
                <c:pt idx="75">
                  <c:v>38953</c:v>
                </c:pt>
                <c:pt idx="76">
                  <c:v>38954</c:v>
                </c:pt>
                <c:pt idx="77">
                  <c:v>38957</c:v>
                </c:pt>
                <c:pt idx="78">
                  <c:v>38958</c:v>
                </c:pt>
                <c:pt idx="79">
                  <c:v>38959</c:v>
                </c:pt>
                <c:pt idx="80">
                  <c:v>38960</c:v>
                </c:pt>
                <c:pt idx="81">
                  <c:v>38961</c:v>
                </c:pt>
                <c:pt idx="82">
                  <c:v>38965</c:v>
                </c:pt>
                <c:pt idx="83">
                  <c:v>38966</c:v>
                </c:pt>
                <c:pt idx="84">
                  <c:v>38967</c:v>
                </c:pt>
                <c:pt idx="85">
                  <c:v>38968</c:v>
                </c:pt>
                <c:pt idx="86">
                  <c:v>38971</c:v>
                </c:pt>
                <c:pt idx="87">
                  <c:v>38972</c:v>
                </c:pt>
                <c:pt idx="88">
                  <c:v>38973</c:v>
                </c:pt>
                <c:pt idx="89">
                  <c:v>38974</c:v>
                </c:pt>
                <c:pt idx="90">
                  <c:v>38975</c:v>
                </c:pt>
                <c:pt idx="91">
                  <c:v>38978</c:v>
                </c:pt>
                <c:pt idx="92">
                  <c:v>38979</c:v>
                </c:pt>
                <c:pt idx="93">
                  <c:v>38980</c:v>
                </c:pt>
                <c:pt idx="94">
                  <c:v>38981</c:v>
                </c:pt>
                <c:pt idx="95">
                  <c:v>38982</c:v>
                </c:pt>
                <c:pt idx="96">
                  <c:v>38985</c:v>
                </c:pt>
                <c:pt idx="97">
                  <c:v>38986</c:v>
                </c:pt>
                <c:pt idx="98">
                  <c:v>38987</c:v>
                </c:pt>
                <c:pt idx="99">
                  <c:v>38988</c:v>
                </c:pt>
                <c:pt idx="100">
                  <c:v>38989</c:v>
                </c:pt>
                <c:pt idx="101">
                  <c:v>38992</c:v>
                </c:pt>
                <c:pt idx="102">
                  <c:v>38993</c:v>
                </c:pt>
                <c:pt idx="103">
                  <c:v>38994</c:v>
                </c:pt>
                <c:pt idx="104">
                  <c:v>38995</c:v>
                </c:pt>
                <c:pt idx="105">
                  <c:v>38996</c:v>
                </c:pt>
                <c:pt idx="106">
                  <c:v>38999</c:v>
                </c:pt>
                <c:pt idx="107">
                  <c:v>39000</c:v>
                </c:pt>
                <c:pt idx="108">
                  <c:v>39001</c:v>
                </c:pt>
                <c:pt idx="109">
                  <c:v>39002</c:v>
                </c:pt>
                <c:pt idx="110">
                  <c:v>39003</c:v>
                </c:pt>
                <c:pt idx="111">
                  <c:v>39006</c:v>
                </c:pt>
                <c:pt idx="112">
                  <c:v>39007</c:v>
                </c:pt>
                <c:pt idx="113">
                  <c:v>39008</c:v>
                </c:pt>
                <c:pt idx="114">
                  <c:v>39009</c:v>
                </c:pt>
                <c:pt idx="115">
                  <c:v>39010</c:v>
                </c:pt>
                <c:pt idx="116">
                  <c:v>39013</c:v>
                </c:pt>
                <c:pt idx="117">
                  <c:v>39014</c:v>
                </c:pt>
                <c:pt idx="118">
                  <c:v>39015</c:v>
                </c:pt>
                <c:pt idx="119">
                  <c:v>39016</c:v>
                </c:pt>
                <c:pt idx="120">
                  <c:v>39017</c:v>
                </c:pt>
                <c:pt idx="121">
                  <c:v>39020</c:v>
                </c:pt>
                <c:pt idx="122">
                  <c:v>39021</c:v>
                </c:pt>
                <c:pt idx="123">
                  <c:v>39022</c:v>
                </c:pt>
                <c:pt idx="124">
                  <c:v>39023</c:v>
                </c:pt>
                <c:pt idx="125">
                  <c:v>39024</c:v>
                </c:pt>
                <c:pt idx="126">
                  <c:v>39027</c:v>
                </c:pt>
                <c:pt idx="127">
                  <c:v>39028</c:v>
                </c:pt>
                <c:pt idx="128">
                  <c:v>39029</c:v>
                </c:pt>
                <c:pt idx="129">
                  <c:v>39030</c:v>
                </c:pt>
                <c:pt idx="130">
                  <c:v>39031</c:v>
                </c:pt>
                <c:pt idx="131">
                  <c:v>39034</c:v>
                </c:pt>
                <c:pt idx="132">
                  <c:v>39035</c:v>
                </c:pt>
                <c:pt idx="133">
                  <c:v>39036</c:v>
                </c:pt>
                <c:pt idx="134">
                  <c:v>39037</c:v>
                </c:pt>
                <c:pt idx="135">
                  <c:v>39038</c:v>
                </c:pt>
                <c:pt idx="136">
                  <c:v>39041</c:v>
                </c:pt>
                <c:pt idx="137">
                  <c:v>39042</c:v>
                </c:pt>
                <c:pt idx="138">
                  <c:v>39043</c:v>
                </c:pt>
                <c:pt idx="139">
                  <c:v>39045</c:v>
                </c:pt>
                <c:pt idx="140">
                  <c:v>39048</c:v>
                </c:pt>
                <c:pt idx="141">
                  <c:v>39049</c:v>
                </c:pt>
                <c:pt idx="142">
                  <c:v>39050</c:v>
                </c:pt>
                <c:pt idx="143">
                  <c:v>39051</c:v>
                </c:pt>
                <c:pt idx="144">
                  <c:v>39052</c:v>
                </c:pt>
                <c:pt idx="145">
                  <c:v>39055</c:v>
                </c:pt>
                <c:pt idx="146">
                  <c:v>39056</c:v>
                </c:pt>
                <c:pt idx="147">
                  <c:v>39057</c:v>
                </c:pt>
                <c:pt idx="148">
                  <c:v>39058</c:v>
                </c:pt>
                <c:pt idx="149">
                  <c:v>39059</c:v>
                </c:pt>
                <c:pt idx="150">
                  <c:v>39062</c:v>
                </c:pt>
                <c:pt idx="151">
                  <c:v>39063</c:v>
                </c:pt>
                <c:pt idx="152">
                  <c:v>39064</c:v>
                </c:pt>
                <c:pt idx="153">
                  <c:v>39065</c:v>
                </c:pt>
                <c:pt idx="154">
                  <c:v>39066</c:v>
                </c:pt>
                <c:pt idx="155">
                  <c:v>39069</c:v>
                </c:pt>
                <c:pt idx="156">
                  <c:v>39070</c:v>
                </c:pt>
                <c:pt idx="157">
                  <c:v>39071</c:v>
                </c:pt>
                <c:pt idx="158">
                  <c:v>39072</c:v>
                </c:pt>
                <c:pt idx="159">
                  <c:v>39073</c:v>
                </c:pt>
                <c:pt idx="160">
                  <c:v>39077</c:v>
                </c:pt>
                <c:pt idx="161">
                  <c:v>39078</c:v>
                </c:pt>
                <c:pt idx="162">
                  <c:v>39079</c:v>
                </c:pt>
                <c:pt idx="163">
                  <c:v>39080</c:v>
                </c:pt>
                <c:pt idx="164">
                  <c:v>39085</c:v>
                </c:pt>
                <c:pt idx="165">
                  <c:v>39086</c:v>
                </c:pt>
                <c:pt idx="166">
                  <c:v>39087</c:v>
                </c:pt>
                <c:pt idx="167">
                  <c:v>39090</c:v>
                </c:pt>
                <c:pt idx="168">
                  <c:v>39091</c:v>
                </c:pt>
                <c:pt idx="169">
                  <c:v>39092</c:v>
                </c:pt>
                <c:pt idx="170">
                  <c:v>39093</c:v>
                </c:pt>
                <c:pt idx="171">
                  <c:v>39094</c:v>
                </c:pt>
                <c:pt idx="172">
                  <c:v>39098</c:v>
                </c:pt>
                <c:pt idx="173">
                  <c:v>39099</c:v>
                </c:pt>
                <c:pt idx="174">
                  <c:v>39100</c:v>
                </c:pt>
                <c:pt idx="175">
                  <c:v>39101</c:v>
                </c:pt>
                <c:pt idx="176">
                  <c:v>39104</c:v>
                </c:pt>
                <c:pt idx="177">
                  <c:v>39105</c:v>
                </c:pt>
                <c:pt idx="178">
                  <c:v>39106</c:v>
                </c:pt>
                <c:pt idx="179">
                  <c:v>39107</c:v>
                </c:pt>
                <c:pt idx="180">
                  <c:v>39108</c:v>
                </c:pt>
                <c:pt idx="181">
                  <c:v>39111</c:v>
                </c:pt>
                <c:pt idx="182">
                  <c:v>39112</c:v>
                </c:pt>
                <c:pt idx="183">
                  <c:v>39113</c:v>
                </c:pt>
                <c:pt idx="184">
                  <c:v>39114</c:v>
                </c:pt>
                <c:pt idx="185">
                  <c:v>39115</c:v>
                </c:pt>
                <c:pt idx="186">
                  <c:v>39118</c:v>
                </c:pt>
                <c:pt idx="187">
                  <c:v>39119</c:v>
                </c:pt>
                <c:pt idx="188">
                  <c:v>39120</c:v>
                </c:pt>
                <c:pt idx="189">
                  <c:v>39121</c:v>
                </c:pt>
                <c:pt idx="190">
                  <c:v>39122</c:v>
                </c:pt>
                <c:pt idx="191">
                  <c:v>39125</c:v>
                </c:pt>
                <c:pt idx="192">
                  <c:v>39126</c:v>
                </c:pt>
                <c:pt idx="193">
                  <c:v>39127</c:v>
                </c:pt>
                <c:pt idx="194">
                  <c:v>39128</c:v>
                </c:pt>
                <c:pt idx="195">
                  <c:v>39129</c:v>
                </c:pt>
                <c:pt idx="196">
                  <c:v>39133</c:v>
                </c:pt>
                <c:pt idx="197">
                  <c:v>39134</c:v>
                </c:pt>
                <c:pt idx="198">
                  <c:v>39135</c:v>
                </c:pt>
                <c:pt idx="199">
                  <c:v>39136</c:v>
                </c:pt>
                <c:pt idx="200">
                  <c:v>39139</c:v>
                </c:pt>
                <c:pt idx="201">
                  <c:v>39140</c:v>
                </c:pt>
                <c:pt idx="202">
                  <c:v>39141</c:v>
                </c:pt>
                <c:pt idx="203">
                  <c:v>39142</c:v>
                </c:pt>
                <c:pt idx="204">
                  <c:v>39143</c:v>
                </c:pt>
                <c:pt idx="205">
                  <c:v>39146</c:v>
                </c:pt>
                <c:pt idx="206">
                  <c:v>39147</c:v>
                </c:pt>
                <c:pt idx="207">
                  <c:v>39148</c:v>
                </c:pt>
                <c:pt idx="208">
                  <c:v>39149</c:v>
                </c:pt>
                <c:pt idx="209">
                  <c:v>39150</c:v>
                </c:pt>
                <c:pt idx="210">
                  <c:v>39153</c:v>
                </c:pt>
                <c:pt idx="211">
                  <c:v>39154</c:v>
                </c:pt>
                <c:pt idx="212">
                  <c:v>39155</c:v>
                </c:pt>
                <c:pt idx="213">
                  <c:v>39156</c:v>
                </c:pt>
                <c:pt idx="214">
                  <c:v>39157</c:v>
                </c:pt>
                <c:pt idx="215">
                  <c:v>39160</c:v>
                </c:pt>
                <c:pt idx="216">
                  <c:v>39161</c:v>
                </c:pt>
                <c:pt idx="217">
                  <c:v>39162</c:v>
                </c:pt>
                <c:pt idx="218">
                  <c:v>39163</c:v>
                </c:pt>
                <c:pt idx="219">
                  <c:v>39164</c:v>
                </c:pt>
                <c:pt idx="220">
                  <c:v>39167</c:v>
                </c:pt>
                <c:pt idx="221">
                  <c:v>39168</c:v>
                </c:pt>
                <c:pt idx="222">
                  <c:v>39169</c:v>
                </c:pt>
                <c:pt idx="223">
                  <c:v>39170</c:v>
                </c:pt>
                <c:pt idx="224">
                  <c:v>39171</c:v>
                </c:pt>
                <c:pt idx="225">
                  <c:v>39174</c:v>
                </c:pt>
                <c:pt idx="226">
                  <c:v>39175</c:v>
                </c:pt>
                <c:pt idx="227">
                  <c:v>39176</c:v>
                </c:pt>
                <c:pt idx="228">
                  <c:v>39177</c:v>
                </c:pt>
                <c:pt idx="229">
                  <c:v>39181</c:v>
                </c:pt>
                <c:pt idx="230">
                  <c:v>39182</c:v>
                </c:pt>
                <c:pt idx="231">
                  <c:v>39183</c:v>
                </c:pt>
                <c:pt idx="232">
                  <c:v>39184</c:v>
                </c:pt>
                <c:pt idx="233">
                  <c:v>39185</c:v>
                </c:pt>
                <c:pt idx="234">
                  <c:v>39188</c:v>
                </c:pt>
                <c:pt idx="235">
                  <c:v>39189</c:v>
                </c:pt>
                <c:pt idx="236">
                  <c:v>39190</c:v>
                </c:pt>
                <c:pt idx="237">
                  <c:v>39191</c:v>
                </c:pt>
                <c:pt idx="238">
                  <c:v>39192</c:v>
                </c:pt>
                <c:pt idx="239">
                  <c:v>39195</c:v>
                </c:pt>
                <c:pt idx="240">
                  <c:v>39196</c:v>
                </c:pt>
                <c:pt idx="241">
                  <c:v>39197</c:v>
                </c:pt>
                <c:pt idx="242">
                  <c:v>39198</c:v>
                </c:pt>
                <c:pt idx="243">
                  <c:v>39199</c:v>
                </c:pt>
                <c:pt idx="244">
                  <c:v>39202</c:v>
                </c:pt>
                <c:pt idx="245">
                  <c:v>39203</c:v>
                </c:pt>
                <c:pt idx="246">
                  <c:v>39204</c:v>
                </c:pt>
                <c:pt idx="247">
                  <c:v>39205</c:v>
                </c:pt>
                <c:pt idx="248">
                  <c:v>39206</c:v>
                </c:pt>
                <c:pt idx="249">
                  <c:v>39209</c:v>
                </c:pt>
                <c:pt idx="250">
                  <c:v>39210</c:v>
                </c:pt>
                <c:pt idx="251">
                  <c:v>39211</c:v>
                </c:pt>
                <c:pt idx="252">
                  <c:v>39212</c:v>
                </c:pt>
                <c:pt idx="253">
                  <c:v>39213</c:v>
                </c:pt>
                <c:pt idx="254">
                  <c:v>39216</c:v>
                </c:pt>
                <c:pt idx="255">
                  <c:v>39217</c:v>
                </c:pt>
                <c:pt idx="256">
                  <c:v>39218</c:v>
                </c:pt>
                <c:pt idx="257">
                  <c:v>39219</c:v>
                </c:pt>
                <c:pt idx="258">
                  <c:v>39220</c:v>
                </c:pt>
                <c:pt idx="259">
                  <c:v>39223</c:v>
                </c:pt>
                <c:pt idx="260">
                  <c:v>39224</c:v>
                </c:pt>
                <c:pt idx="261">
                  <c:v>39225</c:v>
                </c:pt>
                <c:pt idx="262">
                  <c:v>39226</c:v>
                </c:pt>
                <c:pt idx="263">
                  <c:v>39227</c:v>
                </c:pt>
                <c:pt idx="264">
                  <c:v>39231</c:v>
                </c:pt>
                <c:pt idx="265">
                  <c:v>39232</c:v>
                </c:pt>
                <c:pt idx="266">
                  <c:v>39233</c:v>
                </c:pt>
                <c:pt idx="267">
                  <c:v>39234</c:v>
                </c:pt>
                <c:pt idx="268">
                  <c:v>39237</c:v>
                </c:pt>
                <c:pt idx="269">
                  <c:v>39238</c:v>
                </c:pt>
                <c:pt idx="270">
                  <c:v>39239</c:v>
                </c:pt>
                <c:pt idx="271">
                  <c:v>39240</c:v>
                </c:pt>
                <c:pt idx="272">
                  <c:v>39241</c:v>
                </c:pt>
                <c:pt idx="273">
                  <c:v>39244</c:v>
                </c:pt>
                <c:pt idx="274">
                  <c:v>39245</c:v>
                </c:pt>
                <c:pt idx="275">
                  <c:v>39246</c:v>
                </c:pt>
                <c:pt idx="276">
                  <c:v>39247</c:v>
                </c:pt>
                <c:pt idx="277">
                  <c:v>39248</c:v>
                </c:pt>
                <c:pt idx="278">
                  <c:v>39251</c:v>
                </c:pt>
                <c:pt idx="279">
                  <c:v>39252</c:v>
                </c:pt>
                <c:pt idx="280">
                  <c:v>39253</c:v>
                </c:pt>
                <c:pt idx="281">
                  <c:v>39254</c:v>
                </c:pt>
                <c:pt idx="282">
                  <c:v>39255</c:v>
                </c:pt>
                <c:pt idx="283">
                  <c:v>39258</c:v>
                </c:pt>
                <c:pt idx="284">
                  <c:v>39259</c:v>
                </c:pt>
                <c:pt idx="285">
                  <c:v>39260</c:v>
                </c:pt>
                <c:pt idx="286">
                  <c:v>39261</c:v>
                </c:pt>
                <c:pt idx="287">
                  <c:v>39262</c:v>
                </c:pt>
                <c:pt idx="288">
                  <c:v>39265</c:v>
                </c:pt>
                <c:pt idx="289">
                  <c:v>39266</c:v>
                </c:pt>
                <c:pt idx="290">
                  <c:v>39268</c:v>
                </c:pt>
                <c:pt idx="291">
                  <c:v>39269</c:v>
                </c:pt>
                <c:pt idx="292">
                  <c:v>39272</c:v>
                </c:pt>
                <c:pt idx="293">
                  <c:v>39273</c:v>
                </c:pt>
                <c:pt idx="294">
                  <c:v>39274</c:v>
                </c:pt>
                <c:pt idx="295">
                  <c:v>39275</c:v>
                </c:pt>
                <c:pt idx="296">
                  <c:v>39276</c:v>
                </c:pt>
                <c:pt idx="297">
                  <c:v>39279</c:v>
                </c:pt>
                <c:pt idx="298">
                  <c:v>39280</c:v>
                </c:pt>
                <c:pt idx="299">
                  <c:v>39281</c:v>
                </c:pt>
                <c:pt idx="300">
                  <c:v>39282</c:v>
                </c:pt>
                <c:pt idx="301">
                  <c:v>39283</c:v>
                </c:pt>
                <c:pt idx="302">
                  <c:v>39286</c:v>
                </c:pt>
                <c:pt idx="303">
                  <c:v>39287</c:v>
                </c:pt>
                <c:pt idx="304">
                  <c:v>39288</c:v>
                </c:pt>
                <c:pt idx="305">
                  <c:v>39289</c:v>
                </c:pt>
                <c:pt idx="306">
                  <c:v>39290</c:v>
                </c:pt>
                <c:pt idx="307">
                  <c:v>39293</c:v>
                </c:pt>
                <c:pt idx="308">
                  <c:v>39294</c:v>
                </c:pt>
                <c:pt idx="309">
                  <c:v>39295</c:v>
                </c:pt>
                <c:pt idx="310">
                  <c:v>39296</c:v>
                </c:pt>
                <c:pt idx="311">
                  <c:v>39297</c:v>
                </c:pt>
                <c:pt idx="312">
                  <c:v>39300</c:v>
                </c:pt>
                <c:pt idx="313">
                  <c:v>39301</c:v>
                </c:pt>
                <c:pt idx="314">
                  <c:v>39302</c:v>
                </c:pt>
                <c:pt idx="315">
                  <c:v>39303</c:v>
                </c:pt>
                <c:pt idx="316">
                  <c:v>39304</c:v>
                </c:pt>
                <c:pt idx="317">
                  <c:v>39307</c:v>
                </c:pt>
                <c:pt idx="318">
                  <c:v>39308</c:v>
                </c:pt>
                <c:pt idx="319">
                  <c:v>39309</c:v>
                </c:pt>
                <c:pt idx="320">
                  <c:v>39310</c:v>
                </c:pt>
                <c:pt idx="321">
                  <c:v>39311</c:v>
                </c:pt>
                <c:pt idx="322">
                  <c:v>39314</c:v>
                </c:pt>
                <c:pt idx="323">
                  <c:v>39315</c:v>
                </c:pt>
                <c:pt idx="324">
                  <c:v>39316</c:v>
                </c:pt>
                <c:pt idx="325">
                  <c:v>39317</c:v>
                </c:pt>
                <c:pt idx="326">
                  <c:v>39318</c:v>
                </c:pt>
                <c:pt idx="327">
                  <c:v>39321</c:v>
                </c:pt>
                <c:pt idx="328">
                  <c:v>39322</c:v>
                </c:pt>
                <c:pt idx="329">
                  <c:v>39323</c:v>
                </c:pt>
                <c:pt idx="330">
                  <c:v>39324</c:v>
                </c:pt>
                <c:pt idx="331">
                  <c:v>39325</c:v>
                </c:pt>
                <c:pt idx="332">
                  <c:v>39329</c:v>
                </c:pt>
                <c:pt idx="333">
                  <c:v>39330</c:v>
                </c:pt>
                <c:pt idx="334">
                  <c:v>39331</c:v>
                </c:pt>
                <c:pt idx="335">
                  <c:v>39332</c:v>
                </c:pt>
                <c:pt idx="336">
                  <c:v>39335</c:v>
                </c:pt>
                <c:pt idx="337">
                  <c:v>39336</c:v>
                </c:pt>
                <c:pt idx="338">
                  <c:v>39337</c:v>
                </c:pt>
                <c:pt idx="339">
                  <c:v>39338</c:v>
                </c:pt>
                <c:pt idx="340">
                  <c:v>39339</c:v>
                </c:pt>
                <c:pt idx="341">
                  <c:v>39342</c:v>
                </c:pt>
                <c:pt idx="342">
                  <c:v>39343</c:v>
                </c:pt>
                <c:pt idx="343">
                  <c:v>39344</c:v>
                </c:pt>
                <c:pt idx="344">
                  <c:v>39345</c:v>
                </c:pt>
                <c:pt idx="345">
                  <c:v>39346</c:v>
                </c:pt>
                <c:pt idx="346">
                  <c:v>39349</c:v>
                </c:pt>
                <c:pt idx="347">
                  <c:v>39350</c:v>
                </c:pt>
                <c:pt idx="348">
                  <c:v>39351</c:v>
                </c:pt>
                <c:pt idx="349">
                  <c:v>39352</c:v>
                </c:pt>
                <c:pt idx="350">
                  <c:v>39353</c:v>
                </c:pt>
                <c:pt idx="351">
                  <c:v>39356</c:v>
                </c:pt>
                <c:pt idx="352">
                  <c:v>39357</c:v>
                </c:pt>
                <c:pt idx="353">
                  <c:v>39358</c:v>
                </c:pt>
                <c:pt idx="354">
                  <c:v>39359</c:v>
                </c:pt>
                <c:pt idx="355">
                  <c:v>39360</c:v>
                </c:pt>
                <c:pt idx="356">
                  <c:v>39363</c:v>
                </c:pt>
                <c:pt idx="357">
                  <c:v>39364</c:v>
                </c:pt>
                <c:pt idx="358">
                  <c:v>39365</c:v>
                </c:pt>
                <c:pt idx="359">
                  <c:v>39366</c:v>
                </c:pt>
                <c:pt idx="360">
                  <c:v>39367</c:v>
                </c:pt>
                <c:pt idx="361">
                  <c:v>39370</c:v>
                </c:pt>
                <c:pt idx="362">
                  <c:v>39371</c:v>
                </c:pt>
                <c:pt idx="363">
                  <c:v>39372</c:v>
                </c:pt>
                <c:pt idx="364">
                  <c:v>39373</c:v>
                </c:pt>
                <c:pt idx="365">
                  <c:v>39374</c:v>
                </c:pt>
                <c:pt idx="366">
                  <c:v>39377</c:v>
                </c:pt>
                <c:pt idx="367">
                  <c:v>39378</c:v>
                </c:pt>
                <c:pt idx="368">
                  <c:v>39379</c:v>
                </c:pt>
                <c:pt idx="369">
                  <c:v>39380</c:v>
                </c:pt>
                <c:pt idx="370">
                  <c:v>39381</c:v>
                </c:pt>
                <c:pt idx="371">
                  <c:v>39384</c:v>
                </c:pt>
                <c:pt idx="372">
                  <c:v>39385</c:v>
                </c:pt>
                <c:pt idx="373">
                  <c:v>39386</c:v>
                </c:pt>
                <c:pt idx="374">
                  <c:v>39387</c:v>
                </c:pt>
                <c:pt idx="375">
                  <c:v>39388</c:v>
                </c:pt>
                <c:pt idx="376">
                  <c:v>39391</c:v>
                </c:pt>
                <c:pt idx="377">
                  <c:v>39392</c:v>
                </c:pt>
                <c:pt idx="378">
                  <c:v>39393</c:v>
                </c:pt>
                <c:pt idx="379">
                  <c:v>39394</c:v>
                </c:pt>
                <c:pt idx="380">
                  <c:v>39395</c:v>
                </c:pt>
                <c:pt idx="381">
                  <c:v>39398</c:v>
                </c:pt>
                <c:pt idx="382">
                  <c:v>39399</c:v>
                </c:pt>
                <c:pt idx="383">
                  <c:v>39400</c:v>
                </c:pt>
                <c:pt idx="384">
                  <c:v>39401</c:v>
                </c:pt>
                <c:pt idx="385">
                  <c:v>39402</c:v>
                </c:pt>
                <c:pt idx="386">
                  <c:v>39405</c:v>
                </c:pt>
                <c:pt idx="387">
                  <c:v>39406</c:v>
                </c:pt>
                <c:pt idx="388">
                  <c:v>39407</c:v>
                </c:pt>
                <c:pt idx="389">
                  <c:v>39409</c:v>
                </c:pt>
                <c:pt idx="390">
                  <c:v>39412</c:v>
                </c:pt>
                <c:pt idx="391">
                  <c:v>39413</c:v>
                </c:pt>
                <c:pt idx="392">
                  <c:v>39414</c:v>
                </c:pt>
                <c:pt idx="393">
                  <c:v>39415</c:v>
                </c:pt>
                <c:pt idx="394">
                  <c:v>39416</c:v>
                </c:pt>
                <c:pt idx="395">
                  <c:v>39419</c:v>
                </c:pt>
                <c:pt idx="396">
                  <c:v>39420</c:v>
                </c:pt>
                <c:pt idx="397">
                  <c:v>39421</c:v>
                </c:pt>
                <c:pt idx="398">
                  <c:v>39422</c:v>
                </c:pt>
                <c:pt idx="399">
                  <c:v>39423</c:v>
                </c:pt>
                <c:pt idx="400">
                  <c:v>39426</c:v>
                </c:pt>
                <c:pt idx="401">
                  <c:v>39427</c:v>
                </c:pt>
                <c:pt idx="402">
                  <c:v>39428</c:v>
                </c:pt>
                <c:pt idx="403">
                  <c:v>39429</c:v>
                </c:pt>
                <c:pt idx="404">
                  <c:v>39430</c:v>
                </c:pt>
                <c:pt idx="405">
                  <c:v>39433</c:v>
                </c:pt>
                <c:pt idx="406">
                  <c:v>39434</c:v>
                </c:pt>
                <c:pt idx="407">
                  <c:v>39435</c:v>
                </c:pt>
                <c:pt idx="408">
                  <c:v>39436</c:v>
                </c:pt>
                <c:pt idx="409">
                  <c:v>39437</c:v>
                </c:pt>
                <c:pt idx="410">
                  <c:v>39440</c:v>
                </c:pt>
                <c:pt idx="411">
                  <c:v>39442</c:v>
                </c:pt>
                <c:pt idx="412">
                  <c:v>39443</c:v>
                </c:pt>
                <c:pt idx="413">
                  <c:v>39444</c:v>
                </c:pt>
                <c:pt idx="414">
                  <c:v>39447</c:v>
                </c:pt>
                <c:pt idx="415">
                  <c:v>39449</c:v>
                </c:pt>
                <c:pt idx="416">
                  <c:v>39450</c:v>
                </c:pt>
                <c:pt idx="417">
                  <c:v>39451</c:v>
                </c:pt>
                <c:pt idx="418">
                  <c:v>39454</c:v>
                </c:pt>
                <c:pt idx="419">
                  <c:v>39455</c:v>
                </c:pt>
                <c:pt idx="420">
                  <c:v>39456</c:v>
                </c:pt>
                <c:pt idx="421">
                  <c:v>39457</c:v>
                </c:pt>
                <c:pt idx="422">
                  <c:v>39458</c:v>
                </c:pt>
                <c:pt idx="423">
                  <c:v>39461</c:v>
                </c:pt>
                <c:pt idx="424">
                  <c:v>39462</c:v>
                </c:pt>
                <c:pt idx="425">
                  <c:v>39463</c:v>
                </c:pt>
                <c:pt idx="426">
                  <c:v>39464</c:v>
                </c:pt>
                <c:pt idx="427">
                  <c:v>39465</c:v>
                </c:pt>
                <c:pt idx="428">
                  <c:v>39469</c:v>
                </c:pt>
                <c:pt idx="429">
                  <c:v>39470</c:v>
                </c:pt>
                <c:pt idx="430">
                  <c:v>39471</c:v>
                </c:pt>
                <c:pt idx="431">
                  <c:v>39472</c:v>
                </c:pt>
                <c:pt idx="432">
                  <c:v>39475</c:v>
                </c:pt>
                <c:pt idx="433">
                  <c:v>39476</c:v>
                </c:pt>
                <c:pt idx="434">
                  <c:v>39477</c:v>
                </c:pt>
                <c:pt idx="435">
                  <c:v>39478</c:v>
                </c:pt>
                <c:pt idx="436">
                  <c:v>39479</c:v>
                </c:pt>
                <c:pt idx="437">
                  <c:v>39482</c:v>
                </c:pt>
                <c:pt idx="438">
                  <c:v>39483</c:v>
                </c:pt>
                <c:pt idx="439">
                  <c:v>39484</c:v>
                </c:pt>
                <c:pt idx="440">
                  <c:v>39485</c:v>
                </c:pt>
                <c:pt idx="441">
                  <c:v>39486</c:v>
                </c:pt>
                <c:pt idx="442">
                  <c:v>39489</c:v>
                </c:pt>
                <c:pt idx="443">
                  <c:v>39490</c:v>
                </c:pt>
                <c:pt idx="444">
                  <c:v>39491</c:v>
                </c:pt>
                <c:pt idx="445">
                  <c:v>39492</c:v>
                </c:pt>
                <c:pt idx="446">
                  <c:v>39493</c:v>
                </c:pt>
                <c:pt idx="447">
                  <c:v>39497</c:v>
                </c:pt>
                <c:pt idx="448">
                  <c:v>39498</c:v>
                </c:pt>
                <c:pt idx="449">
                  <c:v>39499</c:v>
                </c:pt>
                <c:pt idx="450">
                  <c:v>39500</c:v>
                </c:pt>
                <c:pt idx="451">
                  <c:v>39503</c:v>
                </c:pt>
                <c:pt idx="452">
                  <c:v>39504</c:v>
                </c:pt>
                <c:pt idx="453">
                  <c:v>39505</c:v>
                </c:pt>
                <c:pt idx="454">
                  <c:v>39506</c:v>
                </c:pt>
                <c:pt idx="455">
                  <c:v>39507</c:v>
                </c:pt>
                <c:pt idx="456">
                  <c:v>39510</c:v>
                </c:pt>
                <c:pt idx="457">
                  <c:v>39511</c:v>
                </c:pt>
                <c:pt idx="458">
                  <c:v>39512</c:v>
                </c:pt>
                <c:pt idx="459">
                  <c:v>39513</c:v>
                </c:pt>
                <c:pt idx="460">
                  <c:v>39514</c:v>
                </c:pt>
                <c:pt idx="461">
                  <c:v>39517</c:v>
                </c:pt>
                <c:pt idx="462">
                  <c:v>39518</c:v>
                </c:pt>
                <c:pt idx="463">
                  <c:v>39519</c:v>
                </c:pt>
                <c:pt idx="464">
                  <c:v>39520</c:v>
                </c:pt>
                <c:pt idx="465">
                  <c:v>39521</c:v>
                </c:pt>
                <c:pt idx="466">
                  <c:v>39524</c:v>
                </c:pt>
                <c:pt idx="467">
                  <c:v>39525</c:v>
                </c:pt>
                <c:pt idx="468">
                  <c:v>39526</c:v>
                </c:pt>
                <c:pt idx="469">
                  <c:v>39527</c:v>
                </c:pt>
                <c:pt idx="470">
                  <c:v>39531</c:v>
                </c:pt>
                <c:pt idx="471">
                  <c:v>39532</c:v>
                </c:pt>
                <c:pt idx="472">
                  <c:v>39533</c:v>
                </c:pt>
                <c:pt idx="473">
                  <c:v>39534</c:v>
                </c:pt>
                <c:pt idx="474">
                  <c:v>39535</c:v>
                </c:pt>
                <c:pt idx="475">
                  <c:v>39538</c:v>
                </c:pt>
                <c:pt idx="476">
                  <c:v>39539</c:v>
                </c:pt>
                <c:pt idx="477">
                  <c:v>39540</c:v>
                </c:pt>
                <c:pt idx="478">
                  <c:v>39541</c:v>
                </c:pt>
                <c:pt idx="479">
                  <c:v>39542</c:v>
                </c:pt>
                <c:pt idx="480">
                  <c:v>39545</c:v>
                </c:pt>
                <c:pt idx="481">
                  <c:v>39546</c:v>
                </c:pt>
                <c:pt idx="482">
                  <c:v>39547</c:v>
                </c:pt>
                <c:pt idx="483">
                  <c:v>39548</c:v>
                </c:pt>
                <c:pt idx="484">
                  <c:v>39549</c:v>
                </c:pt>
                <c:pt idx="485">
                  <c:v>39552</c:v>
                </c:pt>
                <c:pt idx="486">
                  <c:v>39553</c:v>
                </c:pt>
                <c:pt idx="487">
                  <c:v>39554</c:v>
                </c:pt>
                <c:pt idx="488">
                  <c:v>39555</c:v>
                </c:pt>
                <c:pt idx="489">
                  <c:v>39556</c:v>
                </c:pt>
                <c:pt idx="490">
                  <c:v>39559</c:v>
                </c:pt>
                <c:pt idx="491">
                  <c:v>39560</c:v>
                </c:pt>
                <c:pt idx="492">
                  <c:v>39561</c:v>
                </c:pt>
                <c:pt idx="493">
                  <c:v>39562</c:v>
                </c:pt>
                <c:pt idx="494">
                  <c:v>39563</c:v>
                </c:pt>
                <c:pt idx="495">
                  <c:v>39566</c:v>
                </c:pt>
                <c:pt idx="496">
                  <c:v>39567</c:v>
                </c:pt>
                <c:pt idx="497">
                  <c:v>39568</c:v>
                </c:pt>
                <c:pt idx="498">
                  <c:v>39569</c:v>
                </c:pt>
                <c:pt idx="499">
                  <c:v>39570</c:v>
                </c:pt>
                <c:pt idx="500">
                  <c:v>39573</c:v>
                </c:pt>
                <c:pt idx="501">
                  <c:v>39574</c:v>
                </c:pt>
                <c:pt idx="502">
                  <c:v>39575</c:v>
                </c:pt>
                <c:pt idx="503">
                  <c:v>39576</c:v>
                </c:pt>
                <c:pt idx="504">
                  <c:v>39577</c:v>
                </c:pt>
                <c:pt idx="505">
                  <c:v>39580</c:v>
                </c:pt>
                <c:pt idx="506">
                  <c:v>39581</c:v>
                </c:pt>
                <c:pt idx="507">
                  <c:v>39582</c:v>
                </c:pt>
                <c:pt idx="508">
                  <c:v>39583</c:v>
                </c:pt>
                <c:pt idx="509">
                  <c:v>39584</c:v>
                </c:pt>
                <c:pt idx="510">
                  <c:v>39587</c:v>
                </c:pt>
                <c:pt idx="511">
                  <c:v>39588</c:v>
                </c:pt>
                <c:pt idx="512">
                  <c:v>39589</c:v>
                </c:pt>
                <c:pt idx="513">
                  <c:v>39590</c:v>
                </c:pt>
                <c:pt idx="514">
                  <c:v>39591</c:v>
                </c:pt>
                <c:pt idx="515">
                  <c:v>39595</c:v>
                </c:pt>
                <c:pt idx="516">
                  <c:v>39596</c:v>
                </c:pt>
                <c:pt idx="517">
                  <c:v>39597</c:v>
                </c:pt>
                <c:pt idx="518">
                  <c:v>39598</c:v>
                </c:pt>
                <c:pt idx="519">
                  <c:v>39601</c:v>
                </c:pt>
                <c:pt idx="520">
                  <c:v>39602</c:v>
                </c:pt>
                <c:pt idx="521">
                  <c:v>39603</c:v>
                </c:pt>
                <c:pt idx="522">
                  <c:v>39604</c:v>
                </c:pt>
                <c:pt idx="523">
                  <c:v>39605</c:v>
                </c:pt>
                <c:pt idx="524">
                  <c:v>39608</c:v>
                </c:pt>
                <c:pt idx="525">
                  <c:v>39609</c:v>
                </c:pt>
                <c:pt idx="526">
                  <c:v>39610</c:v>
                </c:pt>
                <c:pt idx="527">
                  <c:v>39611</c:v>
                </c:pt>
                <c:pt idx="528">
                  <c:v>39612</c:v>
                </c:pt>
                <c:pt idx="529">
                  <c:v>39615</c:v>
                </c:pt>
                <c:pt idx="530">
                  <c:v>39616</c:v>
                </c:pt>
                <c:pt idx="531">
                  <c:v>39617</c:v>
                </c:pt>
                <c:pt idx="532">
                  <c:v>39618</c:v>
                </c:pt>
                <c:pt idx="533">
                  <c:v>39619</c:v>
                </c:pt>
                <c:pt idx="534">
                  <c:v>39622</c:v>
                </c:pt>
                <c:pt idx="535">
                  <c:v>39623</c:v>
                </c:pt>
                <c:pt idx="536">
                  <c:v>39624</c:v>
                </c:pt>
                <c:pt idx="537">
                  <c:v>39625</c:v>
                </c:pt>
                <c:pt idx="538">
                  <c:v>39626</c:v>
                </c:pt>
                <c:pt idx="539">
                  <c:v>39629</c:v>
                </c:pt>
                <c:pt idx="540">
                  <c:v>39630</c:v>
                </c:pt>
                <c:pt idx="541">
                  <c:v>39631</c:v>
                </c:pt>
                <c:pt idx="542">
                  <c:v>39632</c:v>
                </c:pt>
                <c:pt idx="543">
                  <c:v>39636</c:v>
                </c:pt>
                <c:pt idx="544">
                  <c:v>39637</c:v>
                </c:pt>
                <c:pt idx="545">
                  <c:v>39638</c:v>
                </c:pt>
                <c:pt idx="546">
                  <c:v>39639</c:v>
                </c:pt>
                <c:pt idx="547">
                  <c:v>39640</c:v>
                </c:pt>
                <c:pt idx="548">
                  <c:v>39643</c:v>
                </c:pt>
                <c:pt idx="549">
                  <c:v>39644</c:v>
                </c:pt>
                <c:pt idx="550">
                  <c:v>39645</c:v>
                </c:pt>
                <c:pt idx="551">
                  <c:v>39646</c:v>
                </c:pt>
                <c:pt idx="552">
                  <c:v>39647</c:v>
                </c:pt>
                <c:pt idx="553">
                  <c:v>39650</c:v>
                </c:pt>
                <c:pt idx="554">
                  <c:v>39651</c:v>
                </c:pt>
                <c:pt idx="555">
                  <c:v>39652</c:v>
                </c:pt>
                <c:pt idx="556">
                  <c:v>39653</c:v>
                </c:pt>
                <c:pt idx="557">
                  <c:v>39654</c:v>
                </c:pt>
                <c:pt idx="558">
                  <c:v>39657</c:v>
                </c:pt>
                <c:pt idx="559">
                  <c:v>39658</c:v>
                </c:pt>
                <c:pt idx="560">
                  <c:v>39659</c:v>
                </c:pt>
                <c:pt idx="561">
                  <c:v>39660</c:v>
                </c:pt>
                <c:pt idx="562">
                  <c:v>39661</c:v>
                </c:pt>
                <c:pt idx="563">
                  <c:v>39664</c:v>
                </c:pt>
                <c:pt idx="564">
                  <c:v>39665</c:v>
                </c:pt>
                <c:pt idx="565">
                  <c:v>39666</c:v>
                </c:pt>
                <c:pt idx="566">
                  <c:v>39667</c:v>
                </c:pt>
                <c:pt idx="567">
                  <c:v>39668</c:v>
                </c:pt>
                <c:pt idx="568">
                  <c:v>39671</c:v>
                </c:pt>
                <c:pt idx="569">
                  <c:v>39672</c:v>
                </c:pt>
                <c:pt idx="570">
                  <c:v>39673</c:v>
                </c:pt>
                <c:pt idx="571">
                  <c:v>39674</c:v>
                </c:pt>
                <c:pt idx="572">
                  <c:v>39675</c:v>
                </c:pt>
                <c:pt idx="573">
                  <c:v>39678</c:v>
                </c:pt>
                <c:pt idx="574">
                  <c:v>39679</c:v>
                </c:pt>
                <c:pt idx="575">
                  <c:v>39680</c:v>
                </c:pt>
                <c:pt idx="576">
                  <c:v>39681</c:v>
                </c:pt>
                <c:pt idx="577">
                  <c:v>39682</c:v>
                </c:pt>
                <c:pt idx="578">
                  <c:v>39685</c:v>
                </c:pt>
                <c:pt idx="579">
                  <c:v>39686</c:v>
                </c:pt>
                <c:pt idx="580">
                  <c:v>39687</c:v>
                </c:pt>
                <c:pt idx="581">
                  <c:v>39688</c:v>
                </c:pt>
                <c:pt idx="582">
                  <c:v>39689</c:v>
                </c:pt>
                <c:pt idx="583">
                  <c:v>39693</c:v>
                </c:pt>
                <c:pt idx="584">
                  <c:v>39694</c:v>
                </c:pt>
                <c:pt idx="585">
                  <c:v>39695</c:v>
                </c:pt>
                <c:pt idx="586">
                  <c:v>39696</c:v>
                </c:pt>
                <c:pt idx="587">
                  <c:v>39699</c:v>
                </c:pt>
                <c:pt idx="588">
                  <c:v>39700</c:v>
                </c:pt>
                <c:pt idx="589">
                  <c:v>39701</c:v>
                </c:pt>
                <c:pt idx="590">
                  <c:v>39702</c:v>
                </c:pt>
                <c:pt idx="591">
                  <c:v>39703</c:v>
                </c:pt>
                <c:pt idx="592">
                  <c:v>39706</c:v>
                </c:pt>
                <c:pt idx="593">
                  <c:v>39707</c:v>
                </c:pt>
                <c:pt idx="594">
                  <c:v>39708</c:v>
                </c:pt>
                <c:pt idx="595">
                  <c:v>39709</c:v>
                </c:pt>
                <c:pt idx="596">
                  <c:v>39710</c:v>
                </c:pt>
                <c:pt idx="597">
                  <c:v>39713</c:v>
                </c:pt>
                <c:pt idx="598">
                  <c:v>39714</c:v>
                </c:pt>
                <c:pt idx="599">
                  <c:v>39715</c:v>
                </c:pt>
                <c:pt idx="600">
                  <c:v>39716</c:v>
                </c:pt>
                <c:pt idx="601">
                  <c:v>39717</c:v>
                </c:pt>
                <c:pt idx="602">
                  <c:v>39720</c:v>
                </c:pt>
                <c:pt idx="603">
                  <c:v>39721</c:v>
                </c:pt>
                <c:pt idx="604">
                  <c:v>39722</c:v>
                </c:pt>
                <c:pt idx="605">
                  <c:v>39723</c:v>
                </c:pt>
                <c:pt idx="606">
                  <c:v>39724</c:v>
                </c:pt>
                <c:pt idx="607">
                  <c:v>39727</c:v>
                </c:pt>
                <c:pt idx="608">
                  <c:v>39728</c:v>
                </c:pt>
                <c:pt idx="609">
                  <c:v>39729</c:v>
                </c:pt>
                <c:pt idx="610">
                  <c:v>39730</c:v>
                </c:pt>
                <c:pt idx="611">
                  <c:v>39731</c:v>
                </c:pt>
                <c:pt idx="612">
                  <c:v>39734</c:v>
                </c:pt>
                <c:pt idx="613">
                  <c:v>39735</c:v>
                </c:pt>
                <c:pt idx="614">
                  <c:v>39736</c:v>
                </c:pt>
                <c:pt idx="615">
                  <c:v>39737</c:v>
                </c:pt>
                <c:pt idx="616">
                  <c:v>39738</c:v>
                </c:pt>
                <c:pt idx="617">
                  <c:v>39741</c:v>
                </c:pt>
                <c:pt idx="618">
                  <c:v>39742</c:v>
                </c:pt>
                <c:pt idx="619">
                  <c:v>39743</c:v>
                </c:pt>
                <c:pt idx="620">
                  <c:v>39744</c:v>
                </c:pt>
                <c:pt idx="621">
                  <c:v>39745</c:v>
                </c:pt>
                <c:pt idx="622">
                  <c:v>39748</c:v>
                </c:pt>
                <c:pt idx="623">
                  <c:v>39749</c:v>
                </c:pt>
                <c:pt idx="624">
                  <c:v>39750</c:v>
                </c:pt>
                <c:pt idx="625">
                  <c:v>39751</c:v>
                </c:pt>
                <c:pt idx="626">
                  <c:v>39752</c:v>
                </c:pt>
                <c:pt idx="627">
                  <c:v>39755</c:v>
                </c:pt>
                <c:pt idx="628">
                  <c:v>39756</c:v>
                </c:pt>
                <c:pt idx="629">
                  <c:v>39757</c:v>
                </c:pt>
                <c:pt idx="630">
                  <c:v>39758</c:v>
                </c:pt>
                <c:pt idx="631">
                  <c:v>39759</c:v>
                </c:pt>
                <c:pt idx="632">
                  <c:v>39762</c:v>
                </c:pt>
                <c:pt idx="633">
                  <c:v>39763</c:v>
                </c:pt>
                <c:pt idx="634">
                  <c:v>39764</c:v>
                </c:pt>
                <c:pt idx="635">
                  <c:v>39765</c:v>
                </c:pt>
                <c:pt idx="636">
                  <c:v>39766</c:v>
                </c:pt>
                <c:pt idx="637">
                  <c:v>39769</c:v>
                </c:pt>
                <c:pt idx="638">
                  <c:v>39770</c:v>
                </c:pt>
                <c:pt idx="639">
                  <c:v>39771</c:v>
                </c:pt>
                <c:pt idx="640">
                  <c:v>39772</c:v>
                </c:pt>
                <c:pt idx="641">
                  <c:v>39773</c:v>
                </c:pt>
                <c:pt idx="642">
                  <c:v>39776</c:v>
                </c:pt>
                <c:pt idx="643">
                  <c:v>39777</c:v>
                </c:pt>
                <c:pt idx="644">
                  <c:v>39778</c:v>
                </c:pt>
                <c:pt idx="645">
                  <c:v>39780</c:v>
                </c:pt>
                <c:pt idx="646">
                  <c:v>39783</c:v>
                </c:pt>
                <c:pt idx="647">
                  <c:v>39784</c:v>
                </c:pt>
                <c:pt idx="648">
                  <c:v>39785</c:v>
                </c:pt>
                <c:pt idx="649">
                  <c:v>39786</c:v>
                </c:pt>
                <c:pt idx="650">
                  <c:v>39787</c:v>
                </c:pt>
                <c:pt idx="651">
                  <c:v>39790</c:v>
                </c:pt>
                <c:pt idx="652">
                  <c:v>39791</c:v>
                </c:pt>
                <c:pt idx="653">
                  <c:v>39792</c:v>
                </c:pt>
                <c:pt idx="654">
                  <c:v>39793</c:v>
                </c:pt>
                <c:pt idx="655">
                  <c:v>39794</c:v>
                </c:pt>
                <c:pt idx="656">
                  <c:v>39797</c:v>
                </c:pt>
                <c:pt idx="657">
                  <c:v>39798</c:v>
                </c:pt>
                <c:pt idx="658">
                  <c:v>39799</c:v>
                </c:pt>
                <c:pt idx="659">
                  <c:v>39800</c:v>
                </c:pt>
                <c:pt idx="660">
                  <c:v>39801</c:v>
                </c:pt>
                <c:pt idx="661">
                  <c:v>39804</c:v>
                </c:pt>
                <c:pt idx="662">
                  <c:v>39805</c:v>
                </c:pt>
                <c:pt idx="663">
                  <c:v>39806</c:v>
                </c:pt>
                <c:pt idx="664">
                  <c:v>39808</c:v>
                </c:pt>
                <c:pt idx="665">
                  <c:v>39811</c:v>
                </c:pt>
                <c:pt idx="666">
                  <c:v>39812</c:v>
                </c:pt>
                <c:pt idx="667">
                  <c:v>39813</c:v>
                </c:pt>
                <c:pt idx="668">
                  <c:v>39815</c:v>
                </c:pt>
                <c:pt idx="669">
                  <c:v>39818</c:v>
                </c:pt>
                <c:pt idx="670">
                  <c:v>39819</c:v>
                </c:pt>
                <c:pt idx="671">
                  <c:v>39820</c:v>
                </c:pt>
                <c:pt idx="672">
                  <c:v>39821</c:v>
                </c:pt>
                <c:pt idx="673">
                  <c:v>39822</c:v>
                </c:pt>
                <c:pt idx="674">
                  <c:v>39825</c:v>
                </c:pt>
                <c:pt idx="675">
                  <c:v>39826</c:v>
                </c:pt>
                <c:pt idx="676">
                  <c:v>39827</c:v>
                </c:pt>
                <c:pt idx="677">
                  <c:v>39828</c:v>
                </c:pt>
                <c:pt idx="678">
                  <c:v>39829</c:v>
                </c:pt>
                <c:pt idx="679">
                  <c:v>39833</c:v>
                </c:pt>
                <c:pt idx="680">
                  <c:v>39834</c:v>
                </c:pt>
                <c:pt idx="681">
                  <c:v>39835</c:v>
                </c:pt>
                <c:pt idx="682">
                  <c:v>39836</c:v>
                </c:pt>
                <c:pt idx="683">
                  <c:v>39839</c:v>
                </c:pt>
                <c:pt idx="684">
                  <c:v>39840</c:v>
                </c:pt>
                <c:pt idx="685">
                  <c:v>39841</c:v>
                </c:pt>
                <c:pt idx="686">
                  <c:v>39842</c:v>
                </c:pt>
                <c:pt idx="687">
                  <c:v>39843</c:v>
                </c:pt>
                <c:pt idx="688">
                  <c:v>39846</c:v>
                </c:pt>
                <c:pt idx="689">
                  <c:v>39847</c:v>
                </c:pt>
                <c:pt idx="690">
                  <c:v>39848</c:v>
                </c:pt>
                <c:pt idx="691">
                  <c:v>39849</c:v>
                </c:pt>
                <c:pt idx="692">
                  <c:v>39850</c:v>
                </c:pt>
                <c:pt idx="693">
                  <c:v>39853</c:v>
                </c:pt>
                <c:pt idx="694">
                  <c:v>39854</c:v>
                </c:pt>
                <c:pt idx="695">
                  <c:v>39855</c:v>
                </c:pt>
                <c:pt idx="696">
                  <c:v>39856</c:v>
                </c:pt>
                <c:pt idx="697">
                  <c:v>39857</c:v>
                </c:pt>
                <c:pt idx="698">
                  <c:v>39861</c:v>
                </c:pt>
                <c:pt idx="699">
                  <c:v>39862</c:v>
                </c:pt>
                <c:pt idx="700">
                  <c:v>39863</c:v>
                </c:pt>
                <c:pt idx="701">
                  <c:v>39864</c:v>
                </c:pt>
                <c:pt idx="702">
                  <c:v>39867</c:v>
                </c:pt>
                <c:pt idx="703">
                  <c:v>39868</c:v>
                </c:pt>
                <c:pt idx="704">
                  <c:v>39869</c:v>
                </c:pt>
                <c:pt idx="705">
                  <c:v>39870</c:v>
                </c:pt>
                <c:pt idx="706">
                  <c:v>39871</c:v>
                </c:pt>
                <c:pt idx="707">
                  <c:v>39874</c:v>
                </c:pt>
                <c:pt idx="708">
                  <c:v>39875</c:v>
                </c:pt>
                <c:pt idx="709">
                  <c:v>39876</c:v>
                </c:pt>
                <c:pt idx="710">
                  <c:v>39877</c:v>
                </c:pt>
                <c:pt idx="711">
                  <c:v>39878</c:v>
                </c:pt>
                <c:pt idx="712">
                  <c:v>39881</c:v>
                </c:pt>
                <c:pt idx="713">
                  <c:v>39882</c:v>
                </c:pt>
                <c:pt idx="714">
                  <c:v>39883</c:v>
                </c:pt>
                <c:pt idx="715">
                  <c:v>39884</c:v>
                </c:pt>
                <c:pt idx="716">
                  <c:v>39885</c:v>
                </c:pt>
                <c:pt idx="717">
                  <c:v>39888</c:v>
                </c:pt>
                <c:pt idx="718">
                  <c:v>39889</c:v>
                </c:pt>
                <c:pt idx="719">
                  <c:v>39890</c:v>
                </c:pt>
                <c:pt idx="720">
                  <c:v>39891</c:v>
                </c:pt>
                <c:pt idx="721">
                  <c:v>39892</c:v>
                </c:pt>
                <c:pt idx="722">
                  <c:v>39895</c:v>
                </c:pt>
                <c:pt idx="723">
                  <c:v>39896</c:v>
                </c:pt>
                <c:pt idx="724">
                  <c:v>39897</c:v>
                </c:pt>
                <c:pt idx="725">
                  <c:v>39898</c:v>
                </c:pt>
                <c:pt idx="726">
                  <c:v>39899</c:v>
                </c:pt>
                <c:pt idx="727">
                  <c:v>39902</c:v>
                </c:pt>
                <c:pt idx="728">
                  <c:v>39903</c:v>
                </c:pt>
                <c:pt idx="729">
                  <c:v>39904</c:v>
                </c:pt>
                <c:pt idx="730">
                  <c:v>39905</c:v>
                </c:pt>
                <c:pt idx="731">
                  <c:v>39906</c:v>
                </c:pt>
                <c:pt idx="732">
                  <c:v>39909</c:v>
                </c:pt>
                <c:pt idx="733">
                  <c:v>39910</c:v>
                </c:pt>
                <c:pt idx="734">
                  <c:v>39911</c:v>
                </c:pt>
                <c:pt idx="735">
                  <c:v>39912</c:v>
                </c:pt>
                <c:pt idx="736">
                  <c:v>39916</c:v>
                </c:pt>
                <c:pt idx="737">
                  <c:v>39917</c:v>
                </c:pt>
                <c:pt idx="738">
                  <c:v>39918</c:v>
                </c:pt>
                <c:pt idx="739">
                  <c:v>39919</c:v>
                </c:pt>
                <c:pt idx="740">
                  <c:v>39920</c:v>
                </c:pt>
                <c:pt idx="741">
                  <c:v>39923</c:v>
                </c:pt>
                <c:pt idx="742">
                  <c:v>39924</c:v>
                </c:pt>
                <c:pt idx="743">
                  <c:v>39925</c:v>
                </c:pt>
                <c:pt idx="744">
                  <c:v>39926</c:v>
                </c:pt>
                <c:pt idx="745">
                  <c:v>39927</c:v>
                </c:pt>
                <c:pt idx="746">
                  <c:v>39930</c:v>
                </c:pt>
                <c:pt idx="747">
                  <c:v>39931</c:v>
                </c:pt>
                <c:pt idx="748">
                  <c:v>39932</c:v>
                </c:pt>
                <c:pt idx="749">
                  <c:v>39933</c:v>
                </c:pt>
                <c:pt idx="750">
                  <c:v>39934</c:v>
                </c:pt>
                <c:pt idx="751">
                  <c:v>39937</c:v>
                </c:pt>
                <c:pt idx="752">
                  <c:v>39938</c:v>
                </c:pt>
                <c:pt idx="753">
                  <c:v>39939</c:v>
                </c:pt>
                <c:pt idx="754">
                  <c:v>39940</c:v>
                </c:pt>
                <c:pt idx="755">
                  <c:v>39941</c:v>
                </c:pt>
                <c:pt idx="756">
                  <c:v>39944</c:v>
                </c:pt>
                <c:pt idx="757">
                  <c:v>39945</c:v>
                </c:pt>
                <c:pt idx="758">
                  <c:v>39946</c:v>
                </c:pt>
                <c:pt idx="759">
                  <c:v>39947</c:v>
                </c:pt>
                <c:pt idx="760">
                  <c:v>39948</c:v>
                </c:pt>
                <c:pt idx="761">
                  <c:v>39951</c:v>
                </c:pt>
                <c:pt idx="762">
                  <c:v>39952</c:v>
                </c:pt>
                <c:pt idx="763">
                  <c:v>39953</c:v>
                </c:pt>
                <c:pt idx="764">
                  <c:v>39954</c:v>
                </c:pt>
                <c:pt idx="765">
                  <c:v>39955</c:v>
                </c:pt>
                <c:pt idx="766">
                  <c:v>39959</c:v>
                </c:pt>
                <c:pt idx="767">
                  <c:v>39960</c:v>
                </c:pt>
                <c:pt idx="768">
                  <c:v>39961</c:v>
                </c:pt>
                <c:pt idx="769">
                  <c:v>39962</c:v>
                </c:pt>
                <c:pt idx="770">
                  <c:v>39965</c:v>
                </c:pt>
                <c:pt idx="771">
                  <c:v>39966</c:v>
                </c:pt>
                <c:pt idx="772">
                  <c:v>39967</c:v>
                </c:pt>
                <c:pt idx="773">
                  <c:v>39968</c:v>
                </c:pt>
                <c:pt idx="774">
                  <c:v>39969</c:v>
                </c:pt>
                <c:pt idx="775">
                  <c:v>39972</c:v>
                </c:pt>
                <c:pt idx="776">
                  <c:v>39973</c:v>
                </c:pt>
                <c:pt idx="777">
                  <c:v>39974</c:v>
                </c:pt>
                <c:pt idx="778">
                  <c:v>39975</c:v>
                </c:pt>
                <c:pt idx="779">
                  <c:v>39976</c:v>
                </c:pt>
                <c:pt idx="780">
                  <c:v>39979</c:v>
                </c:pt>
                <c:pt idx="781">
                  <c:v>39980</c:v>
                </c:pt>
                <c:pt idx="782">
                  <c:v>39981</c:v>
                </c:pt>
                <c:pt idx="783">
                  <c:v>39982</c:v>
                </c:pt>
                <c:pt idx="784">
                  <c:v>39983</c:v>
                </c:pt>
                <c:pt idx="785">
                  <c:v>39986</c:v>
                </c:pt>
                <c:pt idx="786">
                  <c:v>39987</c:v>
                </c:pt>
                <c:pt idx="787">
                  <c:v>39988</c:v>
                </c:pt>
                <c:pt idx="788">
                  <c:v>39989</c:v>
                </c:pt>
                <c:pt idx="789">
                  <c:v>39990</c:v>
                </c:pt>
                <c:pt idx="790">
                  <c:v>39993</c:v>
                </c:pt>
                <c:pt idx="791">
                  <c:v>39994</c:v>
                </c:pt>
                <c:pt idx="792">
                  <c:v>39995</c:v>
                </c:pt>
                <c:pt idx="793">
                  <c:v>39996</c:v>
                </c:pt>
                <c:pt idx="794">
                  <c:v>40000</c:v>
                </c:pt>
                <c:pt idx="795">
                  <c:v>40001</c:v>
                </c:pt>
                <c:pt idx="796">
                  <c:v>40002</c:v>
                </c:pt>
                <c:pt idx="797">
                  <c:v>40003</c:v>
                </c:pt>
                <c:pt idx="798">
                  <c:v>40004</c:v>
                </c:pt>
                <c:pt idx="799">
                  <c:v>40007</c:v>
                </c:pt>
                <c:pt idx="800">
                  <c:v>40008</c:v>
                </c:pt>
                <c:pt idx="801">
                  <c:v>40009</c:v>
                </c:pt>
                <c:pt idx="802">
                  <c:v>40010</c:v>
                </c:pt>
                <c:pt idx="803">
                  <c:v>40011</c:v>
                </c:pt>
                <c:pt idx="804">
                  <c:v>40014</c:v>
                </c:pt>
                <c:pt idx="805">
                  <c:v>40015</c:v>
                </c:pt>
                <c:pt idx="806">
                  <c:v>40016</c:v>
                </c:pt>
                <c:pt idx="807">
                  <c:v>40017</c:v>
                </c:pt>
                <c:pt idx="808">
                  <c:v>40018</c:v>
                </c:pt>
                <c:pt idx="809">
                  <c:v>40021</c:v>
                </c:pt>
                <c:pt idx="810">
                  <c:v>40022</c:v>
                </c:pt>
                <c:pt idx="811">
                  <c:v>40023</c:v>
                </c:pt>
                <c:pt idx="812">
                  <c:v>40024</c:v>
                </c:pt>
                <c:pt idx="813">
                  <c:v>40025</c:v>
                </c:pt>
                <c:pt idx="814">
                  <c:v>40028</c:v>
                </c:pt>
                <c:pt idx="815">
                  <c:v>40029</c:v>
                </c:pt>
                <c:pt idx="816">
                  <c:v>40030</c:v>
                </c:pt>
                <c:pt idx="817">
                  <c:v>40031</c:v>
                </c:pt>
                <c:pt idx="818">
                  <c:v>40032</c:v>
                </c:pt>
                <c:pt idx="819">
                  <c:v>40035</c:v>
                </c:pt>
                <c:pt idx="820">
                  <c:v>40036</c:v>
                </c:pt>
                <c:pt idx="821">
                  <c:v>40037</c:v>
                </c:pt>
                <c:pt idx="822">
                  <c:v>40038</c:v>
                </c:pt>
                <c:pt idx="823">
                  <c:v>40039</c:v>
                </c:pt>
                <c:pt idx="824">
                  <c:v>40042</c:v>
                </c:pt>
                <c:pt idx="825">
                  <c:v>40043</c:v>
                </c:pt>
                <c:pt idx="826">
                  <c:v>40044</c:v>
                </c:pt>
                <c:pt idx="827">
                  <c:v>40045</c:v>
                </c:pt>
                <c:pt idx="828">
                  <c:v>40046</c:v>
                </c:pt>
                <c:pt idx="829">
                  <c:v>40049</c:v>
                </c:pt>
                <c:pt idx="830">
                  <c:v>40050</c:v>
                </c:pt>
                <c:pt idx="831">
                  <c:v>40051</c:v>
                </c:pt>
                <c:pt idx="832">
                  <c:v>40052</c:v>
                </c:pt>
                <c:pt idx="833">
                  <c:v>40053</c:v>
                </c:pt>
                <c:pt idx="834">
                  <c:v>40056</c:v>
                </c:pt>
                <c:pt idx="835">
                  <c:v>40057</c:v>
                </c:pt>
                <c:pt idx="836">
                  <c:v>40058</c:v>
                </c:pt>
                <c:pt idx="837">
                  <c:v>40059</c:v>
                </c:pt>
                <c:pt idx="838">
                  <c:v>40060</c:v>
                </c:pt>
                <c:pt idx="839">
                  <c:v>40064</c:v>
                </c:pt>
                <c:pt idx="840">
                  <c:v>40065</c:v>
                </c:pt>
                <c:pt idx="841">
                  <c:v>40066</c:v>
                </c:pt>
                <c:pt idx="842">
                  <c:v>40067</c:v>
                </c:pt>
                <c:pt idx="843">
                  <c:v>40070</c:v>
                </c:pt>
                <c:pt idx="844">
                  <c:v>40071</c:v>
                </c:pt>
                <c:pt idx="845">
                  <c:v>40072</c:v>
                </c:pt>
                <c:pt idx="846">
                  <c:v>40073</c:v>
                </c:pt>
                <c:pt idx="847">
                  <c:v>40074</c:v>
                </c:pt>
                <c:pt idx="848">
                  <c:v>40077</c:v>
                </c:pt>
                <c:pt idx="849">
                  <c:v>40078</c:v>
                </c:pt>
                <c:pt idx="850">
                  <c:v>40079</c:v>
                </c:pt>
                <c:pt idx="851">
                  <c:v>40080</c:v>
                </c:pt>
                <c:pt idx="852">
                  <c:v>40081</c:v>
                </c:pt>
                <c:pt idx="853">
                  <c:v>40084</c:v>
                </c:pt>
                <c:pt idx="854">
                  <c:v>40085</c:v>
                </c:pt>
                <c:pt idx="855">
                  <c:v>40086</c:v>
                </c:pt>
                <c:pt idx="856">
                  <c:v>40087</c:v>
                </c:pt>
                <c:pt idx="857">
                  <c:v>40088</c:v>
                </c:pt>
                <c:pt idx="858">
                  <c:v>40091</c:v>
                </c:pt>
                <c:pt idx="859">
                  <c:v>40092</c:v>
                </c:pt>
                <c:pt idx="860">
                  <c:v>40093</c:v>
                </c:pt>
                <c:pt idx="861">
                  <c:v>40094</c:v>
                </c:pt>
                <c:pt idx="862">
                  <c:v>40095</c:v>
                </c:pt>
                <c:pt idx="863">
                  <c:v>40098</c:v>
                </c:pt>
                <c:pt idx="864">
                  <c:v>40099</c:v>
                </c:pt>
                <c:pt idx="865">
                  <c:v>40100</c:v>
                </c:pt>
                <c:pt idx="866">
                  <c:v>40101</c:v>
                </c:pt>
                <c:pt idx="867">
                  <c:v>40102</c:v>
                </c:pt>
                <c:pt idx="868">
                  <c:v>40105</c:v>
                </c:pt>
                <c:pt idx="869">
                  <c:v>40106</c:v>
                </c:pt>
                <c:pt idx="870">
                  <c:v>40107</c:v>
                </c:pt>
                <c:pt idx="871">
                  <c:v>40108</c:v>
                </c:pt>
                <c:pt idx="872">
                  <c:v>40109</c:v>
                </c:pt>
                <c:pt idx="873">
                  <c:v>40112</c:v>
                </c:pt>
                <c:pt idx="874">
                  <c:v>40113</c:v>
                </c:pt>
                <c:pt idx="875">
                  <c:v>40114</c:v>
                </c:pt>
                <c:pt idx="876">
                  <c:v>40115</c:v>
                </c:pt>
                <c:pt idx="877">
                  <c:v>40116</c:v>
                </c:pt>
                <c:pt idx="878">
                  <c:v>40119</c:v>
                </c:pt>
                <c:pt idx="879">
                  <c:v>40120</c:v>
                </c:pt>
                <c:pt idx="880">
                  <c:v>40121</c:v>
                </c:pt>
                <c:pt idx="881">
                  <c:v>40122</c:v>
                </c:pt>
                <c:pt idx="882">
                  <c:v>40123</c:v>
                </c:pt>
                <c:pt idx="883">
                  <c:v>40126</c:v>
                </c:pt>
                <c:pt idx="884">
                  <c:v>40127</c:v>
                </c:pt>
                <c:pt idx="885">
                  <c:v>40128</c:v>
                </c:pt>
                <c:pt idx="886">
                  <c:v>40129</c:v>
                </c:pt>
                <c:pt idx="887">
                  <c:v>40130</c:v>
                </c:pt>
                <c:pt idx="888">
                  <c:v>40133</c:v>
                </c:pt>
                <c:pt idx="889">
                  <c:v>40134</c:v>
                </c:pt>
                <c:pt idx="890">
                  <c:v>40135</c:v>
                </c:pt>
                <c:pt idx="891">
                  <c:v>40136</c:v>
                </c:pt>
                <c:pt idx="892">
                  <c:v>40137</c:v>
                </c:pt>
                <c:pt idx="893">
                  <c:v>40140</c:v>
                </c:pt>
                <c:pt idx="894">
                  <c:v>40141</c:v>
                </c:pt>
                <c:pt idx="895">
                  <c:v>40142</c:v>
                </c:pt>
                <c:pt idx="896">
                  <c:v>40144</c:v>
                </c:pt>
                <c:pt idx="897">
                  <c:v>40147</c:v>
                </c:pt>
                <c:pt idx="898">
                  <c:v>40148</c:v>
                </c:pt>
                <c:pt idx="899">
                  <c:v>40149</c:v>
                </c:pt>
                <c:pt idx="900">
                  <c:v>40150</c:v>
                </c:pt>
                <c:pt idx="901">
                  <c:v>40151</c:v>
                </c:pt>
                <c:pt idx="902">
                  <c:v>40154</c:v>
                </c:pt>
                <c:pt idx="903">
                  <c:v>40155</c:v>
                </c:pt>
                <c:pt idx="904">
                  <c:v>40156</c:v>
                </c:pt>
                <c:pt idx="905">
                  <c:v>40157</c:v>
                </c:pt>
                <c:pt idx="906">
                  <c:v>40158</c:v>
                </c:pt>
                <c:pt idx="907">
                  <c:v>40161</c:v>
                </c:pt>
                <c:pt idx="908">
                  <c:v>40162</c:v>
                </c:pt>
                <c:pt idx="909">
                  <c:v>40163</c:v>
                </c:pt>
                <c:pt idx="910">
                  <c:v>40164</c:v>
                </c:pt>
                <c:pt idx="911">
                  <c:v>40165</c:v>
                </c:pt>
                <c:pt idx="912">
                  <c:v>40168</c:v>
                </c:pt>
                <c:pt idx="913">
                  <c:v>40169</c:v>
                </c:pt>
                <c:pt idx="914">
                  <c:v>40170</c:v>
                </c:pt>
                <c:pt idx="915">
                  <c:v>40171</c:v>
                </c:pt>
                <c:pt idx="916">
                  <c:v>40175</c:v>
                </c:pt>
                <c:pt idx="917">
                  <c:v>40176</c:v>
                </c:pt>
                <c:pt idx="918">
                  <c:v>40177</c:v>
                </c:pt>
                <c:pt idx="919">
                  <c:v>40178</c:v>
                </c:pt>
                <c:pt idx="920">
                  <c:v>40182</c:v>
                </c:pt>
                <c:pt idx="921">
                  <c:v>40183</c:v>
                </c:pt>
                <c:pt idx="922">
                  <c:v>40184</c:v>
                </c:pt>
                <c:pt idx="923">
                  <c:v>40185</c:v>
                </c:pt>
                <c:pt idx="924">
                  <c:v>40186</c:v>
                </c:pt>
                <c:pt idx="925">
                  <c:v>40189</c:v>
                </c:pt>
                <c:pt idx="926">
                  <c:v>40190</c:v>
                </c:pt>
                <c:pt idx="927">
                  <c:v>40191</c:v>
                </c:pt>
                <c:pt idx="928">
                  <c:v>40192</c:v>
                </c:pt>
                <c:pt idx="929">
                  <c:v>40193</c:v>
                </c:pt>
                <c:pt idx="930">
                  <c:v>40197</c:v>
                </c:pt>
                <c:pt idx="931">
                  <c:v>40198</c:v>
                </c:pt>
                <c:pt idx="932">
                  <c:v>40199</c:v>
                </c:pt>
                <c:pt idx="933">
                  <c:v>40200</c:v>
                </c:pt>
                <c:pt idx="934">
                  <c:v>40203</c:v>
                </c:pt>
                <c:pt idx="935">
                  <c:v>40204</c:v>
                </c:pt>
                <c:pt idx="936">
                  <c:v>40205</c:v>
                </c:pt>
                <c:pt idx="937">
                  <c:v>40206</c:v>
                </c:pt>
                <c:pt idx="938">
                  <c:v>40207</c:v>
                </c:pt>
                <c:pt idx="939">
                  <c:v>40210</c:v>
                </c:pt>
                <c:pt idx="940">
                  <c:v>40211</c:v>
                </c:pt>
                <c:pt idx="941">
                  <c:v>40212</c:v>
                </c:pt>
                <c:pt idx="942">
                  <c:v>40213</c:v>
                </c:pt>
                <c:pt idx="943">
                  <c:v>40214</c:v>
                </c:pt>
                <c:pt idx="944">
                  <c:v>40217</c:v>
                </c:pt>
                <c:pt idx="945">
                  <c:v>40218</c:v>
                </c:pt>
                <c:pt idx="946">
                  <c:v>40219</c:v>
                </c:pt>
                <c:pt idx="947">
                  <c:v>40220</c:v>
                </c:pt>
                <c:pt idx="948">
                  <c:v>40221</c:v>
                </c:pt>
                <c:pt idx="949">
                  <c:v>40225</c:v>
                </c:pt>
                <c:pt idx="950">
                  <c:v>40226</c:v>
                </c:pt>
                <c:pt idx="951">
                  <c:v>40227</c:v>
                </c:pt>
                <c:pt idx="952">
                  <c:v>40228</c:v>
                </c:pt>
                <c:pt idx="953">
                  <c:v>40231</c:v>
                </c:pt>
                <c:pt idx="954">
                  <c:v>40232</c:v>
                </c:pt>
                <c:pt idx="955">
                  <c:v>40233</c:v>
                </c:pt>
                <c:pt idx="956">
                  <c:v>40234</c:v>
                </c:pt>
                <c:pt idx="957">
                  <c:v>40235</c:v>
                </c:pt>
                <c:pt idx="958">
                  <c:v>40238</c:v>
                </c:pt>
                <c:pt idx="959">
                  <c:v>40239</c:v>
                </c:pt>
                <c:pt idx="960">
                  <c:v>40240</c:v>
                </c:pt>
                <c:pt idx="961">
                  <c:v>40241</c:v>
                </c:pt>
                <c:pt idx="962">
                  <c:v>40242</c:v>
                </c:pt>
                <c:pt idx="963">
                  <c:v>40245</c:v>
                </c:pt>
                <c:pt idx="964">
                  <c:v>40246</c:v>
                </c:pt>
                <c:pt idx="965">
                  <c:v>40247</c:v>
                </c:pt>
                <c:pt idx="966">
                  <c:v>40248</c:v>
                </c:pt>
                <c:pt idx="967">
                  <c:v>40249</c:v>
                </c:pt>
                <c:pt idx="968">
                  <c:v>40252</c:v>
                </c:pt>
                <c:pt idx="969">
                  <c:v>40253</c:v>
                </c:pt>
                <c:pt idx="970">
                  <c:v>40254</c:v>
                </c:pt>
                <c:pt idx="971">
                  <c:v>40255</c:v>
                </c:pt>
                <c:pt idx="972">
                  <c:v>40256</c:v>
                </c:pt>
                <c:pt idx="973">
                  <c:v>40259</c:v>
                </c:pt>
                <c:pt idx="974">
                  <c:v>40260</c:v>
                </c:pt>
                <c:pt idx="975">
                  <c:v>40261</c:v>
                </c:pt>
                <c:pt idx="976">
                  <c:v>40262</c:v>
                </c:pt>
                <c:pt idx="977">
                  <c:v>40263</c:v>
                </c:pt>
                <c:pt idx="978">
                  <c:v>40266</c:v>
                </c:pt>
                <c:pt idx="979">
                  <c:v>40267</c:v>
                </c:pt>
                <c:pt idx="980">
                  <c:v>40268</c:v>
                </c:pt>
                <c:pt idx="981">
                  <c:v>40269</c:v>
                </c:pt>
                <c:pt idx="982">
                  <c:v>40273</c:v>
                </c:pt>
                <c:pt idx="983">
                  <c:v>40274</c:v>
                </c:pt>
                <c:pt idx="984">
                  <c:v>40275</c:v>
                </c:pt>
                <c:pt idx="985">
                  <c:v>40276</c:v>
                </c:pt>
                <c:pt idx="986">
                  <c:v>40277</c:v>
                </c:pt>
                <c:pt idx="987">
                  <c:v>40280</c:v>
                </c:pt>
                <c:pt idx="988">
                  <c:v>40281</c:v>
                </c:pt>
                <c:pt idx="989">
                  <c:v>40282</c:v>
                </c:pt>
                <c:pt idx="990">
                  <c:v>40283</c:v>
                </c:pt>
                <c:pt idx="991">
                  <c:v>40284</c:v>
                </c:pt>
                <c:pt idx="992">
                  <c:v>40287</c:v>
                </c:pt>
                <c:pt idx="993">
                  <c:v>40288</c:v>
                </c:pt>
                <c:pt idx="994">
                  <c:v>40289</c:v>
                </c:pt>
                <c:pt idx="995">
                  <c:v>40290</c:v>
                </c:pt>
                <c:pt idx="996">
                  <c:v>40291</c:v>
                </c:pt>
                <c:pt idx="997">
                  <c:v>40294</c:v>
                </c:pt>
                <c:pt idx="998">
                  <c:v>40295</c:v>
                </c:pt>
                <c:pt idx="999">
                  <c:v>40296</c:v>
                </c:pt>
                <c:pt idx="1000">
                  <c:v>40297</c:v>
                </c:pt>
                <c:pt idx="1001">
                  <c:v>40298</c:v>
                </c:pt>
                <c:pt idx="1002">
                  <c:v>40301</c:v>
                </c:pt>
                <c:pt idx="1003">
                  <c:v>40302</c:v>
                </c:pt>
                <c:pt idx="1004">
                  <c:v>40303</c:v>
                </c:pt>
                <c:pt idx="1005">
                  <c:v>40304</c:v>
                </c:pt>
                <c:pt idx="1006">
                  <c:v>40305</c:v>
                </c:pt>
                <c:pt idx="1007">
                  <c:v>40308</c:v>
                </c:pt>
                <c:pt idx="1008">
                  <c:v>40309</c:v>
                </c:pt>
                <c:pt idx="1009">
                  <c:v>40310</c:v>
                </c:pt>
                <c:pt idx="1010">
                  <c:v>40311</c:v>
                </c:pt>
                <c:pt idx="1011">
                  <c:v>40312</c:v>
                </c:pt>
                <c:pt idx="1012">
                  <c:v>40315</c:v>
                </c:pt>
                <c:pt idx="1013">
                  <c:v>40316</c:v>
                </c:pt>
                <c:pt idx="1014">
                  <c:v>40317</c:v>
                </c:pt>
                <c:pt idx="1015">
                  <c:v>40318</c:v>
                </c:pt>
                <c:pt idx="1016">
                  <c:v>40319</c:v>
                </c:pt>
                <c:pt idx="1017">
                  <c:v>40322</c:v>
                </c:pt>
                <c:pt idx="1018">
                  <c:v>40323</c:v>
                </c:pt>
                <c:pt idx="1019">
                  <c:v>40324</c:v>
                </c:pt>
                <c:pt idx="1020">
                  <c:v>40325</c:v>
                </c:pt>
                <c:pt idx="1021">
                  <c:v>40326</c:v>
                </c:pt>
                <c:pt idx="1022">
                  <c:v>40330</c:v>
                </c:pt>
                <c:pt idx="1023">
                  <c:v>40331</c:v>
                </c:pt>
                <c:pt idx="1024">
                  <c:v>40332</c:v>
                </c:pt>
                <c:pt idx="1025">
                  <c:v>40333</c:v>
                </c:pt>
                <c:pt idx="1026">
                  <c:v>40336</c:v>
                </c:pt>
                <c:pt idx="1027">
                  <c:v>40337</c:v>
                </c:pt>
                <c:pt idx="1028">
                  <c:v>40338</c:v>
                </c:pt>
                <c:pt idx="1029">
                  <c:v>40339</c:v>
                </c:pt>
                <c:pt idx="1030">
                  <c:v>40340</c:v>
                </c:pt>
                <c:pt idx="1031">
                  <c:v>40343</c:v>
                </c:pt>
                <c:pt idx="1032">
                  <c:v>40344</c:v>
                </c:pt>
                <c:pt idx="1033">
                  <c:v>40345</c:v>
                </c:pt>
                <c:pt idx="1034">
                  <c:v>40346</c:v>
                </c:pt>
                <c:pt idx="1035">
                  <c:v>40347</c:v>
                </c:pt>
                <c:pt idx="1036">
                  <c:v>40350</c:v>
                </c:pt>
                <c:pt idx="1037">
                  <c:v>40351</c:v>
                </c:pt>
                <c:pt idx="1038">
                  <c:v>40352</c:v>
                </c:pt>
                <c:pt idx="1039">
                  <c:v>40353</c:v>
                </c:pt>
                <c:pt idx="1040">
                  <c:v>40354</c:v>
                </c:pt>
                <c:pt idx="1041">
                  <c:v>40357</c:v>
                </c:pt>
                <c:pt idx="1042">
                  <c:v>40358</c:v>
                </c:pt>
                <c:pt idx="1043">
                  <c:v>40359</c:v>
                </c:pt>
                <c:pt idx="1044">
                  <c:v>40360</c:v>
                </c:pt>
                <c:pt idx="1045">
                  <c:v>40361</c:v>
                </c:pt>
                <c:pt idx="1046">
                  <c:v>40365</c:v>
                </c:pt>
                <c:pt idx="1047">
                  <c:v>40366</c:v>
                </c:pt>
                <c:pt idx="1048">
                  <c:v>40367</c:v>
                </c:pt>
                <c:pt idx="1049">
                  <c:v>40368</c:v>
                </c:pt>
                <c:pt idx="1050">
                  <c:v>40371</c:v>
                </c:pt>
                <c:pt idx="1051">
                  <c:v>40372</c:v>
                </c:pt>
                <c:pt idx="1052">
                  <c:v>40373</c:v>
                </c:pt>
                <c:pt idx="1053">
                  <c:v>40374</c:v>
                </c:pt>
                <c:pt idx="1054">
                  <c:v>40375</c:v>
                </c:pt>
                <c:pt idx="1055">
                  <c:v>40378</c:v>
                </c:pt>
                <c:pt idx="1056">
                  <c:v>40379</c:v>
                </c:pt>
                <c:pt idx="1057">
                  <c:v>40380</c:v>
                </c:pt>
                <c:pt idx="1058">
                  <c:v>40381</c:v>
                </c:pt>
                <c:pt idx="1059">
                  <c:v>40382</c:v>
                </c:pt>
                <c:pt idx="1060">
                  <c:v>40385</c:v>
                </c:pt>
                <c:pt idx="1061">
                  <c:v>40386</c:v>
                </c:pt>
                <c:pt idx="1062">
                  <c:v>40387</c:v>
                </c:pt>
                <c:pt idx="1063">
                  <c:v>40388</c:v>
                </c:pt>
                <c:pt idx="1064">
                  <c:v>40389</c:v>
                </c:pt>
                <c:pt idx="1065">
                  <c:v>40392</c:v>
                </c:pt>
                <c:pt idx="1066">
                  <c:v>40393</c:v>
                </c:pt>
                <c:pt idx="1067">
                  <c:v>40394</c:v>
                </c:pt>
                <c:pt idx="1068">
                  <c:v>40395</c:v>
                </c:pt>
                <c:pt idx="1069">
                  <c:v>40396</c:v>
                </c:pt>
                <c:pt idx="1070">
                  <c:v>40399</c:v>
                </c:pt>
                <c:pt idx="1071">
                  <c:v>40400</c:v>
                </c:pt>
                <c:pt idx="1072">
                  <c:v>40401</c:v>
                </c:pt>
                <c:pt idx="1073">
                  <c:v>40402</c:v>
                </c:pt>
                <c:pt idx="1074">
                  <c:v>40403</c:v>
                </c:pt>
                <c:pt idx="1075">
                  <c:v>40406</c:v>
                </c:pt>
                <c:pt idx="1076">
                  <c:v>40407</c:v>
                </c:pt>
                <c:pt idx="1077">
                  <c:v>40408</c:v>
                </c:pt>
                <c:pt idx="1078">
                  <c:v>40409</c:v>
                </c:pt>
                <c:pt idx="1079">
                  <c:v>40410</c:v>
                </c:pt>
                <c:pt idx="1080">
                  <c:v>40413</c:v>
                </c:pt>
                <c:pt idx="1081">
                  <c:v>40414</c:v>
                </c:pt>
                <c:pt idx="1082">
                  <c:v>40415</c:v>
                </c:pt>
                <c:pt idx="1083">
                  <c:v>40416</c:v>
                </c:pt>
                <c:pt idx="1084">
                  <c:v>40417</c:v>
                </c:pt>
                <c:pt idx="1085">
                  <c:v>40420</c:v>
                </c:pt>
                <c:pt idx="1086">
                  <c:v>40421</c:v>
                </c:pt>
                <c:pt idx="1087">
                  <c:v>40422</c:v>
                </c:pt>
                <c:pt idx="1088">
                  <c:v>40423</c:v>
                </c:pt>
                <c:pt idx="1089">
                  <c:v>40424</c:v>
                </c:pt>
                <c:pt idx="1090">
                  <c:v>40428</c:v>
                </c:pt>
                <c:pt idx="1091">
                  <c:v>40429</c:v>
                </c:pt>
                <c:pt idx="1092">
                  <c:v>40430</c:v>
                </c:pt>
                <c:pt idx="1093">
                  <c:v>40431</c:v>
                </c:pt>
                <c:pt idx="1094">
                  <c:v>40434</c:v>
                </c:pt>
                <c:pt idx="1095">
                  <c:v>40435</c:v>
                </c:pt>
                <c:pt idx="1096">
                  <c:v>40436</c:v>
                </c:pt>
                <c:pt idx="1097">
                  <c:v>40437</c:v>
                </c:pt>
                <c:pt idx="1098">
                  <c:v>40438</c:v>
                </c:pt>
                <c:pt idx="1099">
                  <c:v>40441</c:v>
                </c:pt>
                <c:pt idx="1100">
                  <c:v>40442</c:v>
                </c:pt>
                <c:pt idx="1101">
                  <c:v>40443</c:v>
                </c:pt>
                <c:pt idx="1102">
                  <c:v>40444</c:v>
                </c:pt>
                <c:pt idx="1103">
                  <c:v>40445</c:v>
                </c:pt>
                <c:pt idx="1104">
                  <c:v>40448</c:v>
                </c:pt>
                <c:pt idx="1105">
                  <c:v>40449</c:v>
                </c:pt>
                <c:pt idx="1106">
                  <c:v>40450</c:v>
                </c:pt>
                <c:pt idx="1107">
                  <c:v>40451</c:v>
                </c:pt>
                <c:pt idx="1108">
                  <c:v>40452</c:v>
                </c:pt>
                <c:pt idx="1109">
                  <c:v>40455</c:v>
                </c:pt>
                <c:pt idx="1110">
                  <c:v>40456</c:v>
                </c:pt>
                <c:pt idx="1111">
                  <c:v>40457</c:v>
                </c:pt>
                <c:pt idx="1112">
                  <c:v>40458</c:v>
                </c:pt>
                <c:pt idx="1113">
                  <c:v>40459</c:v>
                </c:pt>
                <c:pt idx="1114">
                  <c:v>40462</c:v>
                </c:pt>
                <c:pt idx="1115">
                  <c:v>40463</c:v>
                </c:pt>
                <c:pt idx="1116">
                  <c:v>40464</c:v>
                </c:pt>
                <c:pt idx="1117">
                  <c:v>40465</c:v>
                </c:pt>
                <c:pt idx="1118">
                  <c:v>40466</c:v>
                </c:pt>
                <c:pt idx="1119">
                  <c:v>40469</c:v>
                </c:pt>
                <c:pt idx="1120">
                  <c:v>40470</c:v>
                </c:pt>
                <c:pt idx="1121">
                  <c:v>40471</c:v>
                </c:pt>
                <c:pt idx="1122">
                  <c:v>40472</c:v>
                </c:pt>
                <c:pt idx="1123">
                  <c:v>40473</c:v>
                </c:pt>
                <c:pt idx="1124">
                  <c:v>40476</c:v>
                </c:pt>
                <c:pt idx="1125">
                  <c:v>40477</c:v>
                </c:pt>
                <c:pt idx="1126">
                  <c:v>40478</c:v>
                </c:pt>
                <c:pt idx="1127">
                  <c:v>40479</c:v>
                </c:pt>
                <c:pt idx="1128">
                  <c:v>40480</c:v>
                </c:pt>
                <c:pt idx="1129">
                  <c:v>40483</c:v>
                </c:pt>
                <c:pt idx="1130">
                  <c:v>40484</c:v>
                </c:pt>
                <c:pt idx="1131">
                  <c:v>40485</c:v>
                </c:pt>
                <c:pt idx="1132">
                  <c:v>40486</c:v>
                </c:pt>
                <c:pt idx="1133">
                  <c:v>40487</c:v>
                </c:pt>
                <c:pt idx="1134">
                  <c:v>40490</c:v>
                </c:pt>
                <c:pt idx="1135">
                  <c:v>40491</c:v>
                </c:pt>
                <c:pt idx="1136">
                  <c:v>40492</c:v>
                </c:pt>
                <c:pt idx="1137">
                  <c:v>40493</c:v>
                </c:pt>
                <c:pt idx="1138">
                  <c:v>40494</c:v>
                </c:pt>
                <c:pt idx="1139">
                  <c:v>40497</c:v>
                </c:pt>
                <c:pt idx="1140">
                  <c:v>40498</c:v>
                </c:pt>
                <c:pt idx="1141">
                  <c:v>40499</c:v>
                </c:pt>
                <c:pt idx="1142">
                  <c:v>40500</c:v>
                </c:pt>
                <c:pt idx="1143">
                  <c:v>40501</c:v>
                </c:pt>
                <c:pt idx="1144">
                  <c:v>40504</c:v>
                </c:pt>
                <c:pt idx="1145">
                  <c:v>40505</c:v>
                </c:pt>
                <c:pt idx="1146">
                  <c:v>40506</c:v>
                </c:pt>
                <c:pt idx="1147">
                  <c:v>40508</c:v>
                </c:pt>
                <c:pt idx="1148">
                  <c:v>40511</c:v>
                </c:pt>
                <c:pt idx="1149">
                  <c:v>40512</c:v>
                </c:pt>
                <c:pt idx="1150">
                  <c:v>40513</c:v>
                </c:pt>
                <c:pt idx="1151">
                  <c:v>40514</c:v>
                </c:pt>
                <c:pt idx="1152">
                  <c:v>40515</c:v>
                </c:pt>
                <c:pt idx="1153">
                  <c:v>40518</c:v>
                </c:pt>
                <c:pt idx="1154">
                  <c:v>40519</c:v>
                </c:pt>
                <c:pt idx="1155">
                  <c:v>40520</c:v>
                </c:pt>
                <c:pt idx="1156">
                  <c:v>40521</c:v>
                </c:pt>
                <c:pt idx="1157">
                  <c:v>40522</c:v>
                </c:pt>
                <c:pt idx="1158">
                  <c:v>40525</c:v>
                </c:pt>
                <c:pt idx="1159">
                  <c:v>40526</c:v>
                </c:pt>
                <c:pt idx="1160">
                  <c:v>40527</c:v>
                </c:pt>
                <c:pt idx="1161">
                  <c:v>40528</c:v>
                </c:pt>
                <c:pt idx="1162">
                  <c:v>40529</c:v>
                </c:pt>
                <c:pt idx="1163">
                  <c:v>40532</c:v>
                </c:pt>
                <c:pt idx="1164">
                  <c:v>40533</c:v>
                </c:pt>
                <c:pt idx="1165">
                  <c:v>40534</c:v>
                </c:pt>
                <c:pt idx="1166">
                  <c:v>40535</c:v>
                </c:pt>
                <c:pt idx="1167">
                  <c:v>40539</c:v>
                </c:pt>
                <c:pt idx="1168">
                  <c:v>40540</c:v>
                </c:pt>
                <c:pt idx="1169">
                  <c:v>40541</c:v>
                </c:pt>
                <c:pt idx="1170">
                  <c:v>40542</c:v>
                </c:pt>
                <c:pt idx="1171">
                  <c:v>40543</c:v>
                </c:pt>
                <c:pt idx="1172">
                  <c:v>40546</c:v>
                </c:pt>
                <c:pt idx="1173">
                  <c:v>40547</c:v>
                </c:pt>
                <c:pt idx="1174">
                  <c:v>40548</c:v>
                </c:pt>
                <c:pt idx="1175">
                  <c:v>40549</c:v>
                </c:pt>
                <c:pt idx="1176">
                  <c:v>40550</c:v>
                </c:pt>
                <c:pt idx="1177">
                  <c:v>40553</c:v>
                </c:pt>
                <c:pt idx="1178">
                  <c:v>40554</c:v>
                </c:pt>
                <c:pt idx="1179">
                  <c:v>40555</c:v>
                </c:pt>
                <c:pt idx="1180">
                  <c:v>40556</c:v>
                </c:pt>
                <c:pt idx="1181">
                  <c:v>40557</c:v>
                </c:pt>
                <c:pt idx="1182">
                  <c:v>40561</c:v>
                </c:pt>
                <c:pt idx="1183">
                  <c:v>40562</c:v>
                </c:pt>
                <c:pt idx="1184">
                  <c:v>40563</c:v>
                </c:pt>
                <c:pt idx="1185">
                  <c:v>40564</c:v>
                </c:pt>
                <c:pt idx="1186">
                  <c:v>40567</c:v>
                </c:pt>
                <c:pt idx="1187">
                  <c:v>40568</c:v>
                </c:pt>
                <c:pt idx="1188">
                  <c:v>40569</c:v>
                </c:pt>
                <c:pt idx="1189">
                  <c:v>40570</c:v>
                </c:pt>
                <c:pt idx="1190">
                  <c:v>40571</c:v>
                </c:pt>
                <c:pt idx="1191">
                  <c:v>40574</c:v>
                </c:pt>
                <c:pt idx="1192">
                  <c:v>40575</c:v>
                </c:pt>
                <c:pt idx="1193">
                  <c:v>40576</c:v>
                </c:pt>
                <c:pt idx="1194">
                  <c:v>40577</c:v>
                </c:pt>
                <c:pt idx="1195">
                  <c:v>40578</c:v>
                </c:pt>
                <c:pt idx="1196">
                  <c:v>40581</c:v>
                </c:pt>
                <c:pt idx="1197">
                  <c:v>40582</c:v>
                </c:pt>
                <c:pt idx="1198">
                  <c:v>40583</c:v>
                </c:pt>
                <c:pt idx="1199">
                  <c:v>40584</c:v>
                </c:pt>
                <c:pt idx="1200">
                  <c:v>40585</c:v>
                </c:pt>
                <c:pt idx="1201">
                  <c:v>40588</c:v>
                </c:pt>
                <c:pt idx="1202">
                  <c:v>40589</c:v>
                </c:pt>
                <c:pt idx="1203">
                  <c:v>40590</c:v>
                </c:pt>
                <c:pt idx="1204">
                  <c:v>40591</c:v>
                </c:pt>
                <c:pt idx="1205">
                  <c:v>40592</c:v>
                </c:pt>
                <c:pt idx="1206">
                  <c:v>40596</c:v>
                </c:pt>
                <c:pt idx="1207">
                  <c:v>40597</c:v>
                </c:pt>
                <c:pt idx="1208">
                  <c:v>40598</c:v>
                </c:pt>
                <c:pt idx="1209">
                  <c:v>40599</c:v>
                </c:pt>
                <c:pt idx="1210">
                  <c:v>40602</c:v>
                </c:pt>
                <c:pt idx="1211">
                  <c:v>40603</c:v>
                </c:pt>
                <c:pt idx="1212">
                  <c:v>40604</c:v>
                </c:pt>
                <c:pt idx="1213">
                  <c:v>40605</c:v>
                </c:pt>
                <c:pt idx="1214">
                  <c:v>40606</c:v>
                </c:pt>
                <c:pt idx="1215">
                  <c:v>40609</c:v>
                </c:pt>
                <c:pt idx="1216">
                  <c:v>40610</c:v>
                </c:pt>
                <c:pt idx="1217">
                  <c:v>40611</c:v>
                </c:pt>
                <c:pt idx="1218">
                  <c:v>40612</c:v>
                </c:pt>
                <c:pt idx="1219">
                  <c:v>40613</c:v>
                </c:pt>
                <c:pt idx="1220">
                  <c:v>40616</c:v>
                </c:pt>
                <c:pt idx="1221">
                  <c:v>40617</c:v>
                </c:pt>
                <c:pt idx="1222">
                  <c:v>40618</c:v>
                </c:pt>
                <c:pt idx="1223">
                  <c:v>40619</c:v>
                </c:pt>
                <c:pt idx="1224">
                  <c:v>40620</c:v>
                </c:pt>
                <c:pt idx="1225">
                  <c:v>40623</c:v>
                </c:pt>
                <c:pt idx="1226">
                  <c:v>40624</c:v>
                </c:pt>
                <c:pt idx="1227">
                  <c:v>40625</c:v>
                </c:pt>
                <c:pt idx="1228">
                  <c:v>40626</c:v>
                </c:pt>
                <c:pt idx="1229">
                  <c:v>40627</c:v>
                </c:pt>
                <c:pt idx="1230">
                  <c:v>40630</c:v>
                </c:pt>
                <c:pt idx="1231">
                  <c:v>40631</c:v>
                </c:pt>
                <c:pt idx="1232">
                  <c:v>40632</c:v>
                </c:pt>
                <c:pt idx="1233">
                  <c:v>40633</c:v>
                </c:pt>
                <c:pt idx="1234">
                  <c:v>40634</c:v>
                </c:pt>
                <c:pt idx="1235">
                  <c:v>40637</c:v>
                </c:pt>
                <c:pt idx="1236">
                  <c:v>40638</c:v>
                </c:pt>
                <c:pt idx="1237">
                  <c:v>40639</c:v>
                </c:pt>
                <c:pt idx="1238">
                  <c:v>40640</c:v>
                </c:pt>
                <c:pt idx="1239">
                  <c:v>40641</c:v>
                </c:pt>
                <c:pt idx="1240">
                  <c:v>40644</c:v>
                </c:pt>
                <c:pt idx="1241">
                  <c:v>40645</c:v>
                </c:pt>
                <c:pt idx="1242">
                  <c:v>40646</c:v>
                </c:pt>
                <c:pt idx="1243">
                  <c:v>40647</c:v>
                </c:pt>
                <c:pt idx="1244">
                  <c:v>40648</c:v>
                </c:pt>
                <c:pt idx="1245">
                  <c:v>40651</c:v>
                </c:pt>
                <c:pt idx="1246">
                  <c:v>40652</c:v>
                </c:pt>
                <c:pt idx="1247">
                  <c:v>40653</c:v>
                </c:pt>
                <c:pt idx="1248">
                  <c:v>40654</c:v>
                </c:pt>
                <c:pt idx="1249">
                  <c:v>40658</c:v>
                </c:pt>
                <c:pt idx="1250">
                  <c:v>40659</c:v>
                </c:pt>
                <c:pt idx="1251">
                  <c:v>40660</c:v>
                </c:pt>
                <c:pt idx="1252">
                  <c:v>40661</c:v>
                </c:pt>
                <c:pt idx="1253">
                  <c:v>40662</c:v>
                </c:pt>
                <c:pt idx="1254">
                  <c:v>40665</c:v>
                </c:pt>
                <c:pt idx="1255">
                  <c:v>40666</c:v>
                </c:pt>
                <c:pt idx="1256">
                  <c:v>40667</c:v>
                </c:pt>
                <c:pt idx="1257">
                  <c:v>40668</c:v>
                </c:pt>
                <c:pt idx="1258">
                  <c:v>40669</c:v>
                </c:pt>
                <c:pt idx="1259">
                  <c:v>40672</c:v>
                </c:pt>
                <c:pt idx="1260">
                  <c:v>40673</c:v>
                </c:pt>
                <c:pt idx="1261">
                  <c:v>40674</c:v>
                </c:pt>
                <c:pt idx="1262">
                  <c:v>40675</c:v>
                </c:pt>
                <c:pt idx="1263">
                  <c:v>40676</c:v>
                </c:pt>
                <c:pt idx="1264">
                  <c:v>40679</c:v>
                </c:pt>
                <c:pt idx="1265">
                  <c:v>40680</c:v>
                </c:pt>
                <c:pt idx="1266">
                  <c:v>40681</c:v>
                </c:pt>
                <c:pt idx="1267">
                  <c:v>40682</c:v>
                </c:pt>
                <c:pt idx="1268">
                  <c:v>40683</c:v>
                </c:pt>
                <c:pt idx="1269">
                  <c:v>40686</c:v>
                </c:pt>
                <c:pt idx="1270">
                  <c:v>40687</c:v>
                </c:pt>
                <c:pt idx="1271">
                  <c:v>40688</c:v>
                </c:pt>
                <c:pt idx="1272">
                  <c:v>40689</c:v>
                </c:pt>
                <c:pt idx="1273">
                  <c:v>40690</c:v>
                </c:pt>
                <c:pt idx="1274">
                  <c:v>40694</c:v>
                </c:pt>
                <c:pt idx="1275">
                  <c:v>40695</c:v>
                </c:pt>
                <c:pt idx="1276">
                  <c:v>40696</c:v>
                </c:pt>
                <c:pt idx="1277">
                  <c:v>40697</c:v>
                </c:pt>
                <c:pt idx="1278">
                  <c:v>40700</c:v>
                </c:pt>
                <c:pt idx="1279">
                  <c:v>40701</c:v>
                </c:pt>
                <c:pt idx="1280">
                  <c:v>40702</c:v>
                </c:pt>
                <c:pt idx="1281">
                  <c:v>40703</c:v>
                </c:pt>
                <c:pt idx="1282">
                  <c:v>40704</c:v>
                </c:pt>
                <c:pt idx="1283">
                  <c:v>40707</c:v>
                </c:pt>
                <c:pt idx="1284">
                  <c:v>40708</c:v>
                </c:pt>
                <c:pt idx="1285">
                  <c:v>40709</c:v>
                </c:pt>
                <c:pt idx="1286">
                  <c:v>40710</c:v>
                </c:pt>
                <c:pt idx="1287">
                  <c:v>40711</c:v>
                </c:pt>
                <c:pt idx="1288">
                  <c:v>40714</c:v>
                </c:pt>
                <c:pt idx="1289">
                  <c:v>40715</c:v>
                </c:pt>
                <c:pt idx="1290">
                  <c:v>40716</c:v>
                </c:pt>
                <c:pt idx="1291">
                  <c:v>40717</c:v>
                </c:pt>
                <c:pt idx="1292">
                  <c:v>40718</c:v>
                </c:pt>
                <c:pt idx="1293">
                  <c:v>40721</c:v>
                </c:pt>
                <c:pt idx="1294">
                  <c:v>40722</c:v>
                </c:pt>
                <c:pt idx="1295">
                  <c:v>40723</c:v>
                </c:pt>
                <c:pt idx="1296">
                  <c:v>40724</c:v>
                </c:pt>
                <c:pt idx="1297">
                  <c:v>40725</c:v>
                </c:pt>
                <c:pt idx="1298">
                  <c:v>40729</c:v>
                </c:pt>
                <c:pt idx="1299">
                  <c:v>40730</c:v>
                </c:pt>
                <c:pt idx="1300">
                  <c:v>40731</c:v>
                </c:pt>
                <c:pt idx="1301">
                  <c:v>40732</c:v>
                </c:pt>
                <c:pt idx="1302">
                  <c:v>40735</c:v>
                </c:pt>
                <c:pt idx="1303">
                  <c:v>40736</c:v>
                </c:pt>
                <c:pt idx="1304">
                  <c:v>40737</c:v>
                </c:pt>
                <c:pt idx="1305">
                  <c:v>40738</c:v>
                </c:pt>
                <c:pt idx="1306">
                  <c:v>40739</c:v>
                </c:pt>
                <c:pt idx="1307">
                  <c:v>40742</c:v>
                </c:pt>
                <c:pt idx="1308">
                  <c:v>40743</c:v>
                </c:pt>
                <c:pt idx="1309">
                  <c:v>40744</c:v>
                </c:pt>
                <c:pt idx="1310">
                  <c:v>40745</c:v>
                </c:pt>
                <c:pt idx="1311">
                  <c:v>40746</c:v>
                </c:pt>
                <c:pt idx="1312">
                  <c:v>40749</c:v>
                </c:pt>
                <c:pt idx="1313">
                  <c:v>40750</c:v>
                </c:pt>
                <c:pt idx="1314">
                  <c:v>40751</c:v>
                </c:pt>
                <c:pt idx="1315">
                  <c:v>40752</c:v>
                </c:pt>
                <c:pt idx="1316">
                  <c:v>40753</c:v>
                </c:pt>
                <c:pt idx="1317">
                  <c:v>40756</c:v>
                </c:pt>
                <c:pt idx="1318">
                  <c:v>40757</c:v>
                </c:pt>
                <c:pt idx="1319">
                  <c:v>40758</c:v>
                </c:pt>
                <c:pt idx="1320">
                  <c:v>40759</c:v>
                </c:pt>
                <c:pt idx="1321">
                  <c:v>40760</c:v>
                </c:pt>
                <c:pt idx="1322">
                  <c:v>40763</c:v>
                </c:pt>
                <c:pt idx="1323">
                  <c:v>40764</c:v>
                </c:pt>
                <c:pt idx="1324">
                  <c:v>40765</c:v>
                </c:pt>
                <c:pt idx="1325">
                  <c:v>40766</c:v>
                </c:pt>
                <c:pt idx="1326">
                  <c:v>40767</c:v>
                </c:pt>
                <c:pt idx="1327">
                  <c:v>40770</c:v>
                </c:pt>
                <c:pt idx="1328">
                  <c:v>40771</c:v>
                </c:pt>
                <c:pt idx="1329">
                  <c:v>40772</c:v>
                </c:pt>
                <c:pt idx="1330">
                  <c:v>40773</c:v>
                </c:pt>
                <c:pt idx="1331">
                  <c:v>40774</c:v>
                </c:pt>
                <c:pt idx="1332">
                  <c:v>40777</c:v>
                </c:pt>
                <c:pt idx="1333">
                  <c:v>40778</c:v>
                </c:pt>
                <c:pt idx="1334">
                  <c:v>40779</c:v>
                </c:pt>
                <c:pt idx="1335">
                  <c:v>40780</c:v>
                </c:pt>
                <c:pt idx="1336">
                  <c:v>40781</c:v>
                </c:pt>
                <c:pt idx="1337">
                  <c:v>40784</c:v>
                </c:pt>
                <c:pt idx="1338">
                  <c:v>40785</c:v>
                </c:pt>
                <c:pt idx="1339">
                  <c:v>40786</c:v>
                </c:pt>
                <c:pt idx="1340">
                  <c:v>40787</c:v>
                </c:pt>
                <c:pt idx="1341">
                  <c:v>40788</c:v>
                </c:pt>
                <c:pt idx="1342">
                  <c:v>40792</c:v>
                </c:pt>
                <c:pt idx="1343">
                  <c:v>40793</c:v>
                </c:pt>
                <c:pt idx="1344">
                  <c:v>40794</c:v>
                </c:pt>
                <c:pt idx="1345">
                  <c:v>40795</c:v>
                </c:pt>
                <c:pt idx="1346">
                  <c:v>40798</c:v>
                </c:pt>
                <c:pt idx="1347">
                  <c:v>40799</c:v>
                </c:pt>
                <c:pt idx="1348">
                  <c:v>40800</c:v>
                </c:pt>
                <c:pt idx="1349">
                  <c:v>40801</c:v>
                </c:pt>
                <c:pt idx="1350">
                  <c:v>40802</c:v>
                </c:pt>
                <c:pt idx="1351">
                  <c:v>40805</c:v>
                </c:pt>
                <c:pt idx="1352">
                  <c:v>40806</c:v>
                </c:pt>
                <c:pt idx="1353">
                  <c:v>40807</c:v>
                </c:pt>
                <c:pt idx="1354">
                  <c:v>40808</c:v>
                </c:pt>
                <c:pt idx="1355">
                  <c:v>40809</c:v>
                </c:pt>
                <c:pt idx="1356">
                  <c:v>40812</c:v>
                </c:pt>
                <c:pt idx="1357">
                  <c:v>40813</c:v>
                </c:pt>
                <c:pt idx="1358">
                  <c:v>40814</c:v>
                </c:pt>
                <c:pt idx="1359">
                  <c:v>40815</c:v>
                </c:pt>
                <c:pt idx="1360">
                  <c:v>40816</c:v>
                </c:pt>
                <c:pt idx="1361">
                  <c:v>40819</c:v>
                </c:pt>
                <c:pt idx="1362">
                  <c:v>40820</c:v>
                </c:pt>
                <c:pt idx="1363">
                  <c:v>40821</c:v>
                </c:pt>
                <c:pt idx="1364">
                  <c:v>40822</c:v>
                </c:pt>
                <c:pt idx="1365">
                  <c:v>40823</c:v>
                </c:pt>
                <c:pt idx="1366">
                  <c:v>40826</c:v>
                </c:pt>
                <c:pt idx="1367">
                  <c:v>40827</c:v>
                </c:pt>
                <c:pt idx="1368">
                  <c:v>40828</c:v>
                </c:pt>
                <c:pt idx="1369">
                  <c:v>40829</c:v>
                </c:pt>
                <c:pt idx="1370">
                  <c:v>40830</c:v>
                </c:pt>
                <c:pt idx="1371">
                  <c:v>40833</c:v>
                </c:pt>
                <c:pt idx="1372">
                  <c:v>40834</c:v>
                </c:pt>
                <c:pt idx="1373">
                  <c:v>40835</c:v>
                </c:pt>
                <c:pt idx="1374">
                  <c:v>40836</c:v>
                </c:pt>
                <c:pt idx="1375">
                  <c:v>40837</c:v>
                </c:pt>
                <c:pt idx="1376">
                  <c:v>40840</c:v>
                </c:pt>
                <c:pt idx="1377">
                  <c:v>40841</c:v>
                </c:pt>
                <c:pt idx="1378">
                  <c:v>40842</c:v>
                </c:pt>
                <c:pt idx="1379">
                  <c:v>40843</c:v>
                </c:pt>
                <c:pt idx="1380">
                  <c:v>40844</c:v>
                </c:pt>
                <c:pt idx="1381">
                  <c:v>40847</c:v>
                </c:pt>
                <c:pt idx="1382">
                  <c:v>40848</c:v>
                </c:pt>
                <c:pt idx="1383">
                  <c:v>40849</c:v>
                </c:pt>
                <c:pt idx="1384">
                  <c:v>40850</c:v>
                </c:pt>
                <c:pt idx="1385">
                  <c:v>40851</c:v>
                </c:pt>
                <c:pt idx="1386">
                  <c:v>40854</c:v>
                </c:pt>
                <c:pt idx="1387">
                  <c:v>40855</c:v>
                </c:pt>
                <c:pt idx="1388">
                  <c:v>40856</c:v>
                </c:pt>
                <c:pt idx="1389">
                  <c:v>40857</c:v>
                </c:pt>
                <c:pt idx="1390">
                  <c:v>40858</c:v>
                </c:pt>
                <c:pt idx="1391">
                  <c:v>40861</c:v>
                </c:pt>
                <c:pt idx="1392">
                  <c:v>40862</c:v>
                </c:pt>
                <c:pt idx="1393">
                  <c:v>40863</c:v>
                </c:pt>
                <c:pt idx="1394">
                  <c:v>40864</c:v>
                </c:pt>
                <c:pt idx="1395">
                  <c:v>40865</c:v>
                </c:pt>
                <c:pt idx="1396">
                  <c:v>40868</c:v>
                </c:pt>
                <c:pt idx="1397">
                  <c:v>40869</c:v>
                </c:pt>
                <c:pt idx="1398">
                  <c:v>40870</c:v>
                </c:pt>
                <c:pt idx="1399">
                  <c:v>40872</c:v>
                </c:pt>
                <c:pt idx="1400">
                  <c:v>40875</c:v>
                </c:pt>
                <c:pt idx="1401">
                  <c:v>40876</c:v>
                </c:pt>
                <c:pt idx="1402">
                  <c:v>40877</c:v>
                </c:pt>
                <c:pt idx="1403">
                  <c:v>40878</c:v>
                </c:pt>
                <c:pt idx="1404">
                  <c:v>40879</c:v>
                </c:pt>
                <c:pt idx="1405">
                  <c:v>40882</c:v>
                </c:pt>
                <c:pt idx="1406">
                  <c:v>40883</c:v>
                </c:pt>
                <c:pt idx="1407">
                  <c:v>40884</c:v>
                </c:pt>
                <c:pt idx="1408">
                  <c:v>40885</c:v>
                </c:pt>
                <c:pt idx="1409">
                  <c:v>40886</c:v>
                </c:pt>
                <c:pt idx="1410">
                  <c:v>40889</c:v>
                </c:pt>
                <c:pt idx="1411">
                  <c:v>40890</c:v>
                </c:pt>
                <c:pt idx="1412">
                  <c:v>40891</c:v>
                </c:pt>
                <c:pt idx="1413">
                  <c:v>40892</c:v>
                </c:pt>
                <c:pt idx="1414">
                  <c:v>40893</c:v>
                </c:pt>
                <c:pt idx="1415">
                  <c:v>40896</c:v>
                </c:pt>
                <c:pt idx="1416">
                  <c:v>40897</c:v>
                </c:pt>
                <c:pt idx="1417">
                  <c:v>40898</c:v>
                </c:pt>
                <c:pt idx="1418">
                  <c:v>40899</c:v>
                </c:pt>
                <c:pt idx="1419">
                  <c:v>40900</c:v>
                </c:pt>
                <c:pt idx="1420">
                  <c:v>40904</c:v>
                </c:pt>
                <c:pt idx="1421">
                  <c:v>40905</c:v>
                </c:pt>
                <c:pt idx="1422">
                  <c:v>40906</c:v>
                </c:pt>
                <c:pt idx="1423">
                  <c:v>40907</c:v>
                </c:pt>
                <c:pt idx="1424">
                  <c:v>40911</c:v>
                </c:pt>
                <c:pt idx="1425">
                  <c:v>40912</c:v>
                </c:pt>
                <c:pt idx="1426">
                  <c:v>40913</c:v>
                </c:pt>
                <c:pt idx="1427">
                  <c:v>40914</c:v>
                </c:pt>
                <c:pt idx="1428">
                  <c:v>40917</c:v>
                </c:pt>
                <c:pt idx="1429">
                  <c:v>40918</c:v>
                </c:pt>
                <c:pt idx="1430">
                  <c:v>40919</c:v>
                </c:pt>
                <c:pt idx="1431">
                  <c:v>40920</c:v>
                </c:pt>
                <c:pt idx="1432">
                  <c:v>40921</c:v>
                </c:pt>
                <c:pt idx="1433">
                  <c:v>40925</c:v>
                </c:pt>
                <c:pt idx="1434">
                  <c:v>40926</c:v>
                </c:pt>
                <c:pt idx="1435">
                  <c:v>40927</c:v>
                </c:pt>
                <c:pt idx="1436">
                  <c:v>40928</c:v>
                </c:pt>
                <c:pt idx="1437">
                  <c:v>40931</c:v>
                </c:pt>
                <c:pt idx="1438">
                  <c:v>40932</c:v>
                </c:pt>
                <c:pt idx="1439">
                  <c:v>40933</c:v>
                </c:pt>
                <c:pt idx="1440">
                  <c:v>40934</c:v>
                </c:pt>
                <c:pt idx="1441">
                  <c:v>40935</c:v>
                </c:pt>
                <c:pt idx="1442">
                  <c:v>40938</c:v>
                </c:pt>
                <c:pt idx="1443">
                  <c:v>40939</c:v>
                </c:pt>
                <c:pt idx="1444">
                  <c:v>40940</c:v>
                </c:pt>
                <c:pt idx="1445">
                  <c:v>40941</c:v>
                </c:pt>
                <c:pt idx="1446">
                  <c:v>40942</c:v>
                </c:pt>
                <c:pt idx="1447">
                  <c:v>40945</c:v>
                </c:pt>
                <c:pt idx="1448">
                  <c:v>40946</c:v>
                </c:pt>
                <c:pt idx="1449">
                  <c:v>40947</c:v>
                </c:pt>
                <c:pt idx="1450">
                  <c:v>40948</c:v>
                </c:pt>
                <c:pt idx="1451">
                  <c:v>40949</c:v>
                </c:pt>
                <c:pt idx="1452">
                  <c:v>40952</c:v>
                </c:pt>
                <c:pt idx="1453">
                  <c:v>40953</c:v>
                </c:pt>
                <c:pt idx="1454">
                  <c:v>40954</c:v>
                </c:pt>
                <c:pt idx="1455">
                  <c:v>40955</c:v>
                </c:pt>
                <c:pt idx="1456">
                  <c:v>40956</c:v>
                </c:pt>
                <c:pt idx="1457">
                  <c:v>40960</c:v>
                </c:pt>
                <c:pt idx="1458">
                  <c:v>40961</c:v>
                </c:pt>
                <c:pt idx="1459">
                  <c:v>40962</c:v>
                </c:pt>
                <c:pt idx="1460">
                  <c:v>40963</c:v>
                </c:pt>
                <c:pt idx="1461">
                  <c:v>40966</c:v>
                </c:pt>
                <c:pt idx="1462">
                  <c:v>40967</c:v>
                </c:pt>
                <c:pt idx="1463">
                  <c:v>40968</c:v>
                </c:pt>
                <c:pt idx="1464">
                  <c:v>40969</c:v>
                </c:pt>
                <c:pt idx="1465">
                  <c:v>40970</c:v>
                </c:pt>
                <c:pt idx="1466">
                  <c:v>40973</c:v>
                </c:pt>
                <c:pt idx="1467">
                  <c:v>40974</c:v>
                </c:pt>
                <c:pt idx="1468">
                  <c:v>40975</c:v>
                </c:pt>
                <c:pt idx="1469">
                  <c:v>40976</c:v>
                </c:pt>
                <c:pt idx="1470">
                  <c:v>40977</c:v>
                </c:pt>
                <c:pt idx="1471">
                  <c:v>40980</c:v>
                </c:pt>
                <c:pt idx="1472">
                  <c:v>40981</c:v>
                </c:pt>
                <c:pt idx="1473">
                  <c:v>40982</c:v>
                </c:pt>
                <c:pt idx="1474">
                  <c:v>40983</c:v>
                </c:pt>
                <c:pt idx="1475">
                  <c:v>40984</c:v>
                </c:pt>
                <c:pt idx="1476">
                  <c:v>40987</c:v>
                </c:pt>
                <c:pt idx="1477">
                  <c:v>40988</c:v>
                </c:pt>
                <c:pt idx="1478">
                  <c:v>40989</c:v>
                </c:pt>
                <c:pt idx="1479">
                  <c:v>40990</c:v>
                </c:pt>
                <c:pt idx="1480">
                  <c:v>40991</c:v>
                </c:pt>
                <c:pt idx="1481">
                  <c:v>40994</c:v>
                </c:pt>
                <c:pt idx="1482">
                  <c:v>40995</c:v>
                </c:pt>
                <c:pt idx="1483">
                  <c:v>40996</c:v>
                </c:pt>
                <c:pt idx="1484">
                  <c:v>40997</c:v>
                </c:pt>
                <c:pt idx="1485">
                  <c:v>40998</c:v>
                </c:pt>
                <c:pt idx="1486">
                  <c:v>41001</c:v>
                </c:pt>
                <c:pt idx="1487">
                  <c:v>41002</c:v>
                </c:pt>
                <c:pt idx="1488">
                  <c:v>41003</c:v>
                </c:pt>
                <c:pt idx="1489">
                  <c:v>41004</c:v>
                </c:pt>
                <c:pt idx="1490">
                  <c:v>41008</c:v>
                </c:pt>
                <c:pt idx="1491">
                  <c:v>41009</c:v>
                </c:pt>
                <c:pt idx="1492">
                  <c:v>41010</c:v>
                </c:pt>
                <c:pt idx="1493">
                  <c:v>41011</c:v>
                </c:pt>
                <c:pt idx="1494">
                  <c:v>41012</c:v>
                </c:pt>
                <c:pt idx="1495">
                  <c:v>41015</c:v>
                </c:pt>
                <c:pt idx="1496">
                  <c:v>41016</c:v>
                </c:pt>
                <c:pt idx="1497">
                  <c:v>41017</c:v>
                </c:pt>
                <c:pt idx="1498">
                  <c:v>41018</c:v>
                </c:pt>
                <c:pt idx="1499">
                  <c:v>41019</c:v>
                </c:pt>
                <c:pt idx="1500">
                  <c:v>41022</c:v>
                </c:pt>
                <c:pt idx="1501">
                  <c:v>41023</c:v>
                </c:pt>
                <c:pt idx="1502">
                  <c:v>41024</c:v>
                </c:pt>
                <c:pt idx="1503">
                  <c:v>41025</c:v>
                </c:pt>
                <c:pt idx="1504">
                  <c:v>41026</c:v>
                </c:pt>
                <c:pt idx="1505">
                  <c:v>41029</c:v>
                </c:pt>
                <c:pt idx="1506">
                  <c:v>41030</c:v>
                </c:pt>
                <c:pt idx="1507">
                  <c:v>41031</c:v>
                </c:pt>
                <c:pt idx="1508">
                  <c:v>41032</c:v>
                </c:pt>
                <c:pt idx="1509">
                  <c:v>41033</c:v>
                </c:pt>
                <c:pt idx="1510">
                  <c:v>41036</c:v>
                </c:pt>
                <c:pt idx="1511">
                  <c:v>41037</c:v>
                </c:pt>
                <c:pt idx="1512">
                  <c:v>41038</c:v>
                </c:pt>
                <c:pt idx="1513">
                  <c:v>41039</c:v>
                </c:pt>
                <c:pt idx="1514">
                  <c:v>41040</c:v>
                </c:pt>
                <c:pt idx="1515">
                  <c:v>41043</c:v>
                </c:pt>
                <c:pt idx="1516">
                  <c:v>41044</c:v>
                </c:pt>
                <c:pt idx="1517">
                  <c:v>41045</c:v>
                </c:pt>
                <c:pt idx="1518">
                  <c:v>41046</c:v>
                </c:pt>
                <c:pt idx="1519">
                  <c:v>41047</c:v>
                </c:pt>
                <c:pt idx="1520">
                  <c:v>41050</c:v>
                </c:pt>
                <c:pt idx="1521">
                  <c:v>41051</c:v>
                </c:pt>
                <c:pt idx="1522">
                  <c:v>41052</c:v>
                </c:pt>
                <c:pt idx="1523">
                  <c:v>41053</c:v>
                </c:pt>
                <c:pt idx="1524">
                  <c:v>41054</c:v>
                </c:pt>
                <c:pt idx="1525">
                  <c:v>41058</c:v>
                </c:pt>
                <c:pt idx="1526">
                  <c:v>41059</c:v>
                </c:pt>
                <c:pt idx="1527">
                  <c:v>41060</c:v>
                </c:pt>
                <c:pt idx="1528">
                  <c:v>41061</c:v>
                </c:pt>
                <c:pt idx="1529">
                  <c:v>41064</c:v>
                </c:pt>
                <c:pt idx="1530">
                  <c:v>41065</c:v>
                </c:pt>
                <c:pt idx="1531">
                  <c:v>41066</c:v>
                </c:pt>
                <c:pt idx="1532">
                  <c:v>41067</c:v>
                </c:pt>
                <c:pt idx="1533">
                  <c:v>41068</c:v>
                </c:pt>
                <c:pt idx="1534">
                  <c:v>41071</c:v>
                </c:pt>
                <c:pt idx="1535">
                  <c:v>41072</c:v>
                </c:pt>
                <c:pt idx="1536">
                  <c:v>41073</c:v>
                </c:pt>
                <c:pt idx="1537">
                  <c:v>41074</c:v>
                </c:pt>
                <c:pt idx="1538">
                  <c:v>41075</c:v>
                </c:pt>
                <c:pt idx="1539">
                  <c:v>41078</c:v>
                </c:pt>
                <c:pt idx="1540">
                  <c:v>41079</c:v>
                </c:pt>
                <c:pt idx="1541">
                  <c:v>41080</c:v>
                </c:pt>
                <c:pt idx="1542">
                  <c:v>41081</c:v>
                </c:pt>
                <c:pt idx="1543">
                  <c:v>41082</c:v>
                </c:pt>
                <c:pt idx="1544">
                  <c:v>41085</c:v>
                </c:pt>
                <c:pt idx="1545">
                  <c:v>41086</c:v>
                </c:pt>
                <c:pt idx="1546">
                  <c:v>41087</c:v>
                </c:pt>
                <c:pt idx="1547">
                  <c:v>41088</c:v>
                </c:pt>
                <c:pt idx="1548">
                  <c:v>41089</c:v>
                </c:pt>
                <c:pt idx="1549">
                  <c:v>41092</c:v>
                </c:pt>
                <c:pt idx="1550">
                  <c:v>41093</c:v>
                </c:pt>
                <c:pt idx="1551">
                  <c:v>41095</c:v>
                </c:pt>
                <c:pt idx="1552">
                  <c:v>41096</c:v>
                </c:pt>
                <c:pt idx="1553">
                  <c:v>41099</c:v>
                </c:pt>
                <c:pt idx="1554">
                  <c:v>41100</c:v>
                </c:pt>
                <c:pt idx="1555">
                  <c:v>41101</c:v>
                </c:pt>
                <c:pt idx="1556">
                  <c:v>41102</c:v>
                </c:pt>
                <c:pt idx="1557">
                  <c:v>41103</c:v>
                </c:pt>
                <c:pt idx="1558">
                  <c:v>41106</c:v>
                </c:pt>
                <c:pt idx="1559">
                  <c:v>41107</c:v>
                </c:pt>
                <c:pt idx="1560">
                  <c:v>41108</c:v>
                </c:pt>
                <c:pt idx="1561">
                  <c:v>41109</c:v>
                </c:pt>
                <c:pt idx="1562">
                  <c:v>41110</c:v>
                </c:pt>
                <c:pt idx="1563">
                  <c:v>41113</c:v>
                </c:pt>
                <c:pt idx="1564">
                  <c:v>41114</c:v>
                </c:pt>
                <c:pt idx="1565">
                  <c:v>41115</c:v>
                </c:pt>
                <c:pt idx="1566">
                  <c:v>41116</c:v>
                </c:pt>
                <c:pt idx="1567">
                  <c:v>41117</c:v>
                </c:pt>
                <c:pt idx="1568">
                  <c:v>41120</c:v>
                </c:pt>
                <c:pt idx="1569">
                  <c:v>41121</c:v>
                </c:pt>
                <c:pt idx="1570">
                  <c:v>41122</c:v>
                </c:pt>
                <c:pt idx="1571">
                  <c:v>41123</c:v>
                </c:pt>
                <c:pt idx="1572">
                  <c:v>41124</c:v>
                </c:pt>
                <c:pt idx="1573">
                  <c:v>41127</c:v>
                </c:pt>
                <c:pt idx="1574">
                  <c:v>41128</c:v>
                </c:pt>
                <c:pt idx="1575">
                  <c:v>41129</c:v>
                </c:pt>
                <c:pt idx="1576">
                  <c:v>41130</c:v>
                </c:pt>
                <c:pt idx="1577">
                  <c:v>41131</c:v>
                </c:pt>
                <c:pt idx="1578">
                  <c:v>41134</c:v>
                </c:pt>
                <c:pt idx="1579">
                  <c:v>41135</c:v>
                </c:pt>
                <c:pt idx="1580">
                  <c:v>41136</c:v>
                </c:pt>
                <c:pt idx="1581">
                  <c:v>41137</c:v>
                </c:pt>
                <c:pt idx="1582">
                  <c:v>41138</c:v>
                </c:pt>
                <c:pt idx="1583">
                  <c:v>41141</c:v>
                </c:pt>
                <c:pt idx="1584">
                  <c:v>41142</c:v>
                </c:pt>
                <c:pt idx="1585">
                  <c:v>41143</c:v>
                </c:pt>
                <c:pt idx="1586">
                  <c:v>41144</c:v>
                </c:pt>
                <c:pt idx="1587">
                  <c:v>41145</c:v>
                </c:pt>
                <c:pt idx="1588">
                  <c:v>41148</c:v>
                </c:pt>
                <c:pt idx="1589">
                  <c:v>41149</c:v>
                </c:pt>
                <c:pt idx="1590">
                  <c:v>41150</c:v>
                </c:pt>
                <c:pt idx="1591">
                  <c:v>41151</c:v>
                </c:pt>
                <c:pt idx="1592">
                  <c:v>41152</c:v>
                </c:pt>
                <c:pt idx="1593">
                  <c:v>41156</c:v>
                </c:pt>
                <c:pt idx="1594">
                  <c:v>41157</c:v>
                </c:pt>
                <c:pt idx="1595">
                  <c:v>41158</c:v>
                </c:pt>
                <c:pt idx="1596">
                  <c:v>41159</c:v>
                </c:pt>
                <c:pt idx="1597">
                  <c:v>41162</c:v>
                </c:pt>
                <c:pt idx="1598">
                  <c:v>41163</c:v>
                </c:pt>
                <c:pt idx="1599">
                  <c:v>41164</c:v>
                </c:pt>
                <c:pt idx="1600">
                  <c:v>41165</c:v>
                </c:pt>
                <c:pt idx="1601">
                  <c:v>41166</c:v>
                </c:pt>
                <c:pt idx="1602">
                  <c:v>41169</c:v>
                </c:pt>
                <c:pt idx="1603">
                  <c:v>41170</c:v>
                </c:pt>
                <c:pt idx="1604">
                  <c:v>41171</c:v>
                </c:pt>
                <c:pt idx="1605">
                  <c:v>41172</c:v>
                </c:pt>
                <c:pt idx="1606">
                  <c:v>41173</c:v>
                </c:pt>
                <c:pt idx="1607">
                  <c:v>41176</c:v>
                </c:pt>
                <c:pt idx="1608">
                  <c:v>41177</c:v>
                </c:pt>
                <c:pt idx="1609">
                  <c:v>41178</c:v>
                </c:pt>
                <c:pt idx="1610">
                  <c:v>41179</c:v>
                </c:pt>
                <c:pt idx="1611">
                  <c:v>41180</c:v>
                </c:pt>
                <c:pt idx="1612">
                  <c:v>41183</c:v>
                </c:pt>
                <c:pt idx="1613">
                  <c:v>41184</c:v>
                </c:pt>
                <c:pt idx="1614">
                  <c:v>41185</c:v>
                </c:pt>
                <c:pt idx="1615">
                  <c:v>41186</c:v>
                </c:pt>
                <c:pt idx="1616">
                  <c:v>41187</c:v>
                </c:pt>
                <c:pt idx="1617">
                  <c:v>41190</c:v>
                </c:pt>
                <c:pt idx="1618">
                  <c:v>41191</c:v>
                </c:pt>
                <c:pt idx="1619">
                  <c:v>41192</c:v>
                </c:pt>
                <c:pt idx="1620">
                  <c:v>41193</c:v>
                </c:pt>
                <c:pt idx="1621">
                  <c:v>41194</c:v>
                </c:pt>
                <c:pt idx="1622">
                  <c:v>41197</c:v>
                </c:pt>
                <c:pt idx="1623">
                  <c:v>41198</c:v>
                </c:pt>
                <c:pt idx="1624">
                  <c:v>41199</c:v>
                </c:pt>
                <c:pt idx="1625">
                  <c:v>41200</c:v>
                </c:pt>
                <c:pt idx="1626">
                  <c:v>41201</c:v>
                </c:pt>
                <c:pt idx="1627">
                  <c:v>41204</c:v>
                </c:pt>
                <c:pt idx="1628">
                  <c:v>41205</c:v>
                </c:pt>
                <c:pt idx="1629">
                  <c:v>41206</c:v>
                </c:pt>
                <c:pt idx="1630">
                  <c:v>41207</c:v>
                </c:pt>
                <c:pt idx="1631">
                  <c:v>41208</c:v>
                </c:pt>
                <c:pt idx="1632">
                  <c:v>41213</c:v>
                </c:pt>
                <c:pt idx="1633">
                  <c:v>41214</c:v>
                </c:pt>
                <c:pt idx="1634">
                  <c:v>41215</c:v>
                </c:pt>
                <c:pt idx="1635">
                  <c:v>41218</c:v>
                </c:pt>
                <c:pt idx="1636">
                  <c:v>41219</c:v>
                </c:pt>
                <c:pt idx="1637">
                  <c:v>41220</c:v>
                </c:pt>
                <c:pt idx="1638">
                  <c:v>41221</c:v>
                </c:pt>
                <c:pt idx="1639">
                  <c:v>41222</c:v>
                </c:pt>
                <c:pt idx="1640">
                  <c:v>41225</c:v>
                </c:pt>
                <c:pt idx="1641">
                  <c:v>41226</c:v>
                </c:pt>
                <c:pt idx="1642">
                  <c:v>41227</c:v>
                </c:pt>
                <c:pt idx="1643">
                  <c:v>41228</c:v>
                </c:pt>
                <c:pt idx="1644">
                  <c:v>41229</c:v>
                </c:pt>
                <c:pt idx="1645">
                  <c:v>41232</c:v>
                </c:pt>
                <c:pt idx="1646">
                  <c:v>41233</c:v>
                </c:pt>
                <c:pt idx="1647">
                  <c:v>41234</c:v>
                </c:pt>
                <c:pt idx="1648">
                  <c:v>41236</c:v>
                </c:pt>
                <c:pt idx="1649">
                  <c:v>41239</c:v>
                </c:pt>
                <c:pt idx="1650">
                  <c:v>41240</c:v>
                </c:pt>
                <c:pt idx="1651">
                  <c:v>41241</c:v>
                </c:pt>
                <c:pt idx="1652">
                  <c:v>41242</c:v>
                </c:pt>
                <c:pt idx="1653">
                  <c:v>41243</c:v>
                </c:pt>
                <c:pt idx="1654">
                  <c:v>41246</c:v>
                </c:pt>
                <c:pt idx="1655">
                  <c:v>41247</c:v>
                </c:pt>
                <c:pt idx="1656">
                  <c:v>41248</c:v>
                </c:pt>
                <c:pt idx="1657">
                  <c:v>41249</c:v>
                </c:pt>
                <c:pt idx="1658">
                  <c:v>41250</c:v>
                </c:pt>
                <c:pt idx="1659">
                  <c:v>41253</c:v>
                </c:pt>
                <c:pt idx="1660">
                  <c:v>41254</c:v>
                </c:pt>
                <c:pt idx="1661">
                  <c:v>41255</c:v>
                </c:pt>
                <c:pt idx="1662">
                  <c:v>41256</c:v>
                </c:pt>
                <c:pt idx="1663">
                  <c:v>41257</c:v>
                </c:pt>
                <c:pt idx="1664">
                  <c:v>41260</c:v>
                </c:pt>
                <c:pt idx="1665">
                  <c:v>41261</c:v>
                </c:pt>
                <c:pt idx="1666">
                  <c:v>41262</c:v>
                </c:pt>
                <c:pt idx="1667">
                  <c:v>41263</c:v>
                </c:pt>
                <c:pt idx="1668">
                  <c:v>41264</c:v>
                </c:pt>
                <c:pt idx="1669">
                  <c:v>41267</c:v>
                </c:pt>
                <c:pt idx="1670">
                  <c:v>41269</c:v>
                </c:pt>
                <c:pt idx="1671">
                  <c:v>41270</c:v>
                </c:pt>
                <c:pt idx="1672">
                  <c:v>41271</c:v>
                </c:pt>
                <c:pt idx="1673">
                  <c:v>41274</c:v>
                </c:pt>
                <c:pt idx="1674">
                  <c:v>41276</c:v>
                </c:pt>
                <c:pt idx="1675">
                  <c:v>41277</c:v>
                </c:pt>
                <c:pt idx="1676">
                  <c:v>41278</c:v>
                </c:pt>
                <c:pt idx="1677">
                  <c:v>41281</c:v>
                </c:pt>
                <c:pt idx="1678">
                  <c:v>41282</c:v>
                </c:pt>
                <c:pt idx="1679">
                  <c:v>41283</c:v>
                </c:pt>
                <c:pt idx="1680">
                  <c:v>41284</c:v>
                </c:pt>
                <c:pt idx="1681">
                  <c:v>41285</c:v>
                </c:pt>
                <c:pt idx="1682">
                  <c:v>41288</c:v>
                </c:pt>
                <c:pt idx="1683">
                  <c:v>41289</c:v>
                </c:pt>
                <c:pt idx="1684">
                  <c:v>41290</c:v>
                </c:pt>
                <c:pt idx="1685">
                  <c:v>41291</c:v>
                </c:pt>
                <c:pt idx="1686">
                  <c:v>41292</c:v>
                </c:pt>
                <c:pt idx="1687">
                  <c:v>41296</c:v>
                </c:pt>
                <c:pt idx="1688">
                  <c:v>41297</c:v>
                </c:pt>
                <c:pt idx="1689">
                  <c:v>41298</c:v>
                </c:pt>
                <c:pt idx="1690">
                  <c:v>41299</c:v>
                </c:pt>
                <c:pt idx="1691">
                  <c:v>41302</c:v>
                </c:pt>
                <c:pt idx="1692">
                  <c:v>41303</c:v>
                </c:pt>
                <c:pt idx="1693">
                  <c:v>41304</c:v>
                </c:pt>
                <c:pt idx="1694">
                  <c:v>41305</c:v>
                </c:pt>
                <c:pt idx="1695">
                  <c:v>41306</c:v>
                </c:pt>
                <c:pt idx="1696">
                  <c:v>41309</c:v>
                </c:pt>
                <c:pt idx="1697">
                  <c:v>41310</c:v>
                </c:pt>
                <c:pt idx="1698">
                  <c:v>41311</c:v>
                </c:pt>
                <c:pt idx="1699">
                  <c:v>41312</c:v>
                </c:pt>
                <c:pt idx="1700">
                  <c:v>41313</c:v>
                </c:pt>
                <c:pt idx="1701">
                  <c:v>41316</c:v>
                </c:pt>
                <c:pt idx="1702">
                  <c:v>41317</c:v>
                </c:pt>
                <c:pt idx="1703">
                  <c:v>41318</c:v>
                </c:pt>
                <c:pt idx="1704">
                  <c:v>41319</c:v>
                </c:pt>
                <c:pt idx="1705">
                  <c:v>41320</c:v>
                </c:pt>
                <c:pt idx="1706">
                  <c:v>41324</c:v>
                </c:pt>
                <c:pt idx="1707">
                  <c:v>41325</c:v>
                </c:pt>
                <c:pt idx="1708">
                  <c:v>41326</c:v>
                </c:pt>
                <c:pt idx="1709">
                  <c:v>41327</c:v>
                </c:pt>
                <c:pt idx="1710">
                  <c:v>41330</c:v>
                </c:pt>
                <c:pt idx="1711">
                  <c:v>41331</c:v>
                </c:pt>
                <c:pt idx="1712">
                  <c:v>41332</c:v>
                </c:pt>
                <c:pt idx="1713">
                  <c:v>41333</c:v>
                </c:pt>
                <c:pt idx="1714">
                  <c:v>41334</c:v>
                </c:pt>
                <c:pt idx="1715">
                  <c:v>41337</c:v>
                </c:pt>
                <c:pt idx="1716">
                  <c:v>41338</c:v>
                </c:pt>
                <c:pt idx="1717">
                  <c:v>41339</c:v>
                </c:pt>
                <c:pt idx="1718">
                  <c:v>41340</c:v>
                </c:pt>
                <c:pt idx="1719">
                  <c:v>41341</c:v>
                </c:pt>
                <c:pt idx="1720">
                  <c:v>41344</c:v>
                </c:pt>
                <c:pt idx="1721">
                  <c:v>41345</c:v>
                </c:pt>
                <c:pt idx="1722">
                  <c:v>41346</c:v>
                </c:pt>
                <c:pt idx="1723">
                  <c:v>41347</c:v>
                </c:pt>
                <c:pt idx="1724">
                  <c:v>41348</c:v>
                </c:pt>
                <c:pt idx="1725">
                  <c:v>41351</c:v>
                </c:pt>
                <c:pt idx="1726">
                  <c:v>41352</c:v>
                </c:pt>
                <c:pt idx="1727">
                  <c:v>41353</c:v>
                </c:pt>
                <c:pt idx="1728">
                  <c:v>41354</c:v>
                </c:pt>
                <c:pt idx="1729">
                  <c:v>41355</c:v>
                </c:pt>
                <c:pt idx="1730">
                  <c:v>41358</c:v>
                </c:pt>
                <c:pt idx="1731">
                  <c:v>41359</c:v>
                </c:pt>
                <c:pt idx="1732">
                  <c:v>41360</c:v>
                </c:pt>
                <c:pt idx="1733">
                  <c:v>41361</c:v>
                </c:pt>
                <c:pt idx="1734">
                  <c:v>41365</c:v>
                </c:pt>
                <c:pt idx="1735">
                  <c:v>41366</c:v>
                </c:pt>
                <c:pt idx="1736">
                  <c:v>41367</c:v>
                </c:pt>
                <c:pt idx="1737">
                  <c:v>41368</c:v>
                </c:pt>
                <c:pt idx="1738">
                  <c:v>41369</c:v>
                </c:pt>
                <c:pt idx="1739">
                  <c:v>41372</c:v>
                </c:pt>
                <c:pt idx="1740">
                  <c:v>41373</c:v>
                </c:pt>
                <c:pt idx="1741">
                  <c:v>41374</c:v>
                </c:pt>
                <c:pt idx="1742">
                  <c:v>41375</c:v>
                </c:pt>
                <c:pt idx="1743">
                  <c:v>41376</c:v>
                </c:pt>
                <c:pt idx="1744">
                  <c:v>41379</c:v>
                </c:pt>
                <c:pt idx="1745">
                  <c:v>41380</c:v>
                </c:pt>
                <c:pt idx="1746">
                  <c:v>41381</c:v>
                </c:pt>
                <c:pt idx="1747">
                  <c:v>41382</c:v>
                </c:pt>
                <c:pt idx="1748">
                  <c:v>41383</c:v>
                </c:pt>
                <c:pt idx="1749">
                  <c:v>41386</c:v>
                </c:pt>
                <c:pt idx="1750">
                  <c:v>41387</c:v>
                </c:pt>
                <c:pt idx="1751">
                  <c:v>41388</c:v>
                </c:pt>
                <c:pt idx="1752">
                  <c:v>41389</c:v>
                </c:pt>
                <c:pt idx="1753">
                  <c:v>41390</c:v>
                </c:pt>
                <c:pt idx="1754">
                  <c:v>41393</c:v>
                </c:pt>
                <c:pt idx="1755">
                  <c:v>41394</c:v>
                </c:pt>
                <c:pt idx="1756">
                  <c:v>41395</c:v>
                </c:pt>
                <c:pt idx="1757">
                  <c:v>41396</c:v>
                </c:pt>
                <c:pt idx="1758">
                  <c:v>41397</c:v>
                </c:pt>
                <c:pt idx="1759">
                  <c:v>41400</c:v>
                </c:pt>
                <c:pt idx="1760">
                  <c:v>41401</c:v>
                </c:pt>
                <c:pt idx="1761">
                  <c:v>41402</c:v>
                </c:pt>
                <c:pt idx="1762">
                  <c:v>41403</c:v>
                </c:pt>
                <c:pt idx="1763">
                  <c:v>41404</c:v>
                </c:pt>
                <c:pt idx="1764">
                  <c:v>41407</c:v>
                </c:pt>
                <c:pt idx="1765">
                  <c:v>41408</c:v>
                </c:pt>
                <c:pt idx="1766">
                  <c:v>41409</c:v>
                </c:pt>
                <c:pt idx="1767">
                  <c:v>41410</c:v>
                </c:pt>
                <c:pt idx="1768">
                  <c:v>41411</c:v>
                </c:pt>
                <c:pt idx="1769">
                  <c:v>41414</c:v>
                </c:pt>
                <c:pt idx="1770">
                  <c:v>41415</c:v>
                </c:pt>
                <c:pt idx="1771">
                  <c:v>41416</c:v>
                </c:pt>
                <c:pt idx="1772">
                  <c:v>41417</c:v>
                </c:pt>
                <c:pt idx="1773">
                  <c:v>41418</c:v>
                </c:pt>
                <c:pt idx="1774">
                  <c:v>41422</c:v>
                </c:pt>
                <c:pt idx="1775">
                  <c:v>41423</c:v>
                </c:pt>
                <c:pt idx="1776">
                  <c:v>41424</c:v>
                </c:pt>
                <c:pt idx="1777">
                  <c:v>41425</c:v>
                </c:pt>
                <c:pt idx="1778">
                  <c:v>41428</c:v>
                </c:pt>
                <c:pt idx="1779">
                  <c:v>41429</c:v>
                </c:pt>
                <c:pt idx="1780">
                  <c:v>41430</c:v>
                </c:pt>
                <c:pt idx="1781">
                  <c:v>41431</c:v>
                </c:pt>
                <c:pt idx="1782">
                  <c:v>41432</c:v>
                </c:pt>
                <c:pt idx="1783">
                  <c:v>41435</c:v>
                </c:pt>
                <c:pt idx="1784">
                  <c:v>41436</c:v>
                </c:pt>
                <c:pt idx="1785">
                  <c:v>41437</c:v>
                </c:pt>
                <c:pt idx="1786">
                  <c:v>41438</c:v>
                </c:pt>
                <c:pt idx="1787">
                  <c:v>41439</c:v>
                </c:pt>
                <c:pt idx="1788">
                  <c:v>41442</c:v>
                </c:pt>
                <c:pt idx="1789">
                  <c:v>41443</c:v>
                </c:pt>
                <c:pt idx="1790">
                  <c:v>41444</c:v>
                </c:pt>
                <c:pt idx="1791">
                  <c:v>41445</c:v>
                </c:pt>
                <c:pt idx="1792">
                  <c:v>41446</c:v>
                </c:pt>
                <c:pt idx="1793">
                  <c:v>41449</c:v>
                </c:pt>
                <c:pt idx="1794">
                  <c:v>41450</c:v>
                </c:pt>
                <c:pt idx="1795">
                  <c:v>41451</c:v>
                </c:pt>
                <c:pt idx="1796">
                  <c:v>41452</c:v>
                </c:pt>
                <c:pt idx="1797">
                  <c:v>41453</c:v>
                </c:pt>
                <c:pt idx="1798">
                  <c:v>41456</c:v>
                </c:pt>
                <c:pt idx="1799">
                  <c:v>41457</c:v>
                </c:pt>
                <c:pt idx="1800">
                  <c:v>41458</c:v>
                </c:pt>
                <c:pt idx="1801">
                  <c:v>41460</c:v>
                </c:pt>
                <c:pt idx="1802">
                  <c:v>41463</c:v>
                </c:pt>
                <c:pt idx="1803">
                  <c:v>41464</c:v>
                </c:pt>
                <c:pt idx="1804">
                  <c:v>41465</c:v>
                </c:pt>
                <c:pt idx="1805">
                  <c:v>41466</c:v>
                </c:pt>
                <c:pt idx="1806">
                  <c:v>41467</c:v>
                </c:pt>
                <c:pt idx="1807">
                  <c:v>41470</c:v>
                </c:pt>
                <c:pt idx="1808">
                  <c:v>41471</c:v>
                </c:pt>
                <c:pt idx="1809">
                  <c:v>41472</c:v>
                </c:pt>
                <c:pt idx="1810">
                  <c:v>41473</c:v>
                </c:pt>
                <c:pt idx="1811">
                  <c:v>41474</c:v>
                </c:pt>
                <c:pt idx="1812">
                  <c:v>41477</c:v>
                </c:pt>
                <c:pt idx="1813">
                  <c:v>41478</c:v>
                </c:pt>
                <c:pt idx="1814">
                  <c:v>41479</c:v>
                </c:pt>
                <c:pt idx="1815">
                  <c:v>41480</c:v>
                </c:pt>
                <c:pt idx="1816">
                  <c:v>41481</c:v>
                </c:pt>
                <c:pt idx="1817">
                  <c:v>41484</c:v>
                </c:pt>
                <c:pt idx="1818">
                  <c:v>41485</c:v>
                </c:pt>
                <c:pt idx="1819">
                  <c:v>41486</c:v>
                </c:pt>
                <c:pt idx="1820">
                  <c:v>41487</c:v>
                </c:pt>
                <c:pt idx="1821">
                  <c:v>41488</c:v>
                </c:pt>
                <c:pt idx="1822">
                  <c:v>41491</c:v>
                </c:pt>
                <c:pt idx="1823">
                  <c:v>41492</c:v>
                </c:pt>
                <c:pt idx="1824">
                  <c:v>41493</c:v>
                </c:pt>
                <c:pt idx="1825">
                  <c:v>41494</c:v>
                </c:pt>
                <c:pt idx="1826">
                  <c:v>41495</c:v>
                </c:pt>
                <c:pt idx="1827">
                  <c:v>41498</c:v>
                </c:pt>
                <c:pt idx="1828">
                  <c:v>41499</c:v>
                </c:pt>
                <c:pt idx="1829">
                  <c:v>41500</c:v>
                </c:pt>
                <c:pt idx="1830">
                  <c:v>41501</c:v>
                </c:pt>
                <c:pt idx="1831">
                  <c:v>41502</c:v>
                </c:pt>
                <c:pt idx="1832">
                  <c:v>41505</c:v>
                </c:pt>
                <c:pt idx="1833">
                  <c:v>41506</c:v>
                </c:pt>
                <c:pt idx="1834">
                  <c:v>41507</c:v>
                </c:pt>
                <c:pt idx="1835">
                  <c:v>41508</c:v>
                </c:pt>
                <c:pt idx="1836">
                  <c:v>41509</c:v>
                </c:pt>
                <c:pt idx="1837">
                  <c:v>41512</c:v>
                </c:pt>
                <c:pt idx="1838">
                  <c:v>41513</c:v>
                </c:pt>
                <c:pt idx="1839">
                  <c:v>41514</c:v>
                </c:pt>
                <c:pt idx="1840">
                  <c:v>41515</c:v>
                </c:pt>
                <c:pt idx="1841">
                  <c:v>41516</c:v>
                </c:pt>
                <c:pt idx="1842">
                  <c:v>41520</c:v>
                </c:pt>
                <c:pt idx="1843">
                  <c:v>41521</c:v>
                </c:pt>
                <c:pt idx="1844">
                  <c:v>41522</c:v>
                </c:pt>
                <c:pt idx="1845">
                  <c:v>41523</c:v>
                </c:pt>
                <c:pt idx="1846">
                  <c:v>41526</c:v>
                </c:pt>
                <c:pt idx="1847">
                  <c:v>41527</c:v>
                </c:pt>
                <c:pt idx="1848">
                  <c:v>41528</c:v>
                </c:pt>
                <c:pt idx="1849">
                  <c:v>41529</c:v>
                </c:pt>
                <c:pt idx="1850">
                  <c:v>41530</c:v>
                </c:pt>
                <c:pt idx="1851">
                  <c:v>41533</c:v>
                </c:pt>
                <c:pt idx="1852">
                  <c:v>41534</c:v>
                </c:pt>
                <c:pt idx="1853">
                  <c:v>41535</c:v>
                </c:pt>
                <c:pt idx="1854">
                  <c:v>41536</c:v>
                </c:pt>
                <c:pt idx="1855">
                  <c:v>41537</c:v>
                </c:pt>
                <c:pt idx="1856">
                  <c:v>41540</c:v>
                </c:pt>
                <c:pt idx="1857">
                  <c:v>41541</c:v>
                </c:pt>
                <c:pt idx="1858">
                  <c:v>41542</c:v>
                </c:pt>
                <c:pt idx="1859">
                  <c:v>41543</c:v>
                </c:pt>
                <c:pt idx="1860">
                  <c:v>41544</c:v>
                </c:pt>
                <c:pt idx="1861">
                  <c:v>41547</c:v>
                </c:pt>
                <c:pt idx="1862">
                  <c:v>41548</c:v>
                </c:pt>
                <c:pt idx="1863">
                  <c:v>41549</c:v>
                </c:pt>
                <c:pt idx="1864">
                  <c:v>41550</c:v>
                </c:pt>
                <c:pt idx="1865">
                  <c:v>41551</c:v>
                </c:pt>
                <c:pt idx="1866">
                  <c:v>41554</c:v>
                </c:pt>
                <c:pt idx="1867">
                  <c:v>41555</c:v>
                </c:pt>
                <c:pt idx="1868">
                  <c:v>41556</c:v>
                </c:pt>
                <c:pt idx="1869">
                  <c:v>41557</c:v>
                </c:pt>
                <c:pt idx="1870">
                  <c:v>41558</c:v>
                </c:pt>
                <c:pt idx="1871">
                  <c:v>41561</c:v>
                </c:pt>
                <c:pt idx="1872">
                  <c:v>41562</c:v>
                </c:pt>
                <c:pt idx="1873">
                  <c:v>41563</c:v>
                </c:pt>
                <c:pt idx="1874">
                  <c:v>41564</c:v>
                </c:pt>
                <c:pt idx="1875">
                  <c:v>41565</c:v>
                </c:pt>
                <c:pt idx="1876">
                  <c:v>41568</c:v>
                </c:pt>
                <c:pt idx="1877">
                  <c:v>41569</c:v>
                </c:pt>
                <c:pt idx="1878">
                  <c:v>41570</c:v>
                </c:pt>
                <c:pt idx="1879">
                  <c:v>41571</c:v>
                </c:pt>
                <c:pt idx="1880">
                  <c:v>41572</c:v>
                </c:pt>
                <c:pt idx="1881">
                  <c:v>41575</c:v>
                </c:pt>
                <c:pt idx="1882">
                  <c:v>41576</c:v>
                </c:pt>
                <c:pt idx="1883">
                  <c:v>41577</c:v>
                </c:pt>
                <c:pt idx="1884">
                  <c:v>41578</c:v>
                </c:pt>
                <c:pt idx="1885">
                  <c:v>41579</c:v>
                </c:pt>
                <c:pt idx="1886">
                  <c:v>41582</c:v>
                </c:pt>
                <c:pt idx="1887">
                  <c:v>41583</c:v>
                </c:pt>
                <c:pt idx="1888">
                  <c:v>41584</c:v>
                </c:pt>
                <c:pt idx="1889">
                  <c:v>41585</c:v>
                </c:pt>
                <c:pt idx="1890">
                  <c:v>41586</c:v>
                </c:pt>
                <c:pt idx="1891">
                  <c:v>41589</c:v>
                </c:pt>
                <c:pt idx="1892">
                  <c:v>41590</c:v>
                </c:pt>
                <c:pt idx="1893">
                  <c:v>41591</c:v>
                </c:pt>
                <c:pt idx="1894">
                  <c:v>41592</c:v>
                </c:pt>
                <c:pt idx="1895">
                  <c:v>41593</c:v>
                </c:pt>
                <c:pt idx="1896">
                  <c:v>41596</c:v>
                </c:pt>
                <c:pt idx="1897">
                  <c:v>41597</c:v>
                </c:pt>
                <c:pt idx="1898">
                  <c:v>41598</c:v>
                </c:pt>
                <c:pt idx="1899">
                  <c:v>41599</c:v>
                </c:pt>
                <c:pt idx="1900">
                  <c:v>41600</c:v>
                </c:pt>
                <c:pt idx="1901">
                  <c:v>41603</c:v>
                </c:pt>
                <c:pt idx="1902">
                  <c:v>41604</c:v>
                </c:pt>
                <c:pt idx="1903">
                  <c:v>41605</c:v>
                </c:pt>
                <c:pt idx="1904">
                  <c:v>41607</c:v>
                </c:pt>
                <c:pt idx="1905">
                  <c:v>41610</c:v>
                </c:pt>
                <c:pt idx="1906">
                  <c:v>41611</c:v>
                </c:pt>
                <c:pt idx="1907">
                  <c:v>41612</c:v>
                </c:pt>
                <c:pt idx="1908">
                  <c:v>41613</c:v>
                </c:pt>
                <c:pt idx="1909">
                  <c:v>41614</c:v>
                </c:pt>
                <c:pt idx="1910">
                  <c:v>41617</c:v>
                </c:pt>
                <c:pt idx="1911">
                  <c:v>41618</c:v>
                </c:pt>
                <c:pt idx="1912">
                  <c:v>41619</c:v>
                </c:pt>
                <c:pt idx="1913">
                  <c:v>41620</c:v>
                </c:pt>
                <c:pt idx="1914">
                  <c:v>41621</c:v>
                </c:pt>
                <c:pt idx="1915">
                  <c:v>41624</c:v>
                </c:pt>
                <c:pt idx="1916">
                  <c:v>41625</c:v>
                </c:pt>
                <c:pt idx="1917">
                  <c:v>41626</c:v>
                </c:pt>
                <c:pt idx="1918">
                  <c:v>41627</c:v>
                </c:pt>
                <c:pt idx="1919">
                  <c:v>41628</c:v>
                </c:pt>
                <c:pt idx="1920">
                  <c:v>41631</c:v>
                </c:pt>
                <c:pt idx="1921">
                  <c:v>41632</c:v>
                </c:pt>
                <c:pt idx="1922">
                  <c:v>41634</c:v>
                </c:pt>
                <c:pt idx="1923">
                  <c:v>41635</c:v>
                </c:pt>
                <c:pt idx="1924">
                  <c:v>41638</c:v>
                </c:pt>
                <c:pt idx="1925">
                  <c:v>41639</c:v>
                </c:pt>
                <c:pt idx="1926">
                  <c:v>41641</c:v>
                </c:pt>
                <c:pt idx="1927">
                  <c:v>41642</c:v>
                </c:pt>
                <c:pt idx="1928">
                  <c:v>41645</c:v>
                </c:pt>
                <c:pt idx="1929">
                  <c:v>41646</c:v>
                </c:pt>
                <c:pt idx="1930">
                  <c:v>41647</c:v>
                </c:pt>
                <c:pt idx="1931">
                  <c:v>41648</c:v>
                </c:pt>
                <c:pt idx="1932">
                  <c:v>41649</c:v>
                </c:pt>
                <c:pt idx="1933">
                  <c:v>41652</c:v>
                </c:pt>
                <c:pt idx="1934">
                  <c:v>41653</c:v>
                </c:pt>
                <c:pt idx="1935">
                  <c:v>41654</c:v>
                </c:pt>
                <c:pt idx="1936">
                  <c:v>41655</c:v>
                </c:pt>
                <c:pt idx="1937">
                  <c:v>41656</c:v>
                </c:pt>
                <c:pt idx="1938">
                  <c:v>41660</c:v>
                </c:pt>
                <c:pt idx="1939">
                  <c:v>41661</c:v>
                </c:pt>
                <c:pt idx="1940">
                  <c:v>41662</c:v>
                </c:pt>
                <c:pt idx="1941">
                  <c:v>41663</c:v>
                </c:pt>
                <c:pt idx="1942">
                  <c:v>41666</c:v>
                </c:pt>
                <c:pt idx="1943">
                  <c:v>41667</c:v>
                </c:pt>
                <c:pt idx="1944">
                  <c:v>41668</c:v>
                </c:pt>
                <c:pt idx="1945">
                  <c:v>41669</c:v>
                </c:pt>
                <c:pt idx="1946">
                  <c:v>41670</c:v>
                </c:pt>
                <c:pt idx="1947">
                  <c:v>41673</c:v>
                </c:pt>
                <c:pt idx="1948">
                  <c:v>41674</c:v>
                </c:pt>
                <c:pt idx="1949">
                  <c:v>41675</c:v>
                </c:pt>
                <c:pt idx="1950">
                  <c:v>41676</c:v>
                </c:pt>
                <c:pt idx="1951">
                  <c:v>41677</c:v>
                </c:pt>
                <c:pt idx="1952">
                  <c:v>41680</c:v>
                </c:pt>
                <c:pt idx="1953">
                  <c:v>41681</c:v>
                </c:pt>
                <c:pt idx="1954">
                  <c:v>41682</c:v>
                </c:pt>
                <c:pt idx="1955">
                  <c:v>41683</c:v>
                </c:pt>
                <c:pt idx="1956">
                  <c:v>41684</c:v>
                </c:pt>
                <c:pt idx="1957">
                  <c:v>41688</c:v>
                </c:pt>
                <c:pt idx="1958">
                  <c:v>41689</c:v>
                </c:pt>
                <c:pt idx="1959">
                  <c:v>41690</c:v>
                </c:pt>
                <c:pt idx="1960">
                  <c:v>41691</c:v>
                </c:pt>
                <c:pt idx="1961">
                  <c:v>41694</c:v>
                </c:pt>
                <c:pt idx="1962">
                  <c:v>41695</c:v>
                </c:pt>
                <c:pt idx="1963">
                  <c:v>41696</c:v>
                </c:pt>
                <c:pt idx="1964">
                  <c:v>41697</c:v>
                </c:pt>
                <c:pt idx="1965">
                  <c:v>41698</c:v>
                </c:pt>
                <c:pt idx="1966">
                  <c:v>41701</c:v>
                </c:pt>
                <c:pt idx="1967">
                  <c:v>41702</c:v>
                </c:pt>
                <c:pt idx="1968">
                  <c:v>41703</c:v>
                </c:pt>
                <c:pt idx="1969">
                  <c:v>41704</c:v>
                </c:pt>
                <c:pt idx="1970">
                  <c:v>41705</c:v>
                </c:pt>
                <c:pt idx="1971">
                  <c:v>41708</c:v>
                </c:pt>
                <c:pt idx="1972">
                  <c:v>41709</c:v>
                </c:pt>
                <c:pt idx="1973">
                  <c:v>41710</c:v>
                </c:pt>
                <c:pt idx="1974">
                  <c:v>41711</c:v>
                </c:pt>
                <c:pt idx="1975">
                  <c:v>41712</c:v>
                </c:pt>
                <c:pt idx="1976">
                  <c:v>41715</c:v>
                </c:pt>
                <c:pt idx="1977">
                  <c:v>41716</c:v>
                </c:pt>
                <c:pt idx="1978">
                  <c:v>41717</c:v>
                </c:pt>
                <c:pt idx="1979">
                  <c:v>41718</c:v>
                </c:pt>
                <c:pt idx="1980">
                  <c:v>41719</c:v>
                </c:pt>
                <c:pt idx="1981">
                  <c:v>41722</c:v>
                </c:pt>
                <c:pt idx="1982">
                  <c:v>41723</c:v>
                </c:pt>
                <c:pt idx="1983">
                  <c:v>41724</c:v>
                </c:pt>
                <c:pt idx="1984">
                  <c:v>41725</c:v>
                </c:pt>
                <c:pt idx="1985">
                  <c:v>41726</c:v>
                </c:pt>
                <c:pt idx="1986">
                  <c:v>41729</c:v>
                </c:pt>
                <c:pt idx="1987">
                  <c:v>41730</c:v>
                </c:pt>
                <c:pt idx="1988">
                  <c:v>41731</c:v>
                </c:pt>
                <c:pt idx="1989">
                  <c:v>41732</c:v>
                </c:pt>
                <c:pt idx="1990">
                  <c:v>41733</c:v>
                </c:pt>
                <c:pt idx="1991">
                  <c:v>41736</c:v>
                </c:pt>
                <c:pt idx="1992">
                  <c:v>41737</c:v>
                </c:pt>
                <c:pt idx="1993">
                  <c:v>41738</c:v>
                </c:pt>
                <c:pt idx="1994">
                  <c:v>41739</c:v>
                </c:pt>
                <c:pt idx="1995">
                  <c:v>41740</c:v>
                </c:pt>
                <c:pt idx="1996">
                  <c:v>41743</c:v>
                </c:pt>
                <c:pt idx="1997">
                  <c:v>41744</c:v>
                </c:pt>
                <c:pt idx="1998">
                  <c:v>41745</c:v>
                </c:pt>
                <c:pt idx="1999">
                  <c:v>41746</c:v>
                </c:pt>
                <c:pt idx="2000">
                  <c:v>41750</c:v>
                </c:pt>
                <c:pt idx="2001">
                  <c:v>41751</c:v>
                </c:pt>
                <c:pt idx="2002">
                  <c:v>41752</c:v>
                </c:pt>
                <c:pt idx="2003">
                  <c:v>41753</c:v>
                </c:pt>
                <c:pt idx="2004">
                  <c:v>41754</c:v>
                </c:pt>
                <c:pt idx="2005">
                  <c:v>41757</c:v>
                </c:pt>
                <c:pt idx="2006">
                  <c:v>41758</c:v>
                </c:pt>
                <c:pt idx="2007">
                  <c:v>41759</c:v>
                </c:pt>
                <c:pt idx="2008">
                  <c:v>41760</c:v>
                </c:pt>
                <c:pt idx="2009">
                  <c:v>41761</c:v>
                </c:pt>
                <c:pt idx="2010">
                  <c:v>41764</c:v>
                </c:pt>
                <c:pt idx="2011">
                  <c:v>41765</c:v>
                </c:pt>
                <c:pt idx="2012">
                  <c:v>41766</c:v>
                </c:pt>
                <c:pt idx="2013">
                  <c:v>41767</c:v>
                </c:pt>
                <c:pt idx="2014">
                  <c:v>41768</c:v>
                </c:pt>
                <c:pt idx="2015">
                  <c:v>41771</c:v>
                </c:pt>
                <c:pt idx="2016">
                  <c:v>41772</c:v>
                </c:pt>
                <c:pt idx="2017">
                  <c:v>41773</c:v>
                </c:pt>
                <c:pt idx="2018">
                  <c:v>41774</c:v>
                </c:pt>
                <c:pt idx="2019">
                  <c:v>41775</c:v>
                </c:pt>
                <c:pt idx="2020">
                  <c:v>41778</c:v>
                </c:pt>
                <c:pt idx="2021">
                  <c:v>41779</c:v>
                </c:pt>
                <c:pt idx="2022">
                  <c:v>41780</c:v>
                </c:pt>
                <c:pt idx="2023">
                  <c:v>41781</c:v>
                </c:pt>
                <c:pt idx="2024">
                  <c:v>41782</c:v>
                </c:pt>
                <c:pt idx="2025">
                  <c:v>41786</c:v>
                </c:pt>
                <c:pt idx="2026">
                  <c:v>41787</c:v>
                </c:pt>
                <c:pt idx="2027">
                  <c:v>41788</c:v>
                </c:pt>
                <c:pt idx="2028">
                  <c:v>41789</c:v>
                </c:pt>
                <c:pt idx="2029">
                  <c:v>41792</c:v>
                </c:pt>
                <c:pt idx="2030">
                  <c:v>41793</c:v>
                </c:pt>
                <c:pt idx="2031">
                  <c:v>41794</c:v>
                </c:pt>
                <c:pt idx="2032">
                  <c:v>41795</c:v>
                </c:pt>
                <c:pt idx="2033">
                  <c:v>41796</c:v>
                </c:pt>
                <c:pt idx="2034">
                  <c:v>41799</c:v>
                </c:pt>
                <c:pt idx="2035">
                  <c:v>41800</c:v>
                </c:pt>
                <c:pt idx="2036">
                  <c:v>41801</c:v>
                </c:pt>
                <c:pt idx="2037">
                  <c:v>41802</c:v>
                </c:pt>
                <c:pt idx="2038">
                  <c:v>41803</c:v>
                </c:pt>
                <c:pt idx="2039">
                  <c:v>41806</c:v>
                </c:pt>
                <c:pt idx="2040">
                  <c:v>41807</c:v>
                </c:pt>
                <c:pt idx="2041">
                  <c:v>41808</c:v>
                </c:pt>
                <c:pt idx="2042">
                  <c:v>41809</c:v>
                </c:pt>
                <c:pt idx="2043">
                  <c:v>41810</c:v>
                </c:pt>
                <c:pt idx="2044">
                  <c:v>41813</c:v>
                </c:pt>
                <c:pt idx="2045">
                  <c:v>41814</c:v>
                </c:pt>
                <c:pt idx="2046">
                  <c:v>41815</c:v>
                </c:pt>
                <c:pt idx="2047">
                  <c:v>41816</c:v>
                </c:pt>
                <c:pt idx="2048">
                  <c:v>41817</c:v>
                </c:pt>
                <c:pt idx="2049">
                  <c:v>41820</c:v>
                </c:pt>
                <c:pt idx="2050">
                  <c:v>41821</c:v>
                </c:pt>
                <c:pt idx="2051">
                  <c:v>41822</c:v>
                </c:pt>
                <c:pt idx="2052">
                  <c:v>41823</c:v>
                </c:pt>
                <c:pt idx="2053">
                  <c:v>41827</c:v>
                </c:pt>
                <c:pt idx="2054">
                  <c:v>41828</c:v>
                </c:pt>
                <c:pt idx="2055">
                  <c:v>41829</c:v>
                </c:pt>
                <c:pt idx="2056">
                  <c:v>41830</c:v>
                </c:pt>
                <c:pt idx="2057">
                  <c:v>41831</c:v>
                </c:pt>
                <c:pt idx="2058">
                  <c:v>41834</c:v>
                </c:pt>
                <c:pt idx="2059">
                  <c:v>41835</c:v>
                </c:pt>
                <c:pt idx="2060">
                  <c:v>41836</c:v>
                </c:pt>
                <c:pt idx="2061">
                  <c:v>41837</c:v>
                </c:pt>
                <c:pt idx="2062">
                  <c:v>41838</c:v>
                </c:pt>
                <c:pt idx="2063">
                  <c:v>41841</c:v>
                </c:pt>
                <c:pt idx="2064">
                  <c:v>41842</c:v>
                </c:pt>
                <c:pt idx="2065">
                  <c:v>41843</c:v>
                </c:pt>
                <c:pt idx="2066">
                  <c:v>41844</c:v>
                </c:pt>
                <c:pt idx="2067">
                  <c:v>41845</c:v>
                </c:pt>
                <c:pt idx="2068">
                  <c:v>41848</c:v>
                </c:pt>
                <c:pt idx="2069">
                  <c:v>41849</c:v>
                </c:pt>
                <c:pt idx="2070">
                  <c:v>41850</c:v>
                </c:pt>
                <c:pt idx="2071">
                  <c:v>41851</c:v>
                </c:pt>
                <c:pt idx="2072">
                  <c:v>41852</c:v>
                </c:pt>
                <c:pt idx="2073">
                  <c:v>41855</c:v>
                </c:pt>
                <c:pt idx="2074">
                  <c:v>41856</c:v>
                </c:pt>
                <c:pt idx="2075">
                  <c:v>41857</c:v>
                </c:pt>
                <c:pt idx="2076">
                  <c:v>41858</c:v>
                </c:pt>
                <c:pt idx="2077">
                  <c:v>41859</c:v>
                </c:pt>
                <c:pt idx="2078">
                  <c:v>41862</c:v>
                </c:pt>
                <c:pt idx="2079">
                  <c:v>41863</c:v>
                </c:pt>
                <c:pt idx="2080">
                  <c:v>41864</c:v>
                </c:pt>
                <c:pt idx="2081">
                  <c:v>41865</c:v>
                </c:pt>
                <c:pt idx="2082">
                  <c:v>41866</c:v>
                </c:pt>
                <c:pt idx="2083">
                  <c:v>41869</c:v>
                </c:pt>
                <c:pt idx="2084">
                  <c:v>41870</c:v>
                </c:pt>
                <c:pt idx="2085">
                  <c:v>41871</c:v>
                </c:pt>
                <c:pt idx="2086">
                  <c:v>41872</c:v>
                </c:pt>
                <c:pt idx="2087">
                  <c:v>41873</c:v>
                </c:pt>
                <c:pt idx="2088">
                  <c:v>41876</c:v>
                </c:pt>
                <c:pt idx="2089">
                  <c:v>41877</c:v>
                </c:pt>
                <c:pt idx="2090">
                  <c:v>41878</c:v>
                </c:pt>
                <c:pt idx="2091">
                  <c:v>41879</c:v>
                </c:pt>
                <c:pt idx="2092">
                  <c:v>41880</c:v>
                </c:pt>
                <c:pt idx="2093">
                  <c:v>41884</c:v>
                </c:pt>
                <c:pt idx="2094">
                  <c:v>41885</c:v>
                </c:pt>
                <c:pt idx="2095">
                  <c:v>41886</c:v>
                </c:pt>
                <c:pt idx="2096">
                  <c:v>41887</c:v>
                </c:pt>
                <c:pt idx="2097">
                  <c:v>41890</c:v>
                </c:pt>
                <c:pt idx="2098">
                  <c:v>41891</c:v>
                </c:pt>
                <c:pt idx="2099">
                  <c:v>41892</c:v>
                </c:pt>
                <c:pt idx="2100">
                  <c:v>41893</c:v>
                </c:pt>
                <c:pt idx="2101">
                  <c:v>41894</c:v>
                </c:pt>
                <c:pt idx="2102">
                  <c:v>41897</c:v>
                </c:pt>
                <c:pt idx="2103">
                  <c:v>41898</c:v>
                </c:pt>
                <c:pt idx="2104">
                  <c:v>41899</c:v>
                </c:pt>
                <c:pt idx="2105">
                  <c:v>41900</c:v>
                </c:pt>
                <c:pt idx="2106">
                  <c:v>41901</c:v>
                </c:pt>
                <c:pt idx="2107">
                  <c:v>41904</c:v>
                </c:pt>
                <c:pt idx="2108">
                  <c:v>41905</c:v>
                </c:pt>
                <c:pt idx="2109">
                  <c:v>41906</c:v>
                </c:pt>
                <c:pt idx="2110">
                  <c:v>41907</c:v>
                </c:pt>
                <c:pt idx="2111">
                  <c:v>41908</c:v>
                </c:pt>
                <c:pt idx="2112">
                  <c:v>41911</c:v>
                </c:pt>
                <c:pt idx="2113">
                  <c:v>41912</c:v>
                </c:pt>
                <c:pt idx="2114">
                  <c:v>41913</c:v>
                </c:pt>
                <c:pt idx="2115">
                  <c:v>41914</c:v>
                </c:pt>
                <c:pt idx="2116">
                  <c:v>41915</c:v>
                </c:pt>
                <c:pt idx="2117">
                  <c:v>41918</c:v>
                </c:pt>
                <c:pt idx="2118">
                  <c:v>41919</c:v>
                </c:pt>
                <c:pt idx="2119">
                  <c:v>41920</c:v>
                </c:pt>
                <c:pt idx="2120">
                  <c:v>41921</c:v>
                </c:pt>
                <c:pt idx="2121">
                  <c:v>41922</c:v>
                </c:pt>
                <c:pt idx="2122">
                  <c:v>41925</c:v>
                </c:pt>
                <c:pt idx="2123">
                  <c:v>41926</c:v>
                </c:pt>
                <c:pt idx="2124">
                  <c:v>41927</c:v>
                </c:pt>
                <c:pt idx="2125">
                  <c:v>41928</c:v>
                </c:pt>
                <c:pt idx="2126">
                  <c:v>41929</c:v>
                </c:pt>
                <c:pt idx="2127">
                  <c:v>41932</c:v>
                </c:pt>
                <c:pt idx="2128">
                  <c:v>41933</c:v>
                </c:pt>
                <c:pt idx="2129">
                  <c:v>41934</c:v>
                </c:pt>
                <c:pt idx="2130">
                  <c:v>41935</c:v>
                </c:pt>
                <c:pt idx="2131">
                  <c:v>41936</c:v>
                </c:pt>
                <c:pt idx="2132">
                  <c:v>41939</c:v>
                </c:pt>
                <c:pt idx="2133">
                  <c:v>41940</c:v>
                </c:pt>
                <c:pt idx="2134">
                  <c:v>41941</c:v>
                </c:pt>
                <c:pt idx="2135">
                  <c:v>41942</c:v>
                </c:pt>
                <c:pt idx="2136">
                  <c:v>41943</c:v>
                </c:pt>
                <c:pt idx="2137">
                  <c:v>41946</c:v>
                </c:pt>
                <c:pt idx="2138">
                  <c:v>41947</c:v>
                </c:pt>
                <c:pt idx="2139">
                  <c:v>41948</c:v>
                </c:pt>
                <c:pt idx="2140">
                  <c:v>41949</c:v>
                </c:pt>
                <c:pt idx="2141">
                  <c:v>41950</c:v>
                </c:pt>
                <c:pt idx="2142">
                  <c:v>41953</c:v>
                </c:pt>
                <c:pt idx="2143">
                  <c:v>41954</c:v>
                </c:pt>
                <c:pt idx="2144">
                  <c:v>41955</c:v>
                </c:pt>
                <c:pt idx="2145">
                  <c:v>41956</c:v>
                </c:pt>
                <c:pt idx="2146">
                  <c:v>41957</c:v>
                </c:pt>
                <c:pt idx="2147">
                  <c:v>41960</c:v>
                </c:pt>
                <c:pt idx="2148">
                  <c:v>41961</c:v>
                </c:pt>
                <c:pt idx="2149">
                  <c:v>41962</c:v>
                </c:pt>
                <c:pt idx="2150">
                  <c:v>41963</c:v>
                </c:pt>
                <c:pt idx="2151">
                  <c:v>41964</c:v>
                </c:pt>
                <c:pt idx="2152">
                  <c:v>41967</c:v>
                </c:pt>
                <c:pt idx="2153">
                  <c:v>41968</c:v>
                </c:pt>
                <c:pt idx="2154">
                  <c:v>41969</c:v>
                </c:pt>
                <c:pt idx="2155">
                  <c:v>41971</c:v>
                </c:pt>
                <c:pt idx="2156">
                  <c:v>41974</c:v>
                </c:pt>
                <c:pt idx="2157">
                  <c:v>41975</c:v>
                </c:pt>
                <c:pt idx="2158">
                  <c:v>41976</c:v>
                </c:pt>
                <c:pt idx="2159">
                  <c:v>41977</c:v>
                </c:pt>
                <c:pt idx="2160">
                  <c:v>41978</c:v>
                </c:pt>
                <c:pt idx="2161">
                  <c:v>41981</c:v>
                </c:pt>
                <c:pt idx="2162">
                  <c:v>41982</c:v>
                </c:pt>
                <c:pt idx="2163">
                  <c:v>41983</c:v>
                </c:pt>
                <c:pt idx="2164">
                  <c:v>41984</c:v>
                </c:pt>
                <c:pt idx="2165">
                  <c:v>41985</c:v>
                </c:pt>
                <c:pt idx="2166">
                  <c:v>41988</c:v>
                </c:pt>
                <c:pt idx="2167">
                  <c:v>41989</c:v>
                </c:pt>
                <c:pt idx="2168">
                  <c:v>41990</c:v>
                </c:pt>
                <c:pt idx="2169">
                  <c:v>41991</c:v>
                </c:pt>
                <c:pt idx="2170">
                  <c:v>41992</c:v>
                </c:pt>
                <c:pt idx="2171">
                  <c:v>41995</c:v>
                </c:pt>
                <c:pt idx="2172">
                  <c:v>41996</c:v>
                </c:pt>
                <c:pt idx="2173">
                  <c:v>41997</c:v>
                </c:pt>
                <c:pt idx="2174">
                  <c:v>41999</c:v>
                </c:pt>
                <c:pt idx="2175">
                  <c:v>42002</c:v>
                </c:pt>
                <c:pt idx="2176">
                  <c:v>42003</c:v>
                </c:pt>
                <c:pt idx="2177">
                  <c:v>42004</c:v>
                </c:pt>
                <c:pt idx="2178">
                  <c:v>42006</c:v>
                </c:pt>
                <c:pt idx="2179">
                  <c:v>42009</c:v>
                </c:pt>
                <c:pt idx="2180">
                  <c:v>42010</c:v>
                </c:pt>
                <c:pt idx="2181">
                  <c:v>42011</c:v>
                </c:pt>
                <c:pt idx="2182">
                  <c:v>42012</c:v>
                </c:pt>
                <c:pt idx="2183">
                  <c:v>42013</c:v>
                </c:pt>
                <c:pt idx="2184">
                  <c:v>42016</c:v>
                </c:pt>
                <c:pt idx="2185">
                  <c:v>42017</c:v>
                </c:pt>
                <c:pt idx="2186">
                  <c:v>42018</c:v>
                </c:pt>
                <c:pt idx="2187">
                  <c:v>42019</c:v>
                </c:pt>
                <c:pt idx="2188">
                  <c:v>42020</c:v>
                </c:pt>
                <c:pt idx="2189">
                  <c:v>42024</c:v>
                </c:pt>
                <c:pt idx="2190">
                  <c:v>42025</c:v>
                </c:pt>
                <c:pt idx="2191">
                  <c:v>42026</c:v>
                </c:pt>
                <c:pt idx="2192">
                  <c:v>42027</c:v>
                </c:pt>
                <c:pt idx="2193">
                  <c:v>42030</c:v>
                </c:pt>
                <c:pt idx="2194">
                  <c:v>42031</c:v>
                </c:pt>
                <c:pt idx="2195">
                  <c:v>42032</c:v>
                </c:pt>
                <c:pt idx="2196">
                  <c:v>42033</c:v>
                </c:pt>
                <c:pt idx="2197">
                  <c:v>42034</c:v>
                </c:pt>
                <c:pt idx="2198">
                  <c:v>42037</c:v>
                </c:pt>
                <c:pt idx="2199">
                  <c:v>42038</c:v>
                </c:pt>
                <c:pt idx="2200">
                  <c:v>42039</c:v>
                </c:pt>
                <c:pt idx="2201">
                  <c:v>42040</c:v>
                </c:pt>
                <c:pt idx="2202">
                  <c:v>42041</c:v>
                </c:pt>
                <c:pt idx="2203">
                  <c:v>42044</c:v>
                </c:pt>
                <c:pt idx="2204">
                  <c:v>42045</c:v>
                </c:pt>
                <c:pt idx="2205">
                  <c:v>42046</c:v>
                </c:pt>
                <c:pt idx="2206">
                  <c:v>42047</c:v>
                </c:pt>
                <c:pt idx="2207">
                  <c:v>42048</c:v>
                </c:pt>
                <c:pt idx="2208">
                  <c:v>42052</c:v>
                </c:pt>
                <c:pt idx="2209">
                  <c:v>42053</c:v>
                </c:pt>
                <c:pt idx="2210">
                  <c:v>42054</c:v>
                </c:pt>
                <c:pt idx="2211">
                  <c:v>42055</c:v>
                </c:pt>
                <c:pt idx="2212">
                  <c:v>42058</c:v>
                </c:pt>
                <c:pt idx="2213">
                  <c:v>42059</c:v>
                </c:pt>
                <c:pt idx="2214">
                  <c:v>42060</c:v>
                </c:pt>
                <c:pt idx="2215">
                  <c:v>42061</c:v>
                </c:pt>
                <c:pt idx="2216">
                  <c:v>42062</c:v>
                </c:pt>
                <c:pt idx="2217">
                  <c:v>42065</c:v>
                </c:pt>
                <c:pt idx="2218">
                  <c:v>42066</c:v>
                </c:pt>
                <c:pt idx="2219">
                  <c:v>42067</c:v>
                </c:pt>
                <c:pt idx="2220">
                  <c:v>42068</c:v>
                </c:pt>
                <c:pt idx="2221">
                  <c:v>42069</c:v>
                </c:pt>
                <c:pt idx="2222">
                  <c:v>42072</c:v>
                </c:pt>
                <c:pt idx="2223">
                  <c:v>42073</c:v>
                </c:pt>
                <c:pt idx="2224">
                  <c:v>42074</c:v>
                </c:pt>
                <c:pt idx="2225">
                  <c:v>42075</c:v>
                </c:pt>
                <c:pt idx="2226">
                  <c:v>42076</c:v>
                </c:pt>
                <c:pt idx="2227">
                  <c:v>42079</c:v>
                </c:pt>
                <c:pt idx="2228">
                  <c:v>42080</c:v>
                </c:pt>
                <c:pt idx="2229">
                  <c:v>42081</c:v>
                </c:pt>
                <c:pt idx="2230">
                  <c:v>42082</c:v>
                </c:pt>
                <c:pt idx="2231">
                  <c:v>42083</c:v>
                </c:pt>
                <c:pt idx="2232">
                  <c:v>42086</c:v>
                </c:pt>
                <c:pt idx="2233">
                  <c:v>42087</c:v>
                </c:pt>
                <c:pt idx="2234">
                  <c:v>42088</c:v>
                </c:pt>
                <c:pt idx="2235">
                  <c:v>42089</c:v>
                </c:pt>
                <c:pt idx="2236">
                  <c:v>42090</c:v>
                </c:pt>
                <c:pt idx="2237">
                  <c:v>42093</c:v>
                </c:pt>
                <c:pt idx="2238">
                  <c:v>42094</c:v>
                </c:pt>
                <c:pt idx="2239">
                  <c:v>42095</c:v>
                </c:pt>
                <c:pt idx="2240">
                  <c:v>42096</c:v>
                </c:pt>
                <c:pt idx="2241">
                  <c:v>42100</c:v>
                </c:pt>
                <c:pt idx="2242">
                  <c:v>42101</c:v>
                </c:pt>
                <c:pt idx="2243">
                  <c:v>42102</c:v>
                </c:pt>
                <c:pt idx="2244">
                  <c:v>42103</c:v>
                </c:pt>
                <c:pt idx="2245">
                  <c:v>42104</c:v>
                </c:pt>
                <c:pt idx="2246">
                  <c:v>42107</c:v>
                </c:pt>
                <c:pt idx="2247">
                  <c:v>42108</c:v>
                </c:pt>
                <c:pt idx="2248">
                  <c:v>42109</c:v>
                </c:pt>
                <c:pt idx="2249">
                  <c:v>42110</c:v>
                </c:pt>
                <c:pt idx="2250">
                  <c:v>42111</c:v>
                </c:pt>
                <c:pt idx="2251">
                  <c:v>42114</c:v>
                </c:pt>
                <c:pt idx="2252">
                  <c:v>42115</c:v>
                </c:pt>
                <c:pt idx="2253">
                  <c:v>42116</c:v>
                </c:pt>
                <c:pt idx="2254">
                  <c:v>42117</c:v>
                </c:pt>
                <c:pt idx="2255">
                  <c:v>42118</c:v>
                </c:pt>
                <c:pt idx="2256">
                  <c:v>42121</c:v>
                </c:pt>
                <c:pt idx="2257">
                  <c:v>42122</c:v>
                </c:pt>
                <c:pt idx="2258">
                  <c:v>42123</c:v>
                </c:pt>
                <c:pt idx="2259">
                  <c:v>42124</c:v>
                </c:pt>
                <c:pt idx="2260">
                  <c:v>42125</c:v>
                </c:pt>
                <c:pt idx="2261">
                  <c:v>42128</c:v>
                </c:pt>
                <c:pt idx="2262">
                  <c:v>42129</c:v>
                </c:pt>
                <c:pt idx="2263">
                  <c:v>42130</c:v>
                </c:pt>
                <c:pt idx="2264">
                  <c:v>42131</c:v>
                </c:pt>
                <c:pt idx="2265">
                  <c:v>42132</c:v>
                </c:pt>
                <c:pt idx="2266">
                  <c:v>42135</c:v>
                </c:pt>
                <c:pt idx="2267">
                  <c:v>42136</c:v>
                </c:pt>
                <c:pt idx="2268">
                  <c:v>42137</c:v>
                </c:pt>
                <c:pt idx="2269">
                  <c:v>42138</c:v>
                </c:pt>
                <c:pt idx="2270">
                  <c:v>42139</c:v>
                </c:pt>
                <c:pt idx="2271">
                  <c:v>42142</c:v>
                </c:pt>
                <c:pt idx="2272">
                  <c:v>42143</c:v>
                </c:pt>
                <c:pt idx="2273">
                  <c:v>42144</c:v>
                </c:pt>
                <c:pt idx="2274">
                  <c:v>42145</c:v>
                </c:pt>
                <c:pt idx="2275">
                  <c:v>42146</c:v>
                </c:pt>
                <c:pt idx="2276">
                  <c:v>42150</c:v>
                </c:pt>
                <c:pt idx="2277">
                  <c:v>42151</c:v>
                </c:pt>
                <c:pt idx="2278">
                  <c:v>42152</c:v>
                </c:pt>
                <c:pt idx="2279">
                  <c:v>42153</c:v>
                </c:pt>
                <c:pt idx="2280">
                  <c:v>42156</c:v>
                </c:pt>
                <c:pt idx="2281">
                  <c:v>42157</c:v>
                </c:pt>
                <c:pt idx="2282">
                  <c:v>42158</c:v>
                </c:pt>
                <c:pt idx="2283">
                  <c:v>42159</c:v>
                </c:pt>
                <c:pt idx="2284">
                  <c:v>42160</c:v>
                </c:pt>
                <c:pt idx="2285">
                  <c:v>42163</c:v>
                </c:pt>
                <c:pt idx="2286">
                  <c:v>42164</c:v>
                </c:pt>
                <c:pt idx="2287">
                  <c:v>42165</c:v>
                </c:pt>
                <c:pt idx="2288">
                  <c:v>42166</c:v>
                </c:pt>
                <c:pt idx="2289">
                  <c:v>42167</c:v>
                </c:pt>
                <c:pt idx="2290">
                  <c:v>42170</c:v>
                </c:pt>
                <c:pt idx="2291">
                  <c:v>42171</c:v>
                </c:pt>
                <c:pt idx="2292">
                  <c:v>42172</c:v>
                </c:pt>
                <c:pt idx="2293">
                  <c:v>42173</c:v>
                </c:pt>
                <c:pt idx="2294">
                  <c:v>42174</c:v>
                </c:pt>
                <c:pt idx="2295">
                  <c:v>42177</c:v>
                </c:pt>
                <c:pt idx="2296">
                  <c:v>42178</c:v>
                </c:pt>
                <c:pt idx="2297">
                  <c:v>42179</c:v>
                </c:pt>
                <c:pt idx="2298">
                  <c:v>42180</c:v>
                </c:pt>
                <c:pt idx="2299">
                  <c:v>42181</c:v>
                </c:pt>
                <c:pt idx="2300">
                  <c:v>42184</c:v>
                </c:pt>
                <c:pt idx="2301">
                  <c:v>42185</c:v>
                </c:pt>
                <c:pt idx="2302">
                  <c:v>42186</c:v>
                </c:pt>
                <c:pt idx="2303">
                  <c:v>42187</c:v>
                </c:pt>
                <c:pt idx="2304">
                  <c:v>42191</c:v>
                </c:pt>
                <c:pt idx="2305">
                  <c:v>42192</c:v>
                </c:pt>
                <c:pt idx="2306">
                  <c:v>42193</c:v>
                </c:pt>
                <c:pt idx="2307">
                  <c:v>42194</c:v>
                </c:pt>
                <c:pt idx="2308">
                  <c:v>42195</c:v>
                </c:pt>
                <c:pt idx="2309">
                  <c:v>42198</c:v>
                </c:pt>
                <c:pt idx="2310">
                  <c:v>42199</c:v>
                </c:pt>
                <c:pt idx="2311">
                  <c:v>42200</c:v>
                </c:pt>
                <c:pt idx="2312">
                  <c:v>42201</c:v>
                </c:pt>
                <c:pt idx="2313">
                  <c:v>42202</c:v>
                </c:pt>
                <c:pt idx="2314">
                  <c:v>42205</c:v>
                </c:pt>
                <c:pt idx="2315">
                  <c:v>42206</c:v>
                </c:pt>
                <c:pt idx="2316">
                  <c:v>42207</c:v>
                </c:pt>
                <c:pt idx="2317">
                  <c:v>42208</c:v>
                </c:pt>
                <c:pt idx="2318">
                  <c:v>42209</c:v>
                </c:pt>
                <c:pt idx="2319">
                  <c:v>42212</c:v>
                </c:pt>
                <c:pt idx="2320">
                  <c:v>42213</c:v>
                </c:pt>
                <c:pt idx="2321">
                  <c:v>42214</c:v>
                </c:pt>
                <c:pt idx="2322">
                  <c:v>42215</c:v>
                </c:pt>
                <c:pt idx="2323">
                  <c:v>42216</c:v>
                </c:pt>
                <c:pt idx="2324">
                  <c:v>42219</c:v>
                </c:pt>
                <c:pt idx="2325">
                  <c:v>42220</c:v>
                </c:pt>
                <c:pt idx="2326">
                  <c:v>42221</c:v>
                </c:pt>
                <c:pt idx="2327">
                  <c:v>42222</c:v>
                </c:pt>
                <c:pt idx="2328">
                  <c:v>42223</c:v>
                </c:pt>
                <c:pt idx="2329">
                  <c:v>42226</c:v>
                </c:pt>
                <c:pt idx="2330">
                  <c:v>42227</c:v>
                </c:pt>
                <c:pt idx="2331">
                  <c:v>42228</c:v>
                </c:pt>
                <c:pt idx="2332">
                  <c:v>42229</c:v>
                </c:pt>
                <c:pt idx="2333">
                  <c:v>42230</c:v>
                </c:pt>
                <c:pt idx="2334">
                  <c:v>42233</c:v>
                </c:pt>
                <c:pt idx="2335">
                  <c:v>42234</c:v>
                </c:pt>
                <c:pt idx="2336">
                  <c:v>42235</c:v>
                </c:pt>
                <c:pt idx="2337">
                  <c:v>42236</c:v>
                </c:pt>
                <c:pt idx="2338">
                  <c:v>42237</c:v>
                </c:pt>
                <c:pt idx="2339">
                  <c:v>42240</c:v>
                </c:pt>
                <c:pt idx="2340">
                  <c:v>42241</c:v>
                </c:pt>
                <c:pt idx="2341">
                  <c:v>42242</c:v>
                </c:pt>
                <c:pt idx="2342">
                  <c:v>42243</c:v>
                </c:pt>
                <c:pt idx="2343">
                  <c:v>42244</c:v>
                </c:pt>
                <c:pt idx="2344">
                  <c:v>42247</c:v>
                </c:pt>
                <c:pt idx="2345">
                  <c:v>42248</c:v>
                </c:pt>
                <c:pt idx="2346">
                  <c:v>42249</c:v>
                </c:pt>
                <c:pt idx="2347">
                  <c:v>42250</c:v>
                </c:pt>
                <c:pt idx="2348">
                  <c:v>42251</c:v>
                </c:pt>
                <c:pt idx="2349">
                  <c:v>42255</c:v>
                </c:pt>
                <c:pt idx="2350">
                  <c:v>42256</c:v>
                </c:pt>
                <c:pt idx="2351">
                  <c:v>42257</c:v>
                </c:pt>
                <c:pt idx="2352">
                  <c:v>42258</c:v>
                </c:pt>
                <c:pt idx="2353">
                  <c:v>42261</c:v>
                </c:pt>
                <c:pt idx="2354">
                  <c:v>42262</c:v>
                </c:pt>
                <c:pt idx="2355">
                  <c:v>42263</c:v>
                </c:pt>
                <c:pt idx="2356">
                  <c:v>42264</c:v>
                </c:pt>
                <c:pt idx="2357">
                  <c:v>42265</c:v>
                </c:pt>
                <c:pt idx="2358">
                  <c:v>42268</c:v>
                </c:pt>
                <c:pt idx="2359">
                  <c:v>42269</c:v>
                </c:pt>
                <c:pt idx="2360">
                  <c:v>42270</c:v>
                </c:pt>
                <c:pt idx="2361">
                  <c:v>42271</c:v>
                </c:pt>
                <c:pt idx="2362">
                  <c:v>42272</c:v>
                </c:pt>
                <c:pt idx="2363">
                  <c:v>42275</c:v>
                </c:pt>
                <c:pt idx="2364">
                  <c:v>42276</c:v>
                </c:pt>
                <c:pt idx="2365">
                  <c:v>42277</c:v>
                </c:pt>
                <c:pt idx="2366">
                  <c:v>42278</c:v>
                </c:pt>
                <c:pt idx="2367">
                  <c:v>42279</c:v>
                </c:pt>
                <c:pt idx="2368">
                  <c:v>42282</c:v>
                </c:pt>
                <c:pt idx="2369">
                  <c:v>42283</c:v>
                </c:pt>
                <c:pt idx="2370">
                  <c:v>42284</c:v>
                </c:pt>
                <c:pt idx="2371">
                  <c:v>42285</c:v>
                </c:pt>
                <c:pt idx="2372">
                  <c:v>42286</c:v>
                </c:pt>
                <c:pt idx="2373">
                  <c:v>42289</c:v>
                </c:pt>
                <c:pt idx="2374">
                  <c:v>42290</c:v>
                </c:pt>
                <c:pt idx="2375">
                  <c:v>42291</c:v>
                </c:pt>
                <c:pt idx="2376">
                  <c:v>42292</c:v>
                </c:pt>
                <c:pt idx="2377">
                  <c:v>42293</c:v>
                </c:pt>
                <c:pt idx="2378">
                  <c:v>42296</c:v>
                </c:pt>
                <c:pt idx="2379">
                  <c:v>42297</c:v>
                </c:pt>
                <c:pt idx="2380">
                  <c:v>42298</c:v>
                </c:pt>
                <c:pt idx="2381">
                  <c:v>42299</c:v>
                </c:pt>
                <c:pt idx="2382">
                  <c:v>42300</c:v>
                </c:pt>
                <c:pt idx="2383">
                  <c:v>42303</c:v>
                </c:pt>
                <c:pt idx="2384">
                  <c:v>42304</c:v>
                </c:pt>
                <c:pt idx="2385">
                  <c:v>42305</c:v>
                </c:pt>
                <c:pt idx="2386">
                  <c:v>42306</c:v>
                </c:pt>
                <c:pt idx="2387">
                  <c:v>42307</c:v>
                </c:pt>
                <c:pt idx="2388">
                  <c:v>42310</c:v>
                </c:pt>
                <c:pt idx="2389">
                  <c:v>42311</c:v>
                </c:pt>
                <c:pt idx="2390">
                  <c:v>42312</c:v>
                </c:pt>
                <c:pt idx="2391">
                  <c:v>42313</c:v>
                </c:pt>
                <c:pt idx="2392">
                  <c:v>42314</c:v>
                </c:pt>
                <c:pt idx="2393">
                  <c:v>42317</c:v>
                </c:pt>
                <c:pt idx="2394">
                  <c:v>42318</c:v>
                </c:pt>
                <c:pt idx="2395">
                  <c:v>42319</c:v>
                </c:pt>
                <c:pt idx="2396">
                  <c:v>42320</c:v>
                </c:pt>
                <c:pt idx="2397">
                  <c:v>42321</c:v>
                </c:pt>
                <c:pt idx="2398">
                  <c:v>42324</c:v>
                </c:pt>
                <c:pt idx="2399">
                  <c:v>42325</c:v>
                </c:pt>
                <c:pt idx="2400">
                  <c:v>42326</c:v>
                </c:pt>
                <c:pt idx="2401">
                  <c:v>42327</c:v>
                </c:pt>
                <c:pt idx="2402">
                  <c:v>42328</c:v>
                </c:pt>
                <c:pt idx="2403">
                  <c:v>42331</c:v>
                </c:pt>
                <c:pt idx="2404">
                  <c:v>42332</c:v>
                </c:pt>
                <c:pt idx="2405">
                  <c:v>42333</c:v>
                </c:pt>
                <c:pt idx="2406">
                  <c:v>42335</c:v>
                </c:pt>
                <c:pt idx="2407">
                  <c:v>42338</c:v>
                </c:pt>
                <c:pt idx="2408">
                  <c:v>42339</c:v>
                </c:pt>
                <c:pt idx="2409">
                  <c:v>42340</c:v>
                </c:pt>
                <c:pt idx="2410">
                  <c:v>42341</c:v>
                </c:pt>
                <c:pt idx="2411">
                  <c:v>42342</c:v>
                </c:pt>
                <c:pt idx="2412">
                  <c:v>42345</c:v>
                </c:pt>
                <c:pt idx="2413">
                  <c:v>42346</c:v>
                </c:pt>
                <c:pt idx="2414">
                  <c:v>42347</c:v>
                </c:pt>
                <c:pt idx="2415">
                  <c:v>42348</c:v>
                </c:pt>
                <c:pt idx="2416">
                  <c:v>42349</c:v>
                </c:pt>
                <c:pt idx="2417">
                  <c:v>42352</c:v>
                </c:pt>
                <c:pt idx="2418">
                  <c:v>42353</c:v>
                </c:pt>
                <c:pt idx="2419">
                  <c:v>42354</c:v>
                </c:pt>
                <c:pt idx="2420">
                  <c:v>42355</c:v>
                </c:pt>
                <c:pt idx="2421">
                  <c:v>42356</c:v>
                </c:pt>
                <c:pt idx="2422">
                  <c:v>42359</c:v>
                </c:pt>
                <c:pt idx="2423">
                  <c:v>42360</c:v>
                </c:pt>
                <c:pt idx="2424">
                  <c:v>42361</c:v>
                </c:pt>
                <c:pt idx="2425">
                  <c:v>42362</c:v>
                </c:pt>
                <c:pt idx="2426">
                  <c:v>42366</c:v>
                </c:pt>
                <c:pt idx="2427">
                  <c:v>42367</c:v>
                </c:pt>
                <c:pt idx="2428">
                  <c:v>42368</c:v>
                </c:pt>
                <c:pt idx="2429">
                  <c:v>42369</c:v>
                </c:pt>
                <c:pt idx="2430">
                  <c:v>42373</c:v>
                </c:pt>
                <c:pt idx="2431">
                  <c:v>42374</c:v>
                </c:pt>
                <c:pt idx="2432">
                  <c:v>42375</c:v>
                </c:pt>
                <c:pt idx="2433">
                  <c:v>42376</c:v>
                </c:pt>
                <c:pt idx="2434">
                  <c:v>42377</c:v>
                </c:pt>
                <c:pt idx="2435">
                  <c:v>42380</c:v>
                </c:pt>
                <c:pt idx="2436">
                  <c:v>42381</c:v>
                </c:pt>
                <c:pt idx="2437">
                  <c:v>42382</c:v>
                </c:pt>
                <c:pt idx="2438">
                  <c:v>42383</c:v>
                </c:pt>
                <c:pt idx="2439">
                  <c:v>42384</c:v>
                </c:pt>
                <c:pt idx="2440">
                  <c:v>42388</c:v>
                </c:pt>
                <c:pt idx="2441">
                  <c:v>42389</c:v>
                </c:pt>
                <c:pt idx="2442">
                  <c:v>42390</c:v>
                </c:pt>
                <c:pt idx="2443">
                  <c:v>42391</c:v>
                </c:pt>
                <c:pt idx="2444">
                  <c:v>42394</c:v>
                </c:pt>
                <c:pt idx="2445">
                  <c:v>42395</c:v>
                </c:pt>
                <c:pt idx="2446">
                  <c:v>42396</c:v>
                </c:pt>
                <c:pt idx="2447">
                  <c:v>42397</c:v>
                </c:pt>
                <c:pt idx="2448">
                  <c:v>42398</c:v>
                </c:pt>
                <c:pt idx="2449">
                  <c:v>42401</c:v>
                </c:pt>
                <c:pt idx="2450">
                  <c:v>42402</c:v>
                </c:pt>
                <c:pt idx="2451">
                  <c:v>42403</c:v>
                </c:pt>
                <c:pt idx="2452">
                  <c:v>42404</c:v>
                </c:pt>
                <c:pt idx="2453">
                  <c:v>42405</c:v>
                </c:pt>
                <c:pt idx="2454">
                  <c:v>42408</c:v>
                </c:pt>
                <c:pt idx="2455">
                  <c:v>42409</c:v>
                </c:pt>
                <c:pt idx="2456">
                  <c:v>42410</c:v>
                </c:pt>
                <c:pt idx="2457">
                  <c:v>42411</c:v>
                </c:pt>
                <c:pt idx="2458">
                  <c:v>42412</c:v>
                </c:pt>
                <c:pt idx="2459">
                  <c:v>42416</c:v>
                </c:pt>
                <c:pt idx="2460">
                  <c:v>42417</c:v>
                </c:pt>
                <c:pt idx="2461">
                  <c:v>42418</c:v>
                </c:pt>
                <c:pt idx="2462">
                  <c:v>42419</c:v>
                </c:pt>
                <c:pt idx="2463">
                  <c:v>42422</c:v>
                </c:pt>
                <c:pt idx="2464">
                  <c:v>42423</c:v>
                </c:pt>
                <c:pt idx="2465">
                  <c:v>42424</c:v>
                </c:pt>
                <c:pt idx="2466">
                  <c:v>42425</c:v>
                </c:pt>
                <c:pt idx="2467">
                  <c:v>42426</c:v>
                </c:pt>
                <c:pt idx="2468">
                  <c:v>42429</c:v>
                </c:pt>
                <c:pt idx="2469">
                  <c:v>42430</c:v>
                </c:pt>
                <c:pt idx="2470">
                  <c:v>42431</c:v>
                </c:pt>
                <c:pt idx="2471">
                  <c:v>42432</c:v>
                </c:pt>
                <c:pt idx="2472">
                  <c:v>42433</c:v>
                </c:pt>
                <c:pt idx="2473">
                  <c:v>42436</c:v>
                </c:pt>
                <c:pt idx="2474">
                  <c:v>42437</c:v>
                </c:pt>
                <c:pt idx="2475">
                  <c:v>42438</c:v>
                </c:pt>
                <c:pt idx="2476">
                  <c:v>42439</c:v>
                </c:pt>
                <c:pt idx="2477">
                  <c:v>42440</c:v>
                </c:pt>
                <c:pt idx="2478">
                  <c:v>42443</c:v>
                </c:pt>
                <c:pt idx="2479">
                  <c:v>42444</c:v>
                </c:pt>
                <c:pt idx="2480">
                  <c:v>42445</c:v>
                </c:pt>
                <c:pt idx="2481">
                  <c:v>42446</c:v>
                </c:pt>
                <c:pt idx="2482">
                  <c:v>42447</c:v>
                </c:pt>
                <c:pt idx="2483">
                  <c:v>42450</c:v>
                </c:pt>
                <c:pt idx="2484">
                  <c:v>42451</c:v>
                </c:pt>
                <c:pt idx="2485">
                  <c:v>42452</c:v>
                </c:pt>
                <c:pt idx="2486">
                  <c:v>42453</c:v>
                </c:pt>
                <c:pt idx="2487">
                  <c:v>42457</c:v>
                </c:pt>
                <c:pt idx="2488">
                  <c:v>42458</c:v>
                </c:pt>
                <c:pt idx="2489">
                  <c:v>42459</c:v>
                </c:pt>
                <c:pt idx="2490">
                  <c:v>42460</c:v>
                </c:pt>
                <c:pt idx="2491">
                  <c:v>42461</c:v>
                </c:pt>
                <c:pt idx="2492">
                  <c:v>42464</c:v>
                </c:pt>
                <c:pt idx="2493">
                  <c:v>42465</c:v>
                </c:pt>
                <c:pt idx="2494">
                  <c:v>42466</c:v>
                </c:pt>
                <c:pt idx="2495">
                  <c:v>42467</c:v>
                </c:pt>
                <c:pt idx="2496">
                  <c:v>42468</c:v>
                </c:pt>
                <c:pt idx="2497">
                  <c:v>42471</c:v>
                </c:pt>
                <c:pt idx="2498">
                  <c:v>42472</c:v>
                </c:pt>
                <c:pt idx="2499">
                  <c:v>42473</c:v>
                </c:pt>
                <c:pt idx="2500">
                  <c:v>42474</c:v>
                </c:pt>
                <c:pt idx="2501">
                  <c:v>42475</c:v>
                </c:pt>
                <c:pt idx="2502">
                  <c:v>42478</c:v>
                </c:pt>
                <c:pt idx="2503">
                  <c:v>42479</c:v>
                </c:pt>
                <c:pt idx="2504">
                  <c:v>42480</c:v>
                </c:pt>
                <c:pt idx="2505">
                  <c:v>42481</c:v>
                </c:pt>
                <c:pt idx="2506">
                  <c:v>42482</c:v>
                </c:pt>
                <c:pt idx="2507">
                  <c:v>42485</c:v>
                </c:pt>
                <c:pt idx="2508">
                  <c:v>42486</c:v>
                </c:pt>
                <c:pt idx="2509">
                  <c:v>42487</c:v>
                </c:pt>
                <c:pt idx="2510">
                  <c:v>42488</c:v>
                </c:pt>
                <c:pt idx="2511">
                  <c:v>42489</c:v>
                </c:pt>
                <c:pt idx="2512">
                  <c:v>42492</c:v>
                </c:pt>
                <c:pt idx="2513">
                  <c:v>42493</c:v>
                </c:pt>
                <c:pt idx="2514">
                  <c:v>42494</c:v>
                </c:pt>
                <c:pt idx="2515">
                  <c:v>42495</c:v>
                </c:pt>
                <c:pt idx="2516">
                  <c:v>42496</c:v>
                </c:pt>
                <c:pt idx="2517">
                  <c:v>42499</c:v>
                </c:pt>
              </c:numCache>
            </c:numRef>
          </c:cat>
          <c:val>
            <c:numRef>
              <c:f>Sheet1!$AF$5:$AF$2522</c:f>
              <c:numCache>
                <c:formatCode>General</c:formatCode>
                <c:ptCount val="2518"/>
                <c:pt idx="0">
                  <c:v>14.79418604651163</c:v>
                </c:pt>
                <c:pt idx="1">
                  <c:v>14.79418604651163</c:v>
                </c:pt>
                <c:pt idx="2">
                  <c:v>14.79418604651163</c:v>
                </c:pt>
                <c:pt idx="3">
                  <c:v>14.79418604651163</c:v>
                </c:pt>
                <c:pt idx="4">
                  <c:v>14.79418604651163</c:v>
                </c:pt>
                <c:pt idx="5">
                  <c:v>14.79418604651163</c:v>
                </c:pt>
                <c:pt idx="6">
                  <c:v>14.79418604651163</c:v>
                </c:pt>
                <c:pt idx="7">
                  <c:v>14.79418604651163</c:v>
                </c:pt>
                <c:pt idx="8">
                  <c:v>14.79418604651163</c:v>
                </c:pt>
                <c:pt idx="9">
                  <c:v>14.79418604651163</c:v>
                </c:pt>
                <c:pt idx="10">
                  <c:v>14.79418604651163</c:v>
                </c:pt>
                <c:pt idx="11">
                  <c:v>14.79418604651163</c:v>
                </c:pt>
                <c:pt idx="12">
                  <c:v>14.79418604651163</c:v>
                </c:pt>
                <c:pt idx="13">
                  <c:v>14.79418604651163</c:v>
                </c:pt>
                <c:pt idx="14">
                  <c:v>14.79418604651163</c:v>
                </c:pt>
                <c:pt idx="15">
                  <c:v>14.79418604651163</c:v>
                </c:pt>
                <c:pt idx="16">
                  <c:v>14.79418604651163</c:v>
                </c:pt>
                <c:pt idx="17">
                  <c:v>14.79418604651163</c:v>
                </c:pt>
                <c:pt idx="18">
                  <c:v>14.79418604651163</c:v>
                </c:pt>
                <c:pt idx="19">
                  <c:v>14.79418604651163</c:v>
                </c:pt>
                <c:pt idx="20">
                  <c:v>14.79418604651163</c:v>
                </c:pt>
                <c:pt idx="21">
                  <c:v>14.79418604651163</c:v>
                </c:pt>
                <c:pt idx="22">
                  <c:v>14.79418604651163</c:v>
                </c:pt>
                <c:pt idx="23">
                  <c:v>14.79418604651163</c:v>
                </c:pt>
                <c:pt idx="24">
                  <c:v>14.79418604651163</c:v>
                </c:pt>
                <c:pt idx="25">
                  <c:v>14.79418604651163</c:v>
                </c:pt>
                <c:pt idx="26">
                  <c:v>14.79418604651163</c:v>
                </c:pt>
                <c:pt idx="27">
                  <c:v>14.79418604651163</c:v>
                </c:pt>
                <c:pt idx="28">
                  <c:v>14.79418604651163</c:v>
                </c:pt>
                <c:pt idx="29">
                  <c:v>14.79418604651163</c:v>
                </c:pt>
                <c:pt idx="30">
                  <c:v>14.79418604651163</c:v>
                </c:pt>
                <c:pt idx="31">
                  <c:v>14.79418604651163</c:v>
                </c:pt>
                <c:pt idx="32">
                  <c:v>14.79418604651163</c:v>
                </c:pt>
                <c:pt idx="33">
                  <c:v>14.79418604651163</c:v>
                </c:pt>
                <c:pt idx="34">
                  <c:v>14.79418604651163</c:v>
                </c:pt>
                <c:pt idx="35">
                  <c:v>14.79418604651163</c:v>
                </c:pt>
                <c:pt idx="36">
                  <c:v>14.79418604651163</c:v>
                </c:pt>
                <c:pt idx="37">
                  <c:v>14.79418604651163</c:v>
                </c:pt>
                <c:pt idx="38">
                  <c:v>14.79418604651163</c:v>
                </c:pt>
                <c:pt idx="39">
                  <c:v>14.79418604651163</c:v>
                </c:pt>
                <c:pt idx="40">
                  <c:v>14.79418604651163</c:v>
                </c:pt>
                <c:pt idx="41">
                  <c:v>14.79418604651163</c:v>
                </c:pt>
                <c:pt idx="42">
                  <c:v>14.79418604651163</c:v>
                </c:pt>
                <c:pt idx="43">
                  <c:v>14.79418604651163</c:v>
                </c:pt>
                <c:pt idx="44">
                  <c:v>14.79418604651163</c:v>
                </c:pt>
                <c:pt idx="45">
                  <c:v>14.79418604651163</c:v>
                </c:pt>
                <c:pt idx="46">
                  <c:v>14.79418604651163</c:v>
                </c:pt>
                <c:pt idx="47">
                  <c:v>14.79418604651163</c:v>
                </c:pt>
                <c:pt idx="48">
                  <c:v>14.79418604651163</c:v>
                </c:pt>
                <c:pt idx="49">
                  <c:v>14.79418604651163</c:v>
                </c:pt>
                <c:pt idx="50">
                  <c:v>14.79418604651163</c:v>
                </c:pt>
                <c:pt idx="51">
                  <c:v>14.79418604651163</c:v>
                </c:pt>
                <c:pt idx="52">
                  <c:v>14.79418604651163</c:v>
                </c:pt>
                <c:pt idx="53">
                  <c:v>14.79418604651163</c:v>
                </c:pt>
                <c:pt idx="54">
                  <c:v>14.79418604651163</c:v>
                </c:pt>
                <c:pt idx="55">
                  <c:v>14.79418604651163</c:v>
                </c:pt>
                <c:pt idx="56">
                  <c:v>14.79418604651163</c:v>
                </c:pt>
                <c:pt idx="57">
                  <c:v>14.79418604651163</c:v>
                </c:pt>
                <c:pt idx="58">
                  <c:v>14.79418604651163</c:v>
                </c:pt>
                <c:pt idx="59">
                  <c:v>14.79418604651163</c:v>
                </c:pt>
                <c:pt idx="60">
                  <c:v>14.79418604651163</c:v>
                </c:pt>
                <c:pt idx="61">
                  <c:v>14.79418604651163</c:v>
                </c:pt>
                <c:pt idx="62">
                  <c:v>14.79418604651163</c:v>
                </c:pt>
                <c:pt idx="63">
                  <c:v>14.79418604651163</c:v>
                </c:pt>
                <c:pt idx="64">
                  <c:v>14.79418604651163</c:v>
                </c:pt>
                <c:pt idx="65">
                  <c:v>14.79418604651163</c:v>
                </c:pt>
                <c:pt idx="66">
                  <c:v>14.79418604651163</c:v>
                </c:pt>
                <c:pt idx="67">
                  <c:v>14.79418604651163</c:v>
                </c:pt>
                <c:pt idx="68">
                  <c:v>14.79418604651163</c:v>
                </c:pt>
                <c:pt idx="69">
                  <c:v>14.79418604651163</c:v>
                </c:pt>
                <c:pt idx="70">
                  <c:v>14.79418604651163</c:v>
                </c:pt>
                <c:pt idx="71">
                  <c:v>14.79418604651163</c:v>
                </c:pt>
                <c:pt idx="72">
                  <c:v>14.79418604651163</c:v>
                </c:pt>
                <c:pt idx="73">
                  <c:v>14.79418604651163</c:v>
                </c:pt>
                <c:pt idx="74">
                  <c:v>14.79418604651163</c:v>
                </c:pt>
                <c:pt idx="75">
                  <c:v>14.79418604651163</c:v>
                </c:pt>
                <c:pt idx="76">
                  <c:v>14.79418604651163</c:v>
                </c:pt>
                <c:pt idx="77">
                  <c:v>14.79418604651163</c:v>
                </c:pt>
                <c:pt idx="78">
                  <c:v>14.79418604651163</c:v>
                </c:pt>
                <c:pt idx="79">
                  <c:v>14.79418604651163</c:v>
                </c:pt>
                <c:pt idx="80">
                  <c:v>14.79418604651163</c:v>
                </c:pt>
                <c:pt idx="81">
                  <c:v>14.79418604651163</c:v>
                </c:pt>
                <c:pt idx="82">
                  <c:v>14.79418604651163</c:v>
                </c:pt>
                <c:pt idx="83">
                  <c:v>14.79418604651163</c:v>
                </c:pt>
                <c:pt idx="84">
                  <c:v>14.79418604651163</c:v>
                </c:pt>
                <c:pt idx="85">
                  <c:v>14.79418604651163</c:v>
                </c:pt>
                <c:pt idx="86">
                  <c:v>14.79418604651163</c:v>
                </c:pt>
                <c:pt idx="87">
                  <c:v>14.79418604651163</c:v>
                </c:pt>
                <c:pt idx="88">
                  <c:v>14.79418604651163</c:v>
                </c:pt>
                <c:pt idx="89">
                  <c:v>14.79418604651163</c:v>
                </c:pt>
                <c:pt idx="90">
                  <c:v>14.79418604651163</c:v>
                </c:pt>
                <c:pt idx="91">
                  <c:v>14.79418604651163</c:v>
                </c:pt>
                <c:pt idx="92">
                  <c:v>14.79418604651163</c:v>
                </c:pt>
                <c:pt idx="93">
                  <c:v>14.79418604651163</c:v>
                </c:pt>
                <c:pt idx="94">
                  <c:v>14.79418604651163</c:v>
                </c:pt>
                <c:pt idx="95">
                  <c:v>14.79418604651163</c:v>
                </c:pt>
                <c:pt idx="96">
                  <c:v>14.79418604651163</c:v>
                </c:pt>
                <c:pt idx="97">
                  <c:v>14.79418604651163</c:v>
                </c:pt>
                <c:pt idx="98">
                  <c:v>14.79418604651163</c:v>
                </c:pt>
                <c:pt idx="99">
                  <c:v>14.79418604651163</c:v>
                </c:pt>
                <c:pt idx="100">
                  <c:v>14.79418604651163</c:v>
                </c:pt>
                <c:pt idx="101">
                  <c:v>14.79418604651163</c:v>
                </c:pt>
                <c:pt idx="102">
                  <c:v>14.79418604651163</c:v>
                </c:pt>
                <c:pt idx="103">
                  <c:v>14.79418604651163</c:v>
                </c:pt>
                <c:pt idx="104">
                  <c:v>14.79418604651163</c:v>
                </c:pt>
                <c:pt idx="105">
                  <c:v>14.79418604651163</c:v>
                </c:pt>
                <c:pt idx="106">
                  <c:v>14.79418604651163</c:v>
                </c:pt>
                <c:pt idx="107">
                  <c:v>14.79418604651163</c:v>
                </c:pt>
                <c:pt idx="108">
                  <c:v>14.79418604651163</c:v>
                </c:pt>
                <c:pt idx="109">
                  <c:v>14.79418604651163</c:v>
                </c:pt>
                <c:pt idx="110">
                  <c:v>14.79418604651163</c:v>
                </c:pt>
                <c:pt idx="111">
                  <c:v>14.79418604651163</c:v>
                </c:pt>
                <c:pt idx="112">
                  <c:v>14.79418604651163</c:v>
                </c:pt>
                <c:pt idx="113">
                  <c:v>14.79418604651163</c:v>
                </c:pt>
                <c:pt idx="114">
                  <c:v>14.79418604651163</c:v>
                </c:pt>
                <c:pt idx="115">
                  <c:v>14.79418604651163</c:v>
                </c:pt>
                <c:pt idx="116">
                  <c:v>14.79418604651163</c:v>
                </c:pt>
                <c:pt idx="117">
                  <c:v>14.79418604651163</c:v>
                </c:pt>
                <c:pt idx="118">
                  <c:v>14.79418604651163</c:v>
                </c:pt>
                <c:pt idx="119">
                  <c:v>14.79418604651163</c:v>
                </c:pt>
                <c:pt idx="120">
                  <c:v>14.79418604651163</c:v>
                </c:pt>
                <c:pt idx="121">
                  <c:v>14.79418604651163</c:v>
                </c:pt>
                <c:pt idx="122">
                  <c:v>14.79418604651163</c:v>
                </c:pt>
                <c:pt idx="123">
                  <c:v>14.79418604651163</c:v>
                </c:pt>
                <c:pt idx="124">
                  <c:v>14.79418604651163</c:v>
                </c:pt>
                <c:pt idx="125">
                  <c:v>14.79418604651163</c:v>
                </c:pt>
                <c:pt idx="126">
                  <c:v>14.79418604651163</c:v>
                </c:pt>
                <c:pt idx="127">
                  <c:v>14.79418604651163</c:v>
                </c:pt>
                <c:pt idx="128">
                  <c:v>14.79418604651163</c:v>
                </c:pt>
                <c:pt idx="129">
                  <c:v>14.79418604651163</c:v>
                </c:pt>
                <c:pt idx="130">
                  <c:v>14.79418604651163</c:v>
                </c:pt>
                <c:pt idx="131">
                  <c:v>14.79418604651163</c:v>
                </c:pt>
                <c:pt idx="132">
                  <c:v>14.79418604651163</c:v>
                </c:pt>
                <c:pt idx="133">
                  <c:v>14.79418604651163</c:v>
                </c:pt>
                <c:pt idx="134">
                  <c:v>14.79418604651163</c:v>
                </c:pt>
                <c:pt idx="135">
                  <c:v>14.79418604651163</c:v>
                </c:pt>
                <c:pt idx="136">
                  <c:v>14.79418604651163</c:v>
                </c:pt>
                <c:pt idx="137">
                  <c:v>14.79418604651163</c:v>
                </c:pt>
                <c:pt idx="138">
                  <c:v>14.79418604651163</c:v>
                </c:pt>
                <c:pt idx="139">
                  <c:v>14.79418604651163</c:v>
                </c:pt>
                <c:pt idx="140">
                  <c:v>14.79418604651163</c:v>
                </c:pt>
                <c:pt idx="141">
                  <c:v>14.79418604651163</c:v>
                </c:pt>
                <c:pt idx="142">
                  <c:v>14.79418604651163</c:v>
                </c:pt>
                <c:pt idx="143">
                  <c:v>14.79418604651163</c:v>
                </c:pt>
                <c:pt idx="144">
                  <c:v>14.79418604651163</c:v>
                </c:pt>
                <c:pt idx="145">
                  <c:v>14.79418604651163</c:v>
                </c:pt>
                <c:pt idx="146">
                  <c:v>14.79418604651163</c:v>
                </c:pt>
                <c:pt idx="147">
                  <c:v>14.79418604651163</c:v>
                </c:pt>
                <c:pt idx="148">
                  <c:v>14.79418604651163</c:v>
                </c:pt>
                <c:pt idx="149">
                  <c:v>14.79418604651163</c:v>
                </c:pt>
                <c:pt idx="150">
                  <c:v>14.79418604651163</c:v>
                </c:pt>
                <c:pt idx="151">
                  <c:v>14.79418604651163</c:v>
                </c:pt>
                <c:pt idx="152">
                  <c:v>14.79418604651163</c:v>
                </c:pt>
                <c:pt idx="153">
                  <c:v>14.79418604651163</c:v>
                </c:pt>
                <c:pt idx="154">
                  <c:v>14.79418604651163</c:v>
                </c:pt>
                <c:pt idx="155">
                  <c:v>14.79418604651163</c:v>
                </c:pt>
                <c:pt idx="156">
                  <c:v>14.79418604651163</c:v>
                </c:pt>
                <c:pt idx="157">
                  <c:v>14.79418604651163</c:v>
                </c:pt>
                <c:pt idx="158">
                  <c:v>14.79418604651163</c:v>
                </c:pt>
                <c:pt idx="159">
                  <c:v>14.79418604651163</c:v>
                </c:pt>
                <c:pt idx="160">
                  <c:v>14.79418604651163</c:v>
                </c:pt>
                <c:pt idx="161">
                  <c:v>14.79418604651163</c:v>
                </c:pt>
                <c:pt idx="162">
                  <c:v>14.79418604651163</c:v>
                </c:pt>
                <c:pt idx="163">
                  <c:v>14.79418604651163</c:v>
                </c:pt>
                <c:pt idx="164">
                  <c:v>14.79418604651163</c:v>
                </c:pt>
                <c:pt idx="165">
                  <c:v>14.79418604651163</c:v>
                </c:pt>
                <c:pt idx="166">
                  <c:v>14.79418604651163</c:v>
                </c:pt>
                <c:pt idx="167">
                  <c:v>14.79418604651163</c:v>
                </c:pt>
                <c:pt idx="168">
                  <c:v>14.79418604651163</c:v>
                </c:pt>
                <c:pt idx="169">
                  <c:v>14.79418604651163</c:v>
                </c:pt>
                <c:pt idx="170">
                  <c:v>14.79418604651163</c:v>
                </c:pt>
                <c:pt idx="171">
                  <c:v>14.79418604651163</c:v>
                </c:pt>
                <c:pt idx="172">
                  <c:v>14.79418604651163</c:v>
                </c:pt>
                <c:pt idx="173">
                  <c:v>14.79418604651163</c:v>
                </c:pt>
                <c:pt idx="174">
                  <c:v>14.79418604651163</c:v>
                </c:pt>
                <c:pt idx="175">
                  <c:v>14.79418604651163</c:v>
                </c:pt>
                <c:pt idx="176">
                  <c:v>14.79418604651163</c:v>
                </c:pt>
                <c:pt idx="177">
                  <c:v>14.79418604651163</c:v>
                </c:pt>
                <c:pt idx="178">
                  <c:v>14.79418604651163</c:v>
                </c:pt>
                <c:pt idx="179">
                  <c:v>14.79418604651163</c:v>
                </c:pt>
                <c:pt idx="180">
                  <c:v>14.79418604651163</c:v>
                </c:pt>
                <c:pt idx="181">
                  <c:v>14.79418604651163</c:v>
                </c:pt>
                <c:pt idx="182">
                  <c:v>14.79418604651163</c:v>
                </c:pt>
                <c:pt idx="183">
                  <c:v>14.79418604651163</c:v>
                </c:pt>
                <c:pt idx="184">
                  <c:v>14.79418604651163</c:v>
                </c:pt>
                <c:pt idx="185">
                  <c:v>14.79418604651163</c:v>
                </c:pt>
                <c:pt idx="186">
                  <c:v>14.79418604651163</c:v>
                </c:pt>
                <c:pt idx="187">
                  <c:v>14.79418604651163</c:v>
                </c:pt>
                <c:pt idx="188">
                  <c:v>14.79418604651163</c:v>
                </c:pt>
                <c:pt idx="189">
                  <c:v>14.79418604651163</c:v>
                </c:pt>
                <c:pt idx="190">
                  <c:v>14.79418604651163</c:v>
                </c:pt>
                <c:pt idx="191">
                  <c:v>14.79418604651163</c:v>
                </c:pt>
                <c:pt idx="192">
                  <c:v>14.79418604651163</c:v>
                </c:pt>
                <c:pt idx="193">
                  <c:v>14.79418604651163</c:v>
                </c:pt>
                <c:pt idx="194">
                  <c:v>14.79418604651163</c:v>
                </c:pt>
                <c:pt idx="195">
                  <c:v>14.79418604651163</c:v>
                </c:pt>
                <c:pt idx="196">
                  <c:v>14.79418604651163</c:v>
                </c:pt>
                <c:pt idx="197">
                  <c:v>14.79418604651163</c:v>
                </c:pt>
                <c:pt idx="198">
                  <c:v>14.79418604651163</c:v>
                </c:pt>
                <c:pt idx="199">
                  <c:v>14.79418604651163</c:v>
                </c:pt>
                <c:pt idx="200">
                  <c:v>14.79418604651163</c:v>
                </c:pt>
                <c:pt idx="201">
                  <c:v>14.79418604651163</c:v>
                </c:pt>
                <c:pt idx="202">
                  <c:v>14.79418604651163</c:v>
                </c:pt>
                <c:pt idx="203">
                  <c:v>14.79418604651163</c:v>
                </c:pt>
                <c:pt idx="204">
                  <c:v>14.79418604651163</c:v>
                </c:pt>
                <c:pt idx="205">
                  <c:v>14.79418604651163</c:v>
                </c:pt>
                <c:pt idx="206">
                  <c:v>14.79418604651163</c:v>
                </c:pt>
                <c:pt idx="207">
                  <c:v>14.79418604651163</c:v>
                </c:pt>
                <c:pt idx="208">
                  <c:v>14.79418604651163</c:v>
                </c:pt>
                <c:pt idx="209">
                  <c:v>14.79418604651163</c:v>
                </c:pt>
                <c:pt idx="210">
                  <c:v>14.79418604651163</c:v>
                </c:pt>
                <c:pt idx="211">
                  <c:v>14.79418604651163</c:v>
                </c:pt>
                <c:pt idx="212">
                  <c:v>14.79418604651163</c:v>
                </c:pt>
                <c:pt idx="213">
                  <c:v>14.79418604651163</c:v>
                </c:pt>
                <c:pt idx="214">
                  <c:v>14.79418604651163</c:v>
                </c:pt>
                <c:pt idx="215">
                  <c:v>14.79418604651163</c:v>
                </c:pt>
                <c:pt idx="216">
                  <c:v>14.79418604651163</c:v>
                </c:pt>
                <c:pt idx="217">
                  <c:v>14.79418604651163</c:v>
                </c:pt>
                <c:pt idx="218">
                  <c:v>14.79418604651163</c:v>
                </c:pt>
                <c:pt idx="219">
                  <c:v>14.79418604651163</c:v>
                </c:pt>
                <c:pt idx="220">
                  <c:v>14.79418604651163</c:v>
                </c:pt>
                <c:pt idx="221">
                  <c:v>14.79418604651163</c:v>
                </c:pt>
                <c:pt idx="222">
                  <c:v>14.79418604651163</c:v>
                </c:pt>
                <c:pt idx="223">
                  <c:v>14.79418604651163</c:v>
                </c:pt>
                <c:pt idx="224">
                  <c:v>14.79418604651163</c:v>
                </c:pt>
                <c:pt idx="225">
                  <c:v>14.79418604651163</c:v>
                </c:pt>
                <c:pt idx="226">
                  <c:v>14.79418604651163</c:v>
                </c:pt>
                <c:pt idx="227">
                  <c:v>14.79418604651163</c:v>
                </c:pt>
                <c:pt idx="228">
                  <c:v>14.79418604651163</c:v>
                </c:pt>
                <c:pt idx="229">
                  <c:v>14.79418604651163</c:v>
                </c:pt>
                <c:pt idx="230">
                  <c:v>14.79418604651163</c:v>
                </c:pt>
                <c:pt idx="231">
                  <c:v>14.79418604651163</c:v>
                </c:pt>
                <c:pt idx="232">
                  <c:v>14.79418604651163</c:v>
                </c:pt>
                <c:pt idx="233">
                  <c:v>14.79418604651163</c:v>
                </c:pt>
                <c:pt idx="234">
                  <c:v>14.79418604651163</c:v>
                </c:pt>
                <c:pt idx="235">
                  <c:v>14.79418604651163</c:v>
                </c:pt>
                <c:pt idx="236">
                  <c:v>14.79418604651163</c:v>
                </c:pt>
                <c:pt idx="237">
                  <c:v>14.79418604651163</c:v>
                </c:pt>
                <c:pt idx="238">
                  <c:v>14.79418604651163</c:v>
                </c:pt>
                <c:pt idx="239">
                  <c:v>14.79418604651163</c:v>
                </c:pt>
                <c:pt idx="240">
                  <c:v>14.79418604651163</c:v>
                </c:pt>
                <c:pt idx="241">
                  <c:v>14.79418604651163</c:v>
                </c:pt>
                <c:pt idx="242">
                  <c:v>14.79418604651163</c:v>
                </c:pt>
                <c:pt idx="243">
                  <c:v>14.79418604651163</c:v>
                </c:pt>
                <c:pt idx="244">
                  <c:v>14.79418604651163</c:v>
                </c:pt>
                <c:pt idx="245">
                  <c:v>14.79418604651163</c:v>
                </c:pt>
                <c:pt idx="246">
                  <c:v>14.79418604651163</c:v>
                </c:pt>
                <c:pt idx="247">
                  <c:v>14.79418604651163</c:v>
                </c:pt>
                <c:pt idx="248">
                  <c:v>14.79418604651163</c:v>
                </c:pt>
                <c:pt idx="249">
                  <c:v>14.79418604651163</c:v>
                </c:pt>
                <c:pt idx="250">
                  <c:v>14.79418604651163</c:v>
                </c:pt>
                <c:pt idx="251">
                  <c:v>14.79418604651163</c:v>
                </c:pt>
                <c:pt idx="252">
                  <c:v>14.79418604651163</c:v>
                </c:pt>
                <c:pt idx="253">
                  <c:v>14.79418604651163</c:v>
                </c:pt>
                <c:pt idx="254">
                  <c:v>14.79418604651163</c:v>
                </c:pt>
                <c:pt idx="255">
                  <c:v>14.79418604651163</c:v>
                </c:pt>
                <c:pt idx="256">
                  <c:v>14.79418604651163</c:v>
                </c:pt>
                <c:pt idx="257">
                  <c:v>14.79418604651163</c:v>
                </c:pt>
                <c:pt idx="258">
                  <c:v>14.79418604651163</c:v>
                </c:pt>
                <c:pt idx="259">
                  <c:v>14.79418604651163</c:v>
                </c:pt>
                <c:pt idx="260">
                  <c:v>14.79418604651163</c:v>
                </c:pt>
                <c:pt idx="261">
                  <c:v>14.79418604651163</c:v>
                </c:pt>
                <c:pt idx="262">
                  <c:v>14.79418604651163</c:v>
                </c:pt>
                <c:pt idx="263">
                  <c:v>14.79418604651163</c:v>
                </c:pt>
                <c:pt idx="264">
                  <c:v>14.79418604651163</c:v>
                </c:pt>
                <c:pt idx="265">
                  <c:v>14.79418604651163</c:v>
                </c:pt>
                <c:pt idx="266">
                  <c:v>14.79418604651163</c:v>
                </c:pt>
                <c:pt idx="267">
                  <c:v>14.79418604651163</c:v>
                </c:pt>
                <c:pt idx="268">
                  <c:v>14.79418604651163</c:v>
                </c:pt>
                <c:pt idx="269">
                  <c:v>14.79418604651163</c:v>
                </c:pt>
                <c:pt idx="270">
                  <c:v>14.79418604651163</c:v>
                </c:pt>
                <c:pt idx="271">
                  <c:v>14.79418604651163</c:v>
                </c:pt>
                <c:pt idx="272">
                  <c:v>14.79418604651163</c:v>
                </c:pt>
                <c:pt idx="273">
                  <c:v>14.79418604651163</c:v>
                </c:pt>
                <c:pt idx="274">
                  <c:v>14.79418604651163</c:v>
                </c:pt>
                <c:pt idx="275">
                  <c:v>14.79418604651163</c:v>
                </c:pt>
                <c:pt idx="276">
                  <c:v>14.79418604651163</c:v>
                </c:pt>
                <c:pt idx="277">
                  <c:v>14.79418604651163</c:v>
                </c:pt>
                <c:pt idx="278">
                  <c:v>14.79418604651163</c:v>
                </c:pt>
                <c:pt idx="279">
                  <c:v>14.79418604651163</c:v>
                </c:pt>
                <c:pt idx="280">
                  <c:v>14.79418604651163</c:v>
                </c:pt>
                <c:pt idx="281">
                  <c:v>14.79418604651163</c:v>
                </c:pt>
                <c:pt idx="282">
                  <c:v>14.79418604651163</c:v>
                </c:pt>
                <c:pt idx="283">
                  <c:v>14.79418604651163</c:v>
                </c:pt>
                <c:pt idx="284">
                  <c:v>14.79418604651163</c:v>
                </c:pt>
                <c:pt idx="285">
                  <c:v>14.79418604651163</c:v>
                </c:pt>
                <c:pt idx="286">
                  <c:v>14.79418604651163</c:v>
                </c:pt>
                <c:pt idx="287">
                  <c:v>14.79418604651163</c:v>
                </c:pt>
                <c:pt idx="288">
                  <c:v>14.79418604651163</c:v>
                </c:pt>
                <c:pt idx="289">
                  <c:v>14.79418604651163</c:v>
                </c:pt>
                <c:pt idx="290">
                  <c:v>14.79418604651163</c:v>
                </c:pt>
                <c:pt idx="291">
                  <c:v>14.79418604651163</c:v>
                </c:pt>
                <c:pt idx="292">
                  <c:v>14.79418604651163</c:v>
                </c:pt>
                <c:pt idx="293">
                  <c:v>14.79418604651163</c:v>
                </c:pt>
                <c:pt idx="294">
                  <c:v>14.79418604651163</c:v>
                </c:pt>
                <c:pt idx="295">
                  <c:v>14.79418604651163</c:v>
                </c:pt>
                <c:pt idx="296">
                  <c:v>14.79418604651163</c:v>
                </c:pt>
                <c:pt idx="297">
                  <c:v>14.79418604651163</c:v>
                </c:pt>
                <c:pt idx="298">
                  <c:v>14.79418604651163</c:v>
                </c:pt>
                <c:pt idx="299">
                  <c:v>14.79418604651163</c:v>
                </c:pt>
                <c:pt idx="300">
                  <c:v>14.79418604651163</c:v>
                </c:pt>
                <c:pt idx="301">
                  <c:v>14.79418604651163</c:v>
                </c:pt>
                <c:pt idx="302">
                  <c:v>14.79418604651163</c:v>
                </c:pt>
                <c:pt idx="303">
                  <c:v>14.79418604651163</c:v>
                </c:pt>
                <c:pt idx="304">
                  <c:v>14.79418604651163</c:v>
                </c:pt>
                <c:pt idx="305">
                  <c:v>14.79418604651163</c:v>
                </c:pt>
                <c:pt idx="306">
                  <c:v>14.79418604651163</c:v>
                </c:pt>
                <c:pt idx="307">
                  <c:v>14.79418604651163</c:v>
                </c:pt>
                <c:pt idx="308">
                  <c:v>14.79418604651163</c:v>
                </c:pt>
                <c:pt idx="309">
                  <c:v>14.79418604651163</c:v>
                </c:pt>
                <c:pt idx="310">
                  <c:v>14.79418604651163</c:v>
                </c:pt>
                <c:pt idx="311">
                  <c:v>14.79418604651163</c:v>
                </c:pt>
                <c:pt idx="312">
                  <c:v>14.79418604651163</c:v>
                </c:pt>
                <c:pt idx="313">
                  <c:v>14.79418604651163</c:v>
                </c:pt>
                <c:pt idx="314">
                  <c:v>14.79418604651163</c:v>
                </c:pt>
                <c:pt idx="315">
                  <c:v>14.79418604651163</c:v>
                </c:pt>
                <c:pt idx="316">
                  <c:v>14.79418604651163</c:v>
                </c:pt>
                <c:pt idx="317">
                  <c:v>14.79418604651163</c:v>
                </c:pt>
                <c:pt idx="318">
                  <c:v>14.79418604651163</c:v>
                </c:pt>
                <c:pt idx="319">
                  <c:v>14.79418604651163</c:v>
                </c:pt>
                <c:pt idx="320">
                  <c:v>14.79418604651163</c:v>
                </c:pt>
                <c:pt idx="321">
                  <c:v>14.79418604651163</c:v>
                </c:pt>
                <c:pt idx="322">
                  <c:v>14.79418604651163</c:v>
                </c:pt>
                <c:pt idx="323">
                  <c:v>14.79418604651163</c:v>
                </c:pt>
                <c:pt idx="324">
                  <c:v>14.79418604651163</c:v>
                </c:pt>
                <c:pt idx="325">
                  <c:v>14.79418604651163</c:v>
                </c:pt>
                <c:pt idx="326">
                  <c:v>14.79418604651163</c:v>
                </c:pt>
                <c:pt idx="327">
                  <c:v>14.79418604651163</c:v>
                </c:pt>
                <c:pt idx="328">
                  <c:v>14.79418604651163</c:v>
                </c:pt>
                <c:pt idx="329">
                  <c:v>14.79418604651163</c:v>
                </c:pt>
                <c:pt idx="330">
                  <c:v>14.79418604651163</c:v>
                </c:pt>
                <c:pt idx="331">
                  <c:v>14.79418604651163</c:v>
                </c:pt>
                <c:pt idx="332">
                  <c:v>14.79418604651163</c:v>
                </c:pt>
                <c:pt idx="333">
                  <c:v>14.79418604651163</c:v>
                </c:pt>
                <c:pt idx="334">
                  <c:v>14.79418604651163</c:v>
                </c:pt>
                <c:pt idx="335">
                  <c:v>14.79418604651163</c:v>
                </c:pt>
                <c:pt idx="336">
                  <c:v>14.79418604651163</c:v>
                </c:pt>
                <c:pt idx="337">
                  <c:v>14.79418604651163</c:v>
                </c:pt>
                <c:pt idx="338">
                  <c:v>14.79418604651163</c:v>
                </c:pt>
                <c:pt idx="339">
                  <c:v>14.79418604651163</c:v>
                </c:pt>
                <c:pt idx="340">
                  <c:v>14.79418604651163</c:v>
                </c:pt>
                <c:pt idx="341">
                  <c:v>14.79418604651163</c:v>
                </c:pt>
                <c:pt idx="342">
                  <c:v>14.79418604651163</c:v>
                </c:pt>
                <c:pt idx="343">
                  <c:v>14.79418604651163</c:v>
                </c:pt>
                <c:pt idx="344">
                  <c:v>14.79418604651163</c:v>
                </c:pt>
                <c:pt idx="345">
                  <c:v>14.79418604651163</c:v>
                </c:pt>
                <c:pt idx="346">
                  <c:v>14.79418604651163</c:v>
                </c:pt>
                <c:pt idx="347">
                  <c:v>14.79418604651163</c:v>
                </c:pt>
                <c:pt idx="348">
                  <c:v>14.79418604651163</c:v>
                </c:pt>
                <c:pt idx="349">
                  <c:v>14.79418604651163</c:v>
                </c:pt>
                <c:pt idx="350">
                  <c:v>14.79418604651163</c:v>
                </c:pt>
                <c:pt idx="351">
                  <c:v>14.79418604651163</c:v>
                </c:pt>
                <c:pt idx="352">
                  <c:v>14.79418604651163</c:v>
                </c:pt>
                <c:pt idx="353">
                  <c:v>14.79418604651163</c:v>
                </c:pt>
                <c:pt idx="354">
                  <c:v>14.79418604651163</c:v>
                </c:pt>
                <c:pt idx="355">
                  <c:v>14.79418604651163</c:v>
                </c:pt>
                <c:pt idx="356">
                  <c:v>14.79418604651163</c:v>
                </c:pt>
                <c:pt idx="357">
                  <c:v>14.79418604651163</c:v>
                </c:pt>
                <c:pt idx="358">
                  <c:v>14.79418604651163</c:v>
                </c:pt>
                <c:pt idx="359">
                  <c:v>14.79418604651163</c:v>
                </c:pt>
                <c:pt idx="360">
                  <c:v>14.79418604651163</c:v>
                </c:pt>
                <c:pt idx="361">
                  <c:v>14.79418604651163</c:v>
                </c:pt>
                <c:pt idx="362">
                  <c:v>14.79418604651163</c:v>
                </c:pt>
                <c:pt idx="363">
                  <c:v>14.79418604651163</c:v>
                </c:pt>
                <c:pt idx="364">
                  <c:v>14.79418604651163</c:v>
                </c:pt>
                <c:pt idx="365">
                  <c:v>14.79418604651163</c:v>
                </c:pt>
                <c:pt idx="366">
                  <c:v>14.79418604651163</c:v>
                </c:pt>
                <c:pt idx="367">
                  <c:v>14.79418604651163</c:v>
                </c:pt>
                <c:pt idx="368">
                  <c:v>14.79418604651163</c:v>
                </c:pt>
                <c:pt idx="369">
                  <c:v>14.79418604651163</c:v>
                </c:pt>
                <c:pt idx="370">
                  <c:v>14.79418604651163</c:v>
                </c:pt>
                <c:pt idx="371">
                  <c:v>14.79418604651163</c:v>
                </c:pt>
                <c:pt idx="372">
                  <c:v>14.79418604651163</c:v>
                </c:pt>
                <c:pt idx="373">
                  <c:v>14.79418604651163</c:v>
                </c:pt>
                <c:pt idx="374">
                  <c:v>14.79418604651163</c:v>
                </c:pt>
                <c:pt idx="375">
                  <c:v>14.79418604651163</c:v>
                </c:pt>
                <c:pt idx="376">
                  <c:v>14.79418604651163</c:v>
                </c:pt>
                <c:pt idx="377">
                  <c:v>14.79418604651163</c:v>
                </c:pt>
                <c:pt idx="378">
                  <c:v>14.79418604651163</c:v>
                </c:pt>
                <c:pt idx="379">
                  <c:v>14.79418604651163</c:v>
                </c:pt>
                <c:pt idx="380">
                  <c:v>14.79418604651163</c:v>
                </c:pt>
                <c:pt idx="381">
                  <c:v>14.79418604651163</c:v>
                </c:pt>
                <c:pt idx="382">
                  <c:v>14.79418604651163</c:v>
                </c:pt>
                <c:pt idx="383">
                  <c:v>14.79418604651163</c:v>
                </c:pt>
                <c:pt idx="384">
                  <c:v>14.79418604651163</c:v>
                </c:pt>
                <c:pt idx="385">
                  <c:v>14.79418604651163</c:v>
                </c:pt>
                <c:pt idx="386">
                  <c:v>14.79418604651163</c:v>
                </c:pt>
                <c:pt idx="387">
                  <c:v>14.79418604651163</c:v>
                </c:pt>
                <c:pt idx="388">
                  <c:v>14.79418604651163</c:v>
                </c:pt>
                <c:pt idx="389">
                  <c:v>14.79418604651163</c:v>
                </c:pt>
                <c:pt idx="390">
                  <c:v>14.79418604651163</c:v>
                </c:pt>
                <c:pt idx="391">
                  <c:v>14.79418604651163</c:v>
                </c:pt>
                <c:pt idx="392">
                  <c:v>14.79418604651163</c:v>
                </c:pt>
                <c:pt idx="393">
                  <c:v>14.79418604651163</c:v>
                </c:pt>
                <c:pt idx="394">
                  <c:v>14.79418604651163</c:v>
                </c:pt>
                <c:pt idx="395">
                  <c:v>14.79418604651163</c:v>
                </c:pt>
                <c:pt idx="396">
                  <c:v>14.79418604651163</c:v>
                </c:pt>
                <c:pt idx="397">
                  <c:v>14.79418604651163</c:v>
                </c:pt>
                <c:pt idx="398">
                  <c:v>14.79418604651163</c:v>
                </c:pt>
                <c:pt idx="399">
                  <c:v>14.79418604651163</c:v>
                </c:pt>
                <c:pt idx="400">
                  <c:v>14.79418604651163</c:v>
                </c:pt>
                <c:pt idx="401">
                  <c:v>14.79418604651163</c:v>
                </c:pt>
                <c:pt idx="402">
                  <c:v>14.79418604651163</c:v>
                </c:pt>
                <c:pt idx="403">
                  <c:v>14.79418604651163</c:v>
                </c:pt>
                <c:pt idx="404">
                  <c:v>14.79418604651163</c:v>
                </c:pt>
                <c:pt idx="405">
                  <c:v>14.79418604651163</c:v>
                </c:pt>
                <c:pt idx="406">
                  <c:v>14.79418604651163</c:v>
                </c:pt>
                <c:pt idx="407">
                  <c:v>14.79418604651163</c:v>
                </c:pt>
                <c:pt idx="408">
                  <c:v>14.79418604651163</c:v>
                </c:pt>
                <c:pt idx="409">
                  <c:v>14.79418604651163</c:v>
                </c:pt>
                <c:pt idx="410">
                  <c:v>14.79418604651163</c:v>
                </c:pt>
                <c:pt idx="411">
                  <c:v>14.79418604651163</c:v>
                </c:pt>
                <c:pt idx="412">
                  <c:v>14.79418604651163</c:v>
                </c:pt>
                <c:pt idx="413">
                  <c:v>14.79418604651163</c:v>
                </c:pt>
                <c:pt idx="414">
                  <c:v>14.79418604651163</c:v>
                </c:pt>
                <c:pt idx="415">
                  <c:v>14.79418604651163</c:v>
                </c:pt>
                <c:pt idx="416">
                  <c:v>14.79418604651163</c:v>
                </c:pt>
                <c:pt idx="417">
                  <c:v>14.79418604651163</c:v>
                </c:pt>
                <c:pt idx="418">
                  <c:v>14.79418604651163</c:v>
                </c:pt>
                <c:pt idx="419">
                  <c:v>14.79418604651163</c:v>
                </c:pt>
                <c:pt idx="420">
                  <c:v>14.79418604651163</c:v>
                </c:pt>
                <c:pt idx="421">
                  <c:v>14.79418604651163</c:v>
                </c:pt>
                <c:pt idx="422">
                  <c:v>14.79418604651163</c:v>
                </c:pt>
                <c:pt idx="423">
                  <c:v>14.79418604651163</c:v>
                </c:pt>
                <c:pt idx="424">
                  <c:v>14.79418604651163</c:v>
                </c:pt>
                <c:pt idx="425">
                  <c:v>14.79418604651163</c:v>
                </c:pt>
                <c:pt idx="426">
                  <c:v>14.79418604651163</c:v>
                </c:pt>
                <c:pt idx="427">
                  <c:v>14.79418604651163</c:v>
                </c:pt>
                <c:pt idx="428">
                  <c:v>14.79418604651163</c:v>
                </c:pt>
                <c:pt idx="429">
                  <c:v>14.79418604651163</c:v>
                </c:pt>
                <c:pt idx="430">
                  <c:v>14.79418604651163</c:v>
                </c:pt>
                <c:pt idx="431">
                  <c:v>14.79418604651163</c:v>
                </c:pt>
                <c:pt idx="432">
                  <c:v>14.79418604651163</c:v>
                </c:pt>
                <c:pt idx="433">
                  <c:v>14.79418604651163</c:v>
                </c:pt>
                <c:pt idx="434">
                  <c:v>14.79418604651163</c:v>
                </c:pt>
                <c:pt idx="435">
                  <c:v>14.79418604651163</c:v>
                </c:pt>
                <c:pt idx="436">
                  <c:v>14.79418604651163</c:v>
                </c:pt>
                <c:pt idx="437">
                  <c:v>14.79418604651163</c:v>
                </c:pt>
                <c:pt idx="438">
                  <c:v>14.79418604651163</c:v>
                </c:pt>
                <c:pt idx="439">
                  <c:v>14.79418604651163</c:v>
                </c:pt>
                <c:pt idx="440">
                  <c:v>14.79418604651163</c:v>
                </c:pt>
                <c:pt idx="441">
                  <c:v>14.79418604651163</c:v>
                </c:pt>
                <c:pt idx="442">
                  <c:v>14.79418604651163</c:v>
                </c:pt>
                <c:pt idx="443">
                  <c:v>14.79418604651163</c:v>
                </c:pt>
                <c:pt idx="444">
                  <c:v>14.79418604651163</c:v>
                </c:pt>
                <c:pt idx="445">
                  <c:v>14.79418604651163</c:v>
                </c:pt>
                <c:pt idx="446">
                  <c:v>14.79418604651163</c:v>
                </c:pt>
                <c:pt idx="447">
                  <c:v>14.79418604651163</c:v>
                </c:pt>
                <c:pt idx="448">
                  <c:v>14.79418604651163</c:v>
                </c:pt>
                <c:pt idx="449">
                  <c:v>14.79418604651163</c:v>
                </c:pt>
                <c:pt idx="450">
                  <c:v>14.79418604651163</c:v>
                </c:pt>
                <c:pt idx="451">
                  <c:v>14.79418604651163</c:v>
                </c:pt>
                <c:pt idx="452">
                  <c:v>14.79418604651163</c:v>
                </c:pt>
                <c:pt idx="453">
                  <c:v>14.79418604651163</c:v>
                </c:pt>
                <c:pt idx="454">
                  <c:v>14.79418604651163</c:v>
                </c:pt>
                <c:pt idx="455">
                  <c:v>14.79418604651163</c:v>
                </c:pt>
                <c:pt idx="456">
                  <c:v>14.79418604651163</c:v>
                </c:pt>
                <c:pt idx="457">
                  <c:v>14.79418604651163</c:v>
                </c:pt>
                <c:pt idx="458">
                  <c:v>14.79418604651163</c:v>
                </c:pt>
                <c:pt idx="459">
                  <c:v>14.79418604651163</c:v>
                </c:pt>
                <c:pt idx="460">
                  <c:v>14.79418604651163</c:v>
                </c:pt>
                <c:pt idx="461">
                  <c:v>14.79418604651163</c:v>
                </c:pt>
                <c:pt idx="462">
                  <c:v>14.79418604651163</c:v>
                </c:pt>
                <c:pt idx="463">
                  <c:v>14.79418604651163</c:v>
                </c:pt>
                <c:pt idx="464">
                  <c:v>14.79418604651163</c:v>
                </c:pt>
                <c:pt idx="465">
                  <c:v>14.79418604651163</c:v>
                </c:pt>
                <c:pt idx="466">
                  <c:v>14.79418604651163</c:v>
                </c:pt>
                <c:pt idx="467">
                  <c:v>14.79418604651163</c:v>
                </c:pt>
                <c:pt idx="468">
                  <c:v>14.79418604651163</c:v>
                </c:pt>
                <c:pt idx="469">
                  <c:v>14.79418604651163</c:v>
                </c:pt>
                <c:pt idx="470">
                  <c:v>14.79418604651163</c:v>
                </c:pt>
                <c:pt idx="471">
                  <c:v>14.79418604651163</c:v>
                </c:pt>
                <c:pt idx="472">
                  <c:v>14.79418604651163</c:v>
                </c:pt>
                <c:pt idx="473">
                  <c:v>14.79418604651163</c:v>
                </c:pt>
                <c:pt idx="474">
                  <c:v>14.79418604651163</c:v>
                </c:pt>
                <c:pt idx="475">
                  <c:v>14.79418604651163</c:v>
                </c:pt>
                <c:pt idx="476">
                  <c:v>14.79418604651163</c:v>
                </c:pt>
                <c:pt idx="477">
                  <c:v>14.79418604651163</c:v>
                </c:pt>
                <c:pt idx="478">
                  <c:v>14.79418604651163</c:v>
                </c:pt>
                <c:pt idx="479">
                  <c:v>14.79418604651163</c:v>
                </c:pt>
                <c:pt idx="480">
                  <c:v>14.79418604651163</c:v>
                </c:pt>
                <c:pt idx="481">
                  <c:v>14.79418604651163</c:v>
                </c:pt>
                <c:pt idx="482">
                  <c:v>14.79418604651163</c:v>
                </c:pt>
                <c:pt idx="483">
                  <c:v>14.79418604651163</c:v>
                </c:pt>
                <c:pt idx="484">
                  <c:v>14.79418604651163</c:v>
                </c:pt>
                <c:pt idx="485">
                  <c:v>14.79418604651163</c:v>
                </c:pt>
                <c:pt idx="486">
                  <c:v>14.79418604651163</c:v>
                </c:pt>
                <c:pt idx="487">
                  <c:v>14.79418604651163</c:v>
                </c:pt>
                <c:pt idx="488">
                  <c:v>14.79418604651163</c:v>
                </c:pt>
                <c:pt idx="489">
                  <c:v>14.79418604651163</c:v>
                </c:pt>
                <c:pt idx="490">
                  <c:v>14.79418604651163</c:v>
                </c:pt>
                <c:pt idx="491">
                  <c:v>14.79418604651163</c:v>
                </c:pt>
                <c:pt idx="492">
                  <c:v>14.79418604651163</c:v>
                </c:pt>
                <c:pt idx="493">
                  <c:v>14.79418604651163</c:v>
                </c:pt>
                <c:pt idx="494">
                  <c:v>14.79418604651163</c:v>
                </c:pt>
                <c:pt idx="495">
                  <c:v>14.79418604651163</c:v>
                </c:pt>
                <c:pt idx="496">
                  <c:v>14.79418604651163</c:v>
                </c:pt>
                <c:pt idx="497">
                  <c:v>14.79418604651163</c:v>
                </c:pt>
                <c:pt idx="498">
                  <c:v>14.79418604651163</c:v>
                </c:pt>
                <c:pt idx="499">
                  <c:v>14.79418604651163</c:v>
                </c:pt>
                <c:pt idx="500">
                  <c:v>14.79418604651163</c:v>
                </c:pt>
                <c:pt idx="501">
                  <c:v>14.79418604651163</c:v>
                </c:pt>
                <c:pt idx="502">
                  <c:v>14.79418604651163</c:v>
                </c:pt>
                <c:pt idx="503">
                  <c:v>14.79418604651163</c:v>
                </c:pt>
                <c:pt idx="504">
                  <c:v>14.79418604651163</c:v>
                </c:pt>
                <c:pt idx="505">
                  <c:v>14.79418604651163</c:v>
                </c:pt>
                <c:pt idx="506">
                  <c:v>14.79418604651163</c:v>
                </c:pt>
                <c:pt idx="507">
                  <c:v>14.79418604651163</c:v>
                </c:pt>
                <c:pt idx="508">
                  <c:v>14.79418604651163</c:v>
                </c:pt>
                <c:pt idx="509">
                  <c:v>14.79418604651163</c:v>
                </c:pt>
                <c:pt idx="510">
                  <c:v>14.79418604651163</c:v>
                </c:pt>
                <c:pt idx="511">
                  <c:v>14.79418604651163</c:v>
                </c:pt>
                <c:pt idx="512">
                  <c:v>14.79418604651163</c:v>
                </c:pt>
                <c:pt idx="513">
                  <c:v>14.79418604651163</c:v>
                </c:pt>
                <c:pt idx="514">
                  <c:v>14.79418604651163</c:v>
                </c:pt>
                <c:pt idx="515">
                  <c:v>14.79418604651163</c:v>
                </c:pt>
                <c:pt idx="516">
                  <c:v>14.79418604651163</c:v>
                </c:pt>
                <c:pt idx="517">
                  <c:v>14.79418604651163</c:v>
                </c:pt>
                <c:pt idx="518">
                  <c:v>14.79418604651163</c:v>
                </c:pt>
                <c:pt idx="519">
                  <c:v>14.79418604651163</c:v>
                </c:pt>
                <c:pt idx="520">
                  <c:v>14.79418604651163</c:v>
                </c:pt>
                <c:pt idx="521">
                  <c:v>14.79418604651163</c:v>
                </c:pt>
                <c:pt idx="522">
                  <c:v>14.79418604651163</c:v>
                </c:pt>
                <c:pt idx="523">
                  <c:v>14.79418604651163</c:v>
                </c:pt>
                <c:pt idx="524">
                  <c:v>14.79418604651163</c:v>
                </c:pt>
                <c:pt idx="525">
                  <c:v>14.79418604651163</c:v>
                </c:pt>
                <c:pt idx="526">
                  <c:v>14.79418604651163</c:v>
                </c:pt>
                <c:pt idx="527">
                  <c:v>14.79418604651163</c:v>
                </c:pt>
                <c:pt idx="528">
                  <c:v>14.79418604651163</c:v>
                </c:pt>
                <c:pt idx="529">
                  <c:v>14.79418604651163</c:v>
                </c:pt>
                <c:pt idx="530">
                  <c:v>14.79418604651163</c:v>
                </c:pt>
                <c:pt idx="531">
                  <c:v>14.79418604651163</c:v>
                </c:pt>
                <c:pt idx="532">
                  <c:v>14.79418604651163</c:v>
                </c:pt>
                <c:pt idx="533">
                  <c:v>14.79418604651163</c:v>
                </c:pt>
                <c:pt idx="534">
                  <c:v>14.79418604651163</c:v>
                </c:pt>
                <c:pt idx="535">
                  <c:v>14.79418604651163</c:v>
                </c:pt>
                <c:pt idx="536">
                  <c:v>14.79418604651163</c:v>
                </c:pt>
                <c:pt idx="537">
                  <c:v>14.79418604651163</c:v>
                </c:pt>
                <c:pt idx="538">
                  <c:v>14.79418604651163</c:v>
                </c:pt>
                <c:pt idx="539">
                  <c:v>14.79418604651163</c:v>
                </c:pt>
                <c:pt idx="540">
                  <c:v>14.79418604651163</c:v>
                </c:pt>
                <c:pt idx="541">
                  <c:v>14.79418604651163</c:v>
                </c:pt>
                <c:pt idx="542">
                  <c:v>14.79418604651163</c:v>
                </c:pt>
                <c:pt idx="543">
                  <c:v>14.79418604651163</c:v>
                </c:pt>
                <c:pt idx="544">
                  <c:v>14.79418604651163</c:v>
                </c:pt>
                <c:pt idx="545">
                  <c:v>14.79418604651163</c:v>
                </c:pt>
                <c:pt idx="546">
                  <c:v>14.79418604651163</c:v>
                </c:pt>
                <c:pt idx="547">
                  <c:v>14.79418604651163</c:v>
                </c:pt>
                <c:pt idx="548">
                  <c:v>14.79418604651163</c:v>
                </c:pt>
                <c:pt idx="549">
                  <c:v>14.79418604651163</c:v>
                </c:pt>
                <c:pt idx="550">
                  <c:v>14.79418604651163</c:v>
                </c:pt>
                <c:pt idx="551">
                  <c:v>14.79418604651163</c:v>
                </c:pt>
                <c:pt idx="552">
                  <c:v>14.79418604651163</c:v>
                </c:pt>
                <c:pt idx="553">
                  <c:v>14.79418604651163</c:v>
                </c:pt>
                <c:pt idx="554">
                  <c:v>14.79418604651163</c:v>
                </c:pt>
                <c:pt idx="555">
                  <c:v>14.79418604651163</c:v>
                </c:pt>
                <c:pt idx="556">
                  <c:v>14.79418604651163</c:v>
                </c:pt>
                <c:pt idx="557">
                  <c:v>14.79418604651163</c:v>
                </c:pt>
                <c:pt idx="558">
                  <c:v>14.79418604651163</c:v>
                </c:pt>
                <c:pt idx="559">
                  <c:v>14.79418604651163</c:v>
                </c:pt>
                <c:pt idx="560">
                  <c:v>14.79418604651163</c:v>
                </c:pt>
                <c:pt idx="561">
                  <c:v>14.79418604651163</c:v>
                </c:pt>
                <c:pt idx="562">
                  <c:v>14.79418604651163</c:v>
                </c:pt>
                <c:pt idx="563">
                  <c:v>14.79418604651163</c:v>
                </c:pt>
                <c:pt idx="564">
                  <c:v>14.79418604651163</c:v>
                </c:pt>
                <c:pt idx="565">
                  <c:v>14.79418604651163</c:v>
                </c:pt>
                <c:pt idx="566">
                  <c:v>14.79418604651163</c:v>
                </c:pt>
                <c:pt idx="567">
                  <c:v>14.79418604651163</c:v>
                </c:pt>
                <c:pt idx="568">
                  <c:v>14.79418604651163</c:v>
                </c:pt>
                <c:pt idx="569">
                  <c:v>14.79418604651163</c:v>
                </c:pt>
                <c:pt idx="570">
                  <c:v>14.79418604651163</c:v>
                </c:pt>
                <c:pt idx="571">
                  <c:v>14.79418604651163</c:v>
                </c:pt>
                <c:pt idx="572">
                  <c:v>14.79418604651163</c:v>
                </c:pt>
                <c:pt idx="573">
                  <c:v>14.79418604651163</c:v>
                </c:pt>
                <c:pt idx="574">
                  <c:v>14.79418604651163</c:v>
                </c:pt>
                <c:pt idx="575">
                  <c:v>14.79418604651163</c:v>
                </c:pt>
                <c:pt idx="576">
                  <c:v>14.79418604651163</c:v>
                </c:pt>
                <c:pt idx="577">
                  <c:v>14.79418604651163</c:v>
                </c:pt>
                <c:pt idx="578">
                  <c:v>14.79418604651163</c:v>
                </c:pt>
                <c:pt idx="579">
                  <c:v>14.79418604651163</c:v>
                </c:pt>
                <c:pt idx="580">
                  <c:v>14.79418604651163</c:v>
                </c:pt>
                <c:pt idx="581">
                  <c:v>14.79418604651163</c:v>
                </c:pt>
                <c:pt idx="582">
                  <c:v>14.79418604651163</c:v>
                </c:pt>
                <c:pt idx="583">
                  <c:v>14.79418604651163</c:v>
                </c:pt>
                <c:pt idx="584">
                  <c:v>14.79418604651163</c:v>
                </c:pt>
                <c:pt idx="585">
                  <c:v>14.79418604651163</c:v>
                </c:pt>
                <c:pt idx="586">
                  <c:v>14.79418604651163</c:v>
                </c:pt>
                <c:pt idx="587">
                  <c:v>14.79418604651163</c:v>
                </c:pt>
                <c:pt idx="588">
                  <c:v>14.79418604651163</c:v>
                </c:pt>
                <c:pt idx="589">
                  <c:v>14.79418604651163</c:v>
                </c:pt>
                <c:pt idx="590">
                  <c:v>14.79418604651163</c:v>
                </c:pt>
                <c:pt idx="591">
                  <c:v>14.79418604651163</c:v>
                </c:pt>
                <c:pt idx="592">
                  <c:v>14.79418604651163</c:v>
                </c:pt>
                <c:pt idx="593">
                  <c:v>14.79418604651163</c:v>
                </c:pt>
                <c:pt idx="594">
                  <c:v>14.79418604651163</c:v>
                </c:pt>
                <c:pt idx="595">
                  <c:v>14.79418604651163</c:v>
                </c:pt>
                <c:pt idx="596">
                  <c:v>14.79418604651163</c:v>
                </c:pt>
                <c:pt idx="597">
                  <c:v>14.79418604651163</c:v>
                </c:pt>
                <c:pt idx="598">
                  <c:v>14.79418604651163</c:v>
                </c:pt>
                <c:pt idx="599">
                  <c:v>14.79418604651163</c:v>
                </c:pt>
                <c:pt idx="600">
                  <c:v>14.79418604651163</c:v>
                </c:pt>
                <c:pt idx="601">
                  <c:v>14.79418604651163</c:v>
                </c:pt>
                <c:pt idx="602">
                  <c:v>14.79418604651163</c:v>
                </c:pt>
                <c:pt idx="603">
                  <c:v>14.79418604651163</c:v>
                </c:pt>
                <c:pt idx="604">
                  <c:v>14.79418604651163</c:v>
                </c:pt>
                <c:pt idx="605">
                  <c:v>14.79418604651163</c:v>
                </c:pt>
                <c:pt idx="606">
                  <c:v>14.79418604651163</c:v>
                </c:pt>
                <c:pt idx="607">
                  <c:v>14.79418604651163</c:v>
                </c:pt>
                <c:pt idx="608">
                  <c:v>14.79418604651163</c:v>
                </c:pt>
                <c:pt idx="609">
                  <c:v>14.79418604651163</c:v>
                </c:pt>
                <c:pt idx="610">
                  <c:v>14.79418604651163</c:v>
                </c:pt>
                <c:pt idx="611">
                  <c:v>14.79418604651163</c:v>
                </c:pt>
                <c:pt idx="612">
                  <c:v>14.79418604651163</c:v>
                </c:pt>
                <c:pt idx="613">
                  <c:v>14.79418604651163</c:v>
                </c:pt>
                <c:pt idx="614">
                  <c:v>14.79418604651163</c:v>
                </c:pt>
                <c:pt idx="615">
                  <c:v>14.79418604651163</c:v>
                </c:pt>
                <c:pt idx="616">
                  <c:v>14.79418604651163</c:v>
                </c:pt>
                <c:pt idx="617">
                  <c:v>14.79418604651163</c:v>
                </c:pt>
                <c:pt idx="618">
                  <c:v>14.79418604651163</c:v>
                </c:pt>
                <c:pt idx="619">
                  <c:v>14.79418604651163</c:v>
                </c:pt>
                <c:pt idx="620">
                  <c:v>14.79418604651163</c:v>
                </c:pt>
                <c:pt idx="621">
                  <c:v>14.79418604651163</c:v>
                </c:pt>
                <c:pt idx="622">
                  <c:v>14.79418604651163</c:v>
                </c:pt>
                <c:pt idx="623">
                  <c:v>14.79418604651163</c:v>
                </c:pt>
                <c:pt idx="624">
                  <c:v>14.79418604651163</c:v>
                </c:pt>
                <c:pt idx="625">
                  <c:v>14.79418604651163</c:v>
                </c:pt>
                <c:pt idx="626">
                  <c:v>14.79418604651163</c:v>
                </c:pt>
                <c:pt idx="627">
                  <c:v>14.79418604651163</c:v>
                </c:pt>
                <c:pt idx="628">
                  <c:v>14.79418604651163</c:v>
                </c:pt>
                <c:pt idx="629">
                  <c:v>14.79418604651163</c:v>
                </c:pt>
                <c:pt idx="630">
                  <c:v>14.79418604651163</c:v>
                </c:pt>
                <c:pt idx="631">
                  <c:v>14.79418604651163</c:v>
                </c:pt>
                <c:pt idx="632">
                  <c:v>14.79418604651163</c:v>
                </c:pt>
                <c:pt idx="633">
                  <c:v>14.79418604651163</c:v>
                </c:pt>
                <c:pt idx="634">
                  <c:v>14.79418604651163</c:v>
                </c:pt>
                <c:pt idx="635">
                  <c:v>14.79418604651163</c:v>
                </c:pt>
                <c:pt idx="636">
                  <c:v>14.79418604651163</c:v>
                </c:pt>
                <c:pt idx="637">
                  <c:v>14.79418604651163</c:v>
                </c:pt>
                <c:pt idx="638">
                  <c:v>14.79418604651163</c:v>
                </c:pt>
                <c:pt idx="639">
                  <c:v>14.79418604651163</c:v>
                </c:pt>
                <c:pt idx="640">
                  <c:v>14.79418604651163</c:v>
                </c:pt>
                <c:pt idx="641">
                  <c:v>14.79418604651163</c:v>
                </c:pt>
                <c:pt idx="642">
                  <c:v>14.79418604651163</c:v>
                </c:pt>
                <c:pt idx="643">
                  <c:v>14.79418604651163</c:v>
                </c:pt>
                <c:pt idx="644">
                  <c:v>14.79418604651163</c:v>
                </c:pt>
                <c:pt idx="645">
                  <c:v>14.79418604651163</c:v>
                </c:pt>
                <c:pt idx="646">
                  <c:v>14.79418604651163</c:v>
                </c:pt>
                <c:pt idx="647">
                  <c:v>14.79418604651163</c:v>
                </c:pt>
                <c:pt idx="648">
                  <c:v>14.79418604651163</c:v>
                </c:pt>
                <c:pt idx="649">
                  <c:v>14.79418604651163</c:v>
                </c:pt>
                <c:pt idx="650">
                  <c:v>14.79418604651163</c:v>
                </c:pt>
                <c:pt idx="651">
                  <c:v>14.79418604651163</c:v>
                </c:pt>
                <c:pt idx="652">
                  <c:v>14.79418604651163</c:v>
                </c:pt>
                <c:pt idx="653">
                  <c:v>14.79418604651163</c:v>
                </c:pt>
                <c:pt idx="654">
                  <c:v>14.79418604651163</c:v>
                </c:pt>
                <c:pt idx="655">
                  <c:v>14.79418604651163</c:v>
                </c:pt>
                <c:pt idx="656">
                  <c:v>14.79418604651163</c:v>
                </c:pt>
                <c:pt idx="657">
                  <c:v>14.79418604651163</c:v>
                </c:pt>
                <c:pt idx="658">
                  <c:v>14.79418604651163</c:v>
                </c:pt>
                <c:pt idx="659">
                  <c:v>14.79418604651163</c:v>
                </c:pt>
                <c:pt idx="660">
                  <c:v>14.79418604651163</c:v>
                </c:pt>
                <c:pt idx="661">
                  <c:v>14.79418604651163</c:v>
                </c:pt>
                <c:pt idx="662">
                  <c:v>14.79418604651163</c:v>
                </c:pt>
                <c:pt idx="663">
                  <c:v>14.79418604651163</c:v>
                </c:pt>
                <c:pt idx="664">
                  <c:v>14.79418604651163</c:v>
                </c:pt>
                <c:pt idx="665">
                  <c:v>14.79418604651163</c:v>
                </c:pt>
                <c:pt idx="666">
                  <c:v>14.79418604651163</c:v>
                </c:pt>
                <c:pt idx="667">
                  <c:v>14.79418604651163</c:v>
                </c:pt>
                <c:pt idx="668">
                  <c:v>14.79418604651163</c:v>
                </c:pt>
                <c:pt idx="669">
                  <c:v>14.79418604651163</c:v>
                </c:pt>
                <c:pt idx="670">
                  <c:v>14.79418604651163</c:v>
                </c:pt>
                <c:pt idx="671">
                  <c:v>14.79418604651163</c:v>
                </c:pt>
                <c:pt idx="672">
                  <c:v>14.79418604651163</c:v>
                </c:pt>
                <c:pt idx="673">
                  <c:v>14.79418604651163</c:v>
                </c:pt>
                <c:pt idx="674">
                  <c:v>14.79418604651163</c:v>
                </c:pt>
                <c:pt idx="675">
                  <c:v>14.79418604651163</c:v>
                </c:pt>
                <c:pt idx="676">
                  <c:v>14.79418604651163</c:v>
                </c:pt>
                <c:pt idx="677">
                  <c:v>14.79418604651163</c:v>
                </c:pt>
                <c:pt idx="678">
                  <c:v>14.79418604651163</c:v>
                </c:pt>
                <c:pt idx="679">
                  <c:v>14.79418604651163</c:v>
                </c:pt>
                <c:pt idx="680">
                  <c:v>14.79418604651163</c:v>
                </c:pt>
                <c:pt idx="681">
                  <c:v>14.79418604651163</c:v>
                </c:pt>
                <c:pt idx="682">
                  <c:v>14.79418604651163</c:v>
                </c:pt>
                <c:pt idx="683">
                  <c:v>14.79418604651163</c:v>
                </c:pt>
                <c:pt idx="684">
                  <c:v>14.79418604651163</c:v>
                </c:pt>
                <c:pt idx="685">
                  <c:v>14.79418604651163</c:v>
                </c:pt>
                <c:pt idx="686">
                  <c:v>14.79418604651163</c:v>
                </c:pt>
                <c:pt idx="687">
                  <c:v>14.79418604651163</c:v>
                </c:pt>
                <c:pt idx="688">
                  <c:v>14.79418604651163</c:v>
                </c:pt>
                <c:pt idx="689">
                  <c:v>14.79418604651163</c:v>
                </c:pt>
                <c:pt idx="690">
                  <c:v>14.79418604651163</c:v>
                </c:pt>
                <c:pt idx="691">
                  <c:v>14.79418604651163</c:v>
                </c:pt>
                <c:pt idx="692">
                  <c:v>14.79418604651163</c:v>
                </c:pt>
                <c:pt idx="693">
                  <c:v>14.79418604651163</c:v>
                </c:pt>
                <c:pt idx="694">
                  <c:v>14.79418604651163</c:v>
                </c:pt>
                <c:pt idx="695">
                  <c:v>14.79418604651163</c:v>
                </c:pt>
                <c:pt idx="696">
                  <c:v>14.79418604651163</c:v>
                </c:pt>
                <c:pt idx="697">
                  <c:v>14.79418604651163</c:v>
                </c:pt>
                <c:pt idx="698">
                  <c:v>14.79418604651163</c:v>
                </c:pt>
                <c:pt idx="699">
                  <c:v>14.79418604651163</c:v>
                </c:pt>
                <c:pt idx="700">
                  <c:v>14.79418604651163</c:v>
                </c:pt>
                <c:pt idx="701">
                  <c:v>14.79418604651163</c:v>
                </c:pt>
                <c:pt idx="702">
                  <c:v>14.79418604651163</c:v>
                </c:pt>
                <c:pt idx="703">
                  <c:v>14.79418604651163</c:v>
                </c:pt>
                <c:pt idx="704">
                  <c:v>14.79418604651163</c:v>
                </c:pt>
                <c:pt idx="705">
                  <c:v>14.79418604651163</c:v>
                </c:pt>
                <c:pt idx="706">
                  <c:v>14.79418604651163</c:v>
                </c:pt>
                <c:pt idx="707">
                  <c:v>14.79418604651163</c:v>
                </c:pt>
                <c:pt idx="708">
                  <c:v>14.79418604651163</c:v>
                </c:pt>
                <c:pt idx="709">
                  <c:v>14.79418604651163</c:v>
                </c:pt>
                <c:pt idx="710">
                  <c:v>14.79418604651163</c:v>
                </c:pt>
                <c:pt idx="711">
                  <c:v>14.79418604651163</c:v>
                </c:pt>
                <c:pt idx="712">
                  <c:v>14.79418604651163</c:v>
                </c:pt>
                <c:pt idx="713">
                  <c:v>14.79418604651163</c:v>
                </c:pt>
                <c:pt idx="714">
                  <c:v>14.79418604651163</c:v>
                </c:pt>
                <c:pt idx="715">
                  <c:v>14.79418604651163</c:v>
                </c:pt>
                <c:pt idx="716">
                  <c:v>14.79418604651163</c:v>
                </c:pt>
                <c:pt idx="717">
                  <c:v>14.79418604651163</c:v>
                </c:pt>
                <c:pt idx="718">
                  <c:v>14.79418604651163</c:v>
                </c:pt>
                <c:pt idx="719">
                  <c:v>14.79418604651163</c:v>
                </c:pt>
                <c:pt idx="720">
                  <c:v>14.79418604651163</c:v>
                </c:pt>
                <c:pt idx="721">
                  <c:v>14.79418604651163</c:v>
                </c:pt>
                <c:pt idx="722">
                  <c:v>14.79418604651163</c:v>
                </c:pt>
                <c:pt idx="723">
                  <c:v>14.79418604651163</c:v>
                </c:pt>
                <c:pt idx="724">
                  <c:v>14.79418604651163</c:v>
                </c:pt>
                <c:pt idx="725">
                  <c:v>14.79418604651163</c:v>
                </c:pt>
                <c:pt idx="726">
                  <c:v>14.79418604651163</c:v>
                </c:pt>
                <c:pt idx="727">
                  <c:v>14.79418604651163</c:v>
                </c:pt>
                <c:pt idx="728">
                  <c:v>14.79418604651163</c:v>
                </c:pt>
                <c:pt idx="729">
                  <c:v>14.79418604651163</c:v>
                </c:pt>
                <c:pt idx="730">
                  <c:v>14.79418604651163</c:v>
                </c:pt>
                <c:pt idx="731">
                  <c:v>14.79418604651163</c:v>
                </c:pt>
                <c:pt idx="732">
                  <c:v>14.79418604651163</c:v>
                </c:pt>
                <c:pt idx="733">
                  <c:v>14.79418604651163</c:v>
                </c:pt>
                <c:pt idx="734">
                  <c:v>14.79418604651163</c:v>
                </c:pt>
                <c:pt idx="735">
                  <c:v>14.79418604651163</c:v>
                </c:pt>
                <c:pt idx="736">
                  <c:v>14.79418604651163</c:v>
                </c:pt>
                <c:pt idx="737">
                  <c:v>14.79418604651163</c:v>
                </c:pt>
                <c:pt idx="738">
                  <c:v>14.79418604651163</c:v>
                </c:pt>
                <c:pt idx="739">
                  <c:v>14.79418604651163</c:v>
                </c:pt>
                <c:pt idx="740">
                  <c:v>14.79418604651163</c:v>
                </c:pt>
                <c:pt idx="741">
                  <c:v>14.79418604651163</c:v>
                </c:pt>
                <c:pt idx="742">
                  <c:v>14.79418604651163</c:v>
                </c:pt>
                <c:pt idx="743">
                  <c:v>14.79418604651163</c:v>
                </c:pt>
                <c:pt idx="744">
                  <c:v>14.79418604651163</c:v>
                </c:pt>
                <c:pt idx="745">
                  <c:v>14.79418604651163</c:v>
                </c:pt>
                <c:pt idx="746">
                  <c:v>14.79418604651163</c:v>
                </c:pt>
                <c:pt idx="747">
                  <c:v>14.79418604651163</c:v>
                </c:pt>
                <c:pt idx="748">
                  <c:v>14.79418604651163</c:v>
                </c:pt>
                <c:pt idx="749">
                  <c:v>14.79418604651163</c:v>
                </c:pt>
                <c:pt idx="750">
                  <c:v>14.79418604651163</c:v>
                </c:pt>
                <c:pt idx="751">
                  <c:v>14.79418604651163</c:v>
                </c:pt>
                <c:pt idx="752">
                  <c:v>14.79418604651163</c:v>
                </c:pt>
                <c:pt idx="753">
                  <c:v>14.79418604651163</c:v>
                </c:pt>
                <c:pt idx="754">
                  <c:v>14.79418604651163</c:v>
                </c:pt>
                <c:pt idx="755">
                  <c:v>14.79418604651163</c:v>
                </c:pt>
                <c:pt idx="756">
                  <c:v>14.79418604651163</c:v>
                </c:pt>
                <c:pt idx="757">
                  <c:v>14.79418604651163</c:v>
                </c:pt>
                <c:pt idx="758">
                  <c:v>14.79418604651163</c:v>
                </c:pt>
                <c:pt idx="759">
                  <c:v>14.79418604651163</c:v>
                </c:pt>
                <c:pt idx="760">
                  <c:v>14.79418604651163</c:v>
                </c:pt>
                <c:pt idx="761">
                  <c:v>14.79418604651163</c:v>
                </c:pt>
                <c:pt idx="762">
                  <c:v>14.79418604651163</c:v>
                </c:pt>
                <c:pt idx="763">
                  <c:v>14.79418604651163</c:v>
                </c:pt>
                <c:pt idx="764">
                  <c:v>14.79418604651163</c:v>
                </c:pt>
                <c:pt idx="765">
                  <c:v>14.79418604651163</c:v>
                </c:pt>
                <c:pt idx="766">
                  <c:v>14.79418604651163</c:v>
                </c:pt>
                <c:pt idx="767">
                  <c:v>14.79418604651163</c:v>
                </c:pt>
                <c:pt idx="768">
                  <c:v>14.79418604651163</c:v>
                </c:pt>
                <c:pt idx="769">
                  <c:v>14.79418604651163</c:v>
                </c:pt>
                <c:pt idx="770">
                  <c:v>14.79418604651163</c:v>
                </c:pt>
                <c:pt idx="771">
                  <c:v>14.79418604651163</c:v>
                </c:pt>
                <c:pt idx="772">
                  <c:v>14.79418604651163</c:v>
                </c:pt>
                <c:pt idx="773">
                  <c:v>14.79418604651163</c:v>
                </c:pt>
                <c:pt idx="774">
                  <c:v>14.79418604651163</c:v>
                </c:pt>
                <c:pt idx="775">
                  <c:v>14.79418604651163</c:v>
                </c:pt>
                <c:pt idx="776">
                  <c:v>14.79418604651163</c:v>
                </c:pt>
                <c:pt idx="777">
                  <c:v>14.79418604651163</c:v>
                </c:pt>
                <c:pt idx="778">
                  <c:v>14.79418604651163</c:v>
                </c:pt>
                <c:pt idx="779">
                  <c:v>14.79418604651163</c:v>
                </c:pt>
                <c:pt idx="780">
                  <c:v>14.79418604651163</c:v>
                </c:pt>
                <c:pt idx="781">
                  <c:v>14.79418604651163</c:v>
                </c:pt>
                <c:pt idx="782">
                  <c:v>14.79418604651163</c:v>
                </c:pt>
                <c:pt idx="783">
                  <c:v>14.79418604651163</c:v>
                </c:pt>
                <c:pt idx="784">
                  <c:v>14.79418604651163</c:v>
                </c:pt>
                <c:pt idx="785">
                  <c:v>14.79418604651163</c:v>
                </c:pt>
                <c:pt idx="786">
                  <c:v>14.79418604651163</c:v>
                </c:pt>
                <c:pt idx="787">
                  <c:v>14.79418604651163</c:v>
                </c:pt>
                <c:pt idx="788">
                  <c:v>14.79418604651163</c:v>
                </c:pt>
                <c:pt idx="789">
                  <c:v>14.79418604651163</c:v>
                </c:pt>
                <c:pt idx="790">
                  <c:v>14.79418604651163</c:v>
                </c:pt>
                <c:pt idx="791">
                  <c:v>14.79418604651163</c:v>
                </c:pt>
                <c:pt idx="792">
                  <c:v>14.79418604651163</c:v>
                </c:pt>
                <c:pt idx="793">
                  <c:v>14.79418604651163</c:v>
                </c:pt>
                <c:pt idx="794">
                  <c:v>14.79418604651163</c:v>
                </c:pt>
                <c:pt idx="795">
                  <c:v>14.79418604651163</c:v>
                </c:pt>
                <c:pt idx="796">
                  <c:v>14.79418604651163</c:v>
                </c:pt>
                <c:pt idx="797">
                  <c:v>14.79418604651163</c:v>
                </c:pt>
                <c:pt idx="798">
                  <c:v>14.79418604651163</c:v>
                </c:pt>
                <c:pt idx="799">
                  <c:v>14.79418604651163</c:v>
                </c:pt>
                <c:pt idx="800">
                  <c:v>14.79418604651163</c:v>
                </c:pt>
                <c:pt idx="801">
                  <c:v>14.79418604651163</c:v>
                </c:pt>
                <c:pt idx="802">
                  <c:v>14.79418604651163</c:v>
                </c:pt>
                <c:pt idx="803">
                  <c:v>14.79418604651163</c:v>
                </c:pt>
                <c:pt idx="804">
                  <c:v>14.79418604651163</c:v>
                </c:pt>
                <c:pt idx="805">
                  <c:v>14.79418604651163</c:v>
                </c:pt>
                <c:pt idx="806">
                  <c:v>14.79418604651163</c:v>
                </c:pt>
                <c:pt idx="807">
                  <c:v>14.79418604651163</c:v>
                </c:pt>
                <c:pt idx="808">
                  <c:v>14.79418604651163</c:v>
                </c:pt>
                <c:pt idx="809">
                  <c:v>14.79418604651163</c:v>
                </c:pt>
                <c:pt idx="810">
                  <c:v>14.79418604651163</c:v>
                </c:pt>
                <c:pt idx="811">
                  <c:v>14.79418604651163</c:v>
                </c:pt>
                <c:pt idx="812">
                  <c:v>14.79418604651163</c:v>
                </c:pt>
                <c:pt idx="813">
                  <c:v>14.79418604651163</c:v>
                </c:pt>
                <c:pt idx="814">
                  <c:v>14.79418604651163</c:v>
                </c:pt>
                <c:pt idx="815">
                  <c:v>14.79418604651163</c:v>
                </c:pt>
                <c:pt idx="816">
                  <c:v>14.79418604651163</c:v>
                </c:pt>
                <c:pt idx="817">
                  <c:v>14.79418604651163</c:v>
                </c:pt>
                <c:pt idx="818">
                  <c:v>14.79418604651163</c:v>
                </c:pt>
                <c:pt idx="819">
                  <c:v>14.79418604651163</c:v>
                </c:pt>
                <c:pt idx="820">
                  <c:v>14.79418604651163</c:v>
                </c:pt>
                <c:pt idx="821">
                  <c:v>14.79418604651163</c:v>
                </c:pt>
                <c:pt idx="822">
                  <c:v>14.79418604651163</c:v>
                </c:pt>
                <c:pt idx="823">
                  <c:v>14.79418604651163</c:v>
                </c:pt>
                <c:pt idx="824">
                  <c:v>14.79418604651163</c:v>
                </c:pt>
                <c:pt idx="825">
                  <c:v>14.79418604651163</c:v>
                </c:pt>
                <c:pt idx="826">
                  <c:v>14.79418604651163</c:v>
                </c:pt>
                <c:pt idx="827">
                  <c:v>14.79418604651163</c:v>
                </c:pt>
                <c:pt idx="828">
                  <c:v>14.79418604651163</c:v>
                </c:pt>
                <c:pt idx="829">
                  <c:v>14.79418604651163</c:v>
                </c:pt>
                <c:pt idx="830">
                  <c:v>14.79418604651163</c:v>
                </c:pt>
                <c:pt idx="831">
                  <c:v>14.79418604651163</c:v>
                </c:pt>
                <c:pt idx="832">
                  <c:v>14.79418604651163</c:v>
                </c:pt>
                <c:pt idx="833">
                  <c:v>14.79418604651163</c:v>
                </c:pt>
                <c:pt idx="834">
                  <c:v>14.79418604651163</c:v>
                </c:pt>
                <c:pt idx="835">
                  <c:v>14.79418604651163</c:v>
                </c:pt>
                <c:pt idx="836">
                  <c:v>14.79418604651163</c:v>
                </c:pt>
                <c:pt idx="837">
                  <c:v>14.79418604651163</c:v>
                </c:pt>
                <c:pt idx="838">
                  <c:v>14.79418604651163</c:v>
                </c:pt>
                <c:pt idx="839">
                  <c:v>14.79418604651163</c:v>
                </c:pt>
                <c:pt idx="840">
                  <c:v>14.79418604651163</c:v>
                </c:pt>
                <c:pt idx="841">
                  <c:v>14.79418604651163</c:v>
                </c:pt>
                <c:pt idx="842">
                  <c:v>14.79418604651163</c:v>
                </c:pt>
                <c:pt idx="843">
                  <c:v>14.79418604651163</c:v>
                </c:pt>
                <c:pt idx="844">
                  <c:v>14.79418604651163</c:v>
                </c:pt>
                <c:pt idx="845">
                  <c:v>14.79418604651163</c:v>
                </c:pt>
                <c:pt idx="846">
                  <c:v>14.79418604651163</c:v>
                </c:pt>
                <c:pt idx="847">
                  <c:v>14.79418604651163</c:v>
                </c:pt>
                <c:pt idx="848">
                  <c:v>14.79418604651163</c:v>
                </c:pt>
                <c:pt idx="849">
                  <c:v>14.79418604651163</c:v>
                </c:pt>
                <c:pt idx="850">
                  <c:v>14.79418604651163</c:v>
                </c:pt>
                <c:pt idx="851">
                  <c:v>14.79418604651163</c:v>
                </c:pt>
                <c:pt idx="852">
                  <c:v>14.79418604651163</c:v>
                </c:pt>
                <c:pt idx="853">
                  <c:v>14.79418604651163</c:v>
                </c:pt>
                <c:pt idx="854">
                  <c:v>14.79418604651163</c:v>
                </c:pt>
                <c:pt idx="855">
                  <c:v>14.79418604651163</c:v>
                </c:pt>
                <c:pt idx="856">
                  <c:v>14.79418604651163</c:v>
                </c:pt>
                <c:pt idx="857">
                  <c:v>14.79418604651163</c:v>
                </c:pt>
                <c:pt idx="858">
                  <c:v>14.79418604651163</c:v>
                </c:pt>
                <c:pt idx="859">
                  <c:v>14.79418604651163</c:v>
                </c:pt>
                <c:pt idx="860">
                  <c:v>14.79418604651163</c:v>
                </c:pt>
                <c:pt idx="861">
                  <c:v>14.79418604651163</c:v>
                </c:pt>
                <c:pt idx="862">
                  <c:v>14.79418604651163</c:v>
                </c:pt>
                <c:pt idx="863">
                  <c:v>14.79418604651163</c:v>
                </c:pt>
                <c:pt idx="864">
                  <c:v>14.79418604651163</c:v>
                </c:pt>
                <c:pt idx="865">
                  <c:v>14.79418604651163</c:v>
                </c:pt>
                <c:pt idx="866">
                  <c:v>14.79418604651163</c:v>
                </c:pt>
                <c:pt idx="867">
                  <c:v>14.79418604651163</c:v>
                </c:pt>
                <c:pt idx="868">
                  <c:v>14.79418604651163</c:v>
                </c:pt>
                <c:pt idx="869">
                  <c:v>14.79418604651163</c:v>
                </c:pt>
                <c:pt idx="870">
                  <c:v>14.79418604651163</c:v>
                </c:pt>
                <c:pt idx="871">
                  <c:v>14.79418604651163</c:v>
                </c:pt>
                <c:pt idx="872">
                  <c:v>14.79418604651163</c:v>
                </c:pt>
                <c:pt idx="873">
                  <c:v>14.79418604651163</c:v>
                </c:pt>
                <c:pt idx="874">
                  <c:v>14.79418604651163</c:v>
                </c:pt>
                <c:pt idx="875">
                  <c:v>14.79418604651163</c:v>
                </c:pt>
                <c:pt idx="876">
                  <c:v>14.79418604651163</c:v>
                </c:pt>
                <c:pt idx="877">
                  <c:v>14.79418604651163</c:v>
                </c:pt>
                <c:pt idx="878">
                  <c:v>14.79418604651163</c:v>
                </c:pt>
                <c:pt idx="879">
                  <c:v>14.79418604651163</c:v>
                </c:pt>
                <c:pt idx="880">
                  <c:v>14.79418604651163</c:v>
                </c:pt>
                <c:pt idx="881">
                  <c:v>14.79418604651163</c:v>
                </c:pt>
                <c:pt idx="882">
                  <c:v>14.79418604651163</c:v>
                </c:pt>
                <c:pt idx="883">
                  <c:v>14.79418604651163</c:v>
                </c:pt>
                <c:pt idx="884">
                  <c:v>14.79418604651163</c:v>
                </c:pt>
                <c:pt idx="885">
                  <c:v>14.79418604651163</c:v>
                </c:pt>
                <c:pt idx="886">
                  <c:v>14.79418604651163</c:v>
                </c:pt>
                <c:pt idx="887">
                  <c:v>14.79418604651163</c:v>
                </c:pt>
                <c:pt idx="888">
                  <c:v>14.79418604651163</c:v>
                </c:pt>
                <c:pt idx="889">
                  <c:v>14.79418604651163</c:v>
                </c:pt>
                <c:pt idx="890">
                  <c:v>14.79418604651163</c:v>
                </c:pt>
                <c:pt idx="891">
                  <c:v>14.79418604651163</c:v>
                </c:pt>
                <c:pt idx="892">
                  <c:v>14.79418604651163</c:v>
                </c:pt>
                <c:pt idx="893">
                  <c:v>14.79418604651163</c:v>
                </c:pt>
                <c:pt idx="894">
                  <c:v>14.79418604651163</c:v>
                </c:pt>
                <c:pt idx="895">
                  <c:v>14.79418604651163</c:v>
                </c:pt>
                <c:pt idx="896">
                  <c:v>14.79418604651163</c:v>
                </c:pt>
                <c:pt idx="897">
                  <c:v>14.79418604651163</c:v>
                </c:pt>
                <c:pt idx="898">
                  <c:v>14.79418604651163</c:v>
                </c:pt>
                <c:pt idx="899">
                  <c:v>14.79418604651163</c:v>
                </c:pt>
                <c:pt idx="900">
                  <c:v>14.79418604651163</c:v>
                </c:pt>
                <c:pt idx="901">
                  <c:v>14.79418604651163</c:v>
                </c:pt>
                <c:pt idx="902">
                  <c:v>14.79418604651163</c:v>
                </c:pt>
                <c:pt idx="903">
                  <c:v>14.79418604651163</c:v>
                </c:pt>
                <c:pt idx="904">
                  <c:v>14.79418604651163</c:v>
                </c:pt>
                <c:pt idx="905">
                  <c:v>14.79418604651163</c:v>
                </c:pt>
                <c:pt idx="906">
                  <c:v>14.79418604651163</c:v>
                </c:pt>
                <c:pt idx="907">
                  <c:v>14.79418604651163</c:v>
                </c:pt>
                <c:pt idx="908">
                  <c:v>14.79418604651163</c:v>
                </c:pt>
                <c:pt idx="909">
                  <c:v>14.79418604651163</c:v>
                </c:pt>
                <c:pt idx="910">
                  <c:v>14.79418604651163</c:v>
                </c:pt>
                <c:pt idx="911">
                  <c:v>14.79418604651163</c:v>
                </c:pt>
                <c:pt idx="912">
                  <c:v>14.79418604651163</c:v>
                </c:pt>
                <c:pt idx="913">
                  <c:v>14.79418604651163</c:v>
                </c:pt>
                <c:pt idx="914">
                  <c:v>14.79418604651163</c:v>
                </c:pt>
                <c:pt idx="915">
                  <c:v>14.79418604651163</c:v>
                </c:pt>
                <c:pt idx="916">
                  <c:v>14.79418604651163</c:v>
                </c:pt>
                <c:pt idx="917">
                  <c:v>14.79418604651163</c:v>
                </c:pt>
                <c:pt idx="918">
                  <c:v>14.79418604651163</c:v>
                </c:pt>
                <c:pt idx="919">
                  <c:v>14.79418604651163</c:v>
                </c:pt>
                <c:pt idx="920">
                  <c:v>14.79418604651163</c:v>
                </c:pt>
                <c:pt idx="921">
                  <c:v>14.79418604651163</c:v>
                </c:pt>
                <c:pt idx="922">
                  <c:v>14.79418604651163</c:v>
                </c:pt>
                <c:pt idx="923">
                  <c:v>14.79418604651163</c:v>
                </c:pt>
                <c:pt idx="924">
                  <c:v>14.79418604651163</c:v>
                </c:pt>
                <c:pt idx="925">
                  <c:v>14.79418604651163</c:v>
                </c:pt>
                <c:pt idx="926">
                  <c:v>14.79418604651163</c:v>
                </c:pt>
                <c:pt idx="927">
                  <c:v>14.79418604651163</c:v>
                </c:pt>
                <c:pt idx="928">
                  <c:v>14.79418604651163</c:v>
                </c:pt>
                <c:pt idx="929">
                  <c:v>14.79418604651163</c:v>
                </c:pt>
                <c:pt idx="930">
                  <c:v>14.79418604651163</c:v>
                </c:pt>
                <c:pt idx="931">
                  <c:v>14.79418604651163</c:v>
                </c:pt>
                <c:pt idx="932">
                  <c:v>14.79418604651163</c:v>
                </c:pt>
                <c:pt idx="933">
                  <c:v>14.79418604651163</c:v>
                </c:pt>
                <c:pt idx="934">
                  <c:v>14.79418604651163</c:v>
                </c:pt>
                <c:pt idx="935">
                  <c:v>14.79418604651163</c:v>
                </c:pt>
                <c:pt idx="936">
                  <c:v>14.79418604651163</c:v>
                </c:pt>
                <c:pt idx="937">
                  <c:v>14.79418604651163</c:v>
                </c:pt>
                <c:pt idx="938">
                  <c:v>14.79418604651163</c:v>
                </c:pt>
                <c:pt idx="939">
                  <c:v>14.79418604651163</c:v>
                </c:pt>
                <c:pt idx="940">
                  <c:v>14.79418604651163</c:v>
                </c:pt>
                <c:pt idx="941">
                  <c:v>14.79418604651163</c:v>
                </c:pt>
                <c:pt idx="942">
                  <c:v>14.79418604651163</c:v>
                </c:pt>
                <c:pt idx="943">
                  <c:v>14.79418604651163</c:v>
                </c:pt>
                <c:pt idx="944">
                  <c:v>14.79418604651163</c:v>
                </c:pt>
                <c:pt idx="945">
                  <c:v>14.79418604651163</c:v>
                </c:pt>
                <c:pt idx="946">
                  <c:v>14.79418604651163</c:v>
                </c:pt>
                <c:pt idx="947">
                  <c:v>14.79418604651163</c:v>
                </c:pt>
                <c:pt idx="948">
                  <c:v>14.79418604651163</c:v>
                </c:pt>
                <c:pt idx="949">
                  <c:v>14.79418604651163</c:v>
                </c:pt>
                <c:pt idx="950">
                  <c:v>14.79418604651163</c:v>
                </c:pt>
                <c:pt idx="951">
                  <c:v>14.79418604651163</c:v>
                </c:pt>
                <c:pt idx="952">
                  <c:v>14.79418604651163</c:v>
                </c:pt>
                <c:pt idx="953">
                  <c:v>14.79418604651163</c:v>
                </c:pt>
                <c:pt idx="954">
                  <c:v>14.79418604651163</c:v>
                </c:pt>
                <c:pt idx="955">
                  <c:v>14.79418604651163</c:v>
                </c:pt>
                <c:pt idx="956">
                  <c:v>14.79418604651163</c:v>
                </c:pt>
                <c:pt idx="957">
                  <c:v>14.79418604651163</c:v>
                </c:pt>
                <c:pt idx="958">
                  <c:v>14.79418604651163</c:v>
                </c:pt>
                <c:pt idx="959">
                  <c:v>14.79418604651163</c:v>
                </c:pt>
                <c:pt idx="960">
                  <c:v>14.79418604651163</c:v>
                </c:pt>
                <c:pt idx="961">
                  <c:v>14.79418604651163</c:v>
                </c:pt>
                <c:pt idx="962">
                  <c:v>14.79418604651163</c:v>
                </c:pt>
                <c:pt idx="963">
                  <c:v>14.79418604651163</c:v>
                </c:pt>
                <c:pt idx="964">
                  <c:v>14.79418604651163</c:v>
                </c:pt>
                <c:pt idx="965">
                  <c:v>14.79418604651163</c:v>
                </c:pt>
                <c:pt idx="966">
                  <c:v>14.79418604651163</c:v>
                </c:pt>
                <c:pt idx="967">
                  <c:v>14.79418604651163</c:v>
                </c:pt>
                <c:pt idx="968">
                  <c:v>14.79418604651163</c:v>
                </c:pt>
                <c:pt idx="969">
                  <c:v>14.79418604651163</c:v>
                </c:pt>
                <c:pt idx="970">
                  <c:v>14.79418604651163</c:v>
                </c:pt>
                <c:pt idx="971">
                  <c:v>14.79418604651163</c:v>
                </c:pt>
                <c:pt idx="972">
                  <c:v>14.79418604651163</c:v>
                </c:pt>
                <c:pt idx="973">
                  <c:v>14.79418604651163</c:v>
                </c:pt>
                <c:pt idx="974">
                  <c:v>14.79418604651163</c:v>
                </c:pt>
                <c:pt idx="975">
                  <c:v>14.79418604651163</c:v>
                </c:pt>
                <c:pt idx="976">
                  <c:v>14.79418604651163</c:v>
                </c:pt>
                <c:pt idx="977">
                  <c:v>14.79418604651163</c:v>
                </c:pt>
                <c:pt idx="978">
                  <c:v>14.79418604651163</c:v>
                </c:pt>
                <c:pt idx="979">
                  <c:v>14.79418604651163</c:v>
                </c:pt>
                <c:pt idx="980">
                  <c:v>14.79418604651163</c:v>
                </c:pt>
                <c:pt idx="981">
                  <c:v>14.79418604651163</c:v>
                </c:pt>
                <c:pt idx="982">
                  <c:v>14.79418604651163</c:v>
                </c:pt>
                <c:pt idx="983">
                  <c:v>14.79418604651163</c:v>
                </c:pt>
                <c:pt idx="984">
                  <c:v>14.79418604651163</c:v>
                </c:pt>
                <c:pt idx="985">
                  <c:v>14.79418604651163</c:v>
                </c:pt>
                <c:pt idx="986">
                  <c:v>14.79418604651163</c:v>
                </c:pt>
                <c:pt idx="987">
                  <c:v>14.79418604651163</c:v>
                </c:pt>
                <c:pt idx="988">
                  <c:v>14.79418604651163</c:v>
                </c:pt>
                <c:pt idx="989">
                  <c:v>14.79418604651163</c:v>
                </c:pt>
                <c:pt idx="990">
                  <c:v>14.79418604651163</c:v>
                </c:pt>
                <c:pt idx="991">
                  <c:v>14.79418604651163</c:v>
                </c:pt>
                <c:pt idx="992">
                  <c:v>14.79418604651163</c:v>
                </c:pt>
                <c:pt idx="993">
                  <c:v>14.79418604651163</c:v>
                </c:pt>
                <c:pt idx="994">
                  <c:v>14.79418604651163</c:v>
                </c:pt>
                <c:pt idx="995">
                  <c:v>14.79418604651163</c:v>
                </c:pt>
                <c:pt idx="996">
                  <c:v>14.79418604651163</c:v>
                </c:pt>
                <c:pt idx="997">
                  <c:v>14.79418604651163</c:v>
                </c:pt>
                <c:pt idx="998">
                  <c:v>14.79418604651163</c:v>
                </c:pt>
                <c:pt idx="999">
                  <c:v>14.79418604651163</c:v>
                </c:pt>
                <c:pt idx="1000">
                  <c:v>14.79418604651163</c:v>
                </c:pt>
                <c:pt idx="1001">
                  <c:v>14.79418604651163</c:v>
                </c:pt>
                <c:pt idx="1002">
                  <c:v>14.79418604651163</c:v>
                </c:pt>
                <c:pt idx="1003">
                  <c:v>14.79418604651163</c:v>
                </c:pt>
                <c:pt idx="1004">
                  <c:v>14.79418604651163</c:v>
                </c:pt>
                <c:pt idx="1005">
                  <c:v>14.79418604651163</c:v>
                </c:pt>
                <c:pt idx="1006">
                  <c:v>14.79418604651163</c:v>
                </c:pt>
                <c:pt idx="1007">
                  <c:v>14.79418604651163</c:v>
                </c:pt>
                <c:pt idx="1008">
                  <c:v>14.79418604651163</c:v>
                </c:pt>
                <c:pt idx="1009">
                  <c:v>14.79418604651163</c:v>
                </c:pt>
                <c:pt idx="1010">
                  <c:v>14.79418604651163</c:v>
                </c:pt>
                <c:pt idx="1011">
                  <c:v>14.79418604651163</c:v>
                </c:pt>
                <c:pt idx="1012">
                  <c:v>14.79418604651163</c:v>
                </c:pt>
                <c:pt idx="1013">
                  <c:v>14.79418604651163</c:v>
                </c:pt>
                <c:pt idx="1014">
                  <c:v>14.79418604651163</c:v>
                </c:pt>
                <c:pt idx="1015">
                  <c:v>14.79418604651163</c:v>
                </c:pt>
                <c:pt idx="1016">
                  <c:v>14.79418604651163</c:v>
                </c:pt>
                <c:pt idx="1017">
                  <c:v>14.79418604651163</c:v>
                </c:pt>
                <c:pt idx="1018">
                  <c:v>14.79418604651163</c:v>
                </c:pt>
                <c:pt idx="1019">
                  <c:v>14.79418604651163</c:v>
                </c:pt>
                <c:pt idx="1020">
                  <c:v>14.79418604651163</c:v>
                </c:pt>
                <c:pt idx="1021">
                  <c:v>14.79418604651163</c:v>
                </c:pt>
                <c:pt idx="1022">
                  <c:v>14.79418604651163</c:v>
                </c:pt>
                <c:pt idx="1023">
                  <c:v>14.79418604651163</c:v>
                </c:pt>
                <c:pt idx="1024">
                  <c:v>14.79418604651163</c:v>
                </c:pt>
                <c:pt idx="1025">
                  <c:v>14.79418604651163</c:v>
                </c:pt>
                <c:pt idx="1026">
                  <c:v>14.79418604651163</c:v>
                </c:pt>
                <c:pt idx="1027">
                  <c:v>14.79418604651163</c:v>
                </c:pt>
                <c:pt idx="1028">
                  <c:v>14.79418604651163</c:v>
                </c:pt>
                <c:pt idx="1029">
                  <c:v>14.79418604651163</c:v>
                </c:pt>
                <c:pt idx="1030">
                  <c:v>14.79418604651163</c:v>
                </c:pt>
                <c:pt idx="1031">
                  <c:v>14.79418604651163</c:v>
                </c:pt>
                <c:pt idx="1032">
                  <c:v>14.79418604651163</c:v>
                </c:pt>
                <c:pt idx="1033">
                  <c:v>14.79418604651163</c:v>
                </c:pt>
                <c:pt idx="1034">
                  <c:v>14.79418604651163</c:v>
                </c:pt>
                <c:pt idx="1035">
                  <c:v>14.79418604651163</c:v>
                </c:pt>
                <c:pt idx="1036">
                  <c:v>14.79418604651163</c:v>
                </c:pt>
                <c:pt idx="1037">
                  <c:v>14.79418604651163</c:v>
                </c:pt>
                <c:pt idx="1038">
                  <c:v>14.79418604651163</c:v>
                </c:pt>
                <c:pt idx="1039">
                  <c:v>14.79418604651163</c:v>
                </c:pt>
                <c:pt idx="1040">
                  <c:v>14.79418604651163</c:v>
                </c:pt>
                <c:pt idx="1041">
                  <c:v>14.79418604651163</c:v>
                </c:pt>
                <c:pt idx="1042">
                  <c:v>14.79418604651163</c:v>
                </c:pt>
                <c:pt idx="1043">
                  <c:v>14.79418604651163</c:v>
                </c:pt>
                <c:pt idx="1044">
                  <c:v>14.79418604651163</c:v>
                </c:pt>
                <c:pt idx="1045">
                  <c:v>14.79418604651163</c:v>
                </c:pt>
                <c:pt idx="1046">
                  <c:v>14.79418604651163</c:v>
                </c:pt>
                <c:pt idx="1047">
                  <c:v>14.79418604651163</c:v>
                </c:pt>
                <c:pt idx="1048">
                  <c:v>14.79418604651163</c:v>
                </c:pt>
                <c:pt idx="1049">
                  <c:v>14.79418604651163</c:v>
                </c:pt>
                <c:pt idx="1050">
                  <c:v>14.79418604651163</c:v>
                </c:pt>
                <c:pt idx="1051">
                  <c:v>14.79418604651163</c:v>
                </c:pt>
                <c:pt idx="1052">
                  <c:v>14.79418604651163</c:v>
                </c:pt>
                <c:pt idx="1053">
                  <c:v>14.79418604651163</c:v>
                </c:pt>
                <c:pt idx="1054">
                  <c:v>14.79418604651163</c:v>
                </c:pt>
                <c:pt idx="1055">
                  <c:v>14.79418604651163</c:v>
                </c:pt>
                <c:pt idx="1056">
                  <c:v>14.79418604651163</c:v>
                </c:pt>
                <c:pt idx="1057">
                  <c:v>14.79418604651163</c:v>
                </c:pt>
                <c:pt idx="1058">
                  <c:v>14.79418604651163</c:v>
                </c:pt>
                <c:pt idx="1059">
                  <c:v>14.79418604651163</c:v>
                </c:pt>
                <c:pt idx="1060">
                  <c:v>14.79418604651163</c:v>
                </c:pt>
                <c:pt idx="1061">
                  <c:v>14.79418604651163</c:v>
                </c:pt>
                <c:pt idx="1062">
                  <c:v>14.79418604651163</c:v>
                </c:pt>
                <c:pt idx="1063">
                  <c:v>14.79418604651163</c:v>
                </c:pt>
                <c:pt idx="1064">
                  <c:v>14.79418604651163</c:v>
                </c:pt>
                <c:pt idx="1065">
                  <c:v>14.79418604651163</c:v>
                </c:pt>
                <c:pt idx="1066">
                  <c:v>14.79418604651163</c:v>
                </c:pt>
                <c:pt idx="1067">
                  <c:v>14.79418604651163</c:v>
                </c:pt>
                <c:pt idx="1068">
                  <c:v>14.79418604651163</c:v>
                </c:pt>
                <c:pt idx="1069">
                  <c:v>14.79418604651163</c:v>
                </c:pt>
                <c:pt idx="1070">
                  <c:v>14.79418604651163</c:v>
                </c:pt>
                <c:pt idx="1071">
                  <c:v>14.79418604651163</c:v>
                </c:pt>
                <c:pt idx="1072">
                  <c:v>14.79418604651163</c:v>
                </c:pt>
                <c:pt idx="1073">
                  <c:v>14.79418604651163</c:v>
                </c:pt>
                <c:pt idx="1074">
                  <c:v>14.79418604651163</c:v>
                </c:pt>
                <c:pt idx="1075">
                  <c:v>14.79418604651163</c:v>
                </c:pt>
                <c:pt idx="1076">
                  <c:v>14.79418604651163</c:v>
                </c:pt>
                <c:pt idx="1077">
                  <c:v>14.79418604651163</c:v>
                </c:pt>
                <c:pt idx="1078">
                  <c:v>14.79418604651163</c:v>
                </c:pt>
                <c:pt idx="1079">
                  <c:v>14.79418604651163</c:v>
                </c:pt>
                <c:pt idx="1080">
                  <c:v>14.79418604651163</c:v>
                </c:pt>
                <c:pt idx="1081">
                  <c:v>14.79418604651163</c:v>
                </c:pt>
                <c:pt idx="1082">
                  <c:v>14.79418604651163</c:v>
                </c:pt>
                <c:pt idx="1083">
                  <c:v>14.79418604651163</c:v>
                </c:pt>
                <c:pt idx="1084">
                  <c:v>14.79418604651163</c:v>
                </c:pt>
                <c:pt idx="1085">
                  <c:v>14.79418604651163</c:v>
                </c:pt>
                <c:pt idx="1086">
                  <c:v>14.79418604651163</c:v>
                </c:pt>
                <c:pt idx="1087">
                  <c:v>14.79418604651163</c:v>
                </c:pt>
                <c:pt idx="1088">
                  <c:v>14.79418604651163</c:v>
                </c:pt>
                <c:pt idx="1089">
                  <c:v>14.79418604651163</c:v>
                </c:pt>
                <c:pt idx="1090">
                  <c:v>14.79418604651163</c:v>
                </c:pt>
                <c:pt idx="1091">
                  <c:v>14.79418604651163</c:v>
                </c:pt>
                <c:pt idx="1092">
                  <c:v>14.79418604651163</c:v>
                </c:pt>
                <c:pt idx="1093">
                  <c:v>14.79418604651163</c:v>
                </c:pt>
                <c:pt idx="1094">
                  <c:v>14.79418604651163</c:v>
                </c:pt>
                <c:pt idx="1095">
                  <c:v>14.79418604651163</c:v>
                </c:pt>
                <c:pt idx="1096">
                  <c:v>14.79418604651163</c:v>
                </c:pt>
                <c:pt idx="1097">
                  <c:v>14.79418604651163</c:v>
                </c:pt>
                <c:pt idx="1098">
                  <c:v>14.79418604651163</c:v>
                </c:pt>
                <c:pt idx="1099">
                  <c:v>14.79418604651163</c:v>
                </c:pt>
                <c:pt idx="1100">
                  <c:v>14.79418604651163</c:v>
                </c:pt>
                <c:pt idx="1101">
                  <c:v>14.79418604651163</c:v>
                </c:pt>
                <c:pt idx="1102">
                  <c:v>14.79418604651163</c:v>
                </c:pt>
                <c:pt idx="1103">
                  <c:v>14.79418604651163</c:v>
                </c:pt>
                <c:pt idx="1104">
                  <c:v>14.79418604651163</c:v>
                </c:pt>
                <c:pt idx="1105">
                  <c:v>14.79418604651163</c:v>
                </c:pt>
                <c:pt idx="1106">
                  <c:v>14.79418604651163</c:v>
                </c:pt>
                <c:pt idx="1107">
                  <c:v>14.79418604651163</c:v>
                </c:pt>
                <c:pt idx="1108">
                  <c:v>14.79418604651163</c:v>
                </c:pt>
                <c:pt idx="1109">
                  <c:v>14.79418604651163</c:v>
                </c:pt>
                <c:pt idx="1110">
                  <c:v>14.79418604651163</c:v>
                </c:pt>
                <c:pt idx="1111">
                  <c:v>14.79418604651163</c:v>
                </c:pt>
                <c:pt idx="1112">
                  <c:v>14.79418604651163</c:v>
                </c:pt>
                <c:pt idx="1113">
                  <c:v>14.79418604651163</c:v>
                </c:pt>
                <c:pt idx="1114">
                  <c:v>14.79418604651163</c:v>
                </c:pt>
                <c:pt idx="1115">
                  <c:v>14.79418604651163</c:v>
                </c:pt>
                <c:pt idx="1116">
                  <c:v>14.79418604651163</c:v>
                </c:pt>
                <c:pt idx="1117">
                  <c:v>14.79418604651163</c:v>
                </c:pt>
                <c:pt idx="1118">
                  <c:v>14.79418604651163</c:v>
                </c:pt>
                <c:pt idx="1119">
                  <c:v>14.79418604651163</c:v>
                </c:pt>
                <c:pt idx="1120">
                  <c:v>14.79418604651163</c:v>
                </c:pt>
                <c:pt idx="1121">
                  <c:v>14.79418604651163</c:v>
                </c:pt>
                <c:pt idx="1122">
                  <c:v>14.79418604651163</c:v>
                </c:pt>
                <c:pt idx="1123">
                  <c:v>14.79418604651163</c:v>
                </c:pt>
                <c:pt idx="1124">
                  <c:v>14.79418604651163</c:v>
                </c:pt>
                <c:pt idx="1125">
                  <c:v>14.79418604651163</c:v>
                </c:pt>
                <c:pt idx="1126">
                  <c:v>14.79418604651163</c:v>
                </c:pt>
                <c:pt idx="1127">
                  <c:v>14.79418604651163</c:v>
                </c:pt>
                <c:pt idx="1128">
                  <c:v>14.79418604651163</c:v>
                </c:pt>
                <c:pt idx="1129">
                  <c:v>14.79418604651163</c:v>
                </c:pt>
                <c:pt idx="1130">
                  <c:v>14.79418604651163</c:v>
                </c:pt>
                <c:pt idx="1131">
                  <c:v>14.79418604651163</c:v>
                </c:pt>
                <c:pt idx="1132">
                  <c:v>14.79418604651163</c:v>
                </c:pt>
                <c:pt idx="1133">
                  <c:v>14.79418604651163</c:v>
                </c:pt>
                <c:pt idx="1134">
                  <c:v>14.79418604651163</c:v>
                </c:pt>
                <c:pt idx="1135">
                  <c:v>14.79418604651163</c:v>
                </c:pt>
                <c:pt idx="1136">
                  <c:v>14.79418604651163</c:v>
                </c:pt>
                <c:pt idx="1137">
                  <c:v>14.79418604651163</c:v>
                </c:pt>
                <c:pt idx="1138">
                  <c:v>14.79418604651163</c:v>
                </c:pt>
                <c:pt idx="1139">
                  <c:v>14.79418604651163</c:v>
                </c:pt>
                <c:pt idx="1140">
                  <c:v>14.79418604651163</c:v>
                </c:pt>
                <c:pt idx="1141">
                  <c:v>14.79418604651163</c:v>
                </c:pt>
                <c:pt idx="1142">
                  <c:v>14.79418604651163</c:v>
                </c:pt>
                <c:pt idx="1143">
                  <c:v>14.79418604651163</c:v>
                </c:pt>
                <c:pt idx="1144">
                  <c:v>14.79418604651163</c:v>
                </c:pt>
                <c:pt idx="1145">
                  <c:v>14.79418604651163</c:v>
                </c:pt>
                <c:pt idx="1146">
                  <c:v>14.79418604651163</c:v>
                </c:pt>
                <c:pt idx="1147">
                  <c:v>14.79418604651163</c:v>
                </c:pt>
                <c:pt idx="1148">
                  <c:v>14.79418604651163</c:v>
                </c:pt>
                <c:pt idx="1149">
                  <c:v>14.79418604651163</c:v>
                </c:pt>
                <c:pt idx="1150">
                  <c:v>14.79418604651163</c:v>
                </c:pt>
                <c:pt idx="1151">
                  <c:v>14.79418604651163</c:v>
                </c:pt>
                <c:pt idx="1152">
                  <c:v>14.79418604651163</c:v>
                </c:pt>
                <c:pt idx="1153">
                  <c:v>14.79418604651163</c:v>
                </c:pt>
                <c:pt idx="1154">
                  <c:v>14.79418604651163</c:v>
                </c:pt>
                <c:pt idx="1155">
                  <c:v>14.79418604651163</c:v>
                </c:pt>
                <c:pt idx="1156">
                  <c:v>14.79418604651163</c:v>
                </c:pt>
                <c:pt idx="1157">
                  <c:v>14.79418604651163</c:v>
                </c:pt>
                <c:pt idx="1158">
                  <c:v>14.79418604651163</c:v>
                </c:pt>
                <c:pt idx="1159">
                  <c:v>14.79418604651163</c:v>
                </c:pt>
                <c:pt idx="1160">
                  <c:v>14.79418604651163</c:v>
                </c:pt>
                <c:pt idx="1161">
                  <c:v>14.79418604651163</c:v>
                </c:pt>
                <c:pt idx="1162">
                  <c:v>14.79418604651163</c:v>
                </c:pt>
                <c:pt idx="1163">
                  <c:v>14.79418604651163</c:v>
                </c:pt>
                <c:pt idx="1164">
                  <c:v>14.79418604651163</c:v>
                </c:pt>
                <c:pt idx="1165">
                  <c:v>14.79418604651163</c:v>
                </c:pt>
                <c:pt idx="1166">
                  <c:v>14.79418604651163</c:v>
                </c:pt>
                <c:pt idx="1167">
                  <c:v>14.79418604651163</c:v>
                </c:pt>
                <c:pt idx="1168">
                  <c:v>14.79418604651163</c:v>
                </c:pt>
                <c:pt idx="1169">
                  <c:v>14.79418604651163</c:v>
                </c:pt>
                <c:pt idx="1170">
                  <c:v>14.79418604651163</c:v>
                </c:pt>
                <c:pt idx="1171">
                  <c:v>14.79418604651163</c:v>
                </c:pt>
                <c:pt idx="1172">
                  <c:v>14.79418604651163</c:v>
                </c:pt>
                <c:pt idx="1173">
                  <c:v>14.79418604651163</c:v>
                </c:pt>
                <c:pt idx="1174">
                  <c:v>14.79418604651163</c:v>
                </c:pt>
                <c:pt idx="1175">
                  <c:v>14.79418604651163</c:v>
                </c:pt>
                <c:pt idx="1176">
                  <c:v>14.79418604651163</c:v>
                </c:pt>
                <c:pt idx="1177">
                  <c:v>14.79418604651163</c:v>
                </c:pt>
                <c:pt idx="1178">
                  <c:v>14.79418604651163</c:v>
                </c:pt>
                <c:pt idx="1179">
                  <c:v>14.79418604651163</c:v>
                </c:pt>
                <c:pt idx="1180">
                  <c:v>14.79418604651163</c:v>
                </c:pt>
                <c:pt idx="1181">
                  <c:v>14.79418604651163</c:v>
                </c:pt>
                <c:pt idx="1182">
                  <c:v>14.79418604651163</c:v>
                </c:pt>
                <c:pt idx="1183">
                  <c:v>14.79418604651163</c:v>
                </c:pt>
                <c:pt idx="1184">
                  <c:v>14.79418604651163</c:v>
                </c:pt>
                <c:pt idx="1185">
                  <c:v>14.79418604651163</c:v>
                </c:pt>
                <c:pt idx="1186">
                  <c:v>14.79418604651163</c:v>
                </c:pt>
                <c:pt idx="1187">
                  <c:v>14.79418604651163</c:v>
                </c:pt>
                <c:pt idx="1188">
                  <c:v>14.79418604651163</c:v>
                </c:pt>
                <c:pt idx="1189">
                  <c:v>14.79418604651163</c:v>
                </c:pt>
                <c:pt idx="1190">
                  <c:v>14.79418604651163</c:v>
                </c:pt>
                <c:pt idx="1191">
                  <c:v>14.79418604651163</c:v>
                </c:pt>
                <c:pt idx="1192">
                  <c:v>14.79418604651163</c:v>
                </c:pt>
                <c:pt idx="1193">
                  <c:v>14.79418604651163</c:v>
                </c:pt>
                <c:pt idx="1194">
                  <c:v>14.79418604651163</c:v>
                </c:pt>
                <c:pt idx="1195">
                  <c:v>14.79418604651163</c:v>
                </c:pt>
                <c:pt idx="1196">
                  <c:v>14.79418604651163</c:v>
                </c:pt>
                <c:pt idx="1197">
                  <c:v>14.79418604651163</c:v>
                </c:pt>
                <c:pt idx="1198">
                  <c:v>14.79418604651163</c:v>
                </c:pt>
                <c:pt idx="1199">
                  <c:v>14.79418604651163</c:v>
                </c:pt>
                <c:pt idx="1200">
                  <c:v>14.79418604651163</c:v>
                </c:pt>
                <c:pt idx="1201">
                  <c:v>14.79418604651163</c:v>
                </c:pt>
                <c:pt idx="1202">
                  <c:v>14.79418604651163</c:v>
                </c:pt>
                <c:pt idx="1203">
                  <c:v>14.79418604651163</c:v>
                </c:pt>
                <c:pt idx="1204">
                  <c:v>14.79418604651163</c:v>
                </c:pt>
                <c:pt idx="1205">
                  <c:v>14.79418604651163</c:v>
                </c:pt>
                <c:pt idx="1206">
                  <c:v>14.79418604651163</c:v>
                </c:pt>
                <c:pt idx="1207">
                  <c:v>14.79418604651163</c:v>
                </c:pt>
                <c:pt idx="1208">
                  <c:v>14.79418604651163</c:v>
                </c:pt>
                <c:pt idx="1209">
                  <c:v>14.79418604651163</c:v>
                </c:pt>
                <c:pt idx="1210">
                  <c:v>14.79418604651163</c:v>
                </c:pt>
                <c:pt idx="1211">
                  <c:v>14.79418604651163</c:v>
                </c:pt>
                <c:pt idx="1212">
                  <c:v>14.79418604651163</c:v>
                </c:pt>
                <c:pt idx="1213">
                  <c:v>14.79418604651163</c:v>
                </c:pt>
                <c:pt idx="1214">
                  <c:v>14.79418604651163</c:v>
                </c:pt>
                <c:pt idx="1215">
                  <c:v>14.79418604651163</c:v>
                </c:pt>
                <c:pt idx="1216">
                  <c:v>14.79418604651163</c:v>
                </c:pt>
                <c:pt idx="1217">
                  <c:v>14.79418604651163</c:v>
                </c:pt>
                <c:pt idx="1218">
                  <c:v>14.79418604651163</c:v>
                </c:pt>
                <c:pt idx="1219">
                  <c:v>14.79418604651163</c:v>
                </c:pt>
                <c:pt idx="1220">
                  <c:v>14.79418604651163</c:v>
                </c:pt>
                <c:pt idx="1221">
                  <c:v>14.79418604651163</c:v>
                </c:pt>
                <c:pt idx="1222">
                  <c:v>14.79418604651163</c:v>
                </c:pt>
                <c:pt idx="1223">
                  <c:v>14.79418604651163</c:v>
                </c:pt>
                <c:pt idx="1224">
                  <c:v>14.79418604651163</c:v>
                </c:pt>
                <c:pt idx="1225">
                  <c:v>14.79418604651163</c:v>
                </c:pt>
                <c:pt idx="1226">
                  <c:v>14.79418604651163</c:v>
                </c:pt>
                <c:pt idx="1227">
                  <c:v>14.79418604651163</c:v>
                </c:pt>
                <c:pt idx="1228">
                  <c:v>14.79418604651163</c:v>
                </c:pt>
                <c:pt idx="1229">
                  <c:v>14.79418604651163</c:v>
                </c:pt>
                <c:pt idx="1230">
                  <c:v>14.79418604651163</c:v>
                </c:pt>
                <c:pt idx="1231">
                  <c:v>14.79418604651163</c:v>
                </c:pt>
                <c:pt idx="1232">
                  <c:v>14.79418604651163</c:v>
                </c:pt>
                <c:pt idx="1233">
                  <c:v>14.79418604651163</c:v>
                </c:pt>
                <c:pt idx="1234">
                  <c:v>14.79418604651163</c:v>
                </c:pt>
                <c:pt idx="1235">
                  <c:v>14.79418604651163</c:v>
                </c:pt>
                <c:pt idx="1236">
                  <c:v>14.79418604651163</c:v>
                </c:pt>
                <c:pt idx="1237">
                  <c:v>14.79418604651163</c:v>
                </c:pt>
                <c:pt idx="1238">
                  <c:v>14.79418604651163</c:v>
                </c:pt>
                <c:pt idx="1239">
                  <c:v>14.79418604651163</c:v>
                </c:pt>
                <c:pt idx="1240">
                  <c:v>14.79418604651163</c:v>
                </c:pt>
                <c:pt idx="1241">
                  <c:v>14.79418604651163</c:v>
                </c:pt>
                <c:pt idx="1242">
                  <c:v>14.79418604651163</c:v>
                </c:pt>
                <c:pt idx="1243">
                  <c:v>14.79418604651163</c:v>
                </c:pt>
                <c:pt idx="1244">
                  <c:v>14.79418604651163</c:v>
                </c:pt>
                <c:pt idx="1245">
                  <c:v>14.79418604651163</c:v>
                </c:pt>
                <c:pt idx="1246">
                  <c:v>14.79418604651163</c:v>
                </c:pt>
                <c:pt idx="1247">
                  <c:v>14.79418604651163</c:v>
                </c:pt>
                <c:pt idx="1248">
                  <c:v>14.79418604651163</c:v>
                </c:pt>
                <c:pt idx="1249">
                  <c:v>14.79418604651163</c:v>
                </c:pt>
                <c:pt idx="1250">
                  <c:v>14.79418604651163</c:v>
                </c:pt>
                <c:pt idx="1251">
                  <c:v>14.79418604651163</c:v>
                </c:pt>
                <c:pt idx="1252">
                  <c:v>14.79418604651163</c:v>
                </c:pt>
                <c:pt idx="1253">
                  <c:v>14.79418604651163</c:v>
                </c:pt>
                <c:pt idx="1254">
                  <c:v>14.79418604651163</c:v>
                </c:pt>
                <c:pt idx="1255">
                  <c:v>14.79418604651163</c:v>
                </c:pt>
                <c:pt idx="1256">
                  <c:v>14.79418604651163</c:v>
                </c:pt>
                <c:pt idx="1257">
                  <c:v>14.79418604651163</c:v>
                </c:pt>
                <c:pt idx="1258">
                  <c:v>14.79418604651163</c:v>
                </c:pt>
                <c:pt idx="1259">
                  <c:v>14.79418604651163</c:v>
                </c:pt>
                <c:pt idx="1260">
                  <c:v>14.79418604651163</c:v>
                </c:pt>
                <c:pt idx="1261">
                  <c:v>14.79418604651163</c:v>
                </c:pt>
                <c:pt idx="1262">
                  <c:v>14.79418604651163</c:v>
                </c:pt>
                <c:pt idx="1263">
                  <c:v>14.79418604651163</c:v>
                </c:pt>
                <c:pt idx="1264">
                  <c:v>14.79418604651163</c:v>
                </c:pt>
                <c:pt idx="1265">
                  <c:v>14.79418604651163</c:v>
                </c:pt>
                <c:pt idx="1266">
                  <c:v>14.79418604651163</c:v>
                </c:pt>
                <c:pt idx="1267">
                  <c:v>14.79418604651163</c:v>
                </c:pt>
                <c:pt idx="1268">
                  <c:v>14.79418604651163</c:v>
                </c:pt>
                <c:pt idx="1269">
                  <c:v>14.79418604651163</c:v>
                </c:pt>
                <c:pt idx="1270">
                  <c:v>14.79418604651163</c:v>
                </c:pt>
                <c:pt idx="1271">
                  <c:v>14.79418604651163</c:v>
                </c:pt>
                <c:pt idx="1272">
                  <c:v>14.79418604651163</c:v>
                </c:pt>
                <c:pt idx="1273">
                  <c:v>14.79418604651163</c:v>
                </c:pt>
                <c:pt idx="1274">
                  <c:v>14.79418604651163</c:v>
                </c:pt>
                <c:pt idx="1275">
                  <c:v>14.79418604651163</c:v>
                </c:pt>
                <c:pt idx="1276">
                  <c:v>14.79418604651163</c:v>
                </c:pt>
                <c:pt idx="1277">
                  <c:v>14.79418604651163</c:v>
                </c:pt>
                <c:pt idx="1278">
                  <c:v>14.79418604651163</c:v>
                </c:pt>
                <c:pt idx="1279">
                  <c:v>14.79418604651163</c:v>
                </c:pt>
                <c:pt idx="1280">
                  <c:v>14.79418604651163</c:v>
                </c:pt>
                <c:pt idx="1281">
                  <c:v>14.79418604651163</c:v>
                </c:pt>
                <c:pt idx="1282">
                  <c:v>14.79418604651163</c:v>
                </c:pt>
                <c:pt idx="1283">
                  <c:v>14.79418604651163</c:v>
                </c:pt>
                <c:pt idx="1284">
                  <c:v>14.79418604651163</c:v>
                </c:pt>
                <c:pt idx="1285">
                  <c:v>14.79418604651163</c:v>
                </c:pt>
                <c:pt idx="1286">
                  <c:v>14.79418604651163</c:v>
                </c:pt>
                <c:pt idx="1287">
                  <c:v>14.79418604651163</c:v>
                </c:pt>
                <c:pt idx="1288">
                  <c:v>14.79418604651163</c:v>
                </c:pt>
                <c:pt idx="1289">
                  <c:v>14.79418604651163</c:v>
                </c:pt>
                <c:pt idx="1290">
                  <c:v>14.79418604651163</c:v>
                </c:pt>
                <c:pt idx="1291">
                  <c:v>14.79418604651163</c:v>
                </c:pt>
                <c:pt idx="1292">
                  <c:v>14.79418604651163</c:v>
                </c:pt>
                <c:pt idx="1293">
                  <c:v>14.79418604651163</c:v>
                </c:pt>
                <c:pt idx="1294">
                  <c:v>14.79418604651163</c:v>
                </c:pt>
                <c:pt idx="1295">
                  <c:v>14.79418604651163</c:v>
                </c:pt>
                <c:pt idx="1296">
                  <c:v>14.79418604651163</c:v>
                </c:pt>
                <c:pt idx="1297">
                  <c:v>14.79418604651163</c:v>
                </c:pt>
                <c:pt idx="1298">
                  <c:v>14.79418604651163</c:v>
                </c:pt>
                <c:pt idx="1299">
                  <c:v>14.79418604651163</c:v>
                </c:pt>
                <c:pt idx="1300">
                  <c:v>14.79418604651163</c:v>
                </c:pt>
                <c:pt idx="1301">
                  <c:v>14.79418604651163</c:v>
                </c:pt>
                <c:pt idx="1302">
                  <c:v>14.79418604651163</c:v>
                </c:pt>
                <c:pt idx="1303">
                  <c:v>14.79418604651163</c:v>
                </c:pt>
                <c:pt idx="1304">
                  <c:v>14.79418604651163</c:v>
                </c:pt>
                <c:pt idx="1305">
                  <c:v>14.79418604651163</c:v>
                </c:pt>
                <c:pt idx="1306">
                  <c:v>14.79418604651163</c:v>
                </c:pt>
                <c:pt idx="1307">
                  <c:v>14.79418604651163</c:v>
                </c:pt>
                <c:pt idx="1308">
                  <c:v>14.79418604651163</c:v>
                </c:pt>
                <c:pt idx="1309">
                  <c:v>14.79418604651163</c:v>
                </c:pt>
                <c:pt idx="1310">
                  <c:v>14.79418604651163</c:v>
                </c:pt>
                <c:pt idx="1311">
                  <c:v>14.79418604651163</c:v>
                </c:pt>
                <c:pt idx="1312">
                  <c:v>14.79418604651163</c:v>
                </c:pt>
                <c:pt idx="1313">
                  <c:v>14.79418604651163</c:v>
                </c:pt>
                <c:pt idx="1314">
                  <c:v>14.79418604651163</c:v>
                </c:pt>
                <c:pt idx="1315">
                  <c:v>14.79418604651163</c:v>
                </c:pt>
                <c:pt idx="1316">
                  <c:v>14.79418604651163</c:v>
                </c:pt>
                <c:pt idx="1317">
                  <c:v>14.79418604651163</c:v>
                </c:pt>
                <c:pt idx="1318">
                  <c:v>14.79418604651163</c:v>
                </c:pt>
                <c:pt idx="1319">
                  <c:v>14.79418604651163</c:v>
                </c:pt>
                <c:pt idx="1320">
                  <c:v>14.79418604651163</c:v>
                </c:pt>
                <c:pt idx="1321">
                  <c:v>14.79418604651163</c:v>
                </c:pt>
                <c:pt idx="1322">
                  <c:v>14.79418604651163</c:v>
                </c:pt>
                <c:pt idx="1323">
                  <c:v>14.79418604651163</c:v>
                </c:pt>
                <c:pt idx="1324">
                  <c:v>14.79418604651163</c:v>
                </c:pt>
                <c:pt idx="1325">
                  <c:v>14.79418604651163</c:v>
                </c:pt>
                <c:pt idx="1326">
                  <c:v>14.79418604651163</c:v>
                </c:pt>
                <c:pt idx="1327">
                  <c:v>14.79418604651163</c:v>
                </c:pt>
                <c:pt idx="1328">
                  <c:v>14.79418604651163</c:v>
                </c:pt>
                <c:pt idx="1329">
                  <c:v>14.79418604651163</c:v>
                </c:pt>
                <c:pt idx="1330">
                  <c:v>14.79418604651163</c:v>
                </c:pt>
                <c:pt idx="1331">
                  <c:v>14.79418604651163</c:v>
                </c:pt>
                <c:pt idx="1332">
                  <c:v>14.79418604651163</c:v>
                </c:pt>
                <c:pt idx="1333">
                  <c:v>14.79418604651163</c:v>
                </c:pt>
                <c:pt idx="1334">
                  <c:v>14.79418604651163</c:v>
                </c:pt>
                <c:pt idx="1335">
                  <c:v>14.79418604651163</c:v>
                </c:pt>
                <c:pt idx="1336">
                  <c:v>14.79418604651163</c:v>
                </c:pt>
                <c:pt idx="1337">
                  <c:v>14.79418604651163</c:v>
                </c:pt>
                <c:pt idx="1338">
                  <c:v>14.79418604651163</c:v>
                </c:pt>
                <c:pt idx="1339">
                  <c:v>14.79418604651163</c:v>
                </c:pt>
                <c:pt idx="1340">
                  <c:v>14.79418604651163</c:v>
                </c:pt>
                <c:pt idx="1341">
                  <c:v>14.79418604651163</c:v>
                </c:pt>
                <c:pt idx="1342">
                  <c:v>14.79418604651163</c:v>
                </c:pt>
                <c:pt idx="1343">
                  <c:v>14.79418604651163</c:v>
                </c:pt>
                <c:pt idx="1344">
                  <c:v>14.79418604651163</c:v>
                </c:pt>
                <c:pt idx="1345">
                  <c:v>14.79418604651163</c:v>
                </c:pt>
                <c:pt idx="1346">
                  <c:v>14.79418604651163</c:v>
                </c:pt>
                <c:pt idx="1347">
                  <c:v>14.79418604651163</c:v>
                </c:pt>
                <c:pt idx="1348">
                  <c:v>14.79418604651163</c:v>
                </c:pt>
                <c:pt idx="1349">
                  <c:v>14.79418604651163</c:v>
                </c:pt>
                <c:pt idx="1350">
                  <c:v>14.79418604651163</c:v>
                </c:pt>
                <c:pt idx="1351">
                  <c:v>14.79418604651163</c:v>
                </c:pt>
                <c:pt idx="1352">
                  <c:v>14.79418604651163</c:v>
                </c:pt>
                <c:pt idx="1353">
                  <c:v>14.79418604651163</c:v>
                </c:pt>
                <c:pt idx="1354">
                  <c:v>14.79418604651163</c:v>
                </c:pt>
                <c:pt idx="1355">
                  <c:v>14.79418604651163</c:v>
                </c:pt>
                <c:pt idx="1356">
                  <c:v>14.79418604651163</c:v>
                </c:pt>
                <c:pt idx="1357">
                  <c:v>14.79418604651163</c:v>
                </c:pt>
                <c:pt idx="1358">
                  <c:v>14.79418604651163</c:v>
                </c:pt>
                <c:pt idx="1359">
                  <c:v>14.79418604651163</c:v>
                </c:pt>
                <c:pt idx="1360">
                  <c:v>14.79418604651163</c:v>
                </c:pt>
                <c:pt idx="1361">
                  <c:v>14.79418604651163</c:v>
                </c:pt>
                <c:pt idx="1362">
                  <c:v>14.79418604651163</c:v>
                </c:pt>
                <c:pt idx="1363">
                  <c:v>14.79418604651163</c:v>
                </c:pt>
                <c:pt idx="1364">
                  <c:v>14.79418604651163</c:v>
                </c:pt>
                <c:pt idx="1365">
                  <c:v>14.79418604651163</c:v>
                </c:pt>
                <c:pt idx="1366">
                  <c:v>14.79418604651163</c:v>
                </c:pt>
                <c:pt idx="1367">
                  <c:v>14.79418604651163</c:v>
                </c:pt>
                <c:pt idx="1368">
                  <c:v>14.79418604651163</c:v>
                </c:pt>
                <c:pt idx="1369">
                  <c:v>14.79418604651163</c:v>
                </c:pt>
                <c:pt idx="1370">
                  <c:v>14.79418604651163</c:v>
                </c:pt>
                <c:pt idx="1371">
                  <c:v>14.79418604651163</c:v>
                </c:pt>
                <c:pt idx="1372">
                  <c:v>14.79418604651163</c:v>
                </c:pt>
                <c:pt idx="1373">
                  <c:v>14.79418604651163</c:v>
                </c:pt>
                <c:pt idx="1374">
                  <c:v>14.79418604651163</c:v>
                </c:pt>
                <c:pt idx="1375">
                  <c:v>14.79418604651163</c:v>
                </c:pt>
                <c:pt idx="1376">
                  <c:v>14.79418604651163</c:v>
                </c:pt>
                <c:pt idx="1377">
                  <c:v>14.79418604651163</c:v>
                </c:pt>
                <c:pt idx="1378">
                  <c:v>14.79418604651163</c:v>
                </c:pt>
                <c:pt idx="1379">
                  <c:v>14.79418604651163</c:v>
                </c:pt>
                <c:pt idx="1380">
                  <c:v>14.79418604651163</c:v>
                </c:pt>
                <c:pt idx="1381">
                  <c:v>14.79418604651163</c:v>
                </c:pt>
                <c:pt idx="1382">
                  <c:v>14.79418604651163</c:v>
                </c:pt>
                <c:pt idx="1383">
                  <c:v>14.79418604651163</c:v>
                </c:pt>
                <c:pt idx="1384">
                  <c:v>14.79418604651163</c:v>
                </c:pt>
                <c:pt idx="1385">
                  <c:v>14.79418604651163</c:v>
                </c:pt>
                <c:pt idx="1386">
                  <c:v>14.79418604651163</c:v>
                </c:pt>
                <c:pt idx="1387">
                  <c:v>14.79418604651163</c:v>
                </c:pt>
                <c:pt idx="1388">
                  <c:v>14.79418604651163</c:v>
                </c:pt>
                <c:pt idx="1389">
                  <c:v>14.79418604651163</c:v>
                </c:pt>
                <c:pt idx="1390">
                  <c:v>14.79418604651163</c:v>
                </c:pt>
                <c:pt idx="1391">
                  <c:v>14.79418604651163</c:v>
                </c:pt>
                <c:pt idx="1392">
                  <c:v>14.79418604651163</c:v>
                </c:pt>
                <c:pt idx="1393">
                  <c:v>14.79418604651163</c:v>
                </c:pt>
                <c:pt idx="1394">
                  <c:v>14.79418604651163</c:v>
                </c:pt>
                <c:pt idx="1395">
                  <c:v>14.79418604651163</c:v>
                </c:pt>
                <c:pt idx="1396">
                  <c:v>14.79418604651163</c:v>
                </c:pt>
                <c:pt idx="1397">
                  <c:v>14.79418604651163</c:v>
                </c:pt>
                <c:pt idx="1398">
                  <c:v>14.79418604651163</c:v>
                </c:pt>
                <c:pt idx="1399">
                  <c:v>14.79418604651163</c:v>
                </c:pt>
                <c:pt idx="1400">
                  <c:v>14.79418604651163</c:v>
                </c:pt>
                <c:pt idx="1401">
                  <c:v>14.79418604651163</c:v>
                </c:pt>
                <c:pt idx="1402">
                  <c:v>14.79418604651163</c:v>
                </c:pt>
                <c:pt idx="1403">
                  <c:v>14.79418604651163</c:v>
                </c:pt>
                <c:pt idx="1404">
                  <c:v>14.79418604651163</c:v>
                </c:pt>
                <c:pt idx="1405">
                  <c:v>14.79418604651163</c:v>
                </c:pt>
                <c:pt idx="1406">
                  <c:v>14.79418604651163</c:v>
                </c:pt>
                <c:pt idx="1407">
                  <c:v>14.79418604651163</c:v>
                </c:pt>
                <c:pt idx="1408">
                  <c:v>14.79418604651163</c:v>
                </c:pt>
                <c:pt idx="1409">
                  <c:v>14.79418604651163</c:v>
                </c:pt>
                <c:pt idx="1410">
                  <c:v>14.79418604651163</c:v>
                </c:pt>
                <c:pt idx="1411">
                  <c:v>14.79418604651163</c:v>
                </c:pt>
                <c:pt idx="1412">
                  <c:v>14.79418604651163</c:v>
                </c:pt>
                <c:pt idx="1413">
                  <c:v>14.79418604651163</c:v>
                </c:pt>
                <c:pt idx="1414">
                  <c:v>14.79418604651163</c:v>
                </c:pt>
                <c:pt idx="1415">
                  <c:v>14.79418604651163</c:v>
                </c:pt>
                <c:pt idx="1416">
                  <c:v>14.79418604651163</c:v>
                </c:pt>
                <c:pt idx="1417">
                  <c:v>14.79418604651163</c:v>
                </c:pt>
                <c:pt idx="1418">
                  <c:v>14.79418604651163</c:v>
                </c:pt>
                <c:pt idx="1419">
                  <c:v>14.79418604651163</c:v>
                </c:pt>
                <c:pt idx="1420">
                  <c:v>14.79418604651163</c:v>
                </c:pt>
                <c:pt idx="1421">
                  <c:v>14.79418604651163</c:v>
                </c:pt>
                <c:pt idx="1422">
                  <c:v>14.79418604651163</c:v>
                </c:pt>
                <c:pt idx="1423">
                  <c:v>14.79418604651163</c:v>
                </c:pt>
                <c:pt idx="1424">
                  <c:v>14.79418604651163</c:v>
                </c:pt>
                <c:pt idx="1425">
                  <c:v>14.79418604651163</c:v>
                </c:pt>
                <c:pt idx="1426">
                  <c:v>14.79418604651163</c:v>
                </c:pt>
                <c:pt idx="1427">
                  <c:v>14.79418604651163</c:v>
                </c:pt>
                <c:pt idx="1428">
                  <c:v>14.79418604651163</c:v>
                </c:pt>
                <c:pt idx="1429">
                  <c:v>14.79418604651163</c:v>
                </c:pt>
                <c:pt idx="1430">
                  <c:v>14.79418604651163</c:v>
                </c:pt>
                <c:pt idx="1431">
                  <c:v>14.79418604651163</c:v>
                </c:pt>
                <c:pt idx="1432">
                  <c:v>14.79418604651163</c:v>
                </c:pt>
                <c:pt idx="1433">
                  <c:v>14.79418604651163</c:v>
                </c:pt>
                <c:pt idx="1434">
                  <c:v>14.79418604651163</c:v>
                </c:pt>
                <c:pt idx="1435">
                  <c:v>14.79418604651163</c:v>
                </c:pt>
                <c:pt idx="1436">
                  <c:v>14.79418604651163</c:v>
                </c:pt>
                <c:pt idx="1437">
                  <c:v>14.79418604651163</c:v>
                </c:pt>
                <c:pt idx="1438">
                  <c:v>14.79418604651163</c:v>
                </c:pt>
                <c:pt idx="1439">
                  <c:v>14.79418604651163</c:v>
                </c:pt>
                <c:pt idx="1440">
                  <c:v>14.79418604651163</c:v>
                </c:pt>
                <c:pt idx="1441">
                  <c:v>14.79418604651163</c:v>
                </c:pt>
                <c:pt idx="1442">
                  <c:v>14.79418604651163</c:v>
                </c:pt>
                <c:pt idx="1443">
                  <c:v>14.79418604651163</c:v>
                </c:pt>
                <c:pt idx="1444">
                  <c:v>14.79418604651163</c:v>
                </c:pt>
                <c:pt idx="1445">
                  <c:v>14.79418604651163</c:v>
                </c:pt>
                <c:pt idx="1446">
                  <c:v>14.79418604651163</c:v>
                </c:pt>
                <c:pt idx="1447">
                  <c:v>14.79418604651163</c:v>
                </c:pt>
                <c:pt idx="1448">
                  <c:v>14.79418604651163</c:v>
                </c:pt>
                <c:pt idx="1449">
                  <c:v>14.79418604651163</c:v>
                </c:pt>
                <c:pt idx="1450">
                  <c:v>14.79418604651163</c:v>
                </c:pt>
                <c:pt idx="1451">
                  <c:v>14.79418604651163</c:v>
                </c:pt>
                <c:pt idx="1452">
                  <c:v>14.79418604651163</c:v>
                </c:pt>
                <c:pt idx="1453">
                  <c:v>14.79418604651163</c:v>
                </c:pt>
                <c:pt idx="1454">
                  <c:v>14.79418604651163</c:v>
                </c:pt>
                <c:pt idx="1455">
                  <c:v>14.79418604651163</c:v>
                </c:pt>
                <c:pt idx="1456">
                  <c:v>14.79418604651163</c:v>
                </c:pt>
                <c:pt idx="1457">
                  <c:v>14.79418604651163</c:v>
                </c:pt>
                <c:pt idx="1458">
                  <c:v>14.79418604651163</c:v>
                </c:pt>
                <c:pt idx="1459">
                  <c:v>14.79418604651163</c:v>
                </c:pt>
                <c:pt idx="1460">
                  <c:v>14.79418604651163</c:v>
                </c:pt>
                <c:pt idx="1461">
                  <c:v>14.79418604651163</c:v>
                </c:pt>
                <c:pt idx="1462">
                  <c:v>14.79418604651163</c:v>
                </c:pt>
                <c:pt idx="1463">
                  <c:v>14.79418604651163</c:v>
                </c:pt>
                <c:pt idx="1464">
                  <c:v>14.79418604651163</c:v>
                </c:pt>
                <c:pt idx="1465">
                  <c:v>14.79418604651163</c:v>
                </c:pt>
                <c:pt idx="1466">
                  <c:v>14.79418604651163</c:v>
                </c:pt>
                <c:pt idx="1467">
                  <c:v>14.79418604651163</c:v>
                </c:pt>
                <c:pt idx="1468">
                  <c:v>14.79418604651163</c:v>
                </c:pt>
                <c:pt idx="1469">
                  <c:v>14.79418604651163</c:v>
                </c:pt>
                <c:pt idx="1470">
                  <c:v>14.79418604651163</c:v>
                </c:pt>
                <c:pt idx="1471">
                  <c:v>14.79418604651163</c:v>
                </c:pt>
                <c:pt idx="1472">
                  <c:v>14.79418604651163</c:v>
                </c:pt>
                <c:pt idx="1473">
                  <c:v>14.79418604651163</c:v>
                </c:pt>
                <c:pt idx="1474">
                  <c:v>14.79418604651163</c:v>
                </c:pt>
                <c:pt idx="1475">
                  <c:v>14.79418604651163</c:v>
                </c:pt>
                <c:pt idx="1476">
                  <c:v>14.79418604651163</c:v>
                </c:pt>
                <c:pt idx="1477">
                  <c:v>14.79418604651163</c:v>
                </c:pt>
                <c:pt idx="1478">
                  <c:v>14.79418604651163</c:v>
                </c:pt>
                <c:pt idx="1479">
                  <c:v>14.79418604651163</c:v>
                </c:pt>
                <c:pt idx="1480">
                  <c:v>14.79418604651163</c:v>
                </c:pt>
                <c:pt idx="1481">
                  <c:v>14.79418604651163</c:v>
                </c:pt>
                <c:pt idx="1482">
                  <c:v>14.79418604651163</c:v>
                </c:pt>
                <c:pt idx="1483">
                  <c:v>14.79418604651163</c:v>
                </c:pt>
                <c:pt idx="1484">
                  <c:v>14.79418604651163</c:v>
                </c:pt>
                <c:pt idx="1485">
                  <c:v>14.79418604651163</c:v>
                </c:pt>
                <c:pt idx="1486">
                  <c:v>14.79418604651163</c:v>
                </c:pt>
                <c:pt idx="1487">
                  <c:v>14.79418604651163</c:v>
                </c:pt>
                <c:pt idx="1488">
                  <c:v>14.79418604651163</c:v>
                </c:pt>
                <c:pt idx="1489">
                  <c:v>14.79418604651163</c:v>
                </c:pt>
                <c:pt idx="1490">
                  <c:v>14.79418604651163</c:v>
                </c:pt>
                <c:pt idx="1491">
                  <c:v>14.79418604651163</c:v>
                </c:pt>
                <c:pt idx="1492">
                  <c:v>14.79418604651163</c:v>
                </c:pt>
                <c:pt idx="1493">
                  <c:v>14.79418604651163</c:v>
                </c:pt>
                <c:pt idx="1494">
                  <c:v>14.79418604651163</c:v>
                </c:pt>
                <c:pt idx="1495">
                  <c:v>14.79418604651163</c:v>
                </c:pt>
                <c:pt idx="1496">
                  <c:v>14.79418604651163</c:v>
                </c:pt>
                <c:pt idx="1497">
                  <c:v>14.79418604651163</c:v>
                </c:pt>
                <c:pt idx="1498">
                  <c:v>14.79418604651163</c:v>
                </c:pt>
                <c:pt idx="1499">
                  <c:v>14.79418604651163</c:v>
                </c:pt>
                <c:pt idx="1500">
                  <c:v>14.79418604651163</c:v>
                </c:pt>
                <c:pt idx="1501">
                  <c:v>14.79418604651163</c:v>
                </c:pt>
                <c:pt idx="1502">
                  <c:v>14.79418604651163</c:v>
                </c:pt>
                <c:pt idx="1503">
                  <c:v>14.79418604651163</c:v>
                </c:pt>
                <c:pt idx="1504">
                  <c:v>14.79418604651163</c:v>
                </c:pt>
                <c:pt idx="1505">
                  <c:v>14.79418604651163</c:v>
                </c:pt>
                <c:pt idx="1506">
                  <c:v>14.79418604651163</c:v>
                </c:pt>
                <c:pt idx="1507">
                  <c:v>14.79418604651163</c:v>
                </c:pt>
                <c:pt idx="1508">
                  <c:v>14.79418604651163</c:v>
                </c:pt>
                <c:pt idx="1509">
                  <c:v>14.79418604651163</c:v>
                </c:pt>
                <c:pt idx="1510">
                  <c:v>14.79418604651163</c:v>
                </c:pt>
                <c:pt idx="1511">
                  <c:v>14.79418604651163</c:v>
                </c:pt>
                <c:pt idx="1512">
                  <c:v>14.79418604651163</c:v>
                </c:pt>
                <c:pt idx="1513">
                  <c:v>14.79418604651163</c:v>
                </c:pt>
                <c:pt idx="1514">
                  <c:v>14.79418604651163</c:v>
                </c:pt>
                <c:pt idx="1515">
                  <c:v>14.79418604651163</c:v>
                </c:pt>
                <c:pt idx="1516">
                  <c:v>14.79418604651163</c:v>
                </c:pt>
                <c:pt idx="1517">
                  <c:v>14.79418604651163</c:v>
                </c:pt>
                <c:pt idx="1518">
                  <c:v>14.79418604651163</c:v>
                </c:pt>
                <c:pt idx="1519">
                  <c:v>14.79418604651163</c:v>
                </c:pt>
                <c:pt idx="1520">
                  <c:v>14.79418604651163</c:v>
                </c:pt>
                <c:pt idx="1521">
                  <c:v>14.79418604651163</c:v>
                </c:pt>
                <c:pt idx="1522">
                  <c:v>14.79418604651163</c:v>
                </c:pt>
                <c:pt idx="1523">
                  <c:v>14.79418604651163</c:v>
                </c:pt>
                <c:pt idx="1524">
                  <c:v>14.79418604651163</c:v>
                </c:pt>
                <c:pt idx="1525">
                  <c:v>14.79418604651163</c:v>
                </c:pt>
                <c:pt idx="1526">
                  <c:v>14.79418604651163</c:v>
                </c:pt>
                <c:pt idx="1527">
                  <c:v>14.79418604651163</c:v>
                </c:pt>
                <c:pt idx="1528">
                  <c:v>14.79418604651163</c:v>
                </c:pt>
                <c:pt idx="1529">
                  <c:v>14.79418604651163</c:v>
                </c:pt>
                <c:pt idx="1530">
                  <c:v>14.79418604651163</c:v>
                </c:pt>
                <c:pt idx="1531">
                  <c:v>14.79418604651163</c:v>
                </c:pt>
                <c:pt idx="1532">
                  <c:v>14.79418604651163</c:v>
                </c:pt>
                <c:pt idx="1533">
                  <c:v>14.79418604651163</c:v>
                </c:pt>
                <c:pt idx="1534">
                  <c:v>14.79418604651163</c:v>
                </c:pt>
                <c:pt idx="1535">
                  <c:v>14.79418604651163</c:v>
                </c:pt>
                <c:pt idx="1536">
                  <c:v>14.79418604651163</c:v>
                </c:pt>
                <c:pt idx="1537">
                  <c:v>14.79418604651163</c:v>
                </c:pt>
                <c:pt idx="1538">
                  <c:v>14.79418604651163</c:v>
                </c:pt>
                <c:pt idx="1539">
                  <c:v>14.79418604651163</c:v>
                </c:pt>
                <c:pt idx="1540">
                  <c:v>14.79418604651163</c:v>
                </c:pt>
                <c:pt idx="1541">
                  <c:v>14.79418604651163</c:v>
                </c:pt>
                <c:pt idx="1542">
                  <c:v>14.79418604651163</c:v>
                </c:pt>
                <c:pt idx="1543">
                  <c:v>14.79418604651163</c:v>
                </c:pt>
                <c:pt idx="1544">
                  <c:v>14.79418604651163</c:v>
                </c:pt>
                <c:pt idx="1545">
                  <c:v>14.79418604651163</c:v>
                </c:pt>
                <c:pt idx="1546">
                  <c:v>14.79418604651163</c:v>
                </c:pt>
                <c:pt idx="1547">
                  <c:v>14.79418604651163</c:v>
                </c:pt>
                <c:pt idx="1548">
                  <c:v>14.79418604651163</c:v>
                </c:pt>
                <c:pt idx="1549">
                  <c:v>14.79418604651163</c:v>
                </c:pt>
                <c:pt idx="1550">
                  <c:v>14.79418604651163</c:v>
                </c:pt>
                <c:pt idx="1551">
                  <c:v>14.79418604651163</c:v>
                </c:pt>
                <c:pt idx="1552">
                  <c:v>14.79418604651163</c:v>
                </c:pt>
                <c:pt idx="1553">
                  <c:v>14.79418604651163</c:v>
                </c:pt>
                <c:pt idx="1554">
                  <c:v>14.79418604651163</c:v>
                </c:pt>
                <c:pt idx="1555">
                  <c:v>14.79418604651163</c:v>
                </c:pt>
                <c:pt idx="1556">
                  <c:v>14.79418604651163</c:v>
                </c:pt>
                <c:pt idx="1557">
                  <c:v>14.79418604651163</c:v>
                </c:pt>
                <c:pt idx="1558">
                  <c:v>14.79418604651163</c:v>
                </c:pt>
                <c:pt idx="1559">
                  <c:v>14.79418604651163</c:v>
                </c:pt>
                <c:pt idx="1560">
                  <c:v>14.79418604651163</c:v>
                </c:pt>
                <c:pt idx="1561">
                  <c:v>14.79418604651163</c:v>
                </c:pt>
                <c:pt idx="1562">
                  <c:v>14.79418604651163</c:v>
                </c:pt>
                <c:pt idx="1563">
                  <c:v>14.79418604651163</c:v>
                </c:pt>
                <c:pt idx="1564">
                  <c:v>14.79418604651163</c:v>
                </c:pt>
                <c:pt idx="1565">
                  <c:v>14.79418604651163</c:v>
                </c:pt>
                <c:pt idx="1566">
                  <c:v>14.79418604651163</c:v>
                </c:pt>
                <c:pt idx="1567">
                  <c:v>14.79418604651163</c:v>
                </c:pt>
                <c:pt idx="1568">
                  <c:v>14.79418604651163</c:v>
                </c:pt>
                <c:pt idx="1569">
                  <c:v>14.79418604651163</c:v>
                </c:pt>
                <c:pt idx="1570">
                  <c:v>14.79418604651163</c:v>
                </c:pt>
                <c:pt idx="1571">
                  <c:v>14.79418604651163</c:v>
                </c:pt>
                <c:pt idx="1572">
                  <c:v>14.79418604651163</c:v>
                </c:pt>
                <c:pt idx="1573">
                  <c:v>14.79418604651163</c:v>
                </c:pt>
                <c:pt idx="1574">
                  <c:v>14.79418604651163</c:v>
                </c:pt>
                <c:pt idx="1575">
                  <c:v>14.79418604651163</c:v>
                </c:pt>
                <c:pt idx="1576">
                  <c:v>14.79418604651163</c:v>
                </c:pt>
                <c:pt idx="1577">
                  <c:v>14.79418604651163</c:v>
                </c:pt>
                <c:pt idx="1578">
                  <c:v>14.79418604651163</c:v>
                </c:pt>
                <c:pt idx="1579">
                  <c:v>14.79418604651163</c:v>
                </c:pt>
                <c:pt idx="1580">
                  <c:v>14.79418604651163</c:v>
                </c:pt>
                <c:pt idx="1581">
                  <c:v>14.79418604651163</c:v>
                </c:pt>
                <c:pt idx="1582">
                  <c:v>14.79418604651163</c:v>
                </c:pt>
                <c:pt idx="1583">
                  <c:v>14.79418604651163</c:v>
                </c:pt>
                <c:pt idx="1584">
                  <c:v>14.79418604651163</c:v>
                </c:pt>
                <c:pt idx="1585">
                  <c:v>14.79418604651163</c:v>
                </c:pt>
                <c:pt idx="1586">
                  <c:v>14.79418604651163</c:v>
                </c:pt>
                <c:pt idx="1587">
                  <c:v>14.79418604651163</c:v>
                </c:pt>
                <c:pt idx="1588">
                  <c:v>14.79418604651163</c:v>
                </c:pt>
                <c:pt idx="1589">
                  <c:v>14.79418604651163</c:v>
                </c:pt>
                <c:pt idx="1590">
                  <c:v>14.79418604651163</c:v>
                </c:pt>
                <c:pt idx="1591">
                  <c:v>14.79418604651163</c:v>
                </c:pt>
                <c:pt idx="1592">
                  <c:v>14.79418604651163</c:v>
                </c:pt>
                <c:pt idx="1593">
                  <c:v>14.79418604651163</c:v>
                </c:pt>
                <c:pt idx="1594">
                  <c:v>14.79418604651163</c:v>
                </c:pt>
                <c:pt idx="1595">
                  <c:v>14.79418604651163</c:v>
                </c:pt>
                <c:pt idx="1596">
                  <c:v>14.79418604651163</c:v>
                </c:pt>
                <c:pt idx="1597">
                  <c:v>14.79418604651163</c:v>
                </c:pt>
                <c:pt idx="1598">
                  <c:v>14.79418604651163</c:v>
                </c:pt>
                <c:pt idx="1599">
                  <c:v>14.79418604651163</c:v>
                </c:pt>
                <c:pt idx="1600">
                  <c:v>14.79418604651163</c:v>
                </c:pt>
                <c:pt idx="1601">
                  <c:v>14.79418604651163</c:v>
                </c:pt>
                <c:pt idx="1602">
                  <c:v>14.79418604651163</c:v>
                </c:pt>
                <c:pt idx="1603">
                  <c:v>14.79418604651163</c:v>
                </c:pt>
                <c:pt idx="1604">
                  <c:v>14.79418604651163</c:v>
                </c:pt>
                <c:pt idx="1605">
                  <c:v>14.79418604651163</c:v>
                </c:pt>
                <c:pt idx="1606">
                  <c:v>14.79418604651163</c:v>
                </c:pt>
                <c:pt idx="1607">
                  <c:v>14.79418604651163</c:v>
                </c:pt>
                <c:pt idx="1608">
                  <c:v>14.79418604651163</c:v>
                </c:pt>
                <c:pt idx="1609">
                  <c:v>14.79418604651163</c:v>
                </c:pt>
                <c:pt idx="1610">
                  <c:v>14.79418604651163</c:v>
                </c:pt>
                <c:pt idx="1611">
                  <c:v>14.79418604651163</c:v>
                </c:pt>
                <c:pt idx="1612">
                  <c:v>14.79418604651163</c:v>
                </c:pt>
                <c:pt idx="1613">
                  <c:v>14.79418604651163</c:v>
                </c:pt>
                <c:pt idx="1614">
                  <c:v>14.79418604651163</c:v>
                </c:pt>
                <c:pt idx="1615">
                  <c:v>14.79418604651163</c:v>
                </c:pt>
                <c:pt idx="1616">
                  <c:v>14.79418604651163</c:v>
                </c:pt>
                <c:pt idx="1617">
                  <c:v>14.79418604651163</c:v>
                </c:pt>
                <c:pt idx="1618">
                  <c:v>14.79418604651163</c:v>
                </c:pt>
                <c:pt idx="1619">
                  <c:v>14.79418604651163</c:v>
                </c:pt>
                <c:pt idx="1620">
                  <c:v>14.79418604651163</c:v>
                </c:pt>
                <c:pt idx="1621">
                  <c:v>14.79418604651163</c:v>
                </c:pt>
                <c:pt idx="1622">
                  <c:v>14.79418604651163</c:v>
                </c:pt>
                <c:pt idx="1623">
                  <c:v>14.79418604651163</c:v>
                </c:pt>
                <c:pt idx="1624">
                  <c:v>14.79418604651163</c:v>
                </c:pt>
                <c:pt idx="1625">
                  <c:v>14.79418604651163</c:v>
                </c:pt>
                <c:pt idx="1626">
                  <c:v>14.79418604651163</c:v>
                </c:pt>
                <c:pt idx="1627">
                  <c:v>14.79418604651163</c:v>
                </c:pt>
                <c:pt idx="1628">
                  <c:v>14.79418604651163</c:v>
                </c:pt>
                <c:pt idx="1629">
                  <c:v>14.79418604651163</c:v>
                </c:pt>
                <c:pt idx="1630">
                  <c:v>14.79418604651163</c:v>
                </c:pt>
                <c:pt idx="1631">
                  <c:v>14.79418604651163</c:v>
                </c:pt>
                <c:pt idx="1632">
                  <c:v>14.79418604651163</c:v>
                </c:pt>
                <c:pt idx="1633">
                  <c:v>14.79418604651163</c:v>
                </c:pt>
                <c:pt idx="1634">
                  <c:v>14.79418604651163</c:v>
                </c:pt>
                <c:pt idx="1635">
                  <c:v>14.79418604651163</c:v>
                </c:pt>
                <c:pt idx="1636">
                  <c:v>14.79418604651163</c:v>
                </c:pt>
                <c:pt idx="1637">
                  <c:v>14.79418604651163</c:v>
                </c:pt>
                <c:pt idx="1638">
                  <c:v>14.79418604651163</c:v>
                </c:pt>
                <c:pt idx="1639">
                  <c:v>14.79418604651163</c:v>
                </c:pt>
                <c:pt idx="1640">
                  <c:v>14.79418604651163</c:v>
                </c:pt>
                <c:pt idx="1641">
                  <c:v>14.79418604651163</c:v>
                </c:pt>
                <c:pt idx="1642">
                  <c:v>14.79418604651163</c:v>
                </c:pt>
                <c:pt idx="1643">
                  <c:v>14.79418604651163</c:v>
                </c:pt>
                <c:pt idx="1644">
                  <c:v>14.79418604651163</c:v>
                </c:pt>
                <c:pt idx="1645">
                  <c:v>14.79418604651163</c:v>
                </c:pt>
                <c:pt idx="1646">
                  <c:v>14.79418604651163</c:v>
                </c:pt>
                <c:pt idx="1647">
                  <c:v>14.79418604651163</c:v>
                </c:pt>
                <c:pt idx="1648">
                  <c:v>14.79418604651163</c:v>
                </c:pt>
                <c:pt idx="1649">
                  <c:v>14.79418604651163</c:v>
                </c:pt>
                <c:pt idx="1650">
                  <c:v>14.79418604651163</c:v>
                </c:pt>
                <c:pt idx="1651">
                  <c:v>14.79418604651163</c:v>
                </c:pt>
                <c:pt idx="1652">
                  <c:v>14.79418604651163</c:v>
                </c:pt>
                <c:pt idx="1653">
                  <c:v>14.79418604651163</c:v>
                </c:pt>
                <c:pt idx="1654">
                  <c:v>14.79418604651163</c:v>
                </c:pt>
                <c:pt idx="1655">
                  <c:v>14.79418604651163</c:v>
                </c:pt>
                <c:pt idx="1656">
                  <c:v>14.79418604651163</c:v>
                </c:pt>
                <c:pt idx="1657">
                  <c:v>14.79418604651163</c:v>
                </c:pt>
                <c:pt idx="1658">
                  <c:v>14.79418604651163</c:v>
                </c:pt>
                <c:pt idx="1659">
                  <c:v>14.79418604651163</c:v>
                </c:pt>
                <c:pt idx="1660">
                  <c:v>14.79418604651163</c:v>
                </c:pt>
                <c:pt idx="1661">
                  <c:v>14.79418604651163</c:v>
                </c:pt>
                <c:pt idx="1662">
                  <c:v>14.79418604651163</c:v>
                </c:pt>
                <c:pt idx="1663">
                  <c:v>14.79418604651163</c:v>
                </c:pt>
                <c:pt idx="1664">
                  <c:v>14.79418604651163</c:v>
                </c:pt>
                <c:pt idx="1665">
                  <c:v>14.79418604651163</c:v>
                </c:pt>
                <c:pt idx="1666">
                  <c:v>14.79418604651163</c:v>
                </c:pt>
                <c:pt idx="1667">
                  <c:v>14.79418604651163</c:v>
                </c:pt>
                <c:pt idx="1668">
                  <c:v>14.79418604651163</c:v>
                </c:pt>
                <c:pt idx="1669">
                  <c:v>14.79418604651163</c:v>
                </c:pt>
                <c:pt idx="1670">
                  <c:v>14.79418604651163</c:v>
                </c:pt>
                <c:pt idx="1671">
                  <c:v>14.79418604651163</c:v>
                </c:pt>
                <c:pt idx="1672">
                  <c:v>14.79418604651163</c:v>
                </c:pt>
                <c:pt idx="1673">
                  <c:v>14.79418604651163</c:v>
                </c:pt>
                <c:pt idx="1674">
                  <c:v>14.79418604651163</c:v>
                </c:pt>
                <c:pt idx="1675">
                  <c:v>14.79418604651163</c:v>
                </c:pt>
                <c:pt idx="1676">
                  <c:v>14.79418604651163</c:v>
                </c:pt>
                <c:pt idx="1677">
                  <c:v>14.79418604651163</c:v>
                </c:pt>
                <c:pt idx="1678">
                  <c:v>14.79418604651163</c:v>
                </c:pt>
                <c:pt idx="1679">
                  <c:v>14.79418604651163</c:v>
                </c:pt>
                <c:pt idx="1680">
                  <c:v>14.79418604651163</c:v>
                </c:pt>
                <c:pt idx="1681">
                  <c:v>14.79418604651163</c:v>
                </c:pt>
                <c:pt idx="1682">
                  <c:v>14.79418604651163</c:v>
                </c:pt>
                <c:pt idx="1683">
                  <c:v>14.79418604651163</c:v>
                </c:pt>
                <c:pt idx="1684">
                  <c:v>14.79418604651163</c:v>
                </c:pt>
                <c:pt idx="1685">
                  <c:v>14.79418604651163</c:v>
                </c:pt>
                <c:pt idx="1686">
                  <c:v>14.79418604651163</c:v>
                </c:pt>
                <c:pt idx="1687">
                  <c:v>14.79418604651163</c:v>
                </c:pt>
                <c:pt idx="1688">
                  <c:v>14.79418604651163</c:v>
                </c:pt>
                <c:pt idx="1689">
                  <c:v>14.79418604651163</c:v>
                </c:pt>
                <c:pt idx="1690">
                  <c:v>14.79418604651163</c:v>
                </c:pt>
                <c:pt idx="1691">
                  <c:v>14.79418604651163</c:v>
                </c:pt>
                <c:pt idx="1692">
                  <c:v>14.79418604651163</c:v>
                </c:pt>
                <c:pt idx="1693">
                  <c:v>14.79418604651163</c:v>
                </c:pt>
                <c:pt idx="1694">
                  <c:v>14.79418604651163</c:v>
                </c:pt>
                <c:pt idx="1695">
                  <c:v>14.79418604651163</c:v>
                </c:pt>
                <c:pt idx="1696">
                  <c:v>14.79418604651163</c:v>
                </c:pt>
                <c:pt idx="1697">
                  <c:v>14.79418604651163</c:v>
                </c:pt>
                <c:pt idx="1698">
                  <c:v>14.79418604651163</c:v>
                </c:pt>
                <c:pt idx="1699">
                  <c:v>14.79418604651163</c:v>
                </c:pt>
                <c:pt idx="1700">
                  <c:v>14.79418604651163</c:v>
                </c:pt>
                <c:pt idx="1701">
                  <c:v>14.79418604651163</c:v>
                </c:pt>
                <c:pt idx="1702">
                  <c:v>14.79418604651163</c:v>
                </c:pt>
                <c:pt idx="1703">
                  <c:v>14.79418604651163</c:v>
                </c:pt>
                <c:pt idx="1704">
                  <c:v>14.79418604651163</c:v>
                </c:pt>
                <c:pt idx="1705">
                  <c:v>14.79418604651163</c:v>
                </c:pt>
                <c:pt idx="1706">
                  <c:v>14.79418604651163</c:v>
                </c:pt>
                <c:pt idx="1707">
                  <c:v>14.79418604651163</c:v>
                </c:pt>
                <c:pt idx="1708">
                  <c:v>14.79418604651163</c:v>
                </c:pt>
                <c:pt idx="1709">
                  <c:v>14.79418604651163</c:v>
                </c:pt>
                <c:pt idx="1710">
                  <c:v>14.79418604651163</c:v>
                </c:pt>
                <c:pt idx="1711">
                  <c:v>14.79418604651163</c:v>
                </c:pt>
                <c:pt idx="1712">
                  <c:v>14.79418604651163</c:v>
                </c:pt>
                <c:pt idx="1713">
                  <c:v>14.79418604651163</c:v>
                </c:pt>
                <c:pt idx="1714">
                  <c:v>14.79418604651163</c:v>
                </c:pt>
                <c:pt idx="1715">
                  <c:v>14.79418604651163</c:v>
                </c:pt>
                <c:pt idx="1716">
                  <c:v>14.79418604651163</c:v>
                </c:pt>
                <c:pt idx="1717">
                  <c:v>14.79418604651163</c:v>
                </c:pt>
                <c:pt idx="1718">
                  <c:v>14.79418604651163</c:v>
                </c:pt>
                <c:pt idx="1719">
                  <c:v>14.79418604651163</c:v>
                </c:pt>
                <c:pt idx="1720">
                  <c:v>14.79418604651163</c:v>
                </c:pt>
                <c:pt idx="1721">
                  <c:v>14.79418604651163</c:v>
                </c:pt>
                <c:pt idx="1722">
                  <c:v>14.79418604651163</c:v>
                </c:pt>
                <c:pt idx="1723">
                  <c:v>14.79418604651163</c:v>
                </c:pt>
                <c:pt idx="1724">
                  <c:v>14.79418604651163</c:v>
                </c:pt>
                <c:pt idx="1725">
                  <c:v>14.79418604651163</c:v>
                </c:pt>
                <c:pt idx="1726">
                  <c:v>14.79418604651163</c:v>
                </c:pt>
                <c:pt idx="1727">
                  <c:v>14.79418604651163</c:v>
                </c:pt>
                <c:pt idx="1728">
                  <c:v>14.79418604651163</c:v>
                </c:pt>
                <c:pt idx="1729">
                  <c:v>14.79418604651163</c:v>
                </c:pt>
                <c:pt idx="1730">
                  <c:v>14.79418604651163</c:v>
                </c:pt>
                <c:pt idx="1731">
                  <c:v>14.79418604651163</c:v>
                </c:pt>
                <c:pt idx="1732">
                  <c:v>14.79418604651163</c:v>
                </c:pt>
                <c:pt idx="1733">
                  <c:v>14.79418604651163</c:v>
                </c:pt>
                <c:pt idx="1734">
                  <c:v>14.79418604651163</c:v>
                </c:pt>
                <c:pt idx="1735">
                  <c:v>14.79418604651163</c:v>
                </c:pt>
                <c:pt idx="1736">
                  <c:v>14.79418604651163</c:v>
                </c:pt>
                <c:pt idx="1737">
                  <c:v>14.79418604651163</c:v>
                </c:pt>
                <c:pt idx="1738">
                  <c:v>14.79418604651163</c:v>
                </c:pt>
                <c:pt idx="1739">
                  <c:v>14.79418604651163</c:v>
                </c:pt>
                <c:pt idx="1740">
                  <c:v>14.79418604651163</c:v>
                </c:pt>
                <c:pt idx="1741">
                  <c:v>14.79418604651163</c:v>
                </c:pt>
                <c:pt idx="1742">
                  <c:v>14.79418604651163</c:v>
                </c:pt>
                <c:pt idx="1743">
                  <c:v>14.79418604651163</c:v>
                </c:pt>
                <c:pt idx="1744">
                  <c:v>14.79418604651163</c:v>
                </c:pt>
                <c:pt idx="1745">
                  <c:v>14.79418604651163</c:v>
                </c:pt>
                <c:pt idx="1746">
                  <c:v>14.79418604651163</c:v>
                </c:pt>
                <c:pt idx="1747">
                  <c:v>14.79418604651163</c:v>
                </c:pt>
                <c:pt idx="1748">
                  <c:v>14.79418604651163</c:v>
                </c:pt>
                <c:pt idx="1749">
                  <c:v>14.79418604651163</c:v>
                </c:pt>
                <c:pt idx="1750">
                  <c:v>14.79418604651163</c:v>
                </c:pt>
                <c:pt idx="1751">
                  <c:v>14.79418604651163</c:v>
                </c:pt>
                <c:pt idx="1752">
                  <c:v>14.79418604651163</c:v>
                </c:pt>
                <c:pt idx="1753">
                  <c:v>14.79418604651163</c:v>
                </c:pt>
                <c:pt idx="1754">
                  <c:v>14.79418604651163</c:v>
                </c:pt>
                <c:pt idx="1755">
                  <c:v>14.79418604651163</c:v>
                </c:pt>
                <c:pt idx="1756">
                  <c:v>14.79418604651163</c:v>
                </c:pt>
                <c:pt idx="1757">
                  <c:v>14.79418604651163</c:v>
                </c:pt>
                <c:pt idx="1758">
                  <c:v>14.79418604651163</c:v>
                </c:pt>
                <c:pt idx="1759">
                  <c:v>14.79418604651163</c:v>
                </c:pt>
                <c:pt idx="1760">
                  <c:v>14.79418604651163</c:v>
                </c:pt>
                <c:pt idx="1761">
                  <c:v>14.79418604651163</c:v>
                </c:pt>
                <c:pt idx="1762">
                  <c:v>14.79418604651163</c:v>
                </c:pt>
                <c:pt idx="1763">
                  <c:v>14.79418604651163</c:v>
                </c:pt>
                <c:pt idx="1764">
                  <c:v>14.79418604651163</c:v>
                </c:pt>
                <c:pt idx="1765">
                  <c:v>14.79418604651163</c:v>
                </c:pt>
                <c:pt idx="1766">
                  <c:v>14.79418604651163</c:v>
                </c:pt>
                <c:pt idx="1767">
                  <c:v>14.79418604651163</c:v>
                </c:pt>
                <c:pt idx="1768">
                  <c:v>14.79418604651163</c:v>
                </c:pt>
                <c:pt idx="1769">
                  <c:v>14.79418604651163</c:v>
                </c:pt>
                <c:pt idx="1770">
                  <c:v>14.79418604651163</c:v>
                </c:pt>
                <c:pt idx="1771">
                  <c:v>14.79418604651163</c:v>
                </c:pt>
                <c:pt idx="1772">
                  <c:v>14.79418604651163</c:v>
                </c:pt>
                <c:pt idx="1773">
                  <c:v>14.79418604651163</c:v>
                </c:pt>
                <c:pt idx="1774">
                  <c:v>14.79418604651163</c:v>
                </c:pt>
                <c:pt idx="1775">
                  <c:v>14.79418604651163</c:v>
                </c:pt>
                <c:pt idx="1776">
                  <c:v>14.79418604651163</c:v>
                </c:pt>
                <c:pt idx="1777">
                  <c:v>14.79418604651163</c:v>
                </c:pt>
                <c:pt idx="1778">
                  <c:v>14.79418604651163</c:v>
                </c:pt>
                <c:pt idx="1779">
                  <c:v>14.79418604651163</c:v>
                </c:pt>
                <c:pt idx="1780">
                  <c:v>14.79418604651163</c:v>
                </c:pt>
                <c:pt idx="1781">
                  <c:v>14.79418604651163</c:v>
                </c:pt>
                <c:pt idx="1782">
                  <c:v>14.79418604651163</c:v>
                </c:pt>
                <c:pt idx="1783">
                  <c:v>14.79418604651163</c:v>
                </c:pt>
                <c:pt idx="1784">
                  <c:v>14.79418604651163</c:v>
                </c:pt>
                <c:pt idx="1785">
                  <c:v>14.79418604651163</c:v>
                </c:pt>
                <c:pt idx="1786">
                  <c:v>14.79418604651163</c:v>
                </c:pt>
                <c:pt idx="1787">
                  <c:v>14.79418604651163</c:v>
                </c:pt>
                <c:pt idx="1788">
                  <c:v>14.79418604651163</c:v>
                </c:pt>
                <c:pt idx="1789">
                  <c:v>14.79418604651163</c:v>
                </c:pt>
                <c:pt idx="1790">
                  <c:v>14.79418604651163</c:v>
                </c:pt>
                <c:pt idx="1791">
                  <c:v>14.79418604651163</c:v>
                </c:pt>
                <c:pt idx="1792">
                  <c:v>14.79418604651163</c:v>
                </c:pt>
                <c:pt idx="1793">
                  <c:v>14.79418604651163</c:v>
                </c:pt>
                <c:pt idx="1794">
                  <c:v>14.79418604651163</c:v>
                </c:pt>
                <c:pt idx="1795">
                  <c:v>14.79418604651163</c:v>
                </c:pt>
                <c:pt idx="1796">
                  <c:v>14.79418604651163</c:v>
                </c:pt>
                <c:pt idx="1797">
                  <c:v>14.79418604651163</c:v>
                </c:pt>
                <c:pt idx="1798">
                  <c:v>14.79418604651163</c:v>
                </c:pt>
                <c:pt idx="1799">
                  <c:v>14.79418604651163</c:v>
                </c:pt>
                <c:pt idx="1800">
                  <c:v>14.79418604651163</c:v>
                </c:pt>
                <c:pt idx="1801">
                  <c:v>14.79418604651163</c:v>
                </c:pt>
                <c:pt idx="1802">
                  <c:v>14.79418604651163</c:v>
                </c:pt>
                <c:pt idx="1803">
                  <c:v>14.79418604651163</c:v>
                </c:pt>
                <c:pt idx="1804">
                  <c:v>14.79418604651163</c:v>
                </c:pt>
                <c:pt idx="1805">
                  <c:v>14.79418604651163</c:v>
                </c:pt>
                <c:pt idx="1806">
                  <c:v>14.79418604651163</c:v>
                </c:pt>
                <c:pt idx="1807">
                  <c:v>14.79418604651163</c:v>
                </c:pt>
                <c:pt idx="1808">
                  <c:v>14.79418604651163</c:v>
                </c:pt>
                <c:pt idx="1809">
                  <c:v>14.79418604651163</c:v>
                </c:pt>
                <c:pt idx="1810">
                  <c:v>14.79418604651163</c:v>
                </c:pt>
                <c:pt idx="1811">
                  <c:v>14.79418604651163</c:v>
                </c:pt>
                <c:pt idx="1812">
                  <c:v>14.79418604651163</c:v>
                </c:pt>
                <c:pt idx="1813">
                  <c:v>14.79418604651163</c:v>
                </c:pt>
                <c:pt idx="1814">
                  <c:v>14.79418604651163</c:v>
                </c:pt>
                <c:pt idx="1815">
                  <c:v>14.79418604651163</c:v>
                </c:pt>
                <c:pt idx="1816">
                  <c:v>14.79418604651163</c:v>
                </c:pt>
                <c:pt idx="1817">
                  <c:v>14.79418604651163</c:v>
                </c:pt>
                <c:pt idx="1818">
                  <c:v>14.79418604651163</c:v>
                </c:pt>
                <c:pt idx="1819">
                  <c:v>14.79418604651163</c:v>
                </c:pt>
                <c:pt idx="1820">
                  <c:v>14.79418604651163</c:v>
                </c:pt>
                <c:pt idx="1821">
                  <c:v>14.79418604651163</c:v>
                </c:pt>
                <c:pt idx="1822">
                  <c:v>14.79418604651163</c:v>
                </c:pt>
                <c:pt idx="1823">
                  <c:v>14.79418604651163</c:v>
                </c:pt>
                <c:pt idx="1824">
                  <c:v>14.79418604651163</c:v>
                </c:pt>
                <c:pt idx="1825">
                  <c:v>14.79418604651163</c:v>
                </c:pt>
                <c:pt idx="1826">
                  <c:v>14.79418604651163</c:v>
                </c:pt>
                <c:pt idx="1827">
                  <c:v>14.79418604651163</c:v>
                </c:pt>
                <c:pt idx="1828">
                  <c:v>14.79418604651163</c:v>
                </c:pt>
                <c:pt idx="1829">
                  <c:v>14.79418604651163</c:v>
                </c:pt>
                <c:pt idx="1830">
                  <c:v>14.79418604651163</c:v>
                </c:pt>
                <c:pt idx="1831">
                  <c:v>14.79418604651163</c:v>
                </c:pt>
                <c:pt idx="1832">
                  <c:v>14.79418604651163</c:v>
                </c:pt>
                <c:pt idx="1833">
                  <c:v>14.79418604651163</c:v>
                </c:pt>
                <c:pt idx="1834">
                  <c:v>14.79418604651163</c:v>
                </c:pt>
                <c:pt idx="1835">
                  <c:v>14.79418604651163</c:v>
                </c:pt>
                <c:pt idx="1836">
                  <c:v>14.79418604651163</c:v>
                </c:pt>
                <c:pt idx="1837">
                  <c:v>14.79418604651163</c:v>
                </c:pt>
                <c:pt idx="1838">
                  <c:v>14.79418604651163</c:v>
                </c:pt>
                <c:pt idx="1839">
                  <c:v>14.79418604651163</c:v>
                </c:pt>
                <c:pt idx="1840">
                  <c:v>14.79418604651163</c:v>
                </c:pt>
                <c:pt idx="1841">
                  <c:v>14.79418604651163</c:v>
                </c:pt>
                <c:pt idx="1842">
                  <c:v>14.79418604651163</c:v>
                </c:pt>
                <c:pt idx="1843">
                  <c:v>14.79418604651163</c:v>
                </c:pt>
                <c:pt idx="1844">
                  <c:v>14.79418604651163</c:v>
                </c:pt>
                <c:pt idx="1845">
                  <c:v>14.79418604651163</c:v>
                </c:pt>
                <c:pt idx="1846">
                  <c:v>14.79418604651163</c:v>
                </c:pt>
                <c:pt idx="1847">
                  <c:v>14.79418604651163</c:v>
                </c:pt>
                <c:pt idx="1848">
                  <c:v>14.79418604651163</c:v>
                </c:pt>
                <c:pt idx="1849">
                  <c:v>14.79418604651163</c:v>
                </c:pt>
                <c:pt idx="1850">
                  <c:v>14.79418604651163</c:v>
                </c:pt>
                <c:pt idx="1851">
                  <c:v>14.79418604651163</c:v>
                </c:pt>
                <c:pt idx="1852">
                  <c:v>14.79418604651163</c:v>
                </c:pt>
                <c:pt idx="1853">
                  <c:v>14.79418604651163</c:v>
                </c:pt>
                <c:pt idx="1854">
                  <c:v>14.79418604651163</c:v>
                </c:pt>
                <c:pt idx="1855">
                  <c:v>14.79418604651163</c:v>
                </c:pt>
                <c:pt idx="1856">
                  <c:v>14.79418604651163</c:v>
                </c:pt>
                <c:pt idx="1857">
                  <c:v>14.79418604651163</c:v>
                </c:pt>
                <c:pt idx="1858">
                  <c:v>14.79418604651163</c:v>
                </c:pt>
                <c:pt idx="1859">
                  <c:v>14.79418604651163</c:v>
                </c:pt>
                <c:pt idx="1860">
                  <c:v>14.79418604651163</c:v>
                </c:pt>
                <c:pt idx="1861">
                  <c:v>14.79418604651163</c:v>
                </c:pt>
                <c:pt idx="1862">
                  <c:v>14.79418604651163</c:v>
                </c:pt>
                <c:pt idx="1863">
                  <c:v>14.79418604651163</c:v>
                </c:pt>
                <c:pt idx="1864">
                  <c:v>14.79418604651163</c:v>
                </c:pt>
                <c:pt idx="1865">
                  <c:v>14.79418604651163</c:v>
                </c:pt>
                <c:pt idx="1866">
                  <c:v>14.79418604651163</c:v>
                </c:pt>
                <c:pt idx="1867">
                  <c:v>14.79418604651163</c:v>
                </c:pt>
                <c:pt idx="1868">
                  <c:v>14.79418604651163</c:v>
                </c:pt>
                <c:pt idx="1869">
                  <c:v>14.79418604651163</c:v>
                </c:pt>
                <c:pt idx="1870">
                  <c:v>14.79418604651163</c:v>
                </c:pt>
                <c:pt idx="1871">
                  <c:v>14.79418604651163</c:v>
                </c:pt>
                <c:pt idx="1872">
                  <c:v>14.79418604651163</c:v>
                </c:pt>
                <c:pt idx="1873">
                  <c:v>14.79418604651163</c:v>
                </c:pt>
                <c:pt idx="1874">
                  <c:v>14.79418604651163</c:v>
                </c:pt>
                <c:pt idx="1875">
                  <c:v>14.79418604651163</c:v>
                </c:pt>
                <c:pt idx="1876">
                  <c:v>14.79418604651163</c:v>
                </c:pt>
                <c:pt idx="1877">
                  <c:v>14.79418604651163</c:v>
                </c:pt>
                <c:pt idx="1878">
                  <c:v>14.79418604651163</c:v>
                </c:pt>
                <c:pt idx="1879">
                  <c:v>14.79418604651163</c:v>
                </c:pt>
                <c:pt idx="1880">
                  <c:v>14.79418604651163</c:v>
                </c:pt>
                <c:pt idx="1881">
                  <c:v>14.79418604651163</c:v>
                </c:pt>
                <c:pt idx="1882">
                  <c:v>14.79418604651163</c:v>
                </c:pt>
                <c:pt idx="1883">
                  <c:v>14.79418604651163</c:v>
                </c:pt>
                <c:pt idx="1884">
                  <c:v>14.79418604651163</c:v>
                </c:pt>
                <c:pt idx="1885">
                  <c:v>14.79418604651163</c:v>
                </c:pt>
                <c:pt idx="1886">
                  <c:v>14.79418604651163</c:v>
                </c:pt>
                <c:pt idx="1887">
                  <c:v>14.79418604651163</c:v>
                </c:pt>
                <c:pt idx="1888">
                  <c:v>14.79418604651163</c:v>
                </c:pt>
                <c:pt idx="1889">
                  <c:v>14.79418604651163</c:v>
                </c:pt>
                <c:pt idx="1890">
                  <c:v>14.79418604651163</c:v>
                </c:pt>
                <c:pt idx="1891">
                  <c:v>14.79418604651163</c:v>
                </c:pt>
                <c:pt idx="1892">
                  <c:v>14.79418604651163</c:v>
                </c:pt>
                <c:pt idx="1893">
                  <c:v>14.79418604651163</c:v>
                </c:pt>
                <c:pt idx="1894">
                  <c:v>14.79418604651163</c:v>
                </c:pt>
                <c:pt idx="1895">
                  <c:v>14.79418604651163</c:v>
                </c:pt>
                <c:pt idx="1896">
                  <c:v>14.79418604651163</c:v>
                </c:pt>
                <c:pt idx="1897">
                  <c:v>14.79418604651163</c:v>
                </c:pt>
                <c:pt idx="1898">
                  <c:v>14.79418604651163</c:v>
                </c:pt>
                <c:pt idx="1899">
                  <c:v>14.79418604651163</c:v>
                </c:pt>
                <c:pt idx="1900">
                  <c:v>14.79418604651163</c:v>
                </c:pt>
                <c:pt idx="1901">
                  <c:v>14.79418604651163</c:v>
                </c:pt>
                <c:pt idx="1902">
                  <c:v>14.79418604651163</c:v>
                </c:pt>
                <c:pt idx="1903">
                  <c:v>14.79418604651163</c:v>
                </c:pt>
                <c:pt idx="1904">
                  <c:v>14.79418604651163</c:v>
                </c:pt>
                <c:pt idx="1905">
                  <c:v>14.79418604651163</c:v>
                </c:pt>
                <c:pt idx="1906">
                  <c:v>14.79418604651163</c:v>
                </c:pt>
                <c:pt idx="1907">
                  <c:v>14.79418604651163</c:v>
                </c:pt>
                <c:pt idx="1908">
                  <c:v>14.79418604651163</c:v>
                </c:pt>
                <c:pt idx="1909">
                  <c:v>14.79418604651163</c:v>
                </c:pt>
                <c:pt idx="1910">
                  <c:v>14.79418604651163</c:v>
                </c:pt>
                <c:pt idx="1911">
                  <c:v>14.79418604651163</c:v>
                </c:pt>
                <c:pt idx="1912">
                  <c:v>14.79418604651163</c:v>
                </c:pt>
                <c:pt idx="1913">
                  <c:v>14.79418604651163</c:v>
                </c:pt>
                <c:pt idx="1914">
                  <c:v>14.79418604651163</c:v>
                </c:pt>
                <c:pt idx="1915">
                  <c:v>14.79418604651163</c:v>
                </c:pt>
                <c:pt idx="1916">
                  <c:v>14.79418604651163</c:v>
                </c:pt>
                <c:pt idx="1917">
                  <c:v>14.79418604651163</c:v>
                </c:pt>
                <c:pt idx="1918">
                  <c:v>14.79418604651163</c:v>
                </c:pt>
                <c:pt idx="1919">
                  <c:v>14.79418604651163</c:v>
                </c:pt>
                <c:pt idx="1920">
                  <c:v>14.79418604651163</c:v>
                </c:pt>
                <c:pt idx="1921">
                  <c:v>14.79418604651163</c:v>
                </c:pt>
                <c:pt idx="1922">
                  <c:v>14.79418604651163</c:v>
                </c:pt>
                <c:pt idx="1923">
                  <c:v>14.79418604651163</c:v>
                </c:pt>
                <c:pt idx="1924">
                  <c:v>14.79418604651163</c:v>
                </c:pt>
                <c:pt idx="1925">
                  <c:v>14.79418604651163</c:v>
                </c:pt>
                <c:pt idx="1926">
                  <c:v>14.79418604651163</c:v>
                </c:pt>
                <c:pt idx="1927">
                  <c:v>14.79418604651163</c:v>
                </c:pt>
                <c:pt idx="1928">
                  <c:v>14.79418604651163</c:v>
                </c:pt>
                <c:pt idx="1929">
                  <c:v>14.79418604651163</c:v>
                </c:pt>
                <c:pt idx="1930">
                  <c:v>14.79418604651163</c:v>
                </c:pt>
                <c:pt idx="1931">
                  <c:v>14.79418604651163</c:v>
                </c:pt>
                <c:pt idx="1932">
                  <c:v>14.79418604651163</c:v>
                </c:pt>
                <c:pt idx="1933">
                  <c:v>14.79418604651163</c:v>
                </c:pt>
                <c:pt idx="1934">
                  <c:v>14.79418604651163</c:v>
                </c:pt>
                <c:pt idx="1935">
                  <c:v>14.79418604651163</c:v>
                </c:pt>
                <c:pt idx="1936">
                  <c:v>14.79418604651163</c:v>
                </c:pt>
                <c:pt idx="1937">
                  <c:v>14.79418604651163</c:v>
                </c:pt>
                <c:pt idx="1938">
                  <c:v>14.79418604651163</c:v>
                </c:pt>
                <c:pt idx="1939">
                  <c:v>14.79418604651163</c:v>
                </c:pt>
                <c:pt idx="1940">
                  <c:v>14.79418604651163</c:v>
                </c:pt>
                <c:pt idx="1941">
                  <c:v>14.79418604651163</c:v>
                </c:pt>
                <c:pt idx="1942">
                  <c:v>14.79418604651163</c:v>
                </c:pt>
                <c:pt idx="1943">
                  <c:v>14.79418604651163</c:v>
                </c:pt>
                <c:pt idx="1944">
                  <c:v>14.79418604651163</c:v>
                </c:pt>
                <c:pt idx="1945">
                  <c:v>14.79418604651163</c:v>
                </c:pt>
                <c:pt idx="1946">
                  <c:v>14.79418604651163</c:v>
                </c:pt>
                <c:pt idx="1947">
                  <c:v>14.79418604651163</c:v>
                </c:pt>
                <c:pt idx="1948">
                  <c:v>14.79418604651163</c:v>
                </c:pt>
                <c:pt idx="1949">
                  <c:v>14.79418604651163</c:v>
                </c:pt>
                <c:pt idx="1950">
                  <c:v>14.79418604651163</c:v>
                </c:pt>
                <c:pt idx="1951">
                  <c:v>14.79418604651163</c:v>
                </c:pt>
                <c:pt idx="1952">
                  <c:v>14.79418604651163</c:v>
                </c:pt>
                <c:pt idx="1953">
                  <c:v>14.79418604651163</c:v>
                </c:pt>
                <c:pt idx="1954">
                  <c:v>14.79418604651163</c:v>
                </c:pt>
                <c:pt idx="1955">
                  <c:v>14.79418604651163</c:v>
                </c:pt>
                <c:pt idx="1956">
                  <c:v>14.79418604651163</c:v>
                </c:pt>
                <c:pt idx="1957">
                  <c:v>14.79418604651163</c:v>
                </c:pt>
                <c:pt idx="1958">
                  <c:v>14.79418604651163</c:v>
                </c:pt>
                <c:pt idx="1959">
                  <c:v>14.79418604651163</c:v>
                </c:pt>
                <c:pt idx="1960">
                  <c:v>14.79418604651163</c:v>
                </c:pt>
                <c:pt idx="1961">
                  <c:v>14.79418604651163</c:v>
                </c:pt>
                <c:pt idx="1962">
                  <c:v>14.79418604651163</c:v>
                </c:pt>
                <c:pt idx="1963">
                  <c:v>14.79418604651163</c:v>
                </c:pt>
                <c:pt idx="1964">
                  <c:v>14.79418604651163</c:v>
                </c:pt>
                <c:pt idx="1965">
                  <c:v>14.79418604651163</c:v>
                </c:pt>
                <c:pt idx="1966">
                  <c:v>14.79418604651163</c:v>
                </c:pt>
                <c:pt idx="1967">
                  <c:v>14.79418604651163</c:v>
                </c:pt>
                <c:pt idx="1968">
                  <c:v>14.79418604651163</c:v>
                </c:pt>
                <c:pt idx="1969">
                  <c:v>14.79418604651163</c:v>
                </c:pt>
                <c:pt idx="1970">
                  <c:v>14.79418604651163</c:v>
                </c:pt>
                <c:pt idx="1971">
                  <c:v>14.79418604651163</c:v>
                </c:pt>
                <c:pt idx="1972">
                  <c:v>14.79418604651163</c:v>
                </c:pt>
                <c:pt idx="1973">
                  <c:v>14.79418604651163</c:v>
                </c:pt>
                <c:pt idx="1974">
                  <c:v>14.79418604651163</c:v>
                </c:pt>
                <c:pt idx="1975">
                  <c:v>14.79418604651163</c:v>
                </c:pt>
                <c:pt idx="1976">
                  <c:v>14.79418604651163</c:v>
                </c:pt>
                <c:pt idx="1977">
                  <c:v>14.79418604651163</c:v>
                </c:pt>
                <c:pt idx="1978">
                  <c:v>14.79418604651163</c:v>
                </c:pt>
                <c:pt idx="1979">
                  <c:v>14.79418604651163</c:v>
                </c:pt>
                <c:pt idx="1980">
                  <c:v>14.79418604651163</c:v>
                </c:pt>
                <c:pt idx="1981">
                  <c:v>14.79418604651163</c:v>
                </c:pt>
                <c:pt idx="1982">
                  <c:v>14.79418604651163</c:v>
                </c:pt>
                <c:pt idx="1983">
                  <c:v>14.79418604651163</c:v>
                </c:pt>
                <c:pt idx="1984">
                  <c:v>14.79418604651163</c:v>
                </c:pt>
                <c:pt idx="1985">
                  <c:v>14.79418604651163</c:v>
                </c:pt>
                <c:pt idx="1986">
                  <c:v>14.79418604651163</c:v>
                </c:pt>
                <c:pt idx="1987">
                  <c:v>14.79418604651163</c:v>
                </c:pt>
                <c:pt idx="1988">
                  <c:v>14.79418604651163</c:v>
                </c:pt>
                <c:pt idx="1989">
                  <c:v>14.79418604651163</c:v>
                </c:pt>
                <c:pt idx="1990">
                  <c:v>14.79418604651163</c:v>
                </c:pt>
                <c:pt idx="1991">
                  <c:v>14.79418604651163</c:v>
                </c:pt>
                <c:pt idx="1992">
                  <c:v>14.79418604651163</c:v>
                </c:pt>
                <c:pt idx="1993">
                  <c:v>14.79418604651163</c:v>
                </c:pt>
                <c:pt idx="1994">
                  <c:v>14.79418604651163</c:v>
                </c:pt>
                <c:pt idx="1995">
                  <c:v>14.79418604651163</c:v>
                </c:pt>
                <c:pt idx="1996">
                  <c:v>14.79418604651163</c:v>
                </c:pt>
                <c:pt idx="1997">
                  <c:v>14.79418604651163</c:v>
                </c:pt>
                <c:pt idx="1998">
                  <c:v>14.79418604651163</c:v>
                </c:pt>
                <c:pt idx="1999">
                  <c:v>14.79418604651163</c:v>
                </c:pt>
                <c:pt idx="2000">
                  <c:v>14.79418604651163</c:v>
                </c:pt>
                <c:pt idx="2001">
                  <c:v>14.79418604651163</c:v>
                </c:pt>
                <c:pt idx="2002">
                  <c:v>14.79418604651163</c:v>
                </c:pt>
                <c:pt idx="2003">
                  <c:v>14.79418604651163</c:v>
                </c:pt>
                <c:pt idx="2004">
                  <c:v>14.79418604651163</c:v>
                </c:pt>
                <c:pt idx="2005">
                  <c:v>14.79418604651163</c:v>
                </c:pt>
                <c:pt idx="2006">
                  <c:v>14.79418604651163</c:v>
                </c:pt>
                <c:pt idx="2007">
                  <c:v>14.79418604651163</c:v>
                </c:pt>
                <c:pt idx="2008">
                  <c:v>14.79418604651163</c:v>
                </c:pt>
                <c:pt idx="2009">
                  <c:v>14.79418604651163</c:v>
                </c:pt>
                <c:pt idx="2010">
                  <c:v>14.79418604651163</c:v>
                </c:pt>
                <c:pt idx="2011">
                  <c:v>14.79418604651163</c:v>
                </c:pt>
                <c:pt idx="2012">
                  <c:v>14.79418604651163</c:v>
                </c:pt>
                <c:pt idx="2013">
                  <c:v>14.79418604651163</c:v>
                </c:pt>
                <c:pt idx="2014">
                  <c:v>14.79418604651163</c:v>
                </c:pt>
                <c:pt idx="2015">
                  <c:v>14.79418604651163</c:v>
                </c:pt>
                <c:pt idx="2016">
                  <c:v>14.79418604651163</c:v>
                </c:pt>
                <c:pt idx="2017">
                  <c:v>14.79418604651163</c:v>
                </c:pt>
                <c:pt idx="2018">
                  <c:v>14.79418604651163</c:v>
                </c:pt>
                <c:pt idx="2019">
                  <c:v>14.79418604651163</c:v>
                </c:pt>
                <c:pt idx="2020">
                  <c:v>14.79418604651163</c:v>
                </c:pt>
                <c:pt idx="2021">
                  <c:v>14.79418604651163</c:v>
                </c:pt>
                <c:pt idx="2022">
                  <c:v>14.79418604651163</c:v>
                </c:pt>
                <c:pt idx="2023">
                  <c:v>14.79418604651163</c:v>
                </c:pt>
                <c:pt idx="2024">
                  <c:v>14.79418604651163</c:v>
                </c:pt>
                <c:pt idx="2025">
                  <c:v>14.79418604651163</c:v>
                </c:pt>
                <c:pt idx="2026">
                  <c:v>14.79418604651163</c:v>
                </c:pt>
                <c:pt idx="2027">
                  <c:v>14.79418604651163</c:v>
                </c:pt>
                <c:pt idx="2028">
                  <c:v>14.79418604651163</c:v>
                </c:pt>
                <c:pt idx="2029">
                  <c:v>14.79418604651163</c:v>
                </c:pt>
                <c:pt idx="2030">
                  <c:v>14.79418604651163</c:v>
                </c:pt>
                <c:pt idx="2031">
                  <c:v>14.79418604651163</c:v>
                </c:pt>
                <c:pt idx="2032">
                  <c:v>14.79418604651163</c:v>
                </c:pt>
                <c:pt idx="2033">
                  <c:v>14.79418604651163</c:v>
                </c:pt>
                <c:pt idx="2034">
                  <c:v>14.79418604651163</c:v>
                </c:pt>
                <c:pt idx="2035">
                  <c:v>14.79418604651163</c:v>
                </c:pt>
                <c:pt idx="2036">
                  <c:v>14.79418604651163</c:v>
                </c:pt>
                <c:pt idx="2037">
                  <c:v>14.79418604651163</c:v>
                </c:pt>
                <c:pt idx="2038">
                  <c:v>14.79418604651163</c:v>
                </c:pt>
                <c:pt idx="2039">
                  <c:v>14.79418604651163</c:v>
                </c:pt>
                <c:pt idx="2040">
                  <c:v>14.79418604651163</c:v>
                </c:pt>
                <c:pt idx="2041">
                  <c:v>14.79418604651163</c:v>
                </c:pt>
                <c:pt idx="2042">
                  <c:v>14.79418604651163</c:v>
                </c:pt>
                <c:pt idx="2043">
                  <c:v>14.79418604651163</c:v>
                </c:pt>
                <c:pt idx="2044">
                  <c:v>14.79418604651163</c:v>
                </c:pt>
                <c:pt idx="2045">
                  <c:v>14.79418604651163</c:v>
                </c:pt>
                <c:pt idx="2046">
                  <c:v>14.79418604651163</c:v>
                </c:pt>
                <c:pt idx="2047">
                  <c:v>14.79418604651163</c:v>
                </c:pt>
                <c:pt idx="2048">
                  <c:v>14.79418604651163</c:v>
                </c:pt>
                <c:pt idx="2049">
                  <c:v>14.79418604651163</c:v>
                </c:pt>
                <c:pt idx="2050">
                  <c:v>14.79418604651163</c:v>
                </c:pt>
                <c:pt idx="2051">
                  <c:v>14.79418604651163</c:v>
                </c:pt>
                <c:pt idx="2052">
                  <c:v>14.79418604651163</c:v>
                </c:pt>
                <c:pt idx="2053">
                  <c:v>14.79418604651163</c:v>
                </c:pt>
                <c:pt idx="2054">
                  <c:v>14.79418604651163</c:v>
                </c:pt>
                <c:pt idx="2055">
                  <c:v>14.79418604651163</c:v>
                </c:pt>
                <c:pt idx="2056">
                  <c:v>14.79418604651163</c:v>
                </c:pt>
                <c:pt idx="2057">
                  <c:v>14.79418604651163</c:v>
                </c:pt>
                <c:pt idx="2058">
                  <c:v>14.79418604651163</c:v>
                </c:pt>
                <c:pt idx="2059">
                  <c:v>14.79418604651163</c:v>
                </c:pt>
                <c:pt idx="2060">
                  <c:v>14.79418604651163</c:v>
                </c:pt>
                <c:pt idx="2061">
                  <c:v>14.79418604651163</c:v>
                </c:pt>
                <c:pt idx="2062">
                  <c:v>14.79418604651163</c:v>
                </c:pt>
                <c:pt idx="2063">
                  <c:v>14.79418604651163</c:v>
                </c:pt>
                <c:pt idx="2064">
                  <c:v>14.79418604651163</c:v>
                </c:pt>
                <c:pt idx="2065">
                  <c:v>14.79418604651163</c:v>
                </c:pt>
                <c:pt idx="2066">
                  <c:v>14.79418604651163</c:v>
                </c:pt>
                <c:pt idx="2067">
                  <c:v>14.79418604651163</c:v>
                </c:pt>
                <c:pt idx="2068">
                  <c:v>14.79418604651163</c:v>
                </c:pt>
                <c:pt idx="2069">
                  <c:v>14.79418604651163</c:v>
                </c:pt>
                <c:pt idx="2070">
                  <c:v>14.79418604651163</c:v>
                </c:pt>
                <c:pt idx="2071">
                  <c:v>14.79418604651163</c:v>
                </c:pt>
                <c:pt idx="2072">
                  <c:v>14.79418604651163</c:v>
                </c:pt>
                <c:pt idx="2073">
                  <c:v>14.79418604651163</c:v>
                </c:pt>
                <c:pt idx="2074">
                  <c:v>14.79418604651163</c:v>
                </c:pt>
                <c:pt idx="2075">
                  <c:v>14.79418604651163</c:v>
                </c:pt>
                <c:pt idx="2076">
                  <c:v>14.79418604651163</c:v>
                </c:pt>
                <c:pt idx="2077">
                  <c:v>14.79418604651163</c:v>
                </c:pt>
                <c:pt idx="2078">
                  <c:v>14.79418604651163</c:v>
                </c:pt>
                <c:pt idx="2079">
                  <c:v>14.79418604651163</c:v>
                </c:pt>
                <c:pt idx="2080">
                  <c:v>14.79418604651163</c:v>
                </c:pt>
                <c:pt idx="2081">
                  <c:v>14.79418604651163</c:v>
                </c:pt>
                <c:pt idx="2082">
                  <c:v>14.79418604651163</c:v>
                </c:pt>
                <c:pt idx="2083">
                  <c:v>14.79418604651163</c:v>
                </c:pt>
                <c:pt idx="2084">
                  <c:v>14.79418604651163</c:v>
                </c:pt>
                <c:pt idx="2085">
                  <c:v>14.79418604651163</c:v>
                </c:pt>
                <c:pt idx="2086">
                  <c:v>14.79418604651163</c:v>
                </c:pt>
                <c:pt idx="2087">
                  <c:v>14.79418604651163</c:v>
                </c:pt>
                <c:pt idx="2088">
                  <c:v>14.79418604651163</c:v>
                </c:pt>
                <c:pt idx="2089">
                  <c:v>14.79418604651163</c:v>
                </c:pt>
                <c:pt idx="2090">
                  <c:v>14.79418604651163</c:v>
                </c:pt>
                <c:pt idx="2091">
                  <c:v>14.79418604651163</c:v>
                </c:pt>
                <c:pt idx="2092">
                  <c:v>14.79418604651163</c:v>
                </c:pt>
                <c:pt idx="2093">
                  <c:v>14.79418604651163</c:v>
                </c:pt>
                <c:pt idx="2094">
                  <c:v>14.79418604651163</c:v>
                </c:pt>
                <c:pt idx="2095">
                  <c:v>14.79418604651163</c:v>
                </c:pt>
                <c:pt idx="2096">
                  <c:v>14.79418604651163</c:v>
                </c:pt>
                <c:pt idx="2097">
                  <c:v>14.79418604651163</c:v>
                </c:pt>
                <c:pt idx="2098">
                  <c:v>14.79418604651163</c:v>
                </c:pt>
                <c:pt idx="2099">
                  <c:v>14.79418604651163</c:v>
                </c:pt>
                <c:pt idx="2100">
                  <c:v>14.79418604651163</c:v>
                </c:pt>
                <c:pt idx="2101">
                  <c:v>14.79418604651163</c:v>
                </c:pt>
                <c:pt idx="2102">
                  <c:v>14.79418604651163</c:v>
                </c:pt>
                <c:pt idx="2103">
                  <c:v>14.79418604651163</c:v>
                </c:pt>
                <c:pt idx="2104">
                  <c:v>14.79418604651163</c:v>
                </c:pt>
                <c:pt idx="2105">
                  <c:v>14.79418604651163</c:v>
                </c:pt>
                <c:pt idx="2106">
                  <c:v>14.79418604651163</c:v>
                </c:pt>
                <c:pt idx="2107">
                  <c:v>14.79418604651163</c:v>
                </c:pt>
                <c:pt idx="2108">
                  <c:v>14.79418604651163</c:v>
                </c:pt>
                <c:pt idx="2109">
                  <c:v>14.79418604651163</c:v>
                </c:pt>
                <c:pt idx="2110">
                  <c:v>14.79418604651163</c:v>
                </c:pt>
                <c:pt idx="2111">
                  <c:v>14.79418604651163</c:v>
                </c:pt>
                <c:pt idx="2112">
                  <c:v>14.79418604651163</c:v>
                </c:pt>
                <c:pt idx="2113">
                  <c:v>14.79418604651163</c:v>
                </c:pt>
                <c:pt idx="2114">
                  <c:v>14.79418604651163</c:v>
                </c:pt>
                <c:pt idx="2115">
                  <c:v>14.79418604651163</c:v>
                </c:pt>
                <c:pt idx="2116">
                  <c:v>14.79418604651163</c:v>
                </c:pt>
                <c:pt idx="2117">
                  <c:v>14.79418604651163</c:v>
                </c:pt>
                <c:pt idx="2118">
                  <c:v>14.79418604651163</c:v>
                </c:pt>
                <c:pt idx="2119">
                  <c:v>14.79418604651163</c:v>
                </c:pt>
                <c:pt idx="2120">
                  <c:v>14.79418604651163</c:v>
                </c:pt>
                <c:pt idx="2121">
                  <c:v>14.79418604651163</c:v>
                </c:pt>
                <c:pt idx="2122">
                  <c:v>14.79418604651163</c:v>
                </c:pt>
                <c:pt idx="2123">
                  <c:v>14.79418604651163</c:v>
                </c:pt>
                <c:pt idx="2124">
                  <c:v>14.79418604651163</c:v>
                </c:pt>
                <c:pt idx="2125">
                  <c:v>14.79418604651163</c:v>
                </c:pt>
                <c:pt idx="2126">
                  <c:v>14.79418604651163</c:v>
                </c:pt>
                <c:pt idx="2127">
                  <c:v>14.79418604651163</c:v>
                </c:pt>
                <c:pt idx="2128">
                  <c:v>14.79418604651163</c:v>
                </c:pt>
                <c:pt idx="2129">
                  <c:v>14.79418604651163</c:v>
                </c:pt>
                <c:pt idx="2130">
                  <c:v>14.79418604651163</c:v>
                </c:pt>
                <c:pt idx="2131">
                  <c:v>14.79418604651163</c:v>
                </c:pt>
                <c:pt idx="2132">
                  <c:v>14.79418604651163</c:v>
                </c:pt>
                <c:pt idx="2133">
                  <c:v>14.79418604651163</c:v>
                </c:pt>
                <c:pt idx="2134">
                  <c:v>14.79418604651163</c:v>
                </c:pt>
                <c:pt idx="2135">
                  <c:v>14.79418604651163</c:v>
                </c:pt>
                <c:pt idx="2136">
                  <c:v>14.79418604651163</c:v>
                </c:pt>
                <c:pt idx="2137">
                  <c:v>14.79418604651163</c:v>
                </c:pt>
                <c:pt idx="2138">
                  <c:v>14.79418604651163</c:v>
                </c:pt>
                <c:pt idx="2139">
                  <c:v>14.79418604651163</c:v>
                </c:pt>
                <c:pt idx="2140">
                  <c:v>14.79418604651163</c:v>
                </c:pt>
                <c:pt idx="2141">
                  <c:v>14.79418604651163</c:v>
                </c:pt>
                <c:pt idx="2142">
                  <c:v>14.79418604651163</c:v>
                </c:pt>
                <c:pt idx="2143">
                  <c:v>14.79418604651163</c:v>
                </c:pt>
                <c:pt idx="2144">
                  <c:v>14.79418604651163</c:v>
                </c:pt>
                <c:pt idx="2145">
                  <c:v>14.79418604651163</c:v>
                </c:pt>
                <c:pt idx="2146">
                  <c:v>14.79418604651163</c:v>
                </c:pt>
                <c:pt idx="2147">
                  <c:v>14.79418604651163</c:v>
                </c:pt>
                <c:pt idx="2148">
                  <c:v>14.79418604651163</c:v>
                </c:pt>
                <c:pt idx="2149">
                  <c:v>14.79418604651163</c:v>
                </c:pt>
                <c:pt idx="2150">
                  <c:v>14.79418604651163</c:v>
                </c:pt>
                <c:pt idx="2151">
                  <c:v>14.79418604651163</c:v>
                </c:pt>
                <c:pt idx="2152">
                  <c:v>14.79418604651163</c:v>
                </c:pt>
                <c:pt idx="2153">
                  <c:v>14.79418604651163</c:v>
                </c:pt>
                <c:pt idx="2154">
                  <c:v>14.79418604651163</c:v>
                </c:pt>
                <c:pt idx="2155">
                  <c:v>14.79418604651163</c:v>
                </c:pt>
                <c:pt idx="2156">
                  <c:v>14.79418604651163</c:v>
                </c:pt>
                <c:pt idx="2157">
                  <c:v>14.79418604651163</c:v>
                </c:pt>
                <c:pt idx="2158">
                  <c:v>14.79418604651163</c:v>
                </c:pt>
                <c:pt idx="2159">
                  <c:v>14.79418604651163</c:v>
                </c:pt>
                <c:pt idx="2160">
                  <c:v>14.79418604651163</c:v>
                </c:pt>
                <c:pt idx="2161">
                  <c:v>14.79418604651163</c:v>
                </c:pt>
                <c:pt idx="2162">
                  <c:v>14.79418604651163</c:v>
                </c:pt>
                <c:pt idx="2163">
                  <c:v>14.79418604651163</c:v>
                </c:pt>
                <c:pt idx="2164">
                  <c:v>14.79418604651163</c:v>
                </c:pt>
                <c:pt idx="2165">
                  <c:v>14.79418604651163</c:v>
                </c:pt>
                <c:pt idx="2166">
                  <c:v>14.79418604651163</c:v>
                </c:pt>
                <c:pt idx="2167">
                  <c:v>14.79418604651163</c:v>
                </c:pt>
                <c:pt idx="2168">
                  <c:v>14.79418604651163</c:v>
                </c:pt>
                <c:pt idx="2169">
                  <c:v>14.79418604651163</c:v>
                </c:pt>
                <c:pt idx="2170">
                  <c:v>14.79418604651163</c:v>
                </c:pt>
                <c:pt idx="2171">
                  <c:v>14.79418604651163</c:v>
                </c:pt>
                <c:pt idx="2172">
                  <c:v>14.79418604651163</c:v>
                </c:pt>
                <c:pt idx="2173">
                  <c:v>14.79418604651163</c:v>
                </c:pt>
                <c:pt idx="2174">
                  <c:v>14.79418604651163</c:v>
                </c:pt>
                <c:pt idx="2175">
                  <c:v>14.79418604651163</c:v>
                </c:pt>
                <c:pt idx="2176">
                  <c:v>14.79418604651163</c:v>
                </c:pt>
                <c:pt idx="2177">
                  <c:v>14.79418604651163</c:v>
                </c:pt>
                <c:pt idx="2178">
                  <c:v>14.79418604651163</c:v>
                </c:pt>
                <c:pt idx="2179">
                  <c:v>14.79418604651163</c:v>
                </c:pt>
                <c:pt idx="2180">
                  <c:v>14.79418604651163</c:v>
                </c:pt>
                <c:pt idx="2181">
                  <c:v>14.79418604651163</c:v>
                </c:pt>
                <c:pt idx="2182">
                  <c:v>14.79418604651163</c:v>
                </c:pt>
                <c:pt idx="2183">
                  <c:v>14.79418604651163</c:v>
                </c:pt>
                <c:pt idx="2184">
                  <c:v>14.79418604651163</c:v>
                </c:pt>
                <c:pt idx="2185">
                  <c:v>14.79418604651163</c:v>
                </c:pt>
                <c:pt idx="2186">
                  <c:v>14.79418604651163</c:v>
                </c:pt>
                <c:pt idx="2187">
                  <c:v>14.79418604651163</c:v>
                </c:pt>
                <c:pt idx="2188">
                  <c:v>14.79418604651163</c:v>
                </c:pt>
                <c:pt idx="2189">
                  <c:v>14.79418604651163</c:v>
                </c:pt>
                <c:pt idx="2190">
                  <c:v>14.79418604651163</c:v>
                </c:pt>
                <c:pt idx="2191">
                  <c:v>14.79418604651163</c:v>
                </c:pt>
                <c:pt idx="2192">
                  <c:v>14.79418604651163</c:v>
                </c:pt>
                <c:pt idx="2193">
                  <c:v>14.79418604651163</c:v>
                </c:pt>
                <c:pt idx="2194">
                  <c:v>14.79418604651163</c:v>
                </c:pt>
                <c:pt idx="2195">
                  <c:v>14.79418604651163</c:v>
                </c:pt>
                <c:pt idx="2196">
                  <c:v>14.79418604651163</c:v>
                </c:pt>
                <c:pt idx="2197">
                  <c:v>14.79418604651163</c:v>
                </c:pt>
                <c:pt idx="2198">
                  <c:v>14.79418604651163</c:v>
                </c:pt>
                <c:pt idx="2199">
                  <c:v>14.79418604651163</c:v>
                </c:pt>
                <c:pt idx="2200">
                  <c:v>14.79418604651163</c:v>
                </c:pt>
                <c:pt idx="2201">
                  <c:v>14.79418604651163</c:v>
                </c:pt>
                <c:pt idx="2202">
                  <c:v>14.79418604651163</c:v>
                </c:pt>
                <c:pt idx="2203">
                  <c:v>14.79418604651163</c:v>
                </c:pt>
                <c:pt idx="2204">
                  <c:v>14.79418604651163</c:v>
                </c:pt>
                <c:pt idx="2205">
                  <c:v>14.79418604651163</c:v>
                </c:pt>
                <c:pt idx="2206">
                  <c:v>14.79418604651163</c:v>
                </c:pt>
                <c:pt idx="2207">
                  <c:v>14.79418604651163</c:v>
                </c:pt>
                <c:pt idx="2208">
                  <c:v>14.79418604651163</c:v>
                </c:pt>
                <c:pt idx="2209">
                  <c:v>14.79418604651163</c:v>
                </c:pt>
                <c:pt idx="2210">
                  <c:v>14.79418604651163</c:v>
                </c:pt>
                <c:pt idx="2211">
                  <c:v>14.79418604651163</c:v>
                </c:pt>
                <c:pt idx="2212">
                  <c:v>14.79418604651163</c:v>
                </c:pt>
                <c:pt idx="2213">
                  <c:v>14.79418604651163</c:v>
                </c:pt>
                <c:pt idx="2214">
                  <c:v>14.79418604651163</c:v>
                </c:pt>
                <c:pt idx="2215">
                  <c:v>14.79418604651163</c:v>
                </c:pt>
                <c:pt idx="2216">
                  <c:v>14.79418604651163</c:v>
                </c:pt>
                <c:pt idx="2217">
                  <c:v>14.79418604651163</c:v>
                </c:pt>
                <c:pt idx="2218">
                  <c:v>14.79418604651163</c:v>
                </c:pt>
                <c:pt idx="2219">
                  <c:v>14.79418604651163</c:v>
                </c:pt>
                <c:pt idx="2220">
                  <c:v>14.79418604651163</c:v>
                </c:pt>
                <c:pt idx="2221">
                  <c:v>14.79418604651163</c:v>
                </c:pt>
                <c:pt idx="2222">
                  <c:v>14.79418604651163</c:v>
                </c:pt>
                <c:pt idx="2223">
                  <c:v>14.79418604651163</c:v>
                </c:pt>
                <c:pt idx="2224">
                  <c:v>14.79418604651163</c:v>
                </c:pt>
                <c:pt idx="2225">
                  <c:v>14.79418604651163</c:v>
                </c:pt>
                <c:pt idx="2226">
                  <c:v>14.79418604651163</c:v>
                </c:pt>
                <c:pt idx="2227">
                  <c:v>14.79418604651163</c:v>
                </c:pt>
                <c:pt idx="2228">
                  <c:v>14.79418604651163</c:v>
                </c:pt>
                <c:pt idx="2229">
                  <c:v>14.79418604651163</c:v>
                </c:pt>
                <c:pt idx="2230">
                  <c:v>14.79418604651163</c:v>
                </c:pt>
                <c:pt idx="2231">
                  <c:v>14.79418604651163</c:v>
                </c:pt>
                <c:pt idx="2232">
                  <c:v>14.79418604651163</c:v>
                </c:pt>
                <c:pt idx="2233">
                  <c:v>14.79418604651163</c:v>
                </c:pt>
                <c:pt idx="2234">
                  <c:v>14.79418604651163</c:v>
                </c:pt>
                <c:pt idx="2235">
                  <c:v>14.79418604651163</c:v>
                </c:pt>
                <c:pt idx="2236">
                  <c:v>14.79418604651163</c:v>
                </c:pt>
                <c:pt idx="2237">
                  <c:v>14.79418604651163</c:v>
                </c:pt>
                <c:pt idx="2238">
                  <c:v>14.79418604651163</c:v>
                </c:pt>
                <c:pt idx="2239">
                  <c:v>14.79418604651163</c:v>
                </c:pt>
                <c:pt idx="2240">
                  <c:v>14.79418604651163</c:v>
                </c:pt>
                <c:pt idx="2241">
                  <c:v>14.79418604651163</c:v>
                </c:pt>
                <c:pt idx="2242">
                  <c:v>14.79418604651163</c:v>
                </c:pt>
                <c:pt idx="2243">
                  <c:v>14.79418604651163</c:v>
                </c:pt>
                <c:pt idx="2244">
                  <c:v>14.79418604651163</c:v>
                </c:pt>
                <c:pt idx="2245">
                  <c:v>14.79418604651163</c:v>
                </c:pt>
                <c:pt idx="2246">
                  <c:v>14.79418604651163</c:v>
                </c:pt>
                <c:pt idx="2247">
                  <c:v>14.79418604651163</c:v>
                </c:pt>
                <c:pt idx="2248">
                  <c:v>14.79418604651163</c:v>
                </c:pt>
                <c:pt idx="2249">
                  <c:v>14.79418604651163</c:v>
                </c:pt>
                <c:pt idx="2250">
                  <c:v>14.79418604651163</c:v>
                </c:pt>
                <c:pt idx="2251">
                  <c:v>14.79418604651163</c:v>
                </c:pt>
                <c:pt idx="2252">
                  <c:v>14.79418604651163</c:v>
                </c:pt>
                <c:pt idx="2253">
                  <c:v>14.79418604651163</c:v>
                </c:pt>
                <c:pt idx="2254">
                  <c:v>14.79418604651163</c:v>
                </c:pt>
                <c:pt idx="2255">
                  <c:v>14.79418604651163</c:v>
                </c:pt>
                <c:pt idx="2256">
                  <c:v>14.79418604651163</c:v>
                </c:pt>
                <c:pt idx="2257">
                  <c:v>14.79418604651163</c:v>
                </c:pt>
                <c:pt idx="2258">
                  <c:v>14.79418604651163</c:v>
                </c:pt>
                <c:pt idx="2259">
                  <c:v>14.79418604651163</c:v>
                </c:pt>
                <c:pt idx="2260">
                  <c:v>14.79418604651163</c:v>
                </c:pt>
                <c:pt idx="2261">
                  <c:v>14.79418604651163</c:v>
                </c:pt>
                <c:pt idx="2262">
                  <c:v>14.79418604651163</c:v>
                </c:pt>
                <c:pt idx="2263">
                  <c:v>14.79418604651163</c:v>
                </c:pt>
                <c:pt idx="2264">
                  <c:v>14.79418604651163</c:v>
                </c:pt>
                <c:pt idx="2265">
                  <c:v>14.79418604651163</c:v>
                </c:pt>
                <c:pt idx="2266">
                  <c:v>14.79418604651163</c:v>
                </c:pt>
                <c:pt idx="2267">
                  <c:v>14.79418604651163</c:v>
                </c:pt>
                <c:pt idx="2268">
                  <c:v>14.79418604651163</c:v>
                </c:pt>
                <c:pt idx="2269">
                  <c:v>14.79418604651163</c:v>
                </c:pt>
                <c:pt idx="2270">
                  <c:v>14.79418604651163</c:v>
                </c:pt>
                <c:pt idx="2271">
                  <c:v>14.79418604651163</c:v>
                </c:pt>
                <c:pt idx="2272">
                  <c:v>14.79418604651163</c:v>
                </c:pt>
                <c:pt idx="2273">
                  <c:v>14.79418604651163</c:v>
                </c:pt>
                <c:pt idx="2274">
                  <c:v>14.79418604651163</c:v>
                </c:pt>
                <c:pt idx="2275">
                  <c:v>14.79418604651163</c:v>
                </c:pt>
                <c:pt idx="2276">
                  <c:v>14.79418604651163</c:v>
                </c:pt>
                <c:pt idx="2277">
                  <c:v>14.79418604651163</c:v>
                </c:pt>
                <c:pt idx="2278">
                  <c:v>14.79418604651163</c:v>
                </c:pt>
                <c:pt idx="2279">
                  <c:v>14.79418604651163</c:v>
                </c:pt>
                <c:pt idx="2280">
                  <c:v>14.79418604651163</c:v>
                </c:pt>
                <c:pt idx="2281">
                  <c:v>14.79418604651163</c:v>
                </c:pt>
                <c:pt idx="2282">
                  <c:v>14.79418604651163</c:v>
                </c:pt>
                <c:pt idx="2283">
                  <c:v>14.79418604651163</c:v>
                </c:pt>
                <c:pt idx="2284">
                  <c:v>14.79418604651163</c:v>
                </c:pt>
                <c:pt idx="2285">
                  <c:v>14.79418604651163</c:v>
                </c:pt>
                <c:pt idx="2286">
                  <c:v>14.79418604651163</c:v>
                </c:pt>
                <c:pt idx="2287">
                  <c:v>14.79418604651163</c:v>
                </c:pt>
                <c:pt idx="2288">
                  <c:v>14.79418604651163</c:v>
                </c:pt>
                <c:pt idx="2289">
                  <c:v>14.79418604651163</c:v>
                </c:pt>
                <c:pt idx="2290">
                  <c:v>14.79418604651163</c:v>
                </c:pt>
                <c:pt idx="2291">
                  <c:v>14.79418604651163</c:v>
                </c:pt>
                <c:pt idx="2292">
                  <c:v>14.79418604651163</c:v>
                </c:pt>
                <c:pt idx="2293">
                  <c:v>14.79418604651163</c:v>
                </c:pt>
                <c:pt idx="2294">
                  <c:v>14.79418604651163</c:v>
                </c:pt>
                <c:pt idx="2295">
                  <c:v>14.79418604651163</c:v>
                </c:pt>
                <c:pt idx="2296">
                  <c:v>14.79418604651163</c:v>
                </c:pt>
                <c:pt idx="2297">
                  <c:v>14.79418604651163</c:v>
                </c:pt>
                <c:pt idx="2298">
                  <c:v>14.79418604651163</c:v>
                </c:pt>
                <c:pt idx="2299">
                  <c:v>14.79418604651163</c:v>
                </c:pt>
                <c:pt idx="2300">
                  <c:v>14.79418604651163</c:v>
                </c:pt>
                <c:pt idx="2301">
                  <c:v>14.79418604651163</c:v>
                </c:pt>
                <c:pt idx="2302">
                  <c:v>14.79418604651163</c:v>
                </c:pt>
                <c:pt idx="2303">
                  <c:v>14.79418604651163</c:v>
                </c:pt>
                <c:pt idx="2304">
                  <c:v>14.79418604651163</c:v>
                </c:pt>
                <c:pt idx="2305">
                  <c:v>14.79418604651163</c:v>
                </c:pt>
                <c:pt idx="2306">
                  <c:v>14.79418604651163</c:v>
                </c:pt>
                <c:pt idx="2307">
                  <c:v>14.79418604651163</c:v>
                </c:pt>
                <c:pt idx="2308">
                  <c:v>14.79418604651163</c:v>
                </c:pt>
                <c:pt idx="2309">
                  <c:v>14.79418604651163</c:v>
                </c:pt>
                <c:pt idx="2310">
                  <c:v>14.79418604651163</c:v>
                </c:pt>
                <c:pt idx="2311">
                  <c:v>14.79418604651163</c:v>
                </c:pt>
                <c:pt idx="2312">
                  <c:v>14.79418604651163</c:v>
                </c:pt>
                <c:pt idx="2313">
                  <c:v>14.79418604651163</c:v>
                </c:pt>
                <c:pt idx="2314">
                  <c:v>14.79418604651163</c:v>
                </c:pt>
                <c:pt idx="2315">
                  <c:v>14.79418604651163</c:v>
                </c:pt>
                <c:pt idx="2316">
                  <c:v>14.79418604651163</c:v>
                </c:pt>
                <c:pt idx="2317">
                  <c:v>14.79418604651163</c:v>
                </c:pt>
                <c:pt idx="2318">
                  <c:v>14.79418604651163</c:v>
                </c:pt>
                <c:pt idx="2319">
                  <c:v>14.79418604651163</c:v>
                </c:pt>
                <c:pt idx="2320">
                  <c:v>14.79418604651163</c:v>
                </c:pt>
                <c:pt idx="2321">
                  <c:v>14.79418604651163</c:v>
                </c:pt>
                <c:pt idx="2322">
                  <c:v>14.79418604651163</c:v>
                </c:pt>
                <c:pt idx="2323">
                  <c:v>14.79418604651163</c:v>
                </c:pt>
                <c:pt idx="2324">
                  <c:v>14.79418604651163</c:v>
                </c:pt>
                <c:pt idx="2325">
                  <c:v>14.79418604651163</c:v>
                </c:pt>
                <c:pt idx="2326">
                  <c:v>14.79418604651163</c:v>
                </c:pt>
                <c:pt idx="2327">
                  <c:v>14.79418604651163</c:v>
                </c:pt>
                <c:pt idx="2328">
                  <c:v>14.79418604651163</c:v>
                </c:pt>
                <c:pt idx="2329">
                  <c:v>14.79418604651163</c:v>
                </c:pt>
                <c:pt idx="2330">
                  <c:v>14.79418604651163</c:v>
                </c:pt>
                <c:pt idx="2331">
                  <c:v>14.79418604651163</c:v>
                </c:pt>
                <c:pt idx="2332">
                  <c:v>14.79418604651163</c:v>
                </c:pt>
                <c:pt idx="2333">
                  <c:v>14.79418604651163</c:v>
                </c:pt>
                <c:pt idx="2334">
                  <c:v>14.79418604651163</c:v>
                </c:pt>
                <c:pt idx="2335">
                  <c:v>14.79418604651163</c:v>
                </c:pt>
                <c:pt idx="2336">
                  <c:v>14.79418604651163</c:v>
                </c:pt>
                <c:pt idx="2337">
                  <c:v>14.79418604651163</c:v>
                </c:pt>
                <c:pt idx="2338">
                  <c:v>14.79418604651163</c:v>
                </c:pt>
                <c:pt idx="2339">
                  <c:v>14.79418604651163</c:v>
                </c:pt>
                <c:pt idx="2340">
                  <c:v>14.79418604651163</c:v>
                </c:pt>
                <c:pt idx="2341">
                  <c:v>14.79418604651163</c:v>
                </c:pt>
                <c:pt idx="2342">
                  <c:v>14.79418604651163</c:v>
                </c:pt>
                <c:pt idx="2343">
                  <c:v>14.79418604651163</c:v>
                </c:pt>
                <c:pt idx="2344">
                  <c:v>14.79418604651163</c:v>
                </c:pt>
                <c:pt idx="2345">
                  <c:v>14.79418604651163</c:v>
                </c:pt>
                <c:pt idx="2346">
                  <c:v>14.79418604651163</c:v>
                </c:pt>
                <c:pt idx="2347">
                  <c:v>14.79418604651163</c:v>
                </c:pt>
                <c:pt idx="2348">
                  <c:v>14.79418604651163</c:v>
                </c:pt>
                <c:pt idx="2349">
                  <c:v>14.79418604651163</c:v>
                </c:pt>
                <c:pt idx="2350">
                  <c:v>14.79418604651163</c:v>
                </c:pt>
                <c:pt idx="2351">
                  <c:v>14.79418604651163</c:v>
                </c:pt>
                <c:pt idx="2352">
                  <c:v>14.79418604651163</c:v>
                </c:pt>
                <c:pt idx="2353">
                  <c:v>14.79418604651163</c:v>
                </c:pt>
                <c:pt idx="2354">
                  <c:v>14.79418604651163</c:v>
                </c:pt>
                <c:pt idx="2355">
                  <c:v>14.79418604651163</c:v>
                </c:pt>
                <c:pt idx="2356">
                  <c:v>14.79418604651163</c:v>
                </c:pt>
                <c:pt idx="2357">
                  <c:v>14.79418604651163</c:v>
                </c:pt>
                <c:pt idx="2358">
                  <c:v>14.79418604651163</c:v>
                </c:pt>
                <c:pt idx="2359">
                  <c:v>14.79418604651163</c:v>
                </c:pt>
                <c:pt idx="2360">
                  <c:v>14.79418604651163</c:v>
                </c:pt>
                <c:pt idx="2361">
                  <c:v>14.79418604651163</c:v>
                </c:pt>
                <c:pt idx="2362">
                  <c:v>14.79418604651163</c:v>
                </c:pt>
                <c:pt idx="2363">
                  <c:v>14.79418604651163</c:v>
                </c:pt>
                <c:pt idx="2364">
                  <c:v>14.79418604651163</c:v>
                </c:pt>
                <c:pt idx="2365">
                  <c:v>14.79418604651163</c:v>
                </c:pt>
                <c:pt idx="2366">
                  <c:v>14.79418604651163</c:v>
                </c:pt>
                <c:pt idx="2367">
                  <c:v>14.79418604651163</c:v>
                </c:pt>
                <c:pt idx="2368">
                  <c:v>14.79418604651163</c:v>
                </c:pt>
                <c:pt idx="2369">
                  <c:v>14.79418604651163</c:v>
                </c:pt>
                <c:pt idx="2370">
                  <c:v>14.79418604651163</c:v>
                </c:pt>
                <c:pt idx="2371">
                  <c:v>14.79418604651163</c:v>
                </c:pt>
                <c:pt idx="2372">
                  <c:v>14.79418604651163</c:v>
                </c:pt>
                <c:pt idx="2373">
                  <c:v>14.79418604651163</c:v>
                </c:pt>
                <c:pt idx="2374">
                  <c:v>14.79418604651163</c:v>
                </c:pt>
                <c:pt idx="2375">
                  <c:v>14.79418604651163</c:v>
                </c:pt>
                <c:pt idx="2376">
                  <c:v>14.79418604651163</c:v>
                </c:pt>
                <c:pt idx="2377">
                  <c:v>14.79418604651163</c:v>
                </c:pt>
                <c:pt idx="2378">
                  <c:v>14.79418604651163</c:v>
                </c:pt>
                <c:pt idx="2379">
                  <c:v>14.79418604651163</c:v>
                </c:pt>
                <c:pt idx="2380">
                  <c:v>14.79418604651163</c:v>
                </c:pt>
                <c:pt idx="2381">
                  <c:v>14.79418604651163</c:v>
                </c:pt>
                <c:pt idx="2382">
                  <c:v>14.79418604651163</c:v>
                </c:pt>
                <c:pt idx="2383">
                  <c:v>14.79418604651163</c:v>
                </c:pt>
                <c:pt idx="2384">
                  <c:v>14.79418604651163</c:v>
                </c:pt>
                <c:pt idx="2385">
                  <c:v>14.79418604651163</c:v>
                </c:pt>
                <c:pt idx="2386">
                  <c:v>14.79418604651163</c:v>
                </c:pt>
                <c:pt idx="2387">
                  <c:v>14.79418604651163</c:v>
                </c:pt>
                <c:pt idx="2388">
                  <c:v>14.79418604651163</c:v>
                </c:pt>
                <c:pt idx="2389">
                  <c:v>14.79418604651163</c:v>
                </c:pt>
                <c:pt idx="2390">
                  <c:v>14.79418604651163</c:v>
                </c:pt>
                <c:pt idx="2391">
                  <c:v>14.79418604651163</c:v>
                </c:pt>
                <c:pt idx="2392">
                  <c:v>14.79418604651163</c:v>
                </c:pt>
                <c:pt idx="2393">
                  <c:v>14.79418604651163</c:v>
                </c:pt>
                <c:pt idx="2394">
                  <c:v>14.79418604651163</c:v>
                </c:pt>
                <c:pt idx="2395">
                  <c:v>14.79418604651163</c:v>
                </c:pt>
                <c:pt idx="2396">
                  <c:v>14.79418604651163</c:v>
                </c:pt>
                <c:pt idx="2397">
                  <c:v>14.79418604651163</c:v>
                </c:pt>
                <c:pt idx="2398">
                  <c:v>14.79418604651163</c:v>
                </c:pt>
                <c:pt idx="2399">
                  <c:v>14.79418604651163</c:v>
                </c:pt>
                <c:pt idx="2400">
                  <c:v>14.79418604651163</c:v>
                </c:pt>
                <c:pt idx="2401">
                  <c:v>14.79418604651163</c:v>
                </c:pt>
                <c:pt idx="2402">
                  <c:v>14.79418604651163</c:v>
                </c:pt>
                <c:pt idx="2403">
                  <c:v>14.79418604651163</c:v>
                </c:pt>
                <c:pt idx="2404">
                  <c:v>14.79418604651163</c:v>
                </c:pt>
                <c:pt idx="2405">
                  <c:v>14.79418604651163</c:v>
                </c:pt>
                <c:pt idx="2406">
                  <c:v>14.79418604651163</c:v>
                </c:pt>
                <c:pt idx="2407">
                  <c:v>14.79418604651163</c:v>
                </c:pt>
                <c:pt idx="2408">
                  <c:v>14.79418604651163</c:v>
                </c:pt>
                <c:pt idx="2409">
                  <c:v>14.79418604651163</c:v>
                </c:pt>
                <c:pt idx="2410">
                  <c:v>14.79418604651163</c:v>
                </c:pt>
                <c:pt idx="2411">
                  <c:v>14.79418604651163</c:v>
                </c:pt>
                <c:pt idx="2412">
                  <c:v>14.79418604651163</c:v>
                </c:pt>
                <c:pt idx="2413">
                  <c:v>14.79418604651163</c:v>
                </c:pt>
                <c:pt idx="2414">
                  <c:v>14.79418604651163</c:v>
                </c:pt>
                <c:pt idx="2415">
                  <c:v>14.79418604651163</c:v>
                </c:pt>
                <c:pt idx="2416">
                  <c:v>14.79418604651163</c:v>
                </c:pt>
                <c:pt idx="2417">
                  <c:v>14.79418604651163</c:v>
                </c:pt>
                <c:pt idx="2418">
                  <c:v>14.79418604651163</c:v>
                </c:pt>
                <c:pt idx="2419">
                  <c:v>14.79418604651163</c:v>
                </c:pt>
                <c:pt idx="2420">
                  <c:v>14.79418604651163</c:v>
                </c:pt>
                <c:pt idx="2421">
                  <c:v>14.79418604651163</c:v>
                </c:pt>
                <c:pt idx="2422">
                  <c:v>14.79418604651163</c:v>
                </c:pt>
                <c:pt idx="2423">
                  <c:v>14.79418604651163</c:v>
                </c:pt>
                <c:pt idx="2424">
                  <c:v>14.79418604651163</c:v>
                </c:pt>
                <c:pt idx="2425">
                  <c:v>14.79418604651163</c:v>
                </c:pt>
                <c:pt idx="2426">
                  <c:v>14.79418604651163</c:v>
                </c:pt>
                <c:pt idx="2427">
                  <c:v>14.79418604651163</c:v>
                </c:pt>
                <c:pt idx="2428">
                  <c:v>14.79418604651163</c:v>
                </c:pt>
                <c:pt idx="2429">
                  <c:v>14.79418604651163</c:v>
                </c:pt>
                <c:pt idx="2430">
                  <c:v>14.79418604651163</c:v>
                </c:pt>
                <c:pt idx="2431">
                  <c:v>14.79418604651163</c:v>
                </c:pt>
                <c:pt idx="2432">
                  <c:v>14.79418604651163</c:v>
                </c:pt>
                <c:pt idx="2433">
                  <c:v>14.79418604651163</c:v>
                </c:pt>
                <c:pt idx="2434">
                  <c:v>14.79418604651163</c:v>
                </c:pt>
                <c:pt idx="2435">
                  <c:v>14.79418604651163</c:v>
                </c:pt>
                <c:pt idx="2436">
                  <c:v>14.79418604651163</c:v>
                </c:pt>
                <c:pt idx="2437">
                  <c:v>14.79418604651163</c:v>
                </c:pt>
                <c:pt idx="2438">
                  <c:v>14.79418604651163</c:v>
                </c:pt>
                <c:pt idx="2439">
                  <c:v>14.79418604651163</c:v>
                </c:pt>
                <c:pt idx="2440">
                  <c:v>14.79418604651163</c:v>
                </c:pt>
                <c:pt idx="2441">
                  <c:v>14.79418604651163</c:v>
                </c:pt>
                <c:pt idx="2442">
                  <c:v>14.79418604651163</c:v>
                </c:pt>
                <c:pt idx="2443">
                  <c:v>14.79418604651163</c:v>
                </c:pt>
                <c:pt idx="2444">
                  <c:v>14.79418604651163</c:v>
                </c:pt>
                <c:pt idx="2445">
                  <c:v>14.79418604651163</c:v>
                </c:pt>
                <c:pt idx="2446">
                  <c:v>14.79418604651163</c:v>
                </c:pt>
                <c:pt idx="2447">
                  <c:v>14.79418604651163</c:v>
                </c:pt>
                <c:pt idx="2448">
                  <c:v>14.79418604651163</c:v>
                </c:pt>
                <c:pt idx="2449">
                  <c:v>14.79418604651163</c:v>
                </c:pt>
                <c:pt idx="2450">
                  <c:v>14.79418604651163</c:v>
                </c:pt>
                <c:pt idx="2451">
                  <c:v>14.79418604651163</c:v>
                </c:pt>
                <c:pt idx="2452">
                  <c:v>14.79418604651163</c:v>
                </c:pt>
                <c:pt idx="2453">
                  <c:v>14.79418604651163</c:v>
                </c:pt>
                <c:pt idx="2454">
                  <c:v>14.79418604651163</c:v>
                </c:pt>
                <c:pt idx="2455">
                  <c:v>14.79418604651163</c:v>
                </c:pt>
                <c:pt idx="2456">
                  <c:v>14.79418604651163</c:v>
                </c:pt>
                <c:pt idx="2457">
                  <c:v>14.79418604651163</c:v>
                </c:pt>
                <c:pt idx="2458">
                  <c:v>14.79418604651163</c:v>
                </c:pt>
                <c:pt idx="2459">
                  <c:v>14.79418604651163</c:v>
                </c:pt>
                <c:pt idx="2460">
                  <c:v>14.79418604651163</c:v>
                </c:pt>
                <c:pt idx="2461">
                  <c:v>14.79418604651163</c:v>
                </c:pt>
                <c:pt idx="2462">
                  <c:v>14.79418604651163</c:v>
                </c:pt>
                <c:pt idx="2463">
                  <c:v>14.79418604651163</c:v>
                </c:pt>
                <c:pt idx="2464">
                  <c:v>14.79418604651163</c:v>
                </c:pt>
                <c:pt idx="2465">
                  <c:v>14.79418604651163</c:v>
                </c:pt>
                <c:pt idx="2466">
                  <c:v>14.79418604651163</c:v>
                </c:pt>
                <c:pt idx="2467">
                  <c:v>14.79418604651163</c:v>
                </c:pt>
                <c:pt idx="2468">
                  <c:v>14.79418604651163</c:v>
                </c:pt>
                <c:pt idx="2469">
                  <c:v>14.79418604651163</c:v>
                </c:pt>
                <c:pt idx="2470">
                  <c:v>14.79418604651163</c:v>
                </c:pt>
                <c:pt idx="2471">
                  <c:v>14.79418604651163</c:v>
                </c:pt>
                <c:pt idx="2472">
                  <c:v>14.79418604651163</c:v>
                </c:pt>
                <c:pt idx="2473">
                  <c:v>14.79418604651163</c:v>
                </c:pt>
                <c:pt idx="2474">
                  <c:v>14.79418604651163</c:v>
                </c:pt>
                <c:pt idx="2475">
                  <c:v>14.79418604651163</c:v>
                </c:pt>
                <c:pt idx="2476">
                  <c:v>14.79418604651163</c:v>
                </c:pt>
                <c:pt idx="2477">
                  <c:v>14.79418604651163</c:v>
                </c:pt>
                <c:pt idx="2478">
                  <c:v>14.79418604651163</c:v>
                </c:pt>
                <c:pt idx="2479">
                  <c:v>14.79418604651163</c:v>
                </c:pt>
                <c:pt idx="2480">
                  <c:v>14.79418604651163</c:v>
                </c:pt>
                <c:pt idx="2481">
                  <c:v>14.79418604651163</c:v>
                </c:pt>
                <c:pt idx="2482">
                  <c:v>14.79418604651163</c:v>
                </c:pt>
                <c:pt idx="2483">
                  <c:v>14.79418604651163</c:v>
                </c:pt>
                <c:pt idx="2484">
                  <c:v>14.79418604651163</c:v>
                </c:pt>
                <c:pt idx="2485">
                  <c:v>14.79418604651163</c:v>
                </c:pt>
                <c:pt idx="2486">
                  <c:v>14.79418604651163</c:v>
                </c:pt>
                <c:pt idx="2487">
                  <c:v>14.79418604651163</c:v>
                </c:pt>
                <c:pt idx="2488">
                  <c:v>14.79418604651163</c:v>
                </c:pt>
                <c:pt idx="2489">
                  <c:v>14.79418604651163</c:v>
                </c:pt>
                <c:pt idx="2490">
                  <c:v>14.79418604651163</c:v>
                </c:pt>
                <c:pt idx="2491">
                  <c:v>14.79418604651163</c:v>
                </c:pt>
                <c:pt idx="2492">
                  <c:v>14.79418604651163</c:v>
                </c:pt>
                <c:pt idx="2493">
                  <c:v>14.79418604651163</c:v>
                </c:pt>
                <c:pt idx="2494">
                  <c:v>14.79418604651163</c:v>
                </c:pt>
                <c:pt idx="2495">
                  <c:v>14.79418604651163</c:v>
                </c:pt>
                <c:pt idx="2496">
                  <c:v>14.79418604651163</c:v>
                </c:pt>
                <c:pt idx="2497">
                  <c:v>14.79418604651163</c:v>
                </c:pt>
                <c:pt idx="2498">
                  <c:v>14.79418604651163</c:v>
                </c:pt>
                <c:pt idx="2499">
                  <c:v>14.79418604651163</c:v>
                </c:pt>
                <c:pt idx="2500">
                  <c:v>14.79418604651163</c:v>
                </c:pt>
                <c:pt idx="2501">
                  <c:v>14.79418604651163</c:v>
                </c:pt>
                <c:pt idx="2502">
                  <c:v>14.79418604651163</c:v>
                </c:pt>
                <c:pt idx="2503">
                  <c:v>14.79418604651163</c:v>
                </c:pt>
                <c:pt idx="2504">
                  <c:v>14.79418604651163</c:v>
                </c:pt>
                <c:pt idx="2505">
                  <c:v>14.79418604651163</c:v>
                </c:pt>
                <c:pt idx="2506">
                  <c:v>14.79418604651163</c:v>
                </c:pt>
                <c:pt idx="2507">
                  <c:v>14.79418604651163</c:v>
                </c:pt>
                <c:pt idx="2508">
                  <c:v>14.79418604651163</c:v>
                </c:pt>
                <c:pt idx="2509">
                  <c:v>14.79418604651163</c:v>
                </c:pt>
                <c:pt idx="2510">
                  <c:v>14.79418604651163</c:v>
                </c:pt>
                <c:pt idx="2511">
                  <c:v>14.79418604651163</c:v>
                </c:pt>
                <c:pt idx="2512">
                  <c:v>14.79418604651163</c:v>
                </c:pt>
                <c:pt idx="2513">
                  <c:v>14.79418604651163</c:v>
                </c:pt>
                <c:pt idx="2514">
                  <c:v>14.79418604651163</c:v>
                </c:pt>
                <c:pt idx="2515">
                  <c:v>14.79418604651163</c:v>
                </c:pt>
                <c:pt idx="2516">
                  <c:v>14.79418604651163</c:v>
                </c:pt>
                <c:pt idx="2517">
                  <c:v>14.79418604651163</c:v>
                </c:pt>
              </c:numCache>
            </c:numRef>
          </c:val>
          <c:smooth val="0"/>
        </c:ser>
        <c:dLbls>
          <c:showLegendKey val="0"/>
          <c:showVal val="0"/>
          <c:showCatName val="0"/>
          <c:showSerName val="0"/>
          <c:showPercent val="0"/>
          <c:showBubbleSize val="0"/>
        </c:dLbls>
        <c:marker val="1"/>
        <c:smooth val="0"/>
        <c:axId val="265340032"/>
        <c:axId val="339277696"/>
      </c:lineChart>
      <c:dateAx>
        <c:axId val="265340032"/>
        <c:scaling>
          <c:orientation val="minMax"/>
        </c:scaling>
        <c:delete val="0"/>
        <c:axPos val="b"/>
        <c:numFmt formatCode="m/d/yyyy" sourceLinked="0"/>
        <c:majorTickMark val="none"/>
        <c:minorTickMark val="none"/>
        <c:tickLblPos val="nextTo"/>
        <c:crossAx val="339277696"/>
        <c:crosses val="autoZero"/>
        <c:auto val="1"/>
        <c:lblOffset val="100"/>
        <c:baseTimeUnit val="days"/>
      </c:dateAx>
      <c:valAx>
        <c:axId val="339277696"/>
        <c:scaling>
          <c:orientation val="minMax"/>
        </c:scaling>
        <c:delete val="0"/>
        <c:axPos val="l"/>
        <c:majorGridlines/>
        <c:title>
          <c:tx>
            <c:rich>
              <a:bodyPr rot="0" vert="horz"/>
              <a:lstStyle/>
              <a:p>
                <a:pPr>
                  <a:defRPr/>
                </a:pPr>
                <a:r>
                  <a:rPr lang="en-US"/>
                  <a:t>VIX Index</a:t>
                </a:r>
              </a:p>
            </c:rich>
          </c:tx>
          <c:layout/>
          <c:overlay val="0"/>
        </c:title>
        <c:numFmt formatCode="General" sourceLinked="1"/>
        <c:majorTickMark val="none"/>
        <c:minorTickMark val="none"/>
        <c:tickLblPos val="nextTo"/>
        <c:spPr>
          <a:ln w="9525">
            <a:noFill/>
          </a:ln>
        </c:spPr>
        <c:crossAx val="26534003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MRV</a:t>
            </a:r>
            <a:r>
              <a:rPr lang="fr-FR" baseline="0"/>
              <a:t> near by future VIX </a:t>
            </a:r>
            <a:endParaRPr lang="fr-FR"/>
          </a:p>
        </c:rich>
      </c:tx>
      <c:layout/>
      <c:overlay val="0"/>
      <c:spPr>
        <a:noFill/>
        <a:ln>
          <a:noFill/>
        </a:ln>
        <a:effectLst/>
      </c:spPr>
    </c:title>
    <c:autoTitleDeleted val="0"/>
    <c:plotArea>
      <c:layout/>
      <c:scatterChart>
        <c:scatterStyle val="smoothMarker"/>
        <c:varyColors val="0"/>
        <c:ser>
          <c:idx val="0"/>
          <c:order val="0"/>
          <c:tx>
            <c:v>Indicator MRV</c:v>
          </c:tx>
          <c:spPr>
            <a:ln w="19050" cap="rnd">
              <a:solidFill>
                <a:schemeClr val="accent1"/>
              </a:solidFill>
              <a:round/>
            </a:ln>
            <a:effectLst/>
          </c:spPr>
          <c:marker>
            <c:symbol val="none"/>
          </c:marker>
          <c:xVal>
            <c:numRef>
              <c:f>Feuil1!$L$104:$L$661</c:f>
              <c:numCache>
                <c:formatCode>yyyy\-mm\-dd</c:formatCode>
                <c:ptCount val="558"/>
                <c:pt idx="0">
                  <c:v>41674</c:v>
                </c:pt>
                <c:pt idx="1">
                  <c:v>41675</c:v>
                </c:pt>
                <c:pt idx="2">
                  <c:v>41676</c:v>
                </c:pt>
                <c:pt idx="3">
                  <c:v>41677</c:v>
                </c:pt>
                <c:pt idx="4">
                  <c:v>41678</c:v>
                </c:pt>
                <c:pt idx="5">
                  <c:v>41679</c:v>
                </c:pt>
                <c:pt idx="6">
                  <c:v>41680</c:v>
                </c:pt>
                <c:pt idx="7">
                  <c:v>41681</c:v>
                </c:pt>
                <c:pt idx="8">
                  <c:v>41682</c:v>
                </c:pt>
                <c:pt idx="9">
                  <c:v>41683</c:v>
                </c:pt>
                <c:pt idx="10">
                  <c:v>41684</c:v>
                </c:pt>
                <c:pt idx="11">
                  <c:v>41685</c:v>
                </c:pt>
                <c:pt idx="12">
                  <c:v>41686</c:v>
                </c:pt>
                <c:pt idx="13">
                  <c:v>41687</c:v>
                </c:pt>
                <c:pt idx="14">
                  <c:v>41688</c:v>
                </c:pt>
                <c:pt idx="15">
                  <c:v>41689</c:v>
                </c:pt>
                <c:pt idx="16">
                  <c:v>41690</c:v>
                </c:pt>
                <c:pt idx="17">
                  <c:v>41691</c:v>
                </c:pt>
                <c:pt idx="18">
                  <c:v>41692</c:v>
                </c:pt>
                <c:pt idx="19">
                  <c:v>41693</c:v>
                </c:pt>
                <c:pt idx="20">
                  <c:v>41694</c:v>
                </c:pt>
                <c:pt idx="21">
                  <c:v>41695</c:v>
                </c:pt>
                <c:pt idx="22">
                  <c:v>41696</c:v>
                </c:pt>
                <c:pt idx="23">
                  <c:v>41697</c:v>
                </c:pt>
                <c:pt idx="24">
                  <c:v>41698</c:v>
                </c:pt>
                <c:pt idx="25">
                  <c:v>41699</c:v>
                </c:pt>
                <c:pt idx="26">
                  <c:v>41700</c:v>
                </c:pt>
                <c:pt idx="27">
                  <c:v>41701</c:v>
                </c:pt>
                <c:pt idx="28">
                  <c:v>41702</c:v>
                </c:pt>
                <c:pt idx="29">
                  <c:v>41703</c:v>
                </c:pt>
                <c:pt idx="30">
                  <c:v>41704</c:v>
                </c:pt>
                <c:pt idx="31">
                  <c:v>41705</c:v>
                </c:pt>
                <c:pt idx="32">
                  <c:v>41708</c:v>
                </c:pt>
                <c:pt idx="33">
                  <c:v>41709</c:v>
                </c:pt>
                <c:pt idx="34">
                  <c:v>41710</c:v>
                </c:pt>
                <c:pt idx="35">
                  <c:v>41711</c:v>
                </c:pt>
                <c:pt idx="36">
                  <c:v>41712</c:v>
                </c:pt>
                <c:pt idx="37">
                  <c:v>41715</c:v>
                </c:pt>
                <c:pt idx="38">
                  <c:v>41716</c:v>
                </c:pt>
                <c:pt idx="39">
                  <c:v>41717</c:v>
                </c:pt>
                <c:pt idx="40">
                  <c:v>41718</c:v>
                </c:pt>
                <c:pt idx="41">
                  <c:v>41719</c:v>
                </c:pt>
                <c:pt idx="42">
                  <c:v>41722</c:v>
                </c:pt>
                <c:pt idx="43">
                  <c:v>41723</c:v>
                </c:pt>
                <c:pt idx="44">
                  <c:v>41724</c:v>
                </c:pt>
                <c:pt idx="45">
                  <c:v>41725</c:v>
                </c:pt>
                <c:pt idx="46">
                  <c:v>41726</c:v>
                </c:pt>
                <c:pt idx="47">
                  <c:v>41729</c:v>
                </c:pt>
                <c:pt idx="48">
                  <c:v>41730</c:v>
                </c:pt>
                <c:pt idx="49">
                  <c:v>41731</c:v>
                </c:pt>
                <c:pt idx="50">
                  <c:v>41732</c:v>
                </c:pt>
                <c:pt idx="51">
                  <c:v>41733</c:v>
                </c:pt>
                <c:pt idx="52">
                  <c:v>41736</c:v>
                </c:pt>
                <c:pt idx="53">
                  <c:v>41737</c:v>
                </c:pt>
                <c:pt idx="54">
                  <c:v>41738</c:v>
                </c:pt>
                <c:pt idx="55">
                  <c:v>41739</c:v>
                </c:pt>
                <c:pt idx="56">
                  <c:v>41740</c:v>
                </c:pt>
                <c:pt idx="57">
                  <c:v>41743</c:v>
                </c:pt>
                <c:pt idx="58">
                  <c:v>41744</c:v>
                </c:pt>
                <c:pt idx="59">
                  <c:v>41745</c:v>
                </c:pt>
                <c:pt idx="60">
                  <c:v>41746</c:v>
                </c:pt>
                <c:pt idx="61">
                  <c:v>41751</c:v>
                </c:pt>
                <c:pt idx="62">
                  <c:v>41752</c:v>
                </c:pt>
                <c:pt idx="63">
                  <c:v>41753</c:v>
                </c:pt>
                <c:pt idx="64">
                  <c:v>41754</c:v>
                </c:pt>
                <c:pt idx="65">
                  <c:v>41757</c:v>
                </c:pt>
                <c:pt idx="66">
                  <c:v>41758</c:v>
                </c:pt>
                <c:pt idx="67">
                  <c:v>41759</c:v>
                </c:pt>
                <c:pt idx="68">
                  <c:v>41761</c:v>
                </c:pt>
                <c:pt idx="69">
                  <c:v>41764</c:v>
                </c:pt>
                <c:pt idx="70">
                  <c:v>41765</c:v>
                </c:pt>
                <c:pt idx="71">
                  <c:v>41766</c:v>
                </c:pt>
                <c:pt idx="72">
                  <c:v>41767</c:v>
                </c:pt>
                <c:pt idx="73">
                  <c:v>41768</c:v>
                </c:pt>
                <c:pt idx="74">
                  <c:v>41771</c:v>
                </c:pt>
                <c:pt idx="75">
                  <c:v>41772</c:v>
                </c:pt>
                <c:pt idx="76">
                  <c:v>41773</c:v>
                </c:pt>
                <c:pt idx="77">
                  <c:v>41774</c:v>
                </c:pt>
                <c:pt idx="78">
                  <c:v>41775</c:v>
                </c:pt>
                <c:pt idx="79">
                  <c:v>41778</c:v>
                </c:pt>
                <c:pt idx="80">
                  <c:v>41779</c:v>
                </c:pt>
                <c:pt idx="81">
                  <c:v>41780</c:v>
                </c:pt>
                <c:pt idx="82">
                  <c:v>41781</c:v>
                </c:pt>
                <c:pt idx="83">
                  <c:v>41782</c:v>
                </c:pt>
                <c:pt idx="84">
                  <c:v>41785</c:v>
                </c:pt>
                <c:pt idx="85">
                  <c:v>41786</c:v>
                </c:pt>
                <c:pt idx="86">
                  <c:v>41787</c:v>
                </c:pt>
                <c:pt idx="87">
                  <c:v>41788</c:v>
                </c:pt>
                <c:pt idx="88">
                  <c:v>41789</c:v>
                </c:pt>
                <c:pt idx="89">
                  <c:v>41792</c:v>
                </c:pt>
                <c:pt idx="90">
                  <c:v>41793</c:v>
                </c:pt>
                <c:pt idx="91">
                  <c:v>41794</c:v>
                </c:pt>
                <c:pt idx="92">
                  <c:v>41795</c:v>
                </c:pt>
                <c:pt idx="93">
                  <c:v>41796</c:v>
                </c:pt>
                <c:pt idx="94">
                  <c:v>41799</c:v>
                </c:pt>
                <c:pt idx="95">
                  <c:v>41800</c:v>
                </c:pt>
                <c:pt idx="96">
                  <c:v>41801</c:v>
                </c:pt>
                <c:pt idx="97">
                  <c:v>41802</c:v>
                </c:pt>
                <c:pt idx="98">
                  <c:v>41803</c:v>
                </c:pt>
                <c:pt idx="99">
                  <c:v>41806</c:v>
                </c:pt>
                <c:pt idx="100">
                  <c:v>41807</c:v>
                </c:pt>
                <c:pt idx="101">
                  <c:v>41808</c:v>
                </c:pt>
                <c:pt idx="102">
                  <c:v>41809</c:v>
                </c:pt>
                <c:pt idx="103">
                  <c:v>41810</c:v>
                </c:pt>
                <c:pt idx="104">
                  <c:v>41813</c:v>
                </c:pt>
                <c:pt idx="105">
                  <c:v>41814</c:v>
                </c:pt>
                <c:pt idx="106">
                  <c:v>41815</c:v>
                </c:pt>
                <c:pt idx="107">
                  <c:v>41816</c:v>
                </c:pt>
                <c:pt idx="108">
                  <c:v>41817</c:v>
                </c:pt>
                <c:pt idx="109">
                  <c:v>41820</c:v>
                </c:pt>
                <c:pt idx="110">
                  <c:v>41821</c:v>
                </c:pt>
                <c:pt idx="111">
                  <c:v>41822</c:v>
                </c:pt>
                <c:pt idx="112">
                  <c:v>41823</c:v>
                </c:pt>
                <c:pt idx="113">
                  <c:v>41824</c:v>
                </c:pt>
                <c:pt idx="114">
                  <c:v>41827</c:v>
                </c:pt>
                <c:pt idx="115">
                  <c:v>41828</c:v>
                </c:pt>
                <c:pt idx="116">
                  <c:v>41829</c:v>
                </c:pt>
                <c:pt idx="117">
                  <c:v>41830</c:v>
                </c:pt>
                <c:pt idx="118">
                  <c:v>41831</c:v>
                </c:pt>
                <c:pt idx="119">
                  <c:v>41834</c:v>
                </c:pt>
                <c:pt idx="120">
                  <c:v>41835</c:v>
                </c:pt>
                <c:pt idx="121">
                  <c:v>41836</c:v>
                </c:pt>
                <c:pt idx="122">
                  <c:v>41837</c:v>
                </c:pt>
                <c:pt idx="123">
                  <c:v>41838</c:v>
                </c:pt>
                <c:pt idx="124">
                  <c:v>41841</c:v>
                </c:pt>
                <c:pt idx="125">
                  <c:v>41842</c:v>
                </c:pt>
                <c:pt idx="126">
                  <c:v>41843</c:v>
                </c:pt>
                <c:pt idx="127">
                  <c:v>41844</c:v>
                </c:pt>
                <c:pt idx="128">
                  <c:v>41845</c:v>
                </c:pt>
                <c:pt idx="129">
                  <c:v>41848</c:v>
                </c:pt>
                <c:pt idx="130">
                  <c:v>41849</c:v>
                </c:pt>
                <c:pt idx="131">
                  <c:v>41850</c:v>
                </c:pt>
                <c:pt idx="132">
                  <c:v>41851</c:v>
                </c:pt>
                <c:pt idx="133">
                  <c:v>41852</c:v>
                </c:pt>
                <c:pt idx="134">
                  <c:v>41855</c:v>
                </c:pt>
                <c:pt idx="135">
                  <c:v>41856</c:v>
                </c:pt>
                <c:pt idx="136">
                  <c:v>41857</c:v>
                </c:pt>
                <c:pt idx="137">
                  <c:v>41858</c:v>
                </c:pt>
                <c:pt idx="138">
                  <c:v>41859</c:v>
                </c:pt>
                <c:pt idx="139">
                  <c:v>41862</c:v>
                </c:pt>
                <c:pt idx="140">
                  <c:v>41863</c:v>
                </c:pt>
                <c:pt idx="141">
                  <c:v>41864</c:v>
                </c:pt>
                <c:pt idx="142">
                  <c:v>41865</c:v>
                </c:pt>
                <c:pt idx="143">
                  <c:v>41866</c:v>
                </c:pt>
                <c:pt idx="144">
                  <c:v>41869</c:v>
                </c:pt>
                <c:pt idx="145">
                  <c:v>41870</c:v>
                </c:pt>
                <c:pt idx="146">
                  <c:v>41871</c:v>
                </c:pt>
                <c:pt idx="147">
                  <c:v>41872</c:v>
                </c:pt>
                <c:pt idx="148">
                  <c:v>41873</c:v>
                </c:pt>
                <c:pt idx="149">
                  <c:v>41876</c:v>
                </c:pt>
                <c:pt idx="150">
                  <c:v>41877</c:v>
                </c:pt>
                <c:pt idx="151">
                  <c:v>41878</c:v>
                </c:pt>
                <c:pt idx="152">
                  <c:v>41879</c:v>
                </c:pt>
                <c:pt idx="153">
                  <c:v>41880</c:v>
                </c:pt>
                <c:pt idx="154">
                  <c:v>41883</c:v>
                </c:pt>
                <c:pt idx="155">
                  <c:v>41884</c:v>
                </c:pt>
                <c:pt idx="156">
                  <c:v>41885</c:v>
                </c:pt>
                <c:pt idx="157">
                  <c:v>41886</c:v>
                </c:pt>
                <c:pt idx="158">
                  <c:v>41887</c:v>
                </c:pt>
                <c:pt idx="159">
                  <c:v>41890</c:v>
                </c:pt>
                <c:pt idx="160">
                  <c:v>41891</c:v>
                </c:pt>
                <c:pt idx="161">
                  <c:v>41892</c:v>
                </c:pt>
                <c:pt idx="162">
                  <c:v>41893</c:v>
                </c:pt>
                <c:pt idx="163">
                  <c:v>41894</c:v>
                </c:pt>
                <c:pt idx="164">
                  <c:v>41897</c:v>
                </c:pt>
                <c:pt idx="165">
                  <c:v>41898</c:v>
                </c:pt>
                <c:pt idx="166">
                  <c:v>41899</c:v>
                </c:pt>
                <c:pt idx="167">
                  <c:v>41900</c:v>
                </c:pt>
                <c:pt idx="168">
                  <c:v>41901</c:v>
                </c:pt>
                <c:pt idx="169">
                  <c:v>41904</c:v>
                </c:pt>
                <c:pt idx="170">
                  <c:v>41905</c:v>
                </c:pt>
                <c:pt idx="171">
                  <c:v>41906</c:v>
                </c:pt>
                <c:pt idx="172">
                  <c:v>41907</c:v>
                </c:pt>
                <c:pt idx="173">
                  <c:v>41908</c:v>
                </c:pt>
                <c:pt idx="174">
                  <c:v>41911</c:v>
                </c:pt>
                <c:pt idx="175">
                  <c:v>41912</c:v>
                </c:pt>
                <c:pt idx="176">
                  <c:v>41913</c:v>
                </c:pt>
                <c:pt idx="177">
                  <c:v>41914</c:v>
                </c:pt>
                <c:pt idx="178">
                  <c:v>41915</c:v>
                </c:pt>
                <c:pt idx="179">
                  <c:v>41918</c:v>
                </c:pt>
                <c:pt idx="180">
                  <c:v>41919</c:v>
                </c:pt>
                <c:pt idx="181">
                  <c:v>41920</c:v>
                </c:pt>
                <c:pt idx="182">
                  <c:v>41921</c:v>
                </c:pt>
                <c:pt idx="183">
                  <c:v>41922</c:v>
                </c:pt>
                <c:pt idx="184">
                  <c:v>41925</c:v>
                </c:pt>
                <c:pt idx="185">
                  <c:v>41926</c:v>
                </c:pt>
                <c:pt idx="186">
                  <c:v>41927</c:v>
                </c:pt>
                <c:pt idx="187">
                  <c:v>41928</c:v>
                </c:pt>
                <c:pt idx="188">
                  <c:v>41929</c:v>
                </c:pt>
                <c:pt idx="189">
                  <c:v>41932</c:v>
                </c:pt>
                <c:pt idx="190">
                  <c:v>41933</c:v>
                </c:pt>
                <c:pt idx="191">
                  <c:v>41934</c:v>
                </c:pt>
                <c:pt idx="192">
                  <c:v>41935</c:v>
                </c:pt>
                <c:pt idx="193">
                  <c:v>41936</c:v>
                </c:pt>
                <c:pt idx="194">
                  <c:v>41939</c:v>
                </c:pt>
                <c:pt idx="195">
                  <c:v>41940</c:v>
                </c:pt>
                <c:pt idx="196">
                  <c:v>41941</c:v>
                </c:pt>
                <c:pt idx="197">
                  <c:v>41942</c:v>
                </c:pt>
                <c:pt idx="198">
                  <c:v>41943</c:v>
                </c:pt>
                <c:pt idx="199">
                  <c:v>41946</c:v>
                </c:pt>
                <c:pt idx="200">
                  <c:v>41947</c:v>
                </c:pt>
                <c:pt idx="201">
                  <c:v>41948</c:v>
                </c:pt>
                <c:pt idx="202">
                  <c:v>41949</c:v>
                </c:pt>
                <c:pt idx="203">
                  <c:v>41950</c:v>
                </c:pt>
                <c:pt idx="204">
                  <c:v>41953</c:v>
                </c:pt>
                <c:pt idx="205">
                  <c:v>41954</c:v>
                </c:pt>
                <c:pt idx="206">
                  <c:v>41955</c:v>
                </c:pt>
                <c:pt idx="207">
                  <c:v>41956</c:v>
                </c:pt>
                <c:pt idx="208">
                  <c:v>41957</c:v>
                </c:pt>
                <c:pt idx="209">
                  <c:v>41960</c:v>
                </c:pt>
                <c:pt idx="210">
                  <c:v>41962</c:v>
                </c:pt>
                <c:pt idx="211">
                  <c:v>41963</c:v>
                </c:pt>
                <c:pt idx="212">
                  <c:v>41964</c:v>
                </c:pt>
                <c:pt idx="213">
                  <c:v>41967</c:v>
                </c:pt>
                <c:pt idx="214">
                  <c:v>41968</c:v>
                </c:pt>
                <c:pt idx="215">
                  <c:v>41969</c:v>
                </c:pt>
                <c:pt idx="216">
                  <c:v>41970</c:v>
                </c:pt>
                <c:pt idx="217">
                  <c:v>41971</c:v>
                </c:pt>
                <c:pt idx="218">
                  <c:v>41974</c:v>
                </c:pt>
                <c:pt idx="219">
                  <c:v>41975</c:v>
                </c:pt>
                <c:pt idx="220">
                  <c:v>41976</c:v>
                </c:pt>
                <c:pt idx="221">
                  <c:v>41977</c:v>
                </c:pt>
                <c:pt idx="222">
                  <c:v>41978</c:v>
                </c:pt>
                <c:pt idx="223">
                  <c:v>41981</c:v>
                </c:pt>
                <c:pt idx="224">
                  <c:v>41982</c:v>
                </c:pt>
                <c:pt idx="225">
                  <c:v>41983</c:v>
                </c:pt>
                <c:pt idx="226">
                  <c:v>41984</c:v>
                </c:pt>
                <c:pt idx="227">
                  <c:v>41985</c:v>
                </c:pt>
                <c:pt idx="228">
                  <c:v>41988</c:v>
                </c:pt>
                <c:pt idx="229">
                  <c:v>41989</c:v>
                </c:pt>
                <c:pt idx="230">
                  <c:v>41990</c:v>
                </c:pt>
                <c:pt idx="231">
                  <c:v>41991</c:v>
                </c:pt>
                <c:pt idx="232">
                  <c:v>41992</c:v>
                </c:pt>
                <c:pt idx="233">
                  <c:v>41995</c:v>
                </c:pt>
                <c:pt idx="234">
                  <c:v>41996</c:v>
                </c:pt>
                <c:pt idx="235">
                  <c:v>41997</c:v>
                </c:pt>
                <c:pt idx="236">
                  <c:v>42002</c:v>
                </c:pt>
                <c:pt idx="237">
                  <c:v>42003</c:v>
                </c:pt>
                <c:pt idx="238">
                  <c:v>42004</c:v>
                </c:pt>
                <c:pt idx="239">
                  <c:v>42006</c:v>
                </c:pt>
                <c:pt idx="240">
                  <c:v>42009</c:v>
                </c:pt>
                <c:pt idx="241">
                  <c:v>42010</c:v>
                </c:pt>
                <c:pt idx="242">
                  <c:v>42011</c:v>
                </c:pt>
                <c:pt idx="243">
                  <c:v>42012</c:v>
                </c:pt>
                <c:pt idx="244">
                  <c:v>42013</c:v>
                </c:pt>
                <c:pt idx="245">
                  <c:v>42016</c:v>
                </c:pt>
                <c:pt idx="246">
                  <c:v>42017</c:v>
                </c:pt>
                <c:pt idx="247">
                  <c:v>42018</c:v>
                </c:pt>
                <c:pt idx="248">
                  <c:v>42019</c:v>
                </c:pt>
                <c:pt idx="249">
                  <c:v>42020</c:v>
                </c:pt>
                <c:pt idx="250">
                  <c:v>42023</c:v>
                </c:pt>
                <c:pt idx="251">
                  <c:v>42024</c:v>
                </c:pt>
                <c:pt idx="252">
                  <c:v>42025</c:v>
                </c:pt>
                <c:pt idx="253">
                  <c:v>42026</c:v>
                </c:pt>
                <c:pt idx="254">
                  <c:v>42027</c:v>
                </c:pt>
                <c:pt idx="255">
                  <c:v>42030</c:v>
                </c:pt>
                <c:pt idx="256">
                  <c:v>42031</c:v>
                </c:pt>
                <c:pt idx="257">
                  <c:v>42032</c:v>
                </c:pt>
                <c:pt idx="258">
                  <c:v>42033</c:v>
                </c:pt>
                <c:pt idx="259">
                  <c:v>42034</c:v>
                </c:pt>
                <c:pt idx="260">
                  <c:v>42037</c:v>
                </c:pt>
                <c:pt idx="261">
                  <c:v>42038</c:v>
                </c:pt>
                <c:pt idx="262">
                  <c:v>42039</c:v>
                </c:pt>
                <c:pt idx="263">
                  <c:v>42040</c:v>
                </c:pt>
                <c:pt idx="264">
                  <c:v>42041</c:v>
                </c:pt>
                <c:pt idx="265">
                  <c:v>42044</c:v>
                </c:pt>
                <c:pt idx="266">
                  <c:v>42045</c:v>
                </c:pt>
                <c:pt idx="267">
                  <c:v>42046</c:v>
                </c:pt>
                <c:pt idx="268">
                  <c:v>42047</c:v>
                </c:pt>
                <c:pt idx="269">
                  <c:v>42048</c:v>
                </c:pt>
                <c:pt idx="270">
                  <c:v>42051</c:v>
                </c:pt>
                <c:pt idx="271">
                  <c:v>42052</c:v>
                </c:pt>
                <c:pt idx="272">
                  <c:v>42053</c:v>
                </c:pt>
                <c:pt idx="273">
                  <c:v>42054</c:v>
                </c:pt>
                <c:pt idx="274">
                  <c:v>42055</c:v>
                </c:pt>
                <c:pt idx="275">
                  <c:v>42058</c:v>
                </c:pt>
                <c:pt idx="276">
                  <c:v>42059</c:v>
                </c:pt>
                <c:pt idx="277">
                  <c:v>42060</c:v>
                </c:pt>
                <c:pt idx="278">
                  <c:v>42061</c:v>
                </c:pt>
                <c:pt idx="279">
                  <c:v>42062</c:v>
                </c:pt>
                <c:pt idx="280">
                  <c:v>42065</c:v>
                </c:pt>
                <c:pt idx="281">
                  <c:v>42066</c:v>
                </c:pt>
                <c:pt idx="282">
                  <c:v>42067</c:v>
                </c:pt>
                <c:pt idx="283">
                  <c:v>42068</c:v>
                </c:pt>
                <c:pt idx="284">
                  <c:v>42069</c:v>
                </c:pt>
                <c:pt idx="285">
                  <c:v>42072</c:v>
                </c:pt>
                <c:pt idx="286">
                  <c:v>42073</c:v>
                </c:pt>
                <c:pt idx="287">
                  <c:v>42074</c:v>
                </c:pt>
                <c:pt idx="288">
                  <c:v>42075</c:v>
                </c:pt>
                <c:pt idx="289">
                  <c:v>42076</c:v>
                </c:pt>
                <c:pt idx="290">
                  <c:v>42079</c:v>
                </c:pt>
                <c:pt idx="291">
                  <c:v>42080</c:v>
                </c:pt>
                <c:pt idx="292">
                  <c:v>42081</c:v>
                </c:pt>
                <c:pt idx="293">
                  <c:v>42082</c:v>
                </c:pt>
                <c:pt idx="294">
                  <c:v>42083</c:v>
                </c:pt>
                <c:pt idx="295">
                  <c:v>42086</c:v>
                </c:pt>
                <c:pt idx="296">
                  <c:v>42087</c:v>
                </c:pt>
                <c:pt idx="297">
                  <c:v>42088</c:v>
                </c:pt>
                <c:pt idx="298">
                  <c:v>42089</c:v>
                </c:pt>
                <c:pt idx="299">
                  <c:v>42090</c:v>
                </c:pt>
                <c:pt idx="300">
                  <c:v>42093</c:v>
                </c:pt>
                <c:pt idx="301">
                  <c:v>42094</c:v>
                </c:pt>
                <c:pt idx="302">
                  <c:v>42095</c:v>
                </c:pt>
                <c:pt idx="303">
                  <c:v>42096</c:v>
                </c:pt>
                <c:pt idx="304">
                  <c:v>42101</c:v>
                </c:pt>
                <c:pt idx="305">
                  <c:v>42102</c:v>
                </c:pt>
                <c:pt idx="306">
                  <c:v>42103</c:v>
                </c:pt>
                <c:pt idx="307">
                  <c:v>42104</c:v>
                </c:pt>
                <c:pt idx="308">
                  <c:v>42107</c:v>
                </c:pt>
                <c:pt idx="309">
                  <c:v>42108</c:v>
                </c:pt>
                <c:pt idx="310">
                  <c:v>42109</c:v>
                </c:pt>
                <c:pt idx="311">
                  <c:v>42110</c:v>
                </c:pt>
                <c:pt idx="312">
                  <c:v>42111</c:v>
                </c:pt>
                <c:pt idx="313">
                  <c:v>42114</c:v>
                </c:pt>
                <c:pt idx="314">
                  <c:v>42115</c:v>
                </c:pt>
                <c:pt idx="315">
                  <c:v>42116</c:v>
                </c:pt>
                <c:pt idx="316">
                  <c:v>42117</c:v>
                </c:pt>
                <c:pt idx="317">
                  <c:v>42118</c:v>
                </c:pt>
                <c:pt idx="318">
                  <c:v>42121</c:v>
                </c:pt>
                <c:pt idx="319">
                  <c:v>42122</c:v>
                </c:pt>
                <c:pt idx="320">
                  <c:v>42123</c:v>
                </c:pt>
                <c:pt idx="321">
                  <c:v>42124</c:v>
                </c:pt>
                <c:pt idx="322">
                  <c:v>42128</c:v>
                </c:pt>
                <c:pt idx="323">
                  <c:v>42129</c:v>
                </c:pt>
                <c:pt idx="324">
                  <c:v>42130</c:v>
                </c:pt>
                <c:pt idx="325">
                  <c:v>42131</c:v>
                </c:pt>
                <c:pt idx="326">
                  <c:v>42132</c:v>
                </c:pt>
                <c:pt idx="327">
                  <c:v>42135</c:v>
                </c:pt>
                <c:pt idx="328">
                  <c:v>42136</c:v>
                </c:pt>
                <c:pt idx="329">
                  <c:v>42137</c:v>
                </c:pt>
                <c:pt idx="330">
                  <c:v>42138</c:v>
                </c:pt>
                <c:pt idx="331">
                  <c:v>42139</c:v>
                </c:pt>
                <c:pt idx="332">
                  <c:v>42142</c:v>
                </c:pt>
                <c:pt idx="333">
                  <c:v>42143</c:v>
                </c:pt>
                <c:pt idx="334">
                  <c:v>42144</c:v>
                </c:pt>
                <c:pt idx="335">
                  <c:v>42145</c:v>
                </c:pt>
                <c:pt idx="336">
                  <c:v>42146</c:v>
                </c:pt>
                <c:pt idx="337">
                  <c:v>42149</c:v>
                </c:pt>
                <c:pt idx="338">
                  <c:v>42150</c:v>
                </c:pt>
                <c:pt idx="339">
                  <c:v>42151</c:v>
                </c:pt>
                <c:pt idx="340">
                  <c:v>42152</c:v>
                </c:pt>
                <c:pt idx="341">
                  <c:v>42153</c:v>
                </c:pt>
                <c:pt idx="342">
                  <c:v>42156</c:v>
                </c:pt>
                <c:pt idx="343">
                  <c:v>42157</c:v>
                </c:pt>
                <c:pt idx="344">
                  <c:v>42158</c:v>
                </c:pt>
                <c:pt idx="345">
                  <c:v>42159</c:v>
                </c:pt>
                <c:pt idx="346">
                  <c:v>42160</c:v>
                </c:pt>
                <c:pt idx="347">
                  <c:v>42163</c:v>
                </c:pt>
                <c:pt idx="348">
                  <c:v>42164</c:v>
                </c:pt>
                <c:pt idx="349">
                  <c:v>42165</c:v>
                </c:pt>
                <c:pt idx="350">
                  <c:v>42166</c:v>
                </c:pt>
                <c:pt idx="351">
                  <c:v>42167</c:v>
                </c:pt>
                <c:pt idx="352">
                  <c:v>42170</c:v>
                </c:pt>
                <c:pt idx="353">
                  <c:v>42171</c:v>
                </c:pt>
                <c:pt idx="354">
                  <c:v>42172</c:v>
                </c:pt>
                <c:pt idx="355">
                  <c:v>42173</c:v>
                </c:pt>
                <c:pt idx="356">
                  <c:v>42174</c:v>
                </c:pt>
                <c:pt idx="357">
                  <c:v>42177</c:v>
                </c:pt>
                <c:pt idx="358">
                  <c:v>42178</c:v>
                </c:pt>
                <c:pt idx="359">
                  <c:v>42179</c:v>
                </c:pt>
                <c:pt idx="360">
                  <c:v>42180</c:v>
                </c:pt>
                <c:pt idx="361">
                  <c:v>42181</c:v>
                </c:pt>
                <c:pt idx="362">
                  <c:v>42184</c:v>
                </c:pt>
                <c:pt idx="363">
                  <c:v>42185</c:v>
                </c:pt>
                <c:pt idx="364">
                  <c:v>42186</c:v>
                </c:pt>
                <c:pt idx="365">
                  <c:v>42187</c:v>
                </c:pt>
                <c:pt idx="366">
                  <c:v>42188</c:v>
                </c:pt>
                <c:pt idx="367">
                  <c:v>42191</c:v>
                </c:pt>
                <c:pt idx="368">
                  <c:v>42192</c:v>
                </c:pt>
                <c:pt idx="369">
                  <c:v>42193</c:v>
                </c:pt>
                <c:pt idx="370">
                  <c:v>42194</c:v>
                </c:pt>
                <c:pt idx="371">
                  <c:v>42195</c:v>
                </c:pt>
                <c:pt idx="372">
                  <c:v>42198</c:v>
                </c:pt>
                <c:pt idx="373">
                  <c:v>42199</c:v>
                </c:pt>
                <c:pt idx="374">
                  <c:v>42200</c:v>
                </c:pt>
                <c:pt idx="375">
                  <c:v>42201</c:v>
                </c:pt>
                <c:pt idx="376">
                  <c:v>42202</c:v>
                </c:pt>
                <c:pt idx="377">
                  <c:v>42205</c:v>
                </c:pt>
                <c:pt idx="378">
                  <c:v>42206</c:v>
                </c:pt>
                <c:pt idx="379">
                  <c:v>42207</c:v>
                </c:pt>
                <c:pt idx="380">
                  <c:v>42208</c:v>
                </c:pt>
                <c:pt idx="381">
                  <c:v>42209</c:v>
                </c:pt>
                <c:pt idx="382">
                  <c:v>42212</c:v>
                </c:pt>
                <c:pt idx="383">
                  <c:v>42213</c:v>
                </c:pt>
                <c:pt idx="384">
                  <c:v>42214</c:v>
                </c:pt>
                <c:pt idx="385">
                  <c:v>42215</c:v>
                </c:pt>
                <c:pt idx="386">
                  <c:v>42216</c:v>
                </c:pt>
                <c:pt idx="387">
                  <c:v>42219</c:v>
                </c:pt>
                <c:pt idx="388">
                  <c:v>42220</c:v>
                </c:pt>
                <c:pt idx="389">
                  <c:v>42221</c:v>
                </c:pt>
                <c:pt idx="390">
                  <c:v>42222</c:v>
                </c:pt>
                <c:pt idx="391">
                  <c:v>42223</c:v>
                </c:pt>
                <c:pt idx="392">
                  <c:v>42226</c:v>
                </c:pt>
                <c:pt idx="393">
                  <c:v>42227</c:v>
                </c:pt>
                <c:pt idx="394">
                  <c:v>42228</c:v>
                </c:pt>
                <c:pt idx="395">
                  <c:v>42229</c:v>
                </c:pt>
                <c:pt idx="396">
                  <c:v>42230</c:v>
                </c:pt>
                <c:pt idx="397">
                  <c:v>42233</c:v>
                </c:pt>
                <c:pt idx="398">
                  <c:v>42234</c:v>
                </c:pt>
                <c:pt idx="399">
                  <c:v>42235</c:v>
                </c:pt>
                <c:pt idx="400">
                  <c:v>42236</c:v>
                </c:pt>
                <c:pt idx="401">
                  <c:v>42237</c:v>
                </c:pt>
                <c:pt idx="402">
                  <c:v>42240</c:v>
                </c:pt>
                <c:pt idx="403">
                  <c:v>42241</c:v>
                </c:pt>
                <c:pt idx="404">
                  <c:v>42242</c:v>
                </c:pt>
                <c:pt idx="405">
                  <c:v>42243</c:v>
                </c:pt>
                <c:pt idx="406">
                  <c:v>42244</c:v>
                </c:pt>
                <c:pt idx="407">
                  <c:v>42247</c:v>
                </c:pt>
                <c:pt idx="408">
                  <c:v>42248</c:v>
                </c:pt>
                <c:pt idx="409">
                  <c:v>42249</c:v>
                </c:pt>
                <c:pt idx="410">
                  <c:v>42250</c:v>
                </c:pt>
                <c:pt idx="411">
                  <c:v>42251</c:v>
                </c:pt>
                <c:pt idx="412">
                  <c:v>42254</c:v>
                </c:pt>
                <c:pt idx="413">
                  <c:v>42255</c:v>
                </c:pt>
                <c:pt idx="414">
                  <c:v>42256</c:v>
                </c:pt>
                <c:pt idx="415">
                  <c:v>42257</c:v>
                </c:pt>
                <c:pt idx="416">
                  <c:v>42258</c:v>
                </c:pt>
                <c:pt idx="417">
                  <c:v>42261</c:v>
                </c:pt>
                <c:pt idx="418">
                  <c:v>42262</c:v>
                </c:pt>
                <c:pt idx="419">
                  <c:v>42263</c:v>
                </c:pt>
                <c:pt idx="420">
                  <c:v>42264</c:v>
                </c:pt>
                <c:pt idx="421">
                  <c:v>42265</c:v>
                </c:pt>
                <c:pt idx="422">
                  <c:v>42268</c:v>
                </c:pt>
                <c:pt idx="423">
                  <c:v>42269</c:v>
                </c:pt>
                <c:pt idx="424">
                  <c:v>42270</c:v>
                </c:pt>
                <c:pt idx="425">
                  <c:v>42271</c:v>
                </c:pt>
                <c:pt idx="426">
                  <c:v>42272</c:v>
                </c:pt>
                <c:pt idx="427">
                  <c:v>42275</c:v>
                </c:pt>
                <c:pt idx="428">
                  <c:v>42276</c:v>
                </c:pt>
                <c:pt idx="429">
                  <c:v>42277</c:v>
                </c:pt>
                <c:pt idx="430">
                  <c:v>42278</c:v>
                </c:pt>
                <c:pt idx="431">
                  <c:v>42279</c:v>
                </c:pt>
                <c:pt idx="432">
                  <c:v>42282</c:v>
                </c:pt>
                <c:pt idx="433">
                  <c:v>42283</c:v>
                </c:pt>
                <c:pt idx="434">
                  <c:v>42284</c:v>
                </c:pt>
                <c:pt idx="435">
                  <c:v>42285</c:v>
                </c:pt>
                <c:pt idx="436">
                  <c:v>42286</c:v>
                </c:pt>
                <c:pt idx="437">
                  <c:v>42289</c:v>
                </c:pt>
                <c:pt idx="438">
                  <c:v>42290</c:v>
                </c:pt>
                <c:pt idx="439">
                  <c:v>42291</c:v>
                </c:pt>
                <c:pt idx="440">
                  <c:v>42292</c:v>
                </c:pt>
                <c:pt idx="441">
                  <c:v>42293</c:v>
                </c:pt>
                <c:pt idx="442">
                  <c:v>42296</c:v>
                </c:pt>
                <c:pt idx="443">
                  <c:v>42297</c:v>
                </c:pt>
                <c:pt idx="444">
                  <c:v>42298</c:v>
                </c:pt>
                <c:pt idx="445">
                  <c:v>42299</c:v>
                </c:pt>
                <c:pt idx="446">
                  <c:v>42300</c:v>
                </c:pt>
                <c:pt idx="447">
                  <c:v>42303</c:v>
                </c:pt>
                <c:pt idx="448">
                  <c:v>42304</c:v>
                </c:pt>
                <c:pt idx="449">
                  <c:v>42305</c:v>
                </c:pt>
                <c:pt idx="450">
                  <c:v>42306</c:v>
                </c:pt>
                <c:pt idx="451">
                  <c:v>42307</c:v>
                </c:pt>
                <c:pt idx="452">
                  <c:v>42310</c:v>
                </c:pt>
                <c:pt idx="453">
                  <c:v>42311</c:v>
                </c:pt>
                <c:pt idx="454">
                  <c:v>42312</c:v>
                </c:pt>
                <c:pt idx="455">
                  <c:v>42313</c:v>
                </c:pt>
                <c:pt idx="456">
                  <c:v>42314</c:v>
                </c:pt>
                <c:pt idx="457">
                  <c:v>42317</c:v>
                </c:pt>
                <c:pt idx="458">
                  <c:v>42318</c:v>
                </c:pt>
                <c:pt idx="459">
                  <c:v>42319</c:v>
                </c:pt>
                <c:pt idx="460">
                  <c:v>42320</c:v>
                </c:pt>
                <c:pt idx="461">
                  <c:v>42321</c:v>
                </c:pt>
                <c:pt idx="462">
                  <c:v>42324</c:v>
                </c:pt>
                <c:pt idx="463">
                  <c:v>42325</c:v>
                </c:pt>
                <c:pt idx="464">
                  <c:v>42326</c:v>
                </c:pt>
                <c:pt idx="465">
                  <c:v>42327</c:v>
                </c:pt>
                <c:pt idx="466">
                  <c:v>42328</c:v>
                </c:pt>
                <c:pt idx="467">
                  <c:v>42331</c:v>
                </c:pt>
                <c:pt idx="468">
                  <c:v>42332</c:v>
                </c:pt>
                <c:pt idx="469">
                  <c:v>42333</c:v>
                </c:pt>
                <c:pt idx="470">
                  <c:v>42334</c:v>
                </c:pt>
                <c:pt idx="471">
                  <c:v>42335</c:v>
                </c:pt>
                <c:pt idx="472">
                  <c:v>42338</c:v>
                </c:pt>
                <c:pt idx="473">
                  <c:v>42339</c:v>
                </c:pt>
                <c:pt idx="474">
                  <c:v>42340</c:v>
                </c:pt>
                <c:pt idx="475">
                  <c:v>42341</c:v>
                </c:pt>
                <c:pt idx="476">
                  <c:v>42342</c:v>
                </c:pt>
                <c:pt idx="477">
                  <c:v>42345</c:v>
                </c:pt>
                <c:pt idx="478">
                  <c:v>42346</c:v>
                </c:pt>
                <c:pt idx="479">
                  <c:v>42347</c:v>
                </c:pt>
                <c:pt idx="480">
                  <c:v>42348</c:v>
                </c:pt>
                <c:pt idx="481">
                  <c:v>42349</c:v>
                </c:pt>
                <c:pt idx="482">
                  <c:v>42352</c:v>
                </c:pt>
                <c:pt idx="483">
                  <c:v>42353</c:v>
                </c:pt>
                <c:pt idx="484">
                  <c:v>42354</c:v>
                </c:pt>
                <c:pt idx="485">
                  <c:v>42355</c:v>
                </c:pt>
                <c:pt idx="486">
                  <c:v>42356</c:v>
                </c:pt>
                <c:pt idx="487">
                  <c:v>42359</c:v>
                </c:pt>
                <c:pt idx="488">
                  <c:v>42360</c:v>
                </c:pt>
                <c:pt idx="489">
                  <c:v>42361</c:v>
                </c:pt>
                <c:pt idx="490">
                  <c:v>42362</c:v>
                </c:pt>
                <c:pt idx="491">
                  <c:v>42366</c:v>
                </c:pt>
                <c:pt idx="492">
                  <c:v>42367</c:v>
                </c:pt>
                <c:pt idx="493">
                  <c:v>42368</c:v>
                </c:pt>
                <c:pt idx="494">
                  <c:v>42369</c:v>
                </c:pt>
                <c:pt idx="495">
                  <c:v>42373</c:v>
                </c:pt>
                <c:pt idx="496">
                  <c:v>42374</c:v>
                </c:pt>
                <c:pt idx="497">
                  <c:v>42375</c:v>
                </c:pt>
                <c:pt idx="498">
                  <c:v>42376</c:v>
                </c:pt>
                <c:pt idx="499">
                  <c:v>42377</c:v>
                </c:pt>
                <c:pt idx="500">
                  <c:v>42380</c:v>
                </c:pt>
                <c:pt idx="501">
                  <c:v>42381</c:v>
                </c:pt>
                <c:pt idx="502">
                  <c:v>42382</c:v>
                </c:pt>
                <c:pt idx="503">
                  <c:v>42383</c:v>
                </c:pt>
                <c:pt idx="504">
                  <c:v>42384</c:v>
                </c:pt>
                <c:pt idx="505">
                  <c:v>42387</c:v>
                </c:pt>
                <c:pt idx="506">
                  <c:v>42388</c:v>
                </c:pt>
                <c:pt idx="507">
                  <c:v>42389</c:v>
                </c:pt>
                <c:pt idx="508">
                  <c:v>42390</c:v>
                </c:pt>
                <c:pt idx="509">
                  <c:v>42391</c:v>
                </c:pt>
                <c:pt idx="510">
                  <c:v>42394</c:v>
                </c:pt>
                <c:pt idx="511">
                  <c:v>42395</c:v>
                </c:pt>
                <c:pt idx="512">
                  <c:v>42396</c:v>
                </c:pt>
                <c:pt idx="513">
                  <c:v>42397</c:v>
                </c:pt>
                <c:pt idx="514">
                  <c:v>42398</c:v>
                </c:pt>
                <c:pt idx="515">
                  <c:v>42401</c:v>
                </c:pt>
                <c:pt idx="516">
                  <c:v>42402</c:v>
                </c:pt>
                <c:pt idx="517">
                  <c:v>42403</c:v>
                </c:pt>
                <c:pt idx="518">
                  <c:v>42404</c:v>
                </c:pt>
                <c:pt idx="519">
                  <c:v>42405</c:v>
                </c:pt>
                <c:pt idx="520">
                  <c:v>42408</c:v>
                </c:pt>
                <c:pt idx="521">
                  <c:v>42409</c:v>
                </c:pt>
                <c:pt idx="522">
                  <c:v>42410</c:v>
                </c:pt>
                <c:pt idx="523">
                  <c:v>42411</c:v>
                </c:pt>
                <c:pt idx="524">
                  <c:v>42412</c:v>
                </c:pt>
                <c:pt idx="525">
                  <c:v>42415</c:v>
                </c:pt>
                <c:pt idx="526">
                  <c:v>42416</c:v>
                </c:pt>
                <c:pt idx="527">
                  <c:v>42417</c:v>
                </c:pt>
                <c:pt idx="528">
                  <c:v>42418</c:v>
                </c:pt>
                <c:pt idx="529">
                  <c:v>42419</c:v>
                </c:pt>
                <c:pt idx="530">
                  <c:v>42422</c:v>
                </c:pt>
                <c:pt idx="531">
                  <c:v>42423</c:v>
                </c:pt>
                <c:pt idx="532">
                  <c:v>42424</c:v>
                </c:pt>
                <c:pt idx="533">
                  <c:v>42425</c:v>
                </c:pt>
                <c:pt idx="534">
                  <c:v>42426</c:v>
                </c:pt>
                <c:pt idx="535">
                  <c:v>42429</c:v>
                </c:pt>
                <c:pt idx="536">
                  <c:v>42430</c:v>
                </c:pt>
                <c:pt idx="537">
                  <c:v>42431</c:v>
                </c:pt>
                <c:pt idx="538">
                  <c:v>42432</c:v>
                </c:pt>
                <c:pt idx="539">
                  <c:v>42433</c:v>
                </c:pt>
                <c:pt idx="540">
                  <c:v>42436</c:v>
                </c:pt>
                <c:pt idx="541">
                  <c:v>42437</c:v>
                </c:pt>
                <c:pt idx="542">
                  <c:v>42438</c:v>
                </c:pt>
                <c:pt idx="543">
                  <c:v>42439</c:v>
                </c:pt>
                <c:pt idx="544">
                  <c:v>42440</c:v>
                </c:pt>
                <c:pt idx="545">
                  <c:v>42443</c:v>
                </c:pt>
                <c:pt idx="546">
                  <c:v>42444</c:v>
                </c:pt>
                <c:pt idx="547">
                  <c:v>42445</c:v>
                </c:pt>
                <c:pt idx="548">
                  <c:v>42446</c:v>
                </c:pt>
                <c:pt idx="549">
                  <c:v>42447</c:v>
                </c:pt>
                <c:pt idx="550">
                  <c:v>42450</c:v>
                </c:pt>
                <c:pt idx="551">
                  <c:v>42451</c:v>
                </c:pt>
                <c:pt idx="552">
                  <c:v>42452</c:v>
                </c:pt>
                <c:pt idx="553">
                  <c:v>42453</c:v>
                </c:pt>
                <c:pt idx="554">
                  <c:v>42458</c:v>
                </c:pt>
                <c:pt idx="555">
                  <c:v>42459</c:v>
                </c:pt>
                <c:pt idx="556">
                  <c:v>42460</c:v>
                </c:pt>
                <c:pt idx="557">
                  <c:v>42461</c:v>
                </c:pt>
              </c:numCache>
            </c:numRef>
          </c:xVal>
          <c:yVal>
            <c:numRef>
              <c:f>Feuil1!$M$104:$M$661</c:f>
              <c:numCache>
                <c:formatCode>0.00%</c:formatCode>
                <c:ptCount val="558"/>
                <c:pt idx="0">
                  <c:v>0.94221577188284644</c:v>
                </c:pt>
                <c:pt idx="1">
                  <c:v>0.93155612693868606</c:v>
                </c:pt>
                <c:pt idx="2">
                  <c:v>0.92458485230281373</c:v>
                </c:pt>
                <c:pt idx="3">
                  <c:v>0.92144308057344027</c:v>
                </c:pt>
                <c:pt idx="4">
                  <c:v>0.91423966170754578</c:v>
                </c:pt>
                <c:pt idx="5">
                  <c:v>0.91726435419937546</c:v>
                </c:pt>
                <c:pt idx="6">
                  <c:v>0.88077323455416645</c:v>
                </c:pt>
                <c:pt idx="7">
                  <c:v>0.90614441125135015</c:v>
                </c:pt>
                <c:pt idx="8">
                  <c:v>0.90791473324319949</c:v>
                </c:pt>
                <c:pt idx="9">
                  <c:v>0.93195330447927394</c:v>
                </c:pt>
                <c:pt idx="10">
                  <c:v>0.94803341020509269</c:v>
                </c:pt>
                <c:pt idx="11">
                  <c:v>0.80134083641505782</c:v>
                </c:pt>
                <c:pt idx="12">
                  <c:v>0.83540915337667576</c:v>
                </c:pt>
                <c:pt idx="13">
                  <c:v>0.76158372505422656</c:v>
                </c:pt>
                <c:pt idx="14">
                  <c:v>0.75959633817700767</c:v>
                </c:pt>
                <c:pt idx="15">
                  <c:v>0.76405059624997795</c:v>
                </c:pt>
                <c:pt idx="16">
                  <c:v>0.69117861669702474</c:v>
                </c:pt>
                <c:pt idx="17">
                  <c:v>0.69786013869856434</c:v>
                </c:pt>
                <c:pt idx="18">
                  <c:v>0.72810021308884931</c:v>
                </c:pt>
                <c:pt idx="19">
                  <c:v>0.74629231195427315</c:v>
                </c:pt>
                <c:pt idx="20">
                  <c:v>0.75800993118323101</c:v>
                </c:pt>
                <c:pt idx="21">
                  <c:v>0.73283069316647964</c:v>
                </c:pt>
                <c:pt idx="22">
                  <c:v>0.75616387400052565</c:v>
                </c:pt>
                <c:pt idx="23">
                  <c:v>0.78234884996422183</c:v>
                </c:pt>
                <c:pt idx="24">
                  <c:v>0.79069359270015338</c:v>
                </c:pt>
                <c:pt idx="25">
                  <c:v>0.79003720422121249</c:v>
                </c:pt>
                <c:pt idx="26">
                  <c:v>0.76996432722473951</c:v>
                </c:pt>
                <c:pt idx="27">
                  <c:v>0.78735907052450493</c:v>
                </c:pt>
                <c:pt idx="28">
                  <c:v>0.79779278043923418</c:v>
                </c:pt>
                <c:pt idx="29">
                  <c:v>0.7993889181498085</c:v>
                </c:pt>
                <c:pt idx="30">
                  <c:v>0.8016017809813617</c:v>
                </c:pt>
                <c:pt idx="31">
                  <c:v>0.77121996105369661</c:v>
                </c:pt>
                <c:pt idx="32">
                  <c:v>0.78438641177712709</c:v>
                </c:pt>
                <c:pt idx="33">
                  <c:v>0.81186144584557429</c:v>
                </c:pt>
                <c:pt idx="34">
                  <c:v>0.81203167622906325</c:v>
                </c:pt>
                <c:pt idx="35">
                  <c:v>0.80715041968503309</c:v>
                </c:pt>
                <c:pt idx="36">
                  <c:v>0.78417389838646456</c:v>
                </c:pt>
                <c:pt idx="37">
                  <c:v>0.78535441421841157</c:v>
                </c:pt>
                <c:pt idx="38">
                  <c:v>0.78195463291462008</c:v>
                </c:pt>
                <c:pt idx="39">
                  <c:v>0.78005442761841493</c:v>
                </c:pt>
                <c:pt idx="40">
                  <c:v>0.77539151027310094</c:v>
                </c:pt>
                <c:pt idx="41">
                  <c:v>0.77920420463609841</c:v>
                </c:pt>
                <c:pt idx="42">
                  <c:v>0.79378252418466289</c:v>
                </c:pt>
                <c:pt idx="43">
                  <c:v>0.81041773480510371</c:v>
                </c:pt>
                <c:pt idx="44">
                  <c:v>0.81410917694396157</c:v>
                </c:pt>
                <c:pt idx="45">
                  <c:v>0.81537034556944366</c:v>
                </c:pt>
                <c:pt idx="46">
                  <c:v>0.78618393199317971</c:v>
                </c:pt>
                <c:pt idx="47">
                  <c:v>0.80262834447683173</c:v>
                </c:pt>
                <c:pt idx="48">
                  <c:v>0.82756990939761021</c:v>
                </c:pt>
                <c:pt idx="49">
                  <c:v>0.82222077589461484</c:v>
                </c:pt>
                <c:pt idx="50">
                  <c:v>0.82410717526653332</c:v>
                </c:pt>
                <c:pt idx="51">
                  <c:v>0.7994783653484806</c:v>
                </c:pt>
                <c:pt idx="52">
                  <c:v>0.80890134226534083</c:v>
                </c:pt>
                <c:pt idx="53">
                  <c:v>0.83206552168248693</c:v>
                </c:pt>
                <c:pt idx="54">
                  <c:v>0.82491070879803663</c:v>
                </c:pt>
                <c:pt idx="55">
                  <c:v>0.82064462809036864</c:v>
                </c:pt>
                <c:pt idx="56">
                  <c:v>0.79631029791492502</c:v>
                </c:pt>
                <c:pt idx="57">
                  <c:v>0.80488917445668706</c:v>
                </c:pt>
                <c:pt idx="58">
                  <c:v>0.81715727792444448</c:v>
                </c:pt>
                <c:pt idx="59">
                  <c:v>0.81711516099077741</c:v>
                </c:pt>
                <c:pt idx="60">
                  <c:v>0.8118647704031674</c:v>
                </c:pt>
                <c:pt idx="61">
                  <c:v>0.79180896547016277</c:v>
                </c:pt>
                <c:pt idx="62">
                  <c:v>0.79781984241680204</c:v>
                </c:pt>
                <c:pt idx="63">
                  <c:v>0.81861271899224397</c:v>
                </c:pt>
                <c:pt idx="64">
                  <c:v>0.81720905175009317</c:v>
                </c:pt>
                <c:pt idx="65">
                  <c:v>0.80845761804553296</c:v>
                </c:pt>
                <c:pt idx="66">
                  <c:v>0.79701299170251916</c:v>
                </c:pt>
                <c:pt idx="67">
                  <c:v>0.79277259919807952</c:v>
                </c:pt>
                <c:pt idx="68">
                  <c:v>0.81128617188584629</c:v>
                </c:pt>
                <c:pt idx="69">
                  <c:v>0.82293263246986159</c:v>
                </c:pt>
                <c:pt idx="70">
                  <c:v>0.81860242585848431</c:v>
                </c:pt>
                <c:pt idx="71">
                  <c:v>0.80413019424274668</c:v>
                </c:pt>
                <c:pt idx="72">
                  <c:v>0.79887869227308494</c:v>
                </c:pt>
                <c:pt idx="73">
                  <c:v>0.82073757598544361</c:v>
                </c:pt>
                <c:pt idx="74">
                  <c:v>0.82362388861612601</c:v>
                </c:pt>
                <c:pt idx="75">
                  <c:v>0.81873285354529635</c:v>
                </c:pt>
                <c:pt idx="76">
                  <c:v>0.80606692866523189</c:v>
                </c:pt>
                <c:pt idx="77">
                  <c:v>0.79392226266413723</c:v>
                </c:pt>
                <c:pt idx="78">
                  <c:v>0.81488915746831314</c:v>
                </c:pt>
                <c:pt idx="79">
                  <c:v>0.82777087249013448</c:v>
                </c:pt>
                <c:pt idx="80">
                  <c:v>0.81308752915173754</c:v>
                </c:pt>
                <c:pt idx="81">
                  <c:v>0.78661132697128588</c:v>
                </c:pt>
                <c:pt idx="82">
                  <c:v>0.7721011948257418</c:v>
                </c:pt>
                <c:pt idx="83">
                  <c:v>0.77648701477272886</c:v>
                </c:pt>
                <c:pt idx="84">
                  <c:v>0.76700741201132494</c:v>
                </c:pt>
                <c:pt idx="85">
                  <c:v>0.73885489424373685</c:v>
                </c:pt>
                <c:pt idx="86">
                  <c:v>0.70662476714667621</c:v>
                </c:pt>
                <c:pt idx="87">
                  <c:v>0.68643222353410938</c:v>
                </c:pt>
                <c:pt idx="88">
                  <c:v>0.71084261622405642</c:v>
                </c:pt>
                <c:pt idx="89">
                  <c:v>0.71440710363794058</c:v>
                </c:pt>
                <c:pt idx="90">
                  <c:v>0.68965722858830325</c:v>
                </c:pt>
                <c:pt idx="91">
                  <c:v>0.67608240930090291</c:v>
                </c:pt>
                <c:pt idx="92">
                  <c:v>0.67125620109292716</c:v>
                </c:pt>
                <c:pt idx="93">
                  <c:v>0.71439625201551216</c:v>
                </c:pt>
                <c:pt idx="94">
                  <c:v>0.72912494387459603</c:v>
                </c:pt>
                <c:pt idx="95">
                  <c:v>0.72837596846638686</c:v>
                </c:pt>
                <c:pt idx="96">
                  <c:v>0.72250881237571452</c:v>
                </c:pt>
                <c:pt idx="97">
                  <c:v>0.70004982285533457</c:v>
                </c:pt>
                <c:pt idx="98">
                  <c:v>0.72768345792213107</c:v>
                </c:pt>
                <c:pt idx="99">
                  <c:v>0.73097113304628147</c:v>
                </c:pt>
                <c:pt idx="100">
                  <c:v>0.69919055575631872</c:v>
                </c:pt>
                <c:pt idx="101">
                  <c:v>0.67554963501777798</c:v>
                </c:pt>
                <c:pt idx="102">
                  <c:v>0.64909361637671059</c:v>
                </c:pt>
                <c:pt idx="103">
                  <c:v>0.67391123769238026</c:v>
                </c:pt>
                <c:pt idx="104">
                  <c:v>0.69678153917637875</c:v>
                </c:pt>
                <c:pt idx="105">
                  <c:v>0.67968387582495537</c:v>
                </c:pt>
                <c:pt idx="106">
                  <c:v>0.67431474112363232</c:v>
                </c:pt>
                <c:pt idx="107">
                  <c:v>0.67733874326115873</c:v>
                </c:pt>
                <c:pt idx="108">
                  <c:v>0.66693770692101151</c:v>
                </c:pt>
                <c:pt idx="109">
                  <c:v>0.64669978747735524</c:v>
                </c:pt>
                <c:pt idx="110">
                  <c:v>0.62588187068058343</c:v>
                </c:pt>
                <c:pt idx="111">
                  <c:v>0.68030096746095514</c:v>
                </c:pt>
                <c:pt idx="112">
                  <c:v>0.68149705724676701</c:v>
                </c:pt>
                <c:pt idx="113">
                  <c:v>0.76981861288601339</c:v>
                </c:pt>
                <c:pt idx="114">
                  <c:v>0.78105509505639337</c:v>
                </c:pt>
                <c:pt idx="115">
                  <c:v>0.77291306169231</c:v>
                </c:pt>
                <c:pt idx="116">
                  <c:v>0.83274523925678134</c:v>
                </c:pt>
                <c:pt idx="117">
                  <c:v>0.83231082431475645</c:v>
                </c:pt>
                <c:pt idx="118">
                  <c:v>0.8535994623332529</c:v>
                </c:pt>
                <c:pt idx="119">
                  <c:v>0.831685711864665</c:v>
                </c:pt>
                <c:pt idx="120">
                  <c:v>0.81596239199634679</c:v>
                </c:pt>
                <c:pt idx="121">
                  <c:v>0.81684860476009169</c:v>
                </c:pt>
                <c:pt idx="122">
                  <c:v>0.81373036402181242</c:v>
                </c:pt>
                <c:pt idx="123">
                  <c:v>0.80649152126269885</c:v>
                </c:pt>
                <c:pt idx="124">
                  <c:v>0.81397599886840033</c:v>
                </c:pt>
                <c:pt idx="125">
                  <c:v>0.78712559470909949</c:v>
                </c:pt>
                <c:pt idx="126">
                  <c:v>0.75170097581784179</c:v>
                </c:pt>
                <c:pt idx="127">
                  <c:v>0.75816324670555746</c:v>
                </c:pt>
                <c:pt idx="128">
                  <c:v>0.77968806315857753</c:v>
                </c:pt>
                <c:pt idx="129">
                  <c:v>0.77147629211433622</c:v>
                </c:pt>
                <c:pt idx="130">
                  <c:v>0.74517604795926728</c:v>
                </c:pt>
                <c:pt idx="131">
                  <c:v>0.70625936992943017</c:v>
                </c:pt>
                <c:pt idx="132">
                  <c:v>0.70696765569887909</c:v>
                </c:pt>
                <c:pt idx="133">
                  <c:v>0.70566402762279601</c:v>
                </c:pt>
                <c:pt idx="134">
                  <c:v>0.71223335935473042</c:v>
                </c:pt>
                <c:pt idx="135">
                  <c:v>0.71916983276752944</c:v>
                </c:pt>
                <c:pt idx="136">
                  <c:v>0.74274777799013147</c:v>
                </c:pt>
                <c:pt idx="137">
                  <c:v>0.7598585228101965</c:v>
                </c:pt>
                <c:pt idx="138">
                  <c:v>0.79210509718494837</c:v>
                </c:pt>
                <c:pt idx="139">
                  <c:v>0.77529462926753268</c:v>
                </c:pt>
                <c:pt idx="140">
                  <c:v>0.76513769165516343</c:v>
                </c:pt>
                <c:pt idx="141">
                  <c:v>0.75677930271936611</c:v>
                </c:pt>
                <c:pt idx="142">
                  <c:v>0.78179486191984982</c:v>
                </c:pt>
                <c:pt idx="143">
                  <c:v>0.74867169916029819</c:v>
                </c:pt>
                <c:pt idx="144">
                  <c:v>0.71314313543106012</c:v>
                </c:pt>
                <c:pt idx="145">
                  <c:v>0.72318727200265764</c:v>
                </c:pt>
                <c:pt idx="146">
                  <c:v>0.70944098557964497</c:v>
                </c:pt>
                <c:pt idx="147">
                  <c:v>0.71515686447250693</c:v>
                </c:pt>
                <c:pt idx="148">
                  <c:v>0.731672081703447</c:v>
                </c:pt>
                <c:pt idx="149">
                  <c:v>0.71158961157762834</c:v>
                </c:pt>
                <c:pt idx="150">
                  <c:v>0.69969294964499595</c:v>
                </c:pt>
                <c:pt idx="151">
                  <c:v>0.70571384292002326</c:v>
                </c:pt>
                <c:pt idx="152">
                  <c:v>0.71357208554830109</c:v>
                </c:pt>
                <c:pt idx="153">
                  <c:v>0.71582383211754963</c:v>
                </c:pt>
                <c:pt idx="154">
                  <c:v>0.70964517659137449</c:v>
                </c:pt>
                <c:pt idx="155">
                  <c:v>0.71318313451468329</c:v>
                </c:pt>
                <c:pt idx="156">
                  <c:v>0.71831391034566971</c:v>
                </c:pt>
                <c:pt idx="157">
                  <c:v>0.72461244225507426</c:v>
                </c:pt>
                <c:pt idx="158">
                  <c:v>0.74361033200467652</c:v>
                </c:pt>
                <c:pt idx="159">
                  <c:v>0.73369964590443959</c:v>
                </c:pt>
                <c:pt idx="160">
                  <c:v>0.73566311168245302</c:v>
                </c:pt>
                <c:pt idx="161">
                  <c:v>0.73771843933380876</c:v>
                </c:pt>
                <c:pt idx="162">
                  <c:v>0.74790702012550414</c:v>
                </c:pt>
                <c:pt idx="163">
                  <c:v>0.75336184176218046</c:v>
                </c:pt>
                <c:pt idx="164">
                  <c:v>0.73848795229715314</c:v>
                </c:pt>
                <c:pt idx="165">
                  <c:v>0.73367632332479327</c:v>
                </c:pt>
                <c:pt idx="166">
                  <c:v>0.72807788931358608</c:v>
                </c:pt>
                <c:pt idx="167">
                  <c:v>0.73828125661213628</c:v>
                </c:pt>
                <c:pt idx="168">
                  <c:v>0.74023956050076911</c:v>
                </c:pt>
                <c:pt idx="169">
                  <c:v>0.71658204752483867</c:v>
                </c:pt>
                <c:pt idx="170">
                  <c:v>0.71706290721654975</c:v>
                </c:pt>
                <c:pt idx="171">
                  <c:v>0.71568216608117963</c:v>
                </c:pt>
                <c:pt idx="172">
                  <c:v>0.720617036008247</c:v>
                </c:pt>
                <c:pt idx="173">
                  <c:v>0.72928976567679615</c:v>
                </c:pt>
                <c:pt idx="174">
                  <c:v>0.72041777944955099</c:v>
                </c:pt>
                <c:pt idx="175">
                  <c:v>0.71749406152917117</c:v>
                </c:pt>
                <c:pt idx="176">
                  <c:v>0.72764741602823879</c:v>
                </c:pt>
                <c:pt idx="177">
                  <c:v>0.75473786143635213</c:v>
                </c:pt>
                <c:pt idx="178">
                  <c:v>0.75373983238202702</c:v>
                </c:pt>
                <c:pt idx="179">
                  <c:v>0.73755132286882097</c:v>
                </c:pt>
                <c:pt idx="180">
                  <c:v>0.73710926175697267</c:v>
                </c:pt>
                <c:pt idx="181">
                  <c:v>0.76177857013110728</c:v>
                </c:pt>
                <c:pt idx="182">
                  <c:v>0.7658720166820564</c:v>
                </c:pt>
                <c:pt idx="183">
                  <c:v>0.73507670900083888</c:v>
                </c:pt>
                <c:pt idx="184">
                  <c:v>0.72656378986837244</c:v>
                </c:pt>
                <c:pt idx="185">
                  <c:v>0.69939638100141233</c:v>
                </c:pt>
                <c:pt idx="186">
                  <c:v>0.69281109857830692</c:v>
                </c:pt>
                <c:pt idx="187">
                  <c:v>0.76877444541777651</c:v>
                </c:pt>
                <c:pt idx="188">
                  <c:v>0.74131524739414212</c:v>
                </c:pt>
                <c:pt idx="189">
                  <c:v>0.73654778601054538</c:v>
                </c:pt>
                <c:pt idx="190">
                  <c:v>0.69653155609223694</c:v>
                </c:pt>
                <c:pt idx="191">
                  <c:v>0.74190657206300659</c:v>
                </c:pt>
                <c:pt idx="192">
                  <c:v>0.81372274735839367</c:v>
                </c:pt>
                <c:pt idx="193">
                  <c:v>0.83833220983336221</c:v>
                </c:pt>
                <c:pt idx="194">
                  <c:v>0.84161473117242735</c:v>
                </c:pt>
                <c:pt idx="195">
                  <c:v>0.82981922302465561</c:v>
                </c:pt>
                <c:pt idx="196">
                  <c:v>0.84358835349784378</c:v>
                </c:pt>
                <c:pt idx="197">
                  <c:v>0.85735867093664586</c:v>
                </c:pt>
                <c:pt idx="198">
                  <c:v>0.86359210536256192</c:v>
                </c:pt>
                <c:pt idx="199">
                  <c:v>0.85470968290015836</c:v>
                </c:pt>
                <c:pt idx="200">
                  <c:v>0.8405197195137547</c:v>
                </c:pt>
                <c:pt idx="201">
                  <c:v>0.86107262683626506</c:v>
                </c:pt>
                <c:pt idx="202">
                  <c:v>0.87903334749064543</c:v>
                </c:pt>
                <c:pt idx="203">
                  <c:v>0.88307759229972249</c:v>
                </c:pt>
                <c:pt idx="204">
                  <c:v>0.86289790210732564</c:v>
                </c:pt>
                <c:pt idx="205">
                  <c:v>0.85381133864210568</c:v>
                </c:pt>
                <c:pt idx="206">
                  <c:v>0.84891333353744958</c:v>
                </c:pt>
                <c:pt idx="207">
                  <c:v>0.84768583973630807</c:v>
                </c:pt>
                <c:pt idx="208">
                  <c:v>0.86028784029730676</c:v>
                </c:pt>
                <c:pt idx="209">
                  <c:v>0.85657445305699453</c:v>
                </c:pt>
                <c:pt idx="210">
                  <c:v>0.82520708070336457</c:v>
                </c:pt>
                <c:pt idx="211">
                  <c:v>0.82727906095564485</c:v>
                </c:pt>
                <c:pt idx="212">
                  <c:v>0.83736033559737522</c:v>
                </c:pt>
                <c:pt idx="213">
                  <c:v>0.86419354545372185</c:v>
                </c:pt>
                <c:pt idx="214">
                  <c:v>0.85852813519278126</c:v>
                </c:pt>
                <c:pt idx="215">
                  <c:v>0.83992258391639718</c:v>
                </c:pt>
                <c:pt idx="216">
                  <c:v>0.84739924935005573</c:v>
                </c:pt>
                <c:pt idx="217">
                  <c:v>0.86629127419483132</c:v>
                </c:pt>
                <c:pt idx="218">
                  <c:v>0.88206677211567897</c:v>
                </c:pt>
                <c:pt idx="219">
                  <c:v>0.88865500333877778</c:v>
                </c:pt>
                <c:pt idx="220">
                  <c:v>0.868720595529343</c:v>
                </c:pt>
                <c:pt idx="221">
                  <c:v>0.87149693211980106</c:v>
                </c:pt>
                <c:pt idx="222">
                  <c:v>0.86915362156105946</c:v>
                </c:pt>
                <c:pt idx="223">
                  <c:v>0.88310337998206279</c:v>
                </c:pt>
                <c:pt idx="224">
                  <c:v>0.84189029469876209</c:v>
                </c:pt>
                <c:pt idx="225">
                  <c:v>0.83459020793236971</c:v>
                </c:pt>
                <c:pt idx="226">
                  <c:v>0.84102437969452482</c:v>
                </c:pt>
                <c:pt idx="227">
                  <c:v>0.82139564446645519</c:v>
                </c:pt>
                <c:pt idx="228">
                  <c:v>0.91759428468656135</c:v>
                </c:pt>
                <c:pt idx="229">
                  <c:v>0.94187928999215109</c:v>
                </c:pt>
                <c:pt idx="230">
                  <c:v>0.95347402295417938</c:v>
                </c:pt>
                <c:pt idx="231">
                  <c:v>0.94717379970475224</c:v>
                </c:pt>
                <c:pt idx="232">
                  <c:v>0.95209876776483748</c:v>
                </c:pt>
                <c:pt idx="233">
                  <c:v>0.97931803478788637</c:v>
                </c:pt>
                <c:pt idx="234">
                  <c:v>0.98225697683671309</c:v>
                </c:pt>
                <c:pt idx="235">
                  <c:v>0.95883054035452442</c:v>
                </c:pt>
                <c:pt idx="236">
                  <c:v>0.95037848298696626</c:v>
                </c:pt>
                <c:pt idx="237">
                  <c:v>0.96172179409581682</c:v>
                </c:pt>
                <c:pt idx="238">
                  <c:v>0.97076136526668644</c:v>
                </c:pt>
                <c:pt idx="239">
                  <c:v>0.97558317753868229</c:v>
                </c:pt>
                <c:pt idx="240">
                  <c:v>0.98616323639894921</c:v>
                </c:pt>
                <c:pt idx="241">
                  <c:v>0.99188564020308567</c:v>
                </c:pt>
                <c:pt idx="242">
                  <c:v>1.0016029016993047</c:v>
                </c:pt>
                <c:pt idx="243">
                  <c:v>1.0224307584101697</c:v>
                </c:pt>
                <c:pt idx="244">
                  <c:v>1.0390686110401741</c:v>
                </c:pt>
                <c:pt idx="245">
                  <c:v>1.041095151481908</c:v>
                </c:pt>
                <c:pt idx="246">
                  <c:v>1.0432592983873208</c:v>
                </c:pt>
                <c:pt idx="247">
                  <c:v>1.0463446043452116</c:v>
                </c:pt>
                <c:pt idx="248">
                  <c:v>1.0420937755955439</c:v>
                </c:pt>
                <c:pt idx="249">
                  <c:v>1.0352519828545566</c:v>
                </c:pt>
                <c:pt idx="250">
                  <c:v>1.0240429924983088</c:v>
                </c:pt>
                <c:pt idx="251">
                  <c:v>1.0227614944555787</c:v>
                </c:pt>
                <c:pt idx="252">
                  <c:v>1.018056919964244</c:v>
                </c:pt>
                <c:pt idx="253">
                  <c:v>1.0290170849413991</c:v>
                </c:pt>
                <c:pt idx="254">
                  <c:v>1.0356084693267782</c:v>
                </c:pt>
                <c:pt idx="255">
                  <c:v>1.0543756855950672</c:v>
                </c:pt>
                <c:pt idx="256">
                  <c:v>1.0672245725023062</c:v>
                </c:pt>
                <c:pt idx="257">
                  <c:v>1.0844531864900737</c:v>
                </c:pt>
                <c:pt idx="258">
                  <c:v>1.0840093083826874</c:v>
                </c:pt>
                <c:pt idx="259">
                  <c:v>1.073321980809963</c:v>
                </c:pt>
                <c:pt idx="260">
                  <c:v>1.0729425777314778</c:v>
                </c:pt>
                <c:pt idx="261">
                  <c:v>1.0624714474438697</c:v>
                </c:pt>
                <c:pt idx="262">
                  <c:v>1.0706318072109835</c:v>
                </c:pt>
                <c:pt idx="263">
                  <c:v>1.080683279459127</c:v>
                </c:pt>
                <c:pt idx="264">
                  <c:v>1.0781338473458801</c:v>
                </c:pt>
                <c:pt idx="265">
                  <c:v>1.0604400986761187</c:v>
                </c:pt>
                <c:pt idx="266">
                  <c:v>1.0481676620968294</c:v>
                </c:pt>
                <c:pt idx="267">
                  <c:v>1.0627350926446277</c:v>
                </c:pt>
                <c:pt idx="268">
                  <c:v>1.0738167178868114</c:v>
                </c:pt>
                <c:pt idx="269">
                  <c:v>1.0661315861453462</c:v>
                </c:pt>
                <c:pt idx="270">
                  <c:v>1.0594643107256998</c:v>
                </c:pt>
                <c:pt idx="271">
                  <c:v>1.0461043978323175</c:v>
                </c:pt>
                <c:pt idx="272">
                  <c:v>1.0655810362560987</c:v>
                </c:pt>
                <c:pt idx="273">
                  <c:v>1.0697936846654754</c:v>
                </c:pt>
                <c:pt idx="274">
                  <c:v>1.0416007709190833</c:v>
                </c:pt>
                <c:pt idx="275">
                  <c:v>1.0370935254826326</c:v>
                </c:pt>
                <c:pt idx="276">
                  <c:v>1.0041312162924363</c:v>
                </c:pt>
                <c:pt idx="277">
                  <c:v>0.98939081431975329</c:v>
                </c:pt>
                <c:pt idx="278">
                  <c:v>1.0065869210712228</c:v>
                </c:pt>
                <c:pt idx="279">
                  <c:v>1.0063666427921938</c:v>
                </c:pt>
                <c:pt idx="280">
                  <c:v>1.0179457349481753</c:v>
                </c:pt>
                <c:pt idx="281">
                  <c:v>0.97033148248636891</c:v>
                </c:pt>
                <c:pt idx="282">
                  <c:v>0.94871854516913801</c:v>
                </c:pt>
                <c:pt idx="283">
                  <c:v>0.98278585839060995</c:v>
                </c:pt>
                <c:pt idx="284">
                  <c:v>0.96920308745080075</c:v>
                </c:pt>
                <c:pt idx="285">
                  <c:v>0.95825539701430074</c:v>
                </c:pt>
                <c:pt idx="286">
                  <c:v>0.97917782451634638</c:v>
                </c:pt>
                <c:pt idx="287">
                  <c:v>0.99469770270672941</c:v>
                </c:pt>
                <c:pt idx="288">
                  <c:v>1.0549508561258634</c:v>
                </c:pt>
                <c:pt idx="289">
                  <c:v>1.0466221766079054</c:v>
                </c:pt>
                <c:pt idx="290">
                  <c:v>1.061513888437329</c:v>
                </c:pt>
                <c:pt idx="291">
                  <c:v>1.0618686842129212</c:v>
                </c:pt>
                <c:pt idx="292">
                  <c:v>1.0625116276759665</c:v>
                </c:pt>
                <c:pt idx="293">
                  <c:v>1.0841659299883324</c:v>
                </c:pt>
                <c:pt idx="294">
                  <c:v>1.0680143839347584</c:v>
                </c:pt>
                <c:pt idx="295">
                  <c:v>1.0663532952379182</c:v>
                </c:pt>
                <c:pt idx="296">
                  <c:v>1.0543433088125687</c:v>
                </c:pt>
                <c:pt idx="297">
                  <c:v>1.0611065808597149</c:v>
                </c:pt>
                <c:pt idx="298">
                  <c:v>1.0758615570204773</c:v>
                </c:pt>
                <c:pt idx="299">
                  <c:v>1.0604335538784138</c:v>
                </c:pt>
                <c:pt idx="300">
                  <c:v>1.0549647301100193</c:v>
                </c:pt>
                <c:pt idx="301">
                  <c:v>1.0408005334988666</c:v>
                </c:pt>
                <c:pt idx="302">
                  <c:v>1.0510072858910344</c:v>
                </c:pt>
                <c:pt idx="303">
                  <c:v>1.0615209267169203</c:v>
                </c:pt>
                <c:pt idx="304">
                  <c:v>1.0514380955198031</c:v>
                </c:pt>
                <c:pt idx="305">
                  <c:v>1.054852720038729</c:v>
                </c:pt>
                <c:pt idx="306">
                  <c:v>1.0515468464784399</c:v>
                </c:pt>
                <c:pt idx="307">
                  <c:v>1.0718040239150097</c:v>
                </c:pt>
                <c:pt idx="308">
                  <c:v>1.0906736749030326</c:v>
                </c:pt>
                <c:pt idx="309">
                  <c:v>1.0729931378423905</c:v>
                </c:pt>
                <c:pt idx="310">
                  <c:v>1.0843198024017244</c:v>
                </c:pt>
                <c:pt idx="311">
                  <c:v>1.0686047015891276</c:v>
                </c:pt>
                <c:pt idx="312">
                  <c:v>1.0832423905552457</c:v>
                </c:pt>
                <c:pt idx="313">
                  <c:v>1.0908836647460443</c:v>
                </c:pt>
                <c:pt idx="314">
                  <c:v>1.0787975671387957</c:v>
                </c:pt>
                <c:pt idx="315">
                  <c:v>1.0772887858824467</c:v>
                </c:pt>
                <c:pt idx="316">
                  <c:v>1.059664017922622</c:v>
                </c:pt>
                <c:pt idx="317">
                  <c:v>1.0244297449348829</c:v>
                </c:pt>
                <c:pt idx="318">
                  <c:v>0.93127493112366511</c:v>
                </c:pt>
                <c:pt idx="319">
                  <c:v>0.87244302980246402</c:v>
                </c:pt>
                <c:pt idx="320">
                  <c:v>0.85694530538909663</c:v>
                </c:pt>
                <c:pt idx="321">
                  <c:v>0.8394262249938379</c:v>
                </c:pt>
                <c:pt idx="322">
                  <c:v>0.87191704908796641</c:v>
                </c:pt>
                <c:pt idx="323">
                  <c:v>0.86159363677719514</c:v>
                </c:pt>
                <c:pt idx="324">
                  <c:v>0.86521336382862502</c:v>
                </c:pt>
                <c:pt idx="325">
                  <c:v>0.86736597589495723</c:v>
                </c:pt>
                <c:pt idx="326">
                  <c:v>0.846575521548944</c:v>
                </c:pt>
                <c:pt idx="327">
                  <c:v>0.96701446412579317</c:v>
                </c:pt>
                <c:pt idx="328">
                  <c:v>0.99938866022936412</c:v>
                </c:pt>
                <c:pt idx="329">
                  <c:v>0.96981359365962561</c:v>
                </c:pt>
                <c:pt idx="330">
                  <c:v>0.94597850588400434</c:v>
                </c:pt>
                <c:pt idx="331">
                  <c:v>0.93008577693986094</c:v>
                </c:pt>
                <c:pt idx="332">
                  <c:v>0.95076987596181795</c:v>
                </c:pt>
                <c:pt idx="333">
                  <c:v>0.95053847201557451</c:v>
                </c:pt>
                <c:pt idx="334">
                  <c:v>0.92891319637013681</c:v>
                </c:pt>
                <c:pt idx="335">
                  <c:v>0.91561320472413588</c:v>
                </c:pt>
                <c:pt idx="336">
                  <c:v>0.92415071808904026</c:v>
                </c:pt>
                <c:pt idx="337">
                  <c:v>0.96216616716865799</c:v>
                </c:pt>
                <c:pt idx="338">
                  <c:v>0.95684988236606017</c:v>
                </c:pt>
                <c:pt idx="339">
                  <c:v>0.95267551607091883</c:v>
                </c:pt>
                <c:pt idx="340">
                  <c:v>0.94158002449542355</c:v>
                </c:pt>
                <c:pt idx="341">
                  <c:v>0.94670772616083743</c:v>
                </c:pt>
                <c:pt idx="342">
                  <c:v>0.96021446732300741</c:v>
                </c:pt>
                <c:pt idx="343">
                  <c:v>0.94915872542936763</c:v>
                </c:pt>
                <c:pt idx="344">
                  <c:v>0.92006750752040001</c:v>
                </c:pt>
                <c:pt idx="345">
                  <c:v>0.8800759965074969</c:v>
                </c:pt>
                <c:pt idx="346">
                  <c:v>0.85855094458924719</c:v>
                </c:pt>
                <c:pt idx="347">
                  <c:v>0.89045280174164687</c:v>
                </c:pt>
                <c:pt idx="348">
                  <c:v>0.89936370498702256</c:v>
                </c:pt>
                <c:pt idx="349">
                  <c:v>0.87312632717684346</c:v>
                </c:pt>
                <c:pt idx="350">
                  <c:v>0.85211599217176992</c:v>
                </c:pt>
                <c:pt idx="351">
                  <c:v>0.85027994105278015</c:v>
                </c:pt>
                <c:pt idx="352">
                  <c:v>0.894426253699249</c:v>
                </c:pt>
                <c:pt idx="353">
                  <c:v>0.89857460267833456</c:v>
                </c:pt>
                <c:pt idx="354">
                  <c:v>0.81240211264004225</c:v>
                </c:pt>
                <c:pt idx="355">
                  <c:v>0.80899254023229106</c:v>
                </c:pt>
                <c:pt idx="356">
                  <c:v>0.82678533918504904</c:v>
                </c:pt>
                <c:pt idx="357">
                  <c:v>0.85244919632021199</c:v>
                </c:pt>
                <c:pt idx="358">
                  <c:v>0.90615350539443573</c:v>
                </c:pt>
                <c:pt idx="359">
                  <c:v>0.88720062917854114</c:v>
                </c:pt>
                <c:pt idx="360">
                  <c:v>0.88500922780615165</c:v>
                </c:pt>
                <c:pt idx="361">
                  <c:v>0.91665757870163278</c:v>
                </c:pt>
                <c:pt idx="362">
                  <c:v>0.87966911649228441</c:v>
                </c:pt>
                <c:pt idx="363">
                  <c:v>0.90560290813076305</c:v>
                </c:pt>
                <c:pt idx="364">
                  <c:v>0.8727132439980898</c:v>
                </c:pt>
                <c:pt idx="365">
                  <c:v>0.87584939838462361</c:v>
                </c:pt>
                <c:pt idx="366">
                  <c:v>0.88244274491942487</c:v>
                </c:pt>
                <c:pt idx="367">
                  <c:v>0.88955866003311834</c:v>
                </c:pt>
                <c:pt idx="368">
                  <c:v>0.8733165658174058</c:v>
                </c:pt>
                <c:pt idx="369">
                  <c:v>0.83308785069180324</c:v>
                </c:pt>
                <c:pt idx="370">
                  <c:v>0.78780332723548641</c:v>
                </c:pt>
                <c:pt idx="371">
                  <c:v>0.79659613821878861</c:v>
                </c:pt>
                <c:pt idx="372">
                  <c:v>0.83371649257476632</c:v>
                </c:pt>
                <c:pt idx="373">
                  <c:v>0.84368985045869238</c:v>
                </c:pt>
                <c:pt idx="374">
                  <c:v>0.86894810784865228</c:v>
                </c:pt>
                <c:pt idx="375">
                  <c:v>0.90813358858203175</c:v>
                </c:pt>
                <c:pt idx="376">
                  <c:v>0.99010691977665999</c:v>
                </c:pt>
                <c:pt idx="377">
                  <c:v>1.03707482030301</c:v>
                </c:pt>
                <c:pt idx="378">
                  <c:v>1.0332340269419671</c:v>
                </c:pt>
                <c:pt idx="379">
                  <c:v>0.9706936122848614</c:v>
                </c:pt>
                <c:pt idx="380">
                  <c:v>0.95241398634457253</c:v>
                </c:pt>
                <c:pt idx="381">
                  <c:v>0.99049254190297709</c:v>
                </c:pt>
                <c:pt idx="382">
                  <c:v>1.0153267097169743</c:v>
                </c:pt>
                <c:pt idx="383">
                  <c:v>1.0018706039128815</c:v>
                </c:pt>
                <c:pt idx="384">
                  <c:v>0.96818422136461091</c:v>
                </c:pt>
                <c:pt idx="385">
                  <c:v>0.95159361282262778</c:v>
                </c:pt>
                <c:pt idx="386">
                  <c:v>0.99354590809271282</c:v>
                </c:pt>
                <c:pt idx="387">
                  <c:v>1.0269512414975419</c:v>
                </c:pt>
                <c:pt idx="388">
                  <c:v>1.01507717040794</c:v>
                </c:pt>
                <c:pt idx="389">
                  <c:v>0.97237007047667479</c:v>
                </c:pt>
                <c:pt idx="390">
                  <c:v>0.95711477506822762</c:v>
                </c:pt>
                <c:pt idx="391">
                  <c:v>0.99952144285859279</c:v>
                </c:pt>
                <c:pt idx="392">
                  <c:v>1.0344292627168894</c:v>
                </c:pt>
                <c:pt idx="393">
                  <c:v>1.0184739620902279</c:v>
                </c:pt>
                <c:pt idx="394">
                  <c:v>0.95908779322068693</c:v>
                </c:pt>
                <c:pt idx="395">
                  <c:v>0.94544967177062378</c:v>
                </c:pt>
                <c:pt idx="396">
                  <c:v>0.9954366995327496</c:v>
                </c:pt>
                <c:pt idx="397">
                  <c:v>1.0276707273854384</c:v>
                </c:pt>
                <c:pt idx="398">
                  <c:v>1.0233660110519949</c:v>
                </c:pt>
                <c:pt idx="399">
                  <c:v>0.97886601048014354</c:v>
                </c:pt>
                <c:pt idx="400">
                  <c:v>0.96527476571827608</c:v>
                </c:pt>
                <c:pt idx="401">
                  <c:v>0.99107576974335976</c:v>
                </c:pt>
                <c:pt idx="402">
                  <c:v>0.99671876448016306</c:v>
                </c:pt>
                <c:pt idx="403">
                  <c:v>0.99074680778406132</c:v>
                </c:pt>
                <c:pt idx="404">
                  <c:v>0.9618700352807007</c:v>
                </c:pt>
                <c:pt idx="405">
                  <c:v>0.93336098239132259</c:v>
                </c:pt>
                <c:pt idx="406">
                  <c:v>0.96332157623984316</c:v>
                </c:pt>
                <c:pt idx="407">
                  <c:v>0.9853219108754715</c:v>
                </c:pt>
                <c:pt idx="408">
                  <c:v>0.9778044851976726</c:v>
                </c:pt>
                <c:pt idx="409">
                  <c:v>0.94796770678819775</c:v>
                </c:pt>
                <c:pt idx="410">
                  <c:v>0.9072497238447973</c:v>
                </c:pt>
                <c:pt idx="411">
                  <c:v>0.93053973828908654</c:v>
                </c:pt>
                <c:pt idx="412">
                  <c:v>0.97054135131625474</c:v>
                </c:pt>
                <c:pt idx="413">
                  <c:v>0.96097964375778233</c:v>
                </c:pt>
                <c:pt idx="414">
                  <c:v>0.92135333808485098</c:v>
                </c:pt>
                <c:pt idx="415">
                  <c:v>0.90677153204595018</c:v>
                </c:pt>
                <c:pt idx="416">
                  <c:v>0.93093625723870632</c:v>
                </c:pt>
                <c:pt idx="417">
                  <c:v>0.95407783735329321</c:v>
                </c:pt>
                <c:pt idx="418">
                  <c:v>0.95663441264266613</c:v>
                </c:pt>
                <c:pt idx="419">
                  <c:v>0.88358857264334245</c:v>
                </c:pt>
                <c:pt idx="420">
                  <c:v>0.89970661704568944</c:v>
                </c:pt>
                <c:pt idx="421">
                  <c:v>0.92769595858243137</c:v>
                </c:pt>
                <c:pt idx="422">
                  <c:v>0.95859836265250986</c:v>
                </c:pt>
                <c:pt idx="423">
                  <c:v>0.94484995570662023</c:v>
                </c:pt>
                <c:pt idx="424">
                  <c:v>0.89931410264903111</c:v>
                </c:pt>
                <c:pt idx="425">
                  <c:v>0.91766578562176615</c:v>
                </c:pt>
                <c:pt idx="426">
                  <c:v>0.93617955891885718</c:v>
                </c:pt>
                <c:pt idx="427">
                  <c:v>0.94642236420205939</c:v>
                </c:pt>
                <c:pt idx="428">
                  <c:v>0.95099831470831797</c:v>
                </c:pt>
                <c:pt idx="429">
                  <c:v>0.89553312961496323</c:v>
                </c:pt>
                <c:pt idx="430">
                  <c:v>0.92403779598848923</c:v>
                </c:pt>
                <c:pt idx="431">
                  <c:v>0.93231138272349878</c:v>
                </c:pt>
                <c:pt idx="432">
                  <c:v>0.94846005695715307</c:v>
                </c:pt>
                <c:pt idx="433">
                  <c:v>0.95375258472641433</c:v>
                </c:pt>
                <c:pt idx="434">
                  <c:v>0.90683197269957871</c:v>
                </c:pt>
                <c:pt idx="435">
                  <c:v>0.92839384210520615</c:v>
                </c:pt>
                <c:pt idx="436">
                  <c:v>0.9501636334835214</c:v>
                </c:pt>
                <c:pt idx="437">
                  <c:v>0.97089046808691448</c:v>
                </c:pt>
                <c:pt idx="438">
                  <c:v>0.97497632743530704</c:v>
                </c:pt>
                <c:pt idx="439">
                  <c:v>0.92236717760544717</c:v>
                </c:pt>
                <c:pt idx="440">
                  <c:v>0.94444318633804225</c:v>
                </c:pt>
                <c:pt idx="441">
                  <c:v>0.95774577466073008</c:v>
                </c:pt>
                <c:pt idx="442">
                  <c:v>0.96687504999409246</c:v>
                </c:pt>
                <c:pt idx="443">
                  <c:v>0.96343802741985352</c:v>
                </c:pt>
                <c:pt idx="444">
                  <c:v>0.92124819435756355</c:v>
                </c:pt>
                <c:pt idx="445">
                  <c:v>0.94516406381262386</c:v>
                </c:pt>
                <c:pt idx="446">
                  <c:v>0.94966862094754834</c:v>
                </c:pt>
                <c:pt idx="447">
                  <c:v>0.94914379476846999</c:v>
                </c:pt>
                <c:pt idx="448">
                  <c:v>0.92045915725146821</c:v>
                </c:pt>
                <c:pt idx="449">
                  <c:v>0.89364885454242904</c:v>
                </c:pt>
                <c:pt idx="450">
                  <c:v>0.90847615178007668</c:v>
                </c:pt>
                <c:pt idx="451">
                  <c:v>0.90805128678542091</c:v>
                </c:pt>
                <c:pt idx="452">
                  <c:v>0.92751294720705002</c:v>
                </c:pt>
                <c:pt idx="453">
                  <c:v>0.90632911848729747</c:v>
                </c:pt>
                <c:pt idx="454">
                  <c:v>0.91400744417034663</c:v>
                </c:pt>
                <c:pt idx="455">
                  <c:v>0.92167543351059245</c:v>
                </c:pt>
                <c:pt idx="456">
                  <c:v>0.91103013134054134</c:v>
                </c:pt>
                <c:pt idx="457">
                  <c:v>0.93959371162915428</c:v>
                </c:pt>
                <c:pt idx="458">
                  <c:v>0.94301102021344285</c:v>
                </c:pt>
                <c:pt idx="459">
                  <c:v>0.90963127543314948</c:v>
                </c:pt>
                <c:pt idx="460">
                  <c:v>0.92016616927724004</c:v>
                </c:pt>
                <c:pt idx="461">
                  <c:v>0.93263821468944563</c:v>
                </c:pt>
                <c:pt idx="462">
                  <c:v>0.97898272864043856</c:v>
                </c:pt>
                <c:pt idx="463">
                  <c:v>0.92549288693575638</c:v>
                </c:pt>
                <c:pt idx="464">
                  <c:v>0.88178565741927373</c:v>
                </c:pt>
                <c:pt idx="465">
                  <c:v>0.86412355774235894</c:v>
                </c:pt>
                <c:pt idx="466">
                  <c:v>0.85594671048466764</c:v>
                </c:pt>
                <c:pt idx="467">
                  <c:v>0.85489348523140818</c:v>
                </c:pt>
                <c:pt idx="468">
                  <c:v>0.83462931454372358</c:v>
                </c:pt>
                <c:pt idx="469">
                  <c:v>0.81244845692535739</c:v>
                </c:pt>
                <c:pt idx="470">
                  <c:v>0.84366398481943183</c:v>
                </c:pt>
                <c:pt idx="471">
                  <c:v>0.85251556666774608</c:v>
                </c:pt>
                <c:pt idx="472">
                  <c:v>0.85481734052050062</c:v>
                </c:pt>
                <c:pt idx="473">
                  <c:v>0.85130895543228402</c:v>
                </c:pt>
                <c:pt idx="474">
                  <c:v>0.83233048912194563</c:v>
                </c:pt>
                <c:pt idx="475">
                  <c:v>0.86404661104553915</c:v>
                </c:pt>
                <c:pt idx="476">
                  <c:v>0.86265145240146712</c:v>
                </c:pt>
                <c:pt idx="477">
                  <c:v>0.856437033100932</c:v>
                </c:pt>
                <c:pt idx="478">
                  <c:v>0.84377732521530679</c:v>
                </c:pt>
                <c:pt idx="479">
                  <c:v>0.85664434363578812</c:v>
                </c:pt>
                <c:pt idx="480">
                  <c:v>0.87967429834641175</c:v>
                </c:pt>
                <c:pt idx="481">
                  <c:v>0.87270193514594085</c:v>
                </c:pt>
                <c:pt idx="482">
                  <c:v>0.88964239752414864</c:v>
                </c:pt>
                <c:pt idx="483">
                  <c:v>0.88019282890224659</c:v>
                </c:pt>
                <c:pt idx="484">
                  <c:v>0.83996092200295036</c:v>
                </c:pt>
                <c:pt idx="485">
                  <c:v>0.85109521914960984</c:v>
                </c:pt>
                <c:pt idx="486">
                  <c:v>0.84925727138007356</c:v>
                </c:pt>
                <c:pt idx="487">
                  <c:v>0.85600329624699789</c:v>
                </c:pt>
                <c:pt idx="488">
                  <c:v>0.83984613520962181</c:v>
                </c:pt>
                <c:pt idx="489">
                  <c:v>0.81970510012879361</c:v>
                </c:pt>
                <c:pt idx="490">
                  <c:v>0.84642894417886316</c:v>
                </c:pt>
                <c:pt idx="491">
                  <c:v>0.84027710784201048</c:v>
                </c:pt>
                <c:pt idx="492">
                  <c:v>0.82481035595329788</c:v>
                </c:pt>
                <c:pt idx="493">
                  <c:v>0.80493505524257469</c:v>
                </c:pt>
                <c:pt idx="494">
                  <c:v>0.78332884637542011</c:v>
                </c:pt>
                <c:pt idx="495">
                  <c:v>0.79348579330884872</c:v>
                </c:pt>
                <c:pt idx="496">
                  <c:v>0.792017911003425</c:v>
                </c:pt>
                <c:pt idx="497">
                  <c:v>0.79406820866022021</c:v>
                </c:pt>
                <c:pt idx="498">
                  <c:v>0.77498167311013566</c:v>
                </c:pt>
                <c:pt idx="499">
                  <c:v>0.76685880134318485</c:v>
                </c:pt>
                <c:pt idx="500">
                  <c:v>0.80125295699332788</c:v>
                </c:pt>
                <c:pt idx="501">
                  <c:v>0.81335979988324503</c:v>
                </c:pt>
                <c:pt idx="502">
                  <c:v>0.81765190939504873</c:v>
                </c:pt>
                <c:pt idx="503">
                  <c:v>0.81607747355875648</c:v>
                </c:pt>
                <c:pt idx="504">
                  <c:v>0.7787806860626445</c:v>
                </c:pt>
                <c:pt idx="505">
                  <c:v>0.81927717313484705</c:v>
                </c:pt>
                <c:pt idx="506">
                  <c:v>0.82220622723382164</c:v>
                </c:pt>
                <c:pt idx="507">
                  <c:v>0.82097193824664694</c:v>
                </c:pt>
                <c:pt idx="508">
                  <c:v>0.83002790670136017</c:v>
                </c:pt>
                <c:pt idx="509">
                  <c:v>0.80079127270951844</c:v>
                </c:pt>
                <c:pt idx="510">
                  <c:v>0.83253896050526865</c:v>
                </c:pt>
                <c:pt idx="511">
                  <c:v>0.85342386144198268</c:v>
                </c:pt>
                <c:pt idx="512">
                  <c:v>0.84105163425393681</c:v>
                </c:pt>
                <c:pt idx="513">
                  <c:v>0.84623170738232412</c:v>
                </c:pt>
                <c:pt idx="514">
                  <c:v>0.81925627749984542</c:v>
                </c:pt>
                <c:pt idx="515">
                  <c:v>0.84578820338156246</c:v>
                </c:pt>
                <c:pt idx="516">
                  <c:v>0.84506959115806346</c:v>
                </c:pt>
                <c:pt idx="517">
                  <c:v>0.83521233275453899</c:v>
                </c:pt>
                <c:pt idx="518">
                  <c:v>0.82984920230450776</c:v>
                </c:pt>
                <c:pt idx="519">
                  <c:v>0.8623200254352632</c:v>
                </c:pt>
                <c:pt idx="520">
                  <c:v>0.90443210224990311</c:v>
                </c:pt>
                <c:pt idx="521">
                  <c:v>0.91376716880541953</c:v>
                </c:pt>
                <c:pt idx="522">
                  <c:v>0.9045476883131619</c:v>
                </c:pt>
                <c:pt idx="523">
                  <c:v>0.90110065736454303</c:v>
                </c:pt>
                <c:pt idx="524">
                  <c:v>0.87754080506596832</c:v>
                </c:pt>
                <c:pt idx="525">
                  <c:v>0.89471421774835191</c:v>
                </c:pt>
                <c:pt idx="526">
                  <c:v>0.87541894635401263</c:v>
                </c:pt>
                <c:pt idx="527">
                  <c:v>0.82653010545757089</c:v>
                </c:pt>
                <c:pt idx="528">
                  <c:v>0.8597096201364296</c:v>
                </c:pt>
                <c:pt idx="529">
                  <c:v>0.84585574743193148</c:v>
                </c:pt>
                <c:pt idx="530">
                  <c:v>0.88902152175387983</c:v>
                </c:pt>
                <c:pt idx="531">
                  <c:v>0.89880151028267274</c:v>
                </c:pt>
                <c:pt idx="532">
                  <c:v>0.89859379695031139</c:v>
                </c:pt>
                <c:pt idx="533">
                  <c:v>0.90236341875087878</c:v>
                </c:pt>
                <c:pt idx="534">
                  <c:v>0.86892137181764328</c:v>
                </c:pt>
                <c:pt idx="535">
                  <c:v>0.90012414617902325</c:v>
                </c:pt>
                <c:pt idx="536">
                  <c:v>0.8903455000890752</c:v>
                </c:pt>
                <c:pt idx="537">
                  <c:v>0.9040306538888957</c:v>
                </c:pt>
                <c:pt idx="538">
                  <c:v>0.90594899898511427</c:v>
                </c:pt>
                <c:pt idx="539">
                  <c:v>0.87569668373311194</c:v>
                </c:pt>
                <c:pt idx="540">
                  <c:v>0.91871657489985947</c:v>
                </c:pt>
                <c:pt idx="541">
                  <c:v>0.91317128266791292</c:v>
                </c:pt>
                <c:pt idx="542">
                  <c:v>0.92228936107482529</c:v>
                </c:pt>
                <c:pt idx="543">
                  <c:v>0.92256835230369949</c:v>
                </c:pt>
                <c:pt idx="544">
                  <c:v>0.86587523878446249</c:v>
                </c:pt>
                <c:pt idx="545">
                  <c:v>0.90437344806262665</c:v>
                </c:pt>
                <c:pt idx="546">
                  <c:v>0.90708007720355188</c:v>
                </c:pt>
                <c:pt idx="547">
                  <c:v>0.88146319371095905</c:v>
                </c:pt>
                <c:pt idx="548">
                  <c:v>0.88351967707473278</c:v>
                </c:pt>
                <c:pt idx="549">
                  <c:v>0.85560796465347944</c:v>
                </c:pt>
                <c:pt idx="550">
                  <c:v>0.89063491005439954</c:v>
                </c:pt>
                <c:pt idx="551">
                  <c:v>0.8718310451837149</c:v>
                </c:pt>
                <c:pt idx="552">
                  <c:v>0.86067400557978735</c:v>
                </c:pt>
                <c:pt idx="553">
                  <c:v>0.86141912069680848</c:v>
                </c:pt>
                <c:pt idx="554">
                  <c:v>0.83654389686556685</c:v>
                </c:pt>
                <c:pt idx="555">
                  <c:v>0.85651058834798988</c:v>
                </c:pt>
                <c:pt idx="556">
                  <c:v>0.83364620633378594</c:v>
                </c:pt>
                <c:pt idx="557">
                  <c:v>0.87823175766860684</c:v>
                </c:pt>
              </c:numCache>
            </c:numRef>
          </c:yVal>
          <c:smooth val="1"/>
        </c:ser>
        <c:dLbls>
          <c:showLegendKey val="0"/>
          <c:showVal val="0"/>
          <c:showCatName val="0"/>
          <c:showSerName val="0"/>
          <c:showPercent val="0"/>
          <c:showBubbleSize val="0"/>
        </c:dLbls>
        <c:axId val="346124288"/>
        <c:axId val="346126208"/>
      </c:scatterChart>
      <c:scatterChart>
        <c:scatterStyle val="smoothMarker"/>
        <c:varyColors val="0"/>
        <c:ser>
          <c:idx val="1"/>
          <c:order val="1"/>
          <c:tx>
            <c:v>FVS1</c:v>
          </c:tx>
          <c:spPr>
            <a:ln w="19050" cap="rnd">
              <a:solidFill>
                <a:schemeClr val="accent2"/>
              </a:solidFill>
              <a:round/>
            </a:ln>
            <a:effectLst/>
          </c:spPr>
          <c:marker>
            <c:symbol val="none"/>
          </c:marker>
          <c:xVal>
            <c:numRef>
              <c:f>Feuil1!$L$104:$L$661</c:f>
              <c:numCache>
                <c:formatCode>yyyy\-mm\-dd</c:formatCode>
                <c:ptCount val="558"/>
                <c:pt idx="0">
                  <c:v>41674</c:v>
                </c:pt>
                <c:pt idx="1">
                  <c:v>41675</c:v>
                </c:pt>
                <c:pt idx="2">
                  <c:v>41676</c:v>
                </c:pt>
                <c:pt idx="3">
                  <c:v>41677</c:v>
                </c:pt>
                <c:pt idx="4">
                  <c:v>41678</c:v>
                </c:pt>
                <c:pt idx="5">
                  <c:v>41679</c:v>
                </c:pt>
                <c:pt idx="6">
                  <c:v>41680</c:v>
                </c:pt>
                <c:pt idx="7">
                  <c:v>41681</c:v>
                </c:pt>
                <c:pt idx="8">
                  <c:v>41682</c:v>
                </c:pt>
                <c:pt idx="9">
                  <c:v>41683</c:v>
                </c:pt>
                <c:pt idx="10">
                  <c:v>41684</c:v>
                </c:pt>
                <c:pt idx="11">
                  <c:v>41685</c:v>
                </c:pt>
                <c:pt idx="12">
                  <c:v>41686</c:v>
                </c:pt>
                <c:pt idx="13">
                  <c:v>41687</c:v>
                </c:pt>
                <c:pt idx="14">
                  <c:v>41688</c:v>
                </c:pt>
                <c:pt idx="15">
                  <c:v>41689</c:v>
                </c:pt>
                <c:pt idx="16">
                  <c:v>41690</c:v>
                </c:pt>
                <c:pt idx="17">
                  <c:v>41691</c:v>
                </c:pt>
                <c:pt idx="18">
                  <c:v>41692</c:v>
                </c:pt>
                <c:pt idx="19">
                  <c:v>41693</c:v>
                </c:pt>
                <c:pt idx="20">
                  <c:v>41694</c:v>
                </c:pt>
                <c:pt idx="21">
                  <c:v>41695</c:v>
                </c:pt>
                <c:pt idx="22">
                  <c:v>41696</c:v>
                </c:pt>
                <c:pt idx="23">
                  <c:v>41697</c:v>
                </c:pt>
                <c:pt idx="24">
                  <c:v>41698</c:v>
                </c:pt>
                <c:pt idx="25">
                  <c:v>41699</c:v>
                </c:pt>
                <c:pt idx="26">
                  <c:v>41700</c:v>
                </c:pt>
                <c:pt idx="27">
                  <c:v>41701</c:v>
                </c:pt>
                <c:pt idx="28">
                  <c:v>41702</c:v>
                </c:pt>
                <c:pt idx="29">
                  <c:v>41703</c:v>
                </c:pt>
                <c:pt idx="30">
                  <c:v>41704</c:v>
                </c:pt>
                <c:pt idx="31">
                  <c:v>41705</c:v>
                </c:pt>
                <c:pt idx="32">
                  <c:v>41708</c:v>
                </c:pt>
                <c:pt idx="33">
                  <c:v>41709</c:v>
                </c:pt>
                <c:pt idx="34">
                  <c:v>41710</c:v>
                </c:pt>
                <c:pt idx="35">
                  <c:v>41711</c:v>
                </c:pt>
                <c:pt idx="36">
                  <c:v>41712</c:v>
                </c:pt>
                <c:pt idx="37">
                  <c:v>41715</c:v>
                </c:pt>
                <c:pt idx="38">
                  <c:v>41716</c:v>
                </c:pt>
                <c:pt idx="39">
                  <c:v>41717</c:v>
                </c:pt>
                <c:pt idx="40">
                  <c:v>41718</c:v>
                </c:pt>
                <c:pt idx="41">
                  <c:v>41719</c:v>
                </c:pt>
                <c:pt idx="42">
                  <c:v>41722</c:v>
                </c:pt>
                <c:pt idx="43">
                  <c:v>41723</c:v>
                </c:pt>
                <c:pt idx="44">
                  <c:v>41724</c:v>
                </c:pt>
                <c:pt idx="45">
                  <c:v>41725</c:v>
                </c:pt>
                <c:pt idx="46">
                  <c:v>41726</c:v>
                </c:pt>
                <c:pt idx="47">
                  <c:v>41729</c:v>
                </c:pt>
                <c:pt idx="48">
                  <c:v>41730</c:v>
                </c:pt>
                <c:pt idx="49">
                  <c:v>41731</c:v>
                </c:pt>
                <c:pt idx="50">
                  <c:v>41732</c:v>
                </c:pt>
                <c:pt idx="51">
                  <c:v>41733</c:v>
                </c:pt>
                <c:pt idx="52">
                  <c:v>41736</c:v>
                </c:pt>
                <c:pt idx="53">
                  <c:v>41737</c:v>
                </c:pt>
                <c:pt idx="54">
                  <c:v>41738</c:v>
                </c:pt>
                <c:pt idx="55">
                  <c:v>41739</c:v>
                </c:pt>
                <c:pt idx="56">
                  <c:v>41740</c:v>
                </c:pt>
                <c:pt idx="57">
                  <c:v>41743</c:v>
                </c:pt>
                <c:pt idx="58">
                  <c:v>41744</c:v>
                </c:pt>
                <c:pt idx="59">
                  <c:v>41745</c:v>
                </c:pt>
                <c:pt idx="60">
                  <c:v>41746</c:v>
                </c:pt>
                <c:pt idx="61">
                  <c:v>41751</c:v>
                </c:pt>
                <c:pt idx="62">
                  <c:v>41752</c:v>
                </c:pt>
                <c:pt idx="63">
                  <c:v>41753</c:v>
                </c:pt>
                <c:pt idx="64">
                  <c:v>41754</c:v>
                </c:pt>
                <c:pt idx="65">
                  <c:v>41757</c:v>
                </c:pt>
                <c:pt idx="66">
                  <c:v>41758</c:v>
                </c:pt>
                <c:pt idx="67">
                  <c:v>41759</c:v>
                </c:pt>
                <c:pt idx="68">
                  <c:v>41761</c:v>
                </c:pt>
                <c:pt idx="69">
                  <c:v>41764</c:v>
                </c:pt>
                <c:pt idx="70">
                  <c:v>41765</c:v>
                </c:pt>
                <c:pt idx="71">
                  <c:v>41766</c:v>
                </c:pt>
                <c:pt idx="72">
                  <c:v>41767</c:v>
                </c:pt>
                <c:pt idx="73">
                  <c:v>41768</c:v>
                </c:pt>
                <c:pt idx="74">
                  <c:v>41771</c:v>
                </c:pt>
                <c:pt idx="75">
                  <c:v>41772</c:v>
                </c:pt>
                <c:pt idx="76">
                  <c:v>41773</c:v>
                </c:pt>
                <c:pt idx="77">
                  <c:v>41774</c:v>
                </c:pt>
                <c:pt idx="78">
                  <c:v>41775</c:v>
                </c:pt>
                <c:pt idx="79">
                  <c:v>41778</c:v>
                </c:pt>
                <c:pt idx="80">
                  <c:v>41779</c:v>
                </c:pt>
                <c:pt idx="81">
                  <c:v>41780</c:v>
                </c:pt>
                <c:pt idx="82">
                  <c:v>41781</c:v>
                </c:pt>
                <c:pt idx="83">
                  <c:v>41782</c:v>
                </c:pt>
                <c:pt idx="84">
                  <c:v>41785</c:v>
                </c:pt>
                <c:pt idx="85">
                  <c:v>41786</c:v>
                </c:pt>
                <c:pt idx="86">
                  <c:v>41787</c:v>
                </c:pt>
                <c:pt idx="87">
                  <c:v>41788</c:v>
                </c:pt>
                <c:pt idx="88">
                  <c:v>41789</c:v>
                </c:pt>
                <c:pt idx="89">
                  <c:v>41792</c:v>
                </c:pt>
                <c:pt idx="90">
                  <c:v>41793</c:v>
                </c:pt>
                <c:pt idx="91">
                  <c:v>41794</c:v>
                </c:pt>
                <c:pt idx="92">
                  <c:v>41795</c:v>
                </c:pt>
                <c:pt idx="93">
                  <c:v>41796</c:v>
                </c:pt>
                <c:pt idx="94">
                  <c:v>41799</c:v>
                </c:pt>
                <c:pt idx="95">
                  <c:v>41800</c:v>
                </c:pt>
                <c:pt idx="96">
                  <c:v>41801</c:v>
                </c:pt>
                <c:pt idx="97">
                  <c:v>41802</c:v>
                </c:pt>
                <c:pt idx="98">
                  <c:v>41803</c:v>
                </c:pt>
                <c:pt idx="99">
                  <c:v>41806</c:v>
                </c:pt>
                <c:pt idx="100">
                  <c:v>41807</c:v>
                </c:pt>
                <c:pt idx="101">
                  <c:v>41808</c:v>
                </c:pt>
                <c:pt idx="102">
                  <c:v>41809</c:v>
                </c:pt>
                <c:pt idx="103">
                  <c:v>41810</c:v>
                </c:pt>
                <c:pt idx="104">
                  <c:v>41813</c:v>
                </c:pt>
                <c:pt idx="105">
                  <c:v>41814</c:v>
                </c:pt>
                <c:pt idx="106">
                  <c:v>41815</c:v>
                </c:pt>
                <c:pt idx="107">
                  <c:v>41816</c:v>
                </c:pt>
                <c:pt idx="108">
                  <c:v>41817</c:v>
                </c:pt>
                <c:pt idx="109">
                  <c:v>41820</c:v>
                </c:pt>
                <c:pt idx="110">
                  <c:v>41821</c:v>
                </c:pt>
                <c:pt idx="111">
                  <c:v>41822</c:v>
                </c:pt>
                <c:pt idx="112">
                  <c:v>41823</c:v>
                </c:pt>
                <c:pt idx="113">
                  <c:v>41824</c:v>
                </c:pt>
                <c:pt idx="114">
                  <c:v>41827</c:v>
                </c:pt>
                <c:pt idx="115">
                  <c:v>41828</c:v>
                </c:pt>
                <c:pt idx="116">
                  <c:v>41829</c:v>
                </c:pt>
                <c:pt idx="117">
                  <c:v>41830</c:v>
                </c:pt>
                <c:pt idx="118">
                  <c:v>41831</c:v>
                </c:pt>
                <c:pt idx="119">
                  <c:v>41834</c:v>
                </c:pt>
                <c:pt idx="120">
                  <c:v>41835</c:v>
                </c:pt>
                <c:pt idx="121">
                  <c:v>41836</c:v>
                </c:pt>
                <c:pt idx="122">
                  <c:v>41837</c:v>
                </c:pt>
                <c:pt idx="123">
                  <c:v>41838</c:v>
                </c:pt>
                <c:pt idx="124">
                  <c:v>41841</c:v>
                </c:pt>
                <c:pt idx="125">
                  <c:v>41842</c:v>
                </c:pt>
                <c:pt idx="126">
                  <c:v>41843</c:v>
                </c:pt>
                <c:pt idx="127">
                  <c:v>41844</c:v>
                </c:pt>
                <c:pt idx="128">
                  <c:v>41845</c:v>
                </c:pt>
                <c:pt idx="129">
                  <c:v>41848</c:v>
                </c:pt>
                <c:pt idx="130">
                  <c:v>41849</c:v>
                </c:pt>
                <c:pt idx="131">
                  <c:v>41850</c:v>
                </c:pt>
                <c:pt idx="132">
                  <c:v>41851</c:v>
                </c:pt>
                <c:pt idx="133">
                  <c:v>41852</c:v>
                </c:pt>
                <c:pt idx="134">
                  <c:v>41855</c:v>
                </c:pt>
                <c:pt idx="135">
                  <c:v>41856</c:v>
                </c:pt>
                <c:pt idx="136">
                  <c:v>41857</c:v>
                </c:pt>
                <c:pt idx="137">
                  <c:v>41858</c:v>
                </c:pt>
                <c:pt idx="138">
                  <c:v>41859</c:v>
                </c:pt>
                <c:pt idx="139">
                  <c:v>41862</c:v>
                </c:pt>
                <c:pt idx="140">
                  <c:v>41863</c:v>
                </c:pt>
                <c:pt idx="141">
                  <c:v>41864</c:v>
                </c:pt>
                <c:pt idx="142">
                  <c:v>41865</c:v>
                </c:pt>
                <c:pt idx="143">
                  <c:v>41866</c:v>
                </c:pt>
                <c:pt idx="144">
                  <c:v>41869</c:v>
                </c:pt>
                <c:pt idx="145">
                  <c:v>41870</c:v>
                </c:pt>
                <c:pt idx="146">
                  <c:v>41871</c:v>
                </c:pt>
                <c:pt idx="147">
                  <c:v>41872</c:v>
                </c:pt>
                <c:pt idx="148">
                  <c:v>41873</c:v>
                </c:pt>
                <c:pt idx="149">
                  <c:v>41876</c:v>
                </c:pt>
                <c:pt idx="150">
                  <c:v>41877</c:v>
                </c:pt>
                <c:pt idx="151">
                  <c:v>41878</c:v>
                </c:pt>
                <c:pt idx="152">
                  <c:v>41879</c:v>
                </c:pt>
                <c:pt idx="153">
                  <c:v>41880</c:v>
                </c:pt>
                <c:pt idx="154">
                  <c:v>41883</c:v>
                </c:pt>
                <c:pt idx="155">
                  <c:v>41884</c:v>
                </c:pt>
                <c:pt idx="156">
                  <c:v>41885</c:v>
                </c:pt>
                <c:pt idx="157">
                  <c:v>41886</c:v>
                </c:pt>
                <c:pt idx="158">
                  <c:v>41887</c:v>
                </c:pt>
                <c:pt idx="159">
                  <c:v>41890</c:v>
                </c:pt>
                <c:pt idx="160">
                  <c:v>41891</c:v>
                </c:pt>
                <c:pt idx="161">
                  <c:v>41892</c:v>
                </c:pt>
                <c:pt idx="162">
                  <c:v>41893</c:v>
                </c:pt>
                <c:pt idx="163">
                  <c:v>41894</c:v>
                </c:pt>
                <c:pt idx="164">
                  <c:v>41897</c:v>
                </c:pt>
                <c:pt idx="165">
                  <c:v>41898</c:v>
                </c:pt>
                <c:pt idx="166">
                  <c:v>41899</c:v>
                </c:pt>
                <c:pt idx="167">
                  <c:v>41900</c:v>
                </c:pt>
                <c:pt idx="168">
                  <c:v>41901</c:v>
                </c:pt>
                <c:pt idx="169">
                  <c:v>41904</c:v>
                </c:pt>
                <c:pt idx="170">
                  <c:v>41905</c:v>
                </c:pt>
                <c:pt idx="171">
                  <c:v>41906</c:v>
                </c:pt>
                <c:pt idx="172">
                  <c:v>41907</c:v>
                </c:pt>
                <c:pt idx="173">
                  <c:v>41908</c:v>
                </c:pt>
                <c:pt idx="174">
                  <c:v>41911</c:v>
                </c:pt>
                <c:pt idx="175">
                  <c:v>41912</c:v>
                </c:pt>
                <c:pt idx="176">
                  <c:v>41913</c:v>
                </c:pt>
                <c:pt idx="177">
                  <c:v>41914</c:v>
                </c:pt>
                <c:pt idx="178">
                  <c:v>41915</c:v>
                </c:pt>
                <c:pt idx="179">
                  <c:v>41918</c:v>
                </c:pt>
                <c:pt idx="180">
                  <c:v>41919</c:v>
                </c:pt>
                <c:pt idx="181">
                  <c:v>41920</c:v>
                </c:pt>
                <c:pt idx="182">
                  <c:v>41921</c:v>
                </c:pt>
                <c:pt idx="183">
                  <c:v>41922</c:v>
                </c:pt>
                <c:pt idx="184">
                  <c:v>41925</c:v>
                </c:pt>
                <c:pt idx="185">
                  <c:v>41926</c:v>
                </c:pt>
                <c:pt idx="186">
                  <c:v>41927</c:v>
                </c:pt>
                <c:pt idx="187">
                  <c:v>41928</c:v>
                </c:pt>
                <c:pt idx="188">
                  <c:v>41929</c:v>
                </c:pt>
                <c:pt idx="189">
                  <c:v>41932</c:v>
                </c:pt>
                <c:pt idx="190">
                  <c:v>41933</c:v>
                </c:pt>
                <c:pt idx="191">
                  <c:v>41934</c:v>
                </c:pt>
                <c:pt idx="192">
                  <c:v>41935</c:v>
                </c:pt>
                <c:pt idx="193">
                  <c:v>41936</c:v>
                </c:pt>
                <c:pt idx="194">
                  <c:v>41939</c:v>
                </c:pt>
                <c:pt idx="195">
                  <c:v>41940</c:v>
                </c:pt>
                <c:pt idx="196">
                  <c:v>41941</c:v>
                </c:pt>
                <c:pt idx="197">
                  <c:v>41942</c:v>
                </c:pt>
                <c:pt idx="198">
                  <c:v>41943</c:v>
                </c:pt>
                <c:pt idx="199">
                  <c:v>41946</c:v>
                </c:pt>
                <c:pt idx="200">
                  <c:v>41947</c:v>
                </c:pt>
                <c:pt idx="201">
                  <c:v>41948</c:v>
                </c:pt>
                <c:pt idx="202">
                  <c:v>41949</c:v>
                </c:pt>
                <c:pt idx="203">
                  <c:v>41950</c:v>
                </c:pt>
                <c:pt idx="204">
                  <c:v>41953</c:v>
                </c:pt>
                <c:pt idx="205">
                  <c:v>41954</c:v>
                </c:pt>
                <c:pt idx="206">
                  <c:v>41955</c:v>
                </c:pt>
                <c:pt idx="207">
                  <c:v>41956</c:v>
                </c:pt>
                <c:pt idx="208">
                  <c:v>41957</c:v>
                </c:pt>
                <c:pt idx="209">
                  <c:v>41960</c:v>
                </c:pt>
                <c:pt idx="210">
                  <c:v>41962</c:v>
                </c:pt>
                <c:pt idx="211">
                  <c:v>41963</c:v>
                </c:pt>
                <c:pt idx="212">
                  <c:v>41964</c:v>
                </c:pt>
                <c:pt idx="213">
                  <c:v>41967</c:v>
                </c:pt>
                <c:pt idx="214">
                  <c:v>41968</c:v>
                </c:pt>
                <c:pt idx="215">
                  <c:v>41969</c:v>
                </c:pt>
                <c:pt idx="216">
                  <c:v>41970</c:v>
                </c:pt>
                <c:pt idx="217">
                  <c:v>41971</c:v>
                </c:pt>
                <c:pt idx="218">
                  <c:v>41974</c:v>
                </c:pt>
                <c:pt idx="219">
                  <c:v>41975</c:v>
                </c:pt>
                <c:pt idx="220">
                  <c:v>41976</c:v>
                </c:pt>
                <c:pt idx="221">
                  <c:v>41977</c:v>
                </c:pt>
                <c:pt idx="222">
                  <c:v>41978</c:v>
                </c:pt>
                <c:pt idx="223">
                  <c:v>41981</c:v>
                </c:pt>
                <c:pt idx="224">
                  <c:v>41982</c:v>
                </c:pt>
                <c:pt idx="225">
                  <c:v>41983</c:v>
                </c:pt>
                <c:pt idx="226">
                  <c:v>41984</c:v>
                </c:pt>
                <c:pt idx="227">
                  <c:v>41985</c:v>
                </c:pt>
                <c:pt idx="228">
                  <c:v>41988</c:v>
                </c:pt>
                <c:pt idx="229">
                  <c:v>41989</c:v>
                </c:pt>
                <c:pt idx="230">
                  <c:v>41990</c:v>
                </c:pt>
                <c:pt idx="231">
                  <c:v>41991</c:v>
                </c:pt>
                <c:pt idx="232">
                  <c:v>41992</c:v>
                </c:pt>
                <c:pt idx="233">
                  <c:v>41995</c:v>
                </c:pt>
                <c:pt idx="234">
                  <c:v>41996</c:v>
                </c:pt>
                <c:pt idx="235">
                  <c:v>41997</c:v>
                </c:pt>
                <c:pt idx="236">
                  <c:v>42002</c:v>
                </c:pt>
                <c:pt idx="237">
                  <c:v>42003</c:v>
                </c:pt>
                <c:pt idx="238">
                  <c:v>42004</c:v>
                </c:pt>
                <c:pt idx="239">
                  <c:v>42006</c:v>
                </c:pt>
                <c:pt idx="240">
                  <c:v>42009</c:v>
                </c:pt>
                <c:pt idx="241">
                  <c:v>42010</c:v>
                </c:pt>
                <c:pt idx="242">
                  <c:v>42011</c:v>
                </c:pt>
                <c:pt idx="243">
                  <c:v>42012</c:v>
                </c:pt>
                <c:pt idx="244">
                  <c:v>42013</c:v>
                </c:pt>
                <c:pt idx="245">
                  <c:v>42016</c:v>
                </c:pt>
                <c:pt idx="246">
                  <c:v>42017</c:v>
                </c:pt>
                <c:pt idx="247">
                  <c:v>42018</c:v>
                </c:pt>
                <c:pt idx="248">
                  <c:v>42019</c:v>
                </c:pt>
                <c:pt idx="249">
                  <c:v>42020</c:v>
                </c:pt>
                <c:pt idx="250">
                  <c:v>42023</c:v>
                </c:pt>
                <c:pt idx="251">
                  <c:v>42024</c:v>
                </c:pt>
                <c:pt idx="252">
                  <c:v>42025</c:v>
                </c:pt>
                <c:pt idx="253">
                  <c:v>42026</c:v>
                </c:pt>
                <c:pt idx="254">
                  <c:v>42027</c:v>
                </c:pt>
                <c:pt idx="255">
                  <c:v>42030</c:v>
                </c:pt>
                <c:pt idx="256">
                  <c:v>42031</c:v>
                </c:pt>
                <c:pt idx="257">
                  <c:v>42032</c:v>
                </c:pt>
                <c:pt idx="258">
                  <c:v>42033</c:v>
                </c:pt>
                <c:pt idx="259">
                  <c:v>42034</c:v>
                </c:pt>
                <c:pt idx="260">
                  <c:v>42037</c:v>
                </c:pt>
                <c:pt idx="261">
                  <c:v>42038</c:v>
                </c:pt>
                <c:pt idx="262">
                  <c:v>42039</c:v>
                </c:pt>
                <c:pt idx="263">
                  <c:v>42040</c:v>
                </c:pt>
                <c:pt idx="264">
                  <c:v>42041</c:v>
                </c:pt>
                <c:pt idx="265">
                  <c:v>42044</c:v>
                </c:pt>
                <c:pt idx="266">
                  <c:v>42045</c:v>
                </c:pt>
                <c:pt idx="267">
                  <c:v>42046</c:v>
                </c:pt>
                <c:pt idx="268">
                  <c:v>42047</c:v>
                </c:pt>
                <c:pt idx="269">
                  <c:v>42048</c:v>
                </c:pt>
                <c:pt idx="270">
                  <c:v>42051</c:v>
                </c:pt>
                <c:pt idx="271">
                  <c:v>42052</c:v>
                </c:pt>
                <c:pt idx="272">
                  <c:v>42053</c:v>
                </c:pt>
                <c:pt idx="273">
                  <c:v>42054</c:v>
                </c:pt>
                <c:pt idx="274">
                  <c:v>42055</c:v>
                </c:pt>
                <c:pt idx="275">
                  <c:v>42058</c:v>
                </c:pt>
                <c:pt idx="276">
                  <c:v>42059</c:v>
                </c:pt>
                <c:pt idx="277">
                  <c:v>42060</c:v>
                </c:pt>
                <c:pt idx="278">
                  <c:v>42061</c:v>
                </c:pt>
                <c:pt idx="279">
                  <c:v>42062</c:v>
                </c:pt>
                <c:pt idx="280">
                  <c:v>42065</c:v>
                </c:pt>
                <c:pt idx="281">
                  <c:v>42066</c:v>
                </c:pt>
                <c:pt idx="282">
                  <c:v>42067</c:v>
                </c:pt>
                <c:pt idx="283">
                  <c:v>42068</c:v>
                </c:pt>
                <c:pt idx="284">
                  <c:v>42069</c:v>
                </c:pt>
                <c:pt idx="285">
                  <c:v>42072</c:v>
                </c:pt>
                <c:pt idx="286">
                  <c:v>42073</c:v>
                </c:pt>
                <c:pt idx="287">
                  <c:v>42074</c:v>
                </c:pt>
                <c:pt idx="288">
                  <c:v>42075</c:v>
                </c:pt>
                <c:pt idx="289">
                  <c:v>42076</c:v>
                </c:pt>
                <c:pt idx="290">
                  <c:v>42079</c:v>
                </c:pt>
                <c:pt idx="291">
                  <c:v>42080</c:v>
                </c:pt>
                <c:pt idx="292">
                  <c:v>42081</c:v>
                </c:pt>
                <c:pt idx="293">
                  <c:v>42082</c:v>
                </c:pt>
                <c:pt idx="294">
                  <c:v>42083</c:v>
                </c:pt>
                <c:pt idx="295">
                  <c:v>42086</c:v>
                </c:pt>
                <c:pt idx="296">
                  <c:v>42087</c:v>
                </c:pt>
                <c:pt idx="297">
                  <c:v>42088</c:v>
                </c:pt>
                <c:pt idx="298">
                  <c:v>42089</c:v>
                </c:pt>
                <c:pt idx="299">
                  <c:v>42090</c:v>
                </c:pt>
                <c:pt idx="300">
                  <c:v>42093</c:v>
                </c:pt>
                <c:pt idx="301">
                  <c:v>42094</c:v>
                </c:pt>
                <c:pt idx="302">
                  <c:v>42095</c:v>
                </c:pt>
                <c:pt idx="303">
                  <c:v>42096</c:v>
                </c:pt>
                <c:pt idx="304">
                  <c:v>42101</c:v>
                </c:pt>
                <c:pt idx="305">
                  <c:v>42102</c:v>
                </c:pt>
                <c:pt idx="306">
                  <c:v>42103</c:v>
                </c:pt>
                <c:pt idx="307">
                  <c:v>42104</c:v>
                </c:pt>
                <c:pt idx="308">
                  <c:v>42107</c:v>
                </c:pt>
                <c:pt idx="309">
                  <c:v>42108</c:v>
                </c:pt>
                <c:pt idx="310">
                  <c:v>42109</c:v>
                </c:pt>
                <c:pt idx="311">
                  <c:v>42110</c:v>
                </c:pt>
                <c:pt idx="312">
                  <c:v>42111</c:v>
                </c:pt>
                <c:pt idx="313">
                  <c:v>42114</c:v>
                </c:pt>
                <c:pt idx="314">
                  <c:v>42115</c:v>
                </c:pt>
                <c:pt idx="315">
                  <c:v>42116</c:v>
                </c:pt>
                <c:pt idx="316">
                  <c:v>42117</c:v>
                </c:pt>
                <c:pt idx="317">
                  <c:v>42118</c:v>
                </c:pt>
                <c:pt idx="318">
                  <c:v>42121</c:v>
                </c:pt>
                <c:pt idx="319">
                  <c:v>42122</c:v>
                </c:pt>
                <c:pt idx="320">
                  <c:v>42123</c:v>
                </c:pt>
                <c:pt idx="321">
                  <c:v>42124</c:v>
                </c:pt>
                <c:pt idx="322">
                  <c:v>42128</c:v>
                </c:pt>
                <c:pt idx="323">
                  <c:v>42129</c:v>
                </c:pt>
                <c:pt idx="324">
                  <c:v>42130</c:v>
                </c:pt>
                <c:pt idx="325">
                  <c:v>42131</c:v>
                </c:pt>
                <c:pt idx="326">
                  <c:v>42132</c:v>
                </c:pt>
                <c:pt idx="327">
                  <c:v>42135</c:v>
                </c:pt>
                <c:pt idx="328">
                  <c:v>42136</c:v>
                </c:pt>
                <c:pt idx="329">
                  <c:v>42137</c:v>
                </c:pt>
                <c:pt idx="330">
                  <c:v>42138</c:v>
                </c:pt>
                <c:pt idx="331">
                  <c:v>42139</c:v>
                </c:pt>
                <c:pt idx="332">
                  <c:v>42142</c:v>
                </c:pt>
                <c:pt idx="333">
                  <c:v>42143</c:v>
                </c:pt>
                <c:pt idx="334">
                  <c:v>42144</c:v>
                </c:pt>
                <c:pt idx="335">
                  <c:v>42145</c:v>
                </c:pt>
                <c:pt idx="336">
                  <c:v>42146</c:v>
                </c:pt>
                <c:pt idx="337">
                  <c:v>42149</c:v>
                </c:pt>
                <c:pt idx="338">
                  <c:v>42150</c:v>
                </c:pt>
                <c:pt idx="339">
                  <c:v>42151</c:v>
                </c:pt>
                <c:pt idx="340">
                  <c:v>42152</c:v>
                </c:pt>
                <c:pt idx="341">
                  <c:v>42153</c:v>
                </c:pt>
                <c:pt idx="342">
                  <c:v>42156</c:v>
                </c:pt>
                <c:pt idx="343">
                  <c:v>42157</c:v>
                </c:pt>
                <c:pt idx="344">
                  <c:v>42158</c:v>
                </c:pt>
                <c:pt idx="345">
                  <c:v>42159</c:v>
                </c:pt>
                <c:pt idx="346">
                  <c:v>42160</c:v>
                </c:pt>
                <c:pt idx="347">
                  <c:v>42163</c:v>
                </c:pt>
                <c:pt idx="348">
                  <c:v>42164</c:v>
                </c:pt>
                <c:pt idx="349">
                  <c:v>42165</c:v>
                </c:pt>
                <c:pt idx="350">
                  <c:v>42166</c:v>
                </c:pt>
                <c:pt idx="351">
                  <c:v>42167</c:v>
                </c:pt>
                <c:pt idx="352">
                  <c:v>42170</c:v>
                </c:pt>
                <c:pt idx="353">
                  <c:v>42171</c:v>
                </c:pt>
                <c:pt idx="354">
                  <c:v>42172</c:v>
                </c:pt>
                <c:pt idx="355">
                  <c:v>42173</c:v>
                </c:pt>
                <c:pt idx="356">
                  <c:v>42174</c:v>
                </c:pt>
                <c:pt idx="357">
                  <c:v>42177</c:v>
                </c:pt>
                <c:pt idx="358">
                  <c:v>42178</c:v>
                </c:pt>
                <c:pt idx="359">
                  <c:v>42179</c:v>
                </c:pt>
                <c:pt idx="360">
                  <c:v>42180</c:v>
                </c:pt>
                <c:pt idx="361">
                  <c:v>42181</c:v>
                </c:pt>
                <c:pt idx="362">
                  <c:v>42184</c:v>
                </c:pt>
                <c:pt idx="363">
                  <c:v>42185</c:v>
                </c:pt>
                <c:pt idx="364">
                  <c:v>42186</c:v>
                </c:pt>
                <c:pt idx="365">
                  <c:v>42187</c:v>
                </c:pt>
                <c:pt idx="366">
                  <c:v>42188</c:v>
                </c:pt>
                <c:pt idx="367">
                  <c:v>42191</c:v>
                </c:pt>
                <c:pt idx="368">
                  <c:v>42192</c:v>
                </c:pt>
                <c:pt idx="369">
                  <c:v>42193</c:v>
                </c:pt>
                <c:pt idx="370">
                  <c:v>42194</c:v>
                </c:pt>
                <c:pt idx="371">
                  <c:v>42195</c:v>
                </c:pt>
                <c:pt idx="372">
                  <c:v>42198</c:v>
                </c:pt>
                <c:pt idx="373">
                  <c:v>42199</c:v>
                </c:pt>
                <c:pt idx="374">
                  <c:v>42200</c:v>
                </c:pt>
                <c:pt idx="375">
                  <c:v>42201</c:v>
                </c:pt>
                <c:pt idx="376">
                  <c:v>42202</c:v>
                </c:pt>
                <c:pt idx="377">
                  <c:v>42205</c:v>
                </c:pt>
                <c:pt idx="378">
                  <c:v>42206</c:v>
                </c:pt>
                <c:pt idx="379">
                  <c:v>42207</c:v>
                </c:pt>
                <c:pt idx="380">
                  <c:v>42208</c:v>
                </c:pt>
                <c:pt idx="381">
                  <c:v>42209</c:v>
                </c:pt>
                <c:pt idx="382">
                  <c:v>42212</c:v>
                </c:pt>
                <c:pt idx="383">
                  <c:v>42213</c:v>
                </c:pt>
                <c:pt idx="384">
                  <c:v>42214</c:v>
                </c:pt>
                <c:pt idx="385">
                  <c:v>42215</c:v>
                </c:pt>
                <c:pt idx="386">
                  <c:v>42216</c:v>
                </c:pt>
                <c:pt idx="387">
                  <c:v>42219</c:v>
                </c:pt>
                <c:pt idx="388">
                  <c:v>42220</c:v>
                </c:pt>
                <c:pt idx="389">
                  <c:v>42221</c:v>
                </c:pt>
                <c:pt idx="390">
                  <c:v>42222</c:v>
                </c:pt>
                <c:pt idx="391">
                  <c:v>42223</c:v>
                </c:pt>
                <c:pt idx="392">
                  <c:v>42226</c:v>
                </c:pt>
                <c:pt idx="393">
                  <c:v>42227</c:v>
                </c:pt>
                <c:pt idx="394">
                  <c:v>42228</c:v>
                </c:pt>
                <c:pt idx="395">
                  <c:v>42229</c:v>
                </c:pt>
                <c:pt idx="396">
                  <c:v>42230</c:v>
                </c:pt>
                <c:pt idx="397">
                  <c:v>42233</c:v>
                </c:pt>
                <c:pt idx="398">
                  <c:v>42234</c:v>
                </c:pt>
                <c:pt idx="399">
                  <c:v>42235</c:v>
                </c:pt>
                <c:pt idx="400">
                  <c:v>42236</c:v>
                </c:pt>
                <c:pt idx="401">
                  <c:v>42237</c:v>
                </c:pt>
                <c:pt idx="402">
                  <c:v>42240</c:v>
                </c:pt>
                <c:pt idx="403">
                  <c:v>42241</c:v>
                </c:pt>
                <c:pt idx="404">
                  <c:v>42242</c:v>
                </c:pt>
                <c:pt idx="405">
                  <c:v>42243</c:v>
                </c:pt>
                <c:pt idx="406">
                  <c:v>42244</c:v>
                </c:pt>
                <c:pt idx="407">
                  <c:v>42247</c:v>
                </c:pt>
                <c:pt idx="408">
                  <c:v>42248</c:v>
                </c:pt>
                <c:pt idx="409">
                  <c:v>42249</c:v>
                </c:pt>
                <c:pt idx="410">
                  <c:v>42250</c:v>
                </c:pt>
                <c:pt idx="411">
                  <c:v>42251</c:v>
                </c:pt>
                <c:pt idx="412">
                  <c:v>42254</c:v>
                </c:pt>
                <c:pt idx="413">
                  <c:v>42255</c:v>
                </c:pt>
                <c:pt idx="414">
                  <c:v>42256</c:v>
                </c:pt>
                <c:pt idx="415">
                  <c:v>42257</c:v>
                </c:pt>
                <c:pt idx="416">
                  <c:v>42258</c:v>
                </c:pt>
                <c:pt idx="417">
                  <c:v>42261</c:v>
                </c:pt>
                <c:pt idx="418">
                  <c:v>42262</c:v>
                </c:pt>
                <c:pt idx="419">
                  <c:v>42263</c:v>
                </c:pt>
                <c:pt idx="420">
                  <c:v>42264</c:v>
                </c:pt>
                <c:pt idx="421">
                  <c:v>42265</c:v>
                </c:pt>
                <c:pt idx="422">
                  <c:v>42268</c:v>
                </c:pt>
                <c:pt idx="423">
                  <c:v>42269</c:v>
                </c:pt>
                <c:pt idx="424">
                  <c:v>42270</c:v>
                </c:pt>
                <c:pt idx="425">
                  <c:v>42271</c:v>
                </c:pt>
                <c:pt idx="426">
                  <c:v>42272</c:v>
                </c:pt>
                <c:pt idx="427">
                  <c:v>42275</c:v>
                </c:pt>
                <c:pt idx="428">
                  <c:v>42276</c:v>
                </c:pt>
                <c:pt idx="429">
                  <c:v>42277</c:v>
                </c:pt>
                <c:pt idx="430">
                  <c:v>42278</c:v>
                </c:pt>
                <c:pt idx="431">
                  <c:v>42279</c:v>
                </c:pt>
                <c:pt idx="432">
                  <c:v>42282</c:v>
                </c:pt>
                <c:pt idx="433">
                  <c:v>42283</c:v>
                </c:pt>
                <c:pt idx="434">
                  <c:v>42284</c:v>
                </c:pt>
                <c:pt idx="435">
                  <c:v>42285</c:v>
                </c:pt>
                <c:pt idx="436">
                  <c:v>42286</c:v>
                </c:pt>
                <c:pt idx="437">
                  <c:v>42289</c:v>
                </c:pt>
                <c:pt idx="438">
                  <c:v>42290</c:v>
                </c:pt>
                <c:pt idx="439">
                  <c:v>42291</c:v>
                </c:pt>
                <c:pt idx="440">
                  <c:v>42292</c:v>
                </c:pt>
                <c:pt idx="441">
                  <c:v>42293</c:v>
                </c:pt>
                <c:pt idx="442">
                  <c:v>42296</c:v>
                </c:pt>
                <c:pt idx="443">
                  <c:v>42297</c:v>
                </c:pt>
                <c:pt idx="444">
                  <c:v>42298</c:v>
                </c:pt>
                <c:pt idx="445">
                  <c:v>42299</c:v>
                </c:pt>
                <c:pt idx="446">
                  <c:v>42300</c:v>
                </c:pt>
                <c:pt idx="447">
                  <c:v>42303</c:v>
                </c:pt>
                <c:pt idx="448">
                  <c:v>42304</c:v>
                </c:pt>
                <c:pt idx="449">
                  <c:v>42305</c:v>
                </c:pt>
                <c:pt idx="450">
                  <c:v>42306</c:v>
                </c:pt>
                <c:pt idx="451">
                  <c:v>42307</c:v>
                </c:pt>
                <c:pt idx="452">
                  <c:v>42310</c:v>
                </c:pt>
                <c:pt idx="453">
                  <c:v>42311</c:v>
                </c:pt>
                <c:pt idx="454">
                  <c:v>42312</c:v>
                </c:pt>
                <c:pt idx="455">
                  <c:v>42313</c:v>
                </c:pt>
                <c:pt idx="456">
                  <c:v>42314</c:v>
                </c:pt>
                <c:pt idx="457">
                  <c:v>42317</c:v>
                </c:pt>
                <c:pt idx="458">
                  <c:v>42318</c:v>
                </c:pt>
                <c:pt idx="459">
                  <c:v>42319</c:v>
                </c:pt>
                <c:pt idx="460">
                  <c:v>42320</c:v>
                </c:pt>
                <c:pt idx="461">
                  <c:v>42321</c:v>
                </c:pt>
                <c:pt idx="462">
                  <c:v>42324</c:v>
                </c:pt>
                <c:pt idx="463">
                  <c:v>42325</c:v>
                </c:pt>
                <c:pt idx="464">
                  <c:v>42326</c:v>
                </c:pt>
                <c:pt idx="465">
                  <c:v>42327</c:v>
                </c:pt>
                <c:pt idx="466">
                  <c:v>42328</c:v>
                </c:pt>
                <c:pt idx="467">
                  <c:v>42331</c:v>
                </c:pt>
                <c:pt idx="468">
                  <c:v>42332</c:v>
                </c:pt>
                <c:pt idx="469">
                  <c:v>42333</c:v>
                </c:pt>
                <c:pt idx="470">
                  <c:v>42334</c:v>
                </c:pt>
                <c:pt idx="471">
                  <c:v>42335</c:v>
                </c:pt>
                <c:pt idx="472">
                  <c:v>42338</c:v>
                </c:pt>
                <c:pt idx="473">
                  <c:v>42339</c:v>
                </c:pt>
                <c:pt idx="474">
                  <c:v>42340</c:v>
                </c:pt>
                <c:pt idx="475">
                  <c:v>42341</c:v>
                </c:pt>
                <c:pt idx="476">
                  <c:v>42342</c:v>
                </c:pt>
                <c:pt idx="477">
                  <c:v>42345</c:v>
                </c:pt>
                <c:pt idx="478">
                  <c:v>42346</c:v>
                </c:pt>
                <c:pt idx="479">
                  <c:v>42347</c:v>
                </c:pt>
                <c:pt idx="480">
                  <c:v>42348</c:v>
                </c:pt>
                <c:pt idx="481">
                  <c:v>42349</c:v>
                </c:pt>
                <c:pt idx="482">
                  <c:v>42352</c:v>
                </c:pt>
                <c:pt idx="483">
                  <c:v>42353</c:v>
                </c:pt>
                <c:pt idx="484">
                  <c:v>42354</c:v>
                </c:pt>
                <c:pt idx="485">
                  <c:v>42355</c:v>
                </c:pt>
                <c:pt idx="486">
                  <c:v>42356</c:v>
                </c:pt>
                <c:pt idx="487">
                  <c:v>42359</c:v>
                </c:pt>
                <c:pt idx="488">
                  <c:v>42360</c:v>
                </c:pt>
                <c:pt idx="489">
                  <c:v>42361</c:v>
                </c:pt>
                <c:pt idx="490">
                  <c:v>42362</c:v>
                </c:pt>
                <c:pt idx="491">
                  <c:v>42366</c:v>
                </c:pt>
                <c:pt idx="492">
                  <c:v>42367</c:v>
                </c:pt>
                <c:pt idx="493">
                  <c:v>42368</c:v>
                </c:pt>
                <c:pt idx="494">
                  <c:v>42369</c:v>
                </c:pt>
                <c:pt idx="495">
                  <c:v>42373</c:v>
                </c:pt>
                <c:pt idx="496">
                  <c:v>42374</c:v>
                </c:pt>
                <c:pt idx="497">
                  <c:v>42375</c:v>
                </c:pt>
                <c:pt idx="498">
                  <c:v>42376</c:v>
                </c:pt>
                <c:pt idx="499">
                  <c:v>42377</c:v>
                </c:pt>
                <c:pt idx="500">
                  <c:v>42380</c:v>
                </c:pt>
                <c:pt idx="501">
                  <c:v>42381</c:v>
                </c:pt>
                <c:pt idx="502">
                  <c:v>42382</c:v>
                </c:pt>
                <c:pt idx="503">
                  <c:v>42383</c:v>
                </c:pt>
                <c:pt idx="504">
                  <c:v>42384</c:v>
                </c:pt>
                <c:pt idx="505">
                  <c:v>42387</c:v>
                </c:pt>
                <c:pt idx="506">
                  <c:v>42388</c:v>
                </c:pt>
                <c:pt idx="507">
                  <c:v>42389</c:v>
                </c:pt>
                <c:pt idx="508">
                  <c:v>42390</c:v>
                </c:pt>
                <c:pt idx="509">
                  <c:v>42391</c:v>
                </c:pt>
                <c:pt idx="510">
                  <c:v>42394</c:v>
                </c:pt>
                <c:pt idx="511">
                  <c:v>42395</c:v>
                </c:pt>
                <c:pt idx="512">
                  <c:v>42396</c:v>
                </c:pt>
                <c:pt idx="513">
                  <c:v>42397</c:v>
                </c:pt>
                <c:pt idx="514">
                  <c:v>42398</c:v>
                </c:pt>
                <c:pt idx="515">
                  <c:v>42401</c:v>
                </c:pt>
                <c:pt idx="516">
                  <c:v>42402</c:v>
                </c:pt>
                <c:pt idx="517">
                  <c:v>42403</c:v>
                </c:pt>
                <c:pt idx="518">
                  <c:v>42404</c:v>
                </c:pt>
                <c:pt idx="519">
                  <c:v>42405</c:v>
                </c:pt>
                <c:pt idx="520">
                  <c:v>42408</c:v>
                </c:pt>
                <c:pt idx="521">
                  <c:v>42409</c:v>
                </c:pt>
                <c:pt idx="522">
                  <c:v>42410</c:v>
                </c:pt>
                <c:pt idx="523">
                  <c:v>42411</c:v>
                </c:pt>
                <c:pt idx="524">
                  <c:v>42412</c:v>
                </c:pt>
                <c:pt idx="525">
                  <c:v>42415</c:v>
                </c:pt>
                <c:pt idx="526">
                  <c:v>42416</c:v>
                </c:pt>
                <c:pt idx="527">
                  <c:v>42417</c:v>
                </c:pt>
                <c:pt idx="528">
                  <c:v>42418</c:v>
                </c:pt>
                <c:pt idx="529">
                  <c:v>42419</c:v>
                </c:pt>
                <c:pt idx="530">
                  <c:v>42422</c:v>
                </c:pt>
                <c:pt idx="531">
                  <c:v>42423</c:v>
                </c:pt>
                <c:pt idx="532">
                  <c:v>42424</c:v>
                </c:pt>
                <c:pt idx="533">
                  <c:v>42425</c:v>
                </c:pt>
                <c:pt idx="534">
                  <c:v>42426</c:v>
                </c:pt>
                <c:pt idx="535">
                  <c:v>42429</c:v>
                </c:pt>
                <c:pt idx="536">
                  <c:v>42430</c:v>
                </c:pt>
                <c:pt idx="537">
                  <c:v>42431</c:v>
                </c:pt>
                <c:pt idx="538">
                  <c:v>42432</c:v>
                </c:pt>
                <c:pt idx="539">
                  <c:v>42433</c:v>
                </c:pt>
                <c:pt idx="540">
                  <c:v>42436</c:v>
                </c:pt>
                <c:pt idx="541">
                  <c:v>42437</c:v>
                </c:pt>
                <c:pt idx="542">
                  <c:v>42438</c:v>
                </c:pt>
                <c:pt idx="543">
                  <c:v>42439</c:v>
                </c:pt>
                <c:pt idx="544">
                  <c:v>42440</c:v>
                </c:pt>
                <c:pt idx="545">
                  <c:v>42443</c:v>
                </c:pt>
                <c:pt idx="546">
                  <c:v>42444</c:v>
                </c:pt>
                <c:pt idx="547">
                  <c:v>42445</c:v>
                </c:pt>
                <c:pt idx="548">
                  <c:v>42446</c:v>
                </c:pt>
                <c:pt idx="549">
                  <c:v>42447</c:v>
                </c:pt>
                <c:pt idx="550">
                  <c:v>42450</c:v>
                </c:pt>
                <c:pt idx="551">
                  <c:v>42451</c:v>
                </c:pt>
                <c:pt idx="552">
                  <c:v>42452</c:v>
                </c:pt>
                <c:pt idx="553">
                  <c:v>42453</c:v>
                </c:pt>
                <c:pt idx="554">
                  <c:v>42458</c:v>
                </c:pt>
                <c:pt idx="555">
                  <c:v>42459</c:v>
                </c:pt>
                <c:pt idx="556">
                  <c:v>42460</c:v>
                </c:pt>
                <c:pt idx="557">
                  <c:v>42461</c:v>
                </c:pt>
              </c:numCache>
            </c:numRef>
          </c:xVal>
          <c:yVal>
            <c:numRef>
              <c:f>Feuil1!$N$104:$N$661</c:f>
              <c:numCache>
                <c:formatCode>General</c:formatCode>
                <c:ptCount val="558"/>
                <c:pt idx="0">
                  <c:v>22.2</c:v>
                </c:pt>
                <c:pt idx="1">
                  <c:v>22.15</c:v>
                </c:pt>
                <c:pt idx="2">
                  <c:v>20.75</c:v>
                </c:pt>
                <c:pt idx="3">
                  <c:v>19.45</c:v>
                </c:pt>
                <c:pt idx="4">
                  <c:v>20.75</c:v>
                </c:pt>
                <c:pt idx="5">
                  <c:v>20.75</c:v>
                </c:pt>
                <c:pt idx="6">
                  <c:v>19.3</c:v>
                </c:pt>
                <c:pt idx="7">
                  <c:v>18.100000000000001</c:v>
                </c:pt>
                <c:pt idx="8">
                  <c:v>17.95</c:v>
                </c:pt>
                <c:pt idx="9">
                  <c:v>17.850000000000001</c:v>
                </c:pt>
                <c:pt idx="10">
                  <c:v>17.3</c:v>
                </c:pt>
                <c:pt idx="11">
                  <c:v>20.75</c:v>
                </c:pt>
                <c:pt idx="12">
                  <c:v>20.75</c:v>
                </c:pt>
                <c:pt idx="13">
                  <c:v>17.3</c:v>
                </c:pt>
                <c:pt idx="14">
                  <c:v>17.3</c:v>
                </c:pt>
                <c:pt idx="15">
                  <c:v>17.96</c:v>
                </c:pt>
                <c:pt idx="16">
                  <c:v>20.75</c:v>
                </c:pt>
                <c:pt idx="17">
                  <c:v>20.75</c:v>
                </c:pt>
                <c:pt idx="18">
                  <c:v>20.75</c:v>
                </c:pt>
                <c:pt idx="19">
                  <c:v>20.75</c:v>
                </c:pt>
                <c:pt idx="20">
                  <c:v>20.75</c:v>
                </c:pt>
                <c:pt idx="21">
                  <c:v>20.75</c:v>
                </c:pt>
                <c:pt idx="22">
                  <c:v>20.75</c:v>
                </c:pt>
                <c:pt idx="23">
                  <c:v>20.75</c:v>
                </c:pt>
                <c:pt idx="24">
                  <c:v>20.75</c:v>
                </c:pt>
                <c:pt idx="25">
                  <c:v>20.75</c:v>
                </c:pt>
                <c:pt idx="26">
                  <c:v>20.9</c:v>
                </c:pt>
                <c:pt idx="27">
                  <c:v>20.3</c:v>
                </c:pt>
                <c:pt idx="28">
                  <c:v>18.5</c:v>
                </c:pt>
                <c:pt idx="29">
                  <c:v>18.600000000000001</c:v>
                </c:pt>
                <c:pt idx="30">
                  <c:v>18.149999999999999</c:v>
                </c:pt>
                <c:pt idx="31">
                  <c:v>19.45</c:v>
                </c:pt>
                <c:pt idx="32">
                  <c:v>19.75</c:v>
                </c:pt>
                <c:pt idx="33">
                  <c:v>19.649999999999999</c:v>
                </c:pt>
                <c:pt idx="34">
                  <c:v>20.149999999999999</c:v>
                </c:pt>
                <c:pt idx="35">
                  <c:v>21.45</c:v>
                </c:pt>
                <c:pt idx="36">
                  <c:v>23</c:v>
                </c:pt>
                <c:pt idx="37">
                  <c:v>21.55</c:v>
                </c:pt>
                <c:pt idx="38">
                  <c:v>19.149999999999999</c:v>
                </c:pt>
                <c:pt idx="39">
                  <c:v>18.75</c:v>
                </c:pt>
                <c:pt idx="40">
                  <c:v>18.399999999999999</c:v>
                </c:pt>
                <c:pt idx="41">
                  <c:v>18.2</c:v>
                </c:pt>
                <c:pt idx="42">
                  <c:v>19.2</c:v>
                </c:pt>
                <c:pt idx="43">
                  <c:v>18.600000000000001</c:v>
                </c:pt>
                <c:pt idx="44">
                  <c:v>18.149999999999999</c:v>
                </c:pt>
                <c:pt idx="45">
                  <c:v>18.2</c:v>
                </c:pt>
                <c:pt idx="46">
                  <c:v>17.899999999999999</c:v>
                </c:pt>
                <c:pt idx="47">
                  <c:v>17.850000000000001</c:v>
                </c:pt>
                <c:pt idx="48">
                  <c:v>17.55</c:v>
                </c:pt>
                <c:pt idx="49">
                  <c:v>17.45</c:v>
                </c:pt>
                <c:pt idx="50">
                  <c:v>17.3</c:v>
                </c:pt>
                <c:pt idx="51">
                  <c:v>17.25</c:v>
                </c:pt>
                <c:pt idx="52">
                  <c:v>17.95</c:v>
                </c:pt>
                <c:pt idx="53">
                  <c:v>17.850000000000001</c:v>
                </c:pt>
                <c:pt idx="54">
                  <c:v>17.55</c:v>
                </c:pt>
                <c:pt idx="55">
                  <c:v>17.55</c:v>
                </c:pt>
                <c:pt idx="56">
                  <c:v>18.649999999999999</c:v>
                </c:pt>
                <c:pt idx="57">
                  <c:v>18.55</c:v>
                </c:pt>
                <c:pt idx="58">
                  <c:v>19.45</c:v>
                </c:pt>
                <c:pt idx="59">
                  <c:v>19.05</c:v>
                </c:pt>
                <c:pt idx="60">
                  <c:v>18.7</c:v>
                </c:pt>
                <c:pt idx="61">
                  <c:v>18.149999999999999</c:v>
                </c:pt>
                <c:pt idx="62">
                  <c:v>18.5</c:v>
                </c:pt>
                <c:pt idx="63">
                  <c:v>18.55</c:v>
                </c:pt>
                <c:pt idx="64">
                  <c:v>19.399999999999999</c:v>
                </c:pt>
                <c:pt idx="65">
                  <c:v>19.100000000000001</c:v>
                </c:pt>
                <c:pt idx="66">
                  <c:v>18.5</c:v>
                </c:pt>
                <c:pt idx="67">
                  <c:v>18.45</c:v>
                </c:pt>
                <c:pt idx="68">
                  <c:v>18.75</c:v>
                </c:pt>
                <c:pt idx="69">
                  <c:v>18.7</c:v>
                </c:pt>
                <c:pt idx="70">
                  <c:v>18.850000000000001</c:v>
                </c:pt>
                <c:pt idx="71">
                  <c:v>18.5</c:v>
                </c:pt>
                <c:pt idx="72">
                  <c:v>17.899999999999999</c:v>
                </c:pt>
                <c:pt idx="73">
                  <c:v>18.05</c:v>
                </c:pt>
                <c:pt idx="74">
                  <c:v>17.350000000000001</c:v>
                </c:pt>
                <c:pt idx="75">
                  <c:v>17.100000000000001</c:v>
                </c:pt>
                <c:pt idx="76">
                  <c:v>17.05</c:v>
                </c:pt>
                <c:pt idx="77">
                  <c:v>18</c:v>
                </c:pt>
                <c:pt idx="78">
                  <c:v>17.100000000000001</c:v>
                </c:pt>
                <c:pt idx="79">
                  <c:v>16.399999999999999</c:v>
                </c:pt>
                <c:pt idx="80">
                  <c:v>16</c:v>
                </c:pt>
                <c:pt idx="81">
                  <c:v>17.350000000000001</c:v>
                </c:pt>
                <c:pt idx="82">
                  <c:v>17.05</c:v>
                </c:pt>
                <c:pt idx="83">
                  <c:v>17.2</c:v>
                </c:pt>
                <c:pt idx="84">
                  <c:v>16.8</c:v>
                </c:pt>
                <c:pt idx="85">
                  <c:v>16.8</c:v>
                </c:pt>
                <c:pt idx="86">
                  <c:v>16.7</c:v>
                </c:pt>
                <c:pt idx="87">
                  <c:v>16.75</c:v>
                </c:pt>
                <c:pt idx="88">
                  <c:v>16.899999999999999</c:v>
                </c:pt>
                <c:pt idx="89">
                  <c:v>16.75</c:v>
                </c:pt>
                <c:pt idx="90">
                  <c:v>16.95</c:v>
                </c:pt>
                <c:pt idx="91">
                  <c:v>16.649999999999999</c:v>
                </c:pt>
                <c:pt idx="92">
                  <c:v>15.75</c:v>
                </c:pt>
                <c:pt idx="93">
                  <c:v>14.8</c:v>
                </c:pt>
                <c:pt idx="94">
                  <c:v>14.45</c:v>
                </c:pt>
                <c:pt idx="95">
                  <c:v>14.15</c:v>
                </c:pt>
                <c:pt idx="96">
                  <c:v>14.45</c:v>
                </c:pt>
                <c:pt idx="97">
                  <c:v>14.5</c:v>
                </c:pt>
                <c:pt idx="98">
                  <c:v>14.65</c:v>
                </c:pt>
                <c:pt idx="99">
                  <c:v>15.1</c:v>
                </c:pt>
                <c:pt idx="100">
                  <c:v>14.2</c:v>
                </c:pt>
                <c:pt idx="101">
                  <c:v>15.5</c:v>
                </c:pt>
                <c:pt idx="102">
                  <c:v>14.75</c:v>
                </c:pt>
                <c:pt idx="103">
                  <c:v>14.65</c:v>
                </c:pt>
                <c:pt idx="104">
                  <c:v>14.95</c:v>
                </c:pt>
                <c:pt idx="105">
                  <c:v>14.8</c:v>
                </c:pt>
                <c:pt idx="106">
                  <c:v>15.35</c:v>
                </c:pt>
                <c:pt idx="107">
                  <c:v>15.55</c:v>
                </c:pt>
                <c:pt idx="108">
                  <c:v>15.5</c:v>
                </c:pt>
                <c:pt idx="109">
                  <c:v>15.35</c:v>
                </c:pt>
                <c:pt idx="110">
                  <c:v>14.8</c:v>
                </c:pt>
                <c:pt idx="111">
                  <c:v>14.55</c:v>
                </c:pt>
                <c:pt idx="112">
                  <c:v>14</c:v>
                </c:pt>
                <c:pt idx="113">
                  <c:v>14</c:v>
                </c:pt>
                <c:pt idx="114">
                  <c:v>14.4</c:v>
                </c:pt>
                <c:pt idx="115">
                  <c:v>15.15</c:v>
                </c:pt>
                <c:pt idx="116">
                  <c:v>14.8</c:v>
                </c:pt>
                <c:pt idx="117">
                  <c:v>16.149999999999999</c:v>
                </c:pt>
                <c:pt idx="118">
                  <c:v>16.100000000000001</c:v>
                </c:pt>
                <c:pt idx="119">
                  <c:v>15.05</c:v>
                </c:pt>
                <c:pt idx="120">
                  <c:v>15.6</c:v>
                </c:pt>
                <c:pt idx="121">
                  <c:v>15.8</c:v>
                </c:pt>
                <c:pt idx="122">
                  <c:v>16.5</c:v>
                </c:pt>
                <c:pt idx="123">
                  <c:v>16.5</c:v>
                </c:pt>
                <c:pt idx="124">
                  <c:v>16.850000000000001</c:v>
                </c:pt>
                <c:pt idx="125">
                  <c:v>16.2</c:v>
                </c:pt>
                <c:pt idx="126">
                  <c:v>16.149999999999999</c:v>
                </c:pt>
                <c:pt idx="127">
                  <c:v>16.25</c:v>
                </c:pt>
                <c:pt idx="128">
                  <c:v>16.899999999999999</c:v>
                </c:pt>
                <c:pt idx="129">
                  <c:v>16.75</c:v>
                </c:pt>
                <c:pt idx="130">
                  <c:v>16.55</c:v>
                </c:pt>
                <c:pt idx="131">
                  <c:v>16.7</c:v>
                </c:pt>
                <c:pt idx="132">
                  <c:v>17.8</c:v>
                </c:pt>
                <c:pt idx="133">
                  <c:v>18.55</c:v>
                </c:pt>
                <c:pt idx="134">
                  <c:v>18.399999999999999</c:v>
                </c:pt>
                <c:pt idx="135">
                  <c:v>17.8</c:v>
                </c:pt>
                <c:pt idx="136">
                  <c:v>18.05</c:v>
                </c:pt>
                <c:pt idx="137">
                  <c:v>18.850000000000001</c:v>
                </c:pt>
                <c:pt idx="138">
                  <c:v>20</c:v>
                </c:pt>
                <c:pt idx="139">
                  <c:v>18.600000000000001</c:v>
                </c:pt>
                <c:pt idx="140">
                  <c:v>18.899999999999999</c:v>
                </c:pt>
                <c:pt idx="141">
                  <c:v>17.8</c:v>
                </c:pt>
                <c:pt idx="142">
                  <c:v>17.25</c:v>
                </c:pt>
                <c:pt idx="143">
                  <c:v>19.149999999999999</c:v>
                </c:pt>
                <c:pt idx="144">
                  <c:v>17.149999999999999</c:v>
                </c:pt>
                <c:pt idx="145">
                  <c:v>16.100000000000001</c:v>
                </c:pt>
                <c:pt idx="146">
                  <c:v>17.05</c:v>
                </c:pt>
                <c:pt idx="147">
                  <c:v>16.8</c:v>
                </c:pt>
                <c:pt idx="148">
                  <c:v>17</c:v>
                </c:pt>
                <c:pt idx="149">
                  <c:v>16.399999999999999</c:v>
                </c:pt>
                <c:pt idx="150">
                  <c:v>16.3</c:v>
                </c:pt>
                <c:pt idx="151">
                  <c:v>16.45</c:v>
                </c:pt>
                <c:pt idx="152">
                  <c:v>17.25</c:v>
                </c:pt>
                <c:pt idx="153">
                  <c:v>17.5</c:v>
                </c:pt>
                <c:pt idx="154">
                  <c:v>17.8</c:v>
                </c:pt>
                <c:pt idx="155">
                  <c:v>17.649999999999999</c:v>
                </c:pt>
                <c:pt idx="156">
                  <c:v>17.100000000000001</c:v>
                </c:pt>
                <c:pt idx="157">
                  <c:v>16.2</c:v>
                </c:pt>
                <c:pt idx="158">
                  <c:v>16.05</c:v>
                </c:pt>
                <c:pt idx="159">
                  <c:v>16.100000000000001</c:v>
                </c:pt>
                <c:pt idx="160">
                  <c:v>16.350000000000001</c:v>
                </c:pt>
                <c:pt idx="161">
                  <c:v>16.5</c:v>
                </c:pt>
                <c:pt idx="162">
                  <c:v>16.600000000000001</c:v>
                </c:pt>
                <c:pt idx="163">
                  <c:v>16.100000000000001</c:v>
                </c:pt>
                <c:pt idx="164">
                  <c:v>16.7</c:v>
                </c:pt>
                <c:pt idx="165">
                  <c:v>17</c:v>
                </c:pt>
                <c:pt idx="166">
                  <c:v>17.25</c:v>
                </c:pt>
                <c:pt idx="167">
                  <c:v>17</c:v>
                </c:pt>
                <c:pt idx="168">
                  <c:v>16.399999999999999</c:v>
                </c:pt>
                <c:pt idx="169">
                  <c:v>16.8</c:v>
                </c:pt>
                <c:pt idx="170">
                  <c:v>17.55</c:v>
                </c:pt>
                <c:pt idx="171">
                  <c:v>17</c:v>
                </c:pt>
                <c:pt idx="172">
                  <c:v>17.600000000000001</c:v>
                </c:pt>
                <c:pt idx="173">
                  <c:v>17.8</c:v>
                </c:pt>
                <c:pt idx="174">
                  <c:v>18.100000000000001</c:v>
                </c:pt>
                <c:pt idx="175">
                  <c:v>18.100000000000001</c:v>
                </c:pt>
                <c:pt idx="176">
                  <c:v>18.8</c:v>
                </c:pt>
                <c:pt idx="177">
                  <c:v>19.7</c:v>
                </c:pt>
                <c:pt idx="178">
                  <c:v>18.7</c:v>
                </c:pt>
                <c:pt idx="179">
                  <c:v>18.600000000000001</c:v>
                </c:pt>
                <c:pt idx="180">
                  <c:v>19.850000000000001</c:v>
                </c:pt>
                <c:pt idx="181">
                  <c:v>20.05</c:v>
                </c:pt>
                <c:pt idx="182">
                  <c:v>19.45</c:v>
                </c:pt>
                <c:pt idx="183">
                  <c:v>21.4</c:v>
                </c:pt>
                <c:pt idx="184">
                  <c:v>22.1</c:v>
                </c:pt>
                <c:pt idx="185">
                  <c:v>22.55</c:v>
                </c:pt>
                <c:pt idx="186">
                  <c:v>26.05</c:v>
                </c:pt>
                <c:pt idx="187">
                  <c:v>27.85</c:v>
                </c:pt>
                <c:pt idx="188">
                  <c:v>24.25</c:v>
                </c:pt>
                <c:pt idx="189">
                  <c:v>24.45</c:v>
                </c:pt>
                <c:pt idx="190">
                  <c:v>22.05</c:v>
                </c:pt>
                <c:pt idx="191">
                  <c:v>20.25</c:v>
                </c:pt>
                <c:pt idx="192">
                  <c:v>20.25</c:v>
                </c:pt>
                <c:pt idx="193">
                  <c:v>20.7</c:v>
                </c:pt>
                <c:pt idx="194">
                  <c:v>21.25</c:v>
                </c:pt>
                <c:pt idx="195">
                  <c:v>19.95</c:v>
                </c:pt>
                <c:pt idx="196">
                  <c:v>20.149999999999999</c:v>
                </c:pt>
                <c:pt idx="197">
                  <c:v>19.850000000000001</c:v>
                </c:pt>
                <c:pt idx="198">
                  <c:v>19.45</c:v>
                </c:pt>
                <c:pt idx="199">
                  <c:v>19.850000000000001</c:v>
                </c:pt>
                <c:pt idx="200">
                  <c:v>20.55</c:v>
                </c:pt>
                <c:pt idx="201">
                  <c:v>20.05</c:v>
                </c:pt>
                <c:pt idx="202">
                  <c:v>19.75</c:v>
                </c:pt>
                <c:pt idx="203">
                  <c:v>20.05</c:v>
                </c:pt>
                <c:pt idx="204">
                  <c:v>18.899999999999999</c:v>
                </c:pt>
                <c:pt idx="205">
                  <c:v>18.25</c:v>
                </c:pt>
                <c:pt idx="206">
                  <c:v>19.55</c:v>
                </c:pt>
                <c:pt idx="207">
                  <c:v>19.55</c:v>
                </c:pt>
                <c:pt idx="208">
                  <c:v>19.7</c:v>
                </c:pt>
                <c:pt idx="209">
                  <c:v>19.25</c:v>
                </c:pt>
                <c:pt idx="210">
                  <c:v>17.7</c:v>
                </c:pt>
                <c:pt idx="211">
                  <c:v>17.850000000000001</c:v>
                </c:pt>
                <c:pt idx="212">
                  <c:v>17.5</c:v>
                </c:pt>
                <c:pt idx="213">
                  <c:v>17.8</c:v>
                </c:pt>
                <c:pt idx="214">
                  <c:v>17.7</c:v>
                </c:pt>
                <c:pt idx="215">
                  <c:v>17.2</c:v>
                </c:pt>
                <c:pt idx="216">
                  <c:v>17.25</c:v>
                </c:pt>
                <c:pt idx="217">
                  <c:v>17.2</c:v>
                </c:pt>
                <c:pt idx="218">
                  <c:v>17.7</c:v>
                </c:pt>
                <c:pt idx="219">
                  <c:v>17.649999999999999</c:v>
                </c:pt>
                <c:pt idx="220">
                  <c:v>17.05</c:v>
                </c:pt>
                <c:pt idx="221">
                  <c:v>17.3</c:v>
                </c:pt>
                <c:pt idx="222">
                  <c:v>16.3</c:v>
                </c:pt>
                <c:pt idx="223">
                  <c:v>16.649999999999999</c:v>
                </c:pt>
                <c:pt idx="224">
                  <c:v>18.95</c:v>
                </c:pt>
                <c:pt idx="225">
                  <c:v>19.75</c:v>
                </c:pt>
                <c:pt idx="226">
                  <c:v>19.55</c:v>
                </c:pt>
                <c:pt idx="227">
                  <c:v>23.95</c:v>
                </c:pt>
                <c:pt idx="228">
                  <c:v>27.15</c:v>
                </c:pt>
                <c:pt idx="229">
                  <c:v>25.5</c:v>
                </c:pt>
                <c:pt idx="230">
                  <c:v>24.05</c:v>
                </c:pt>
                <c:pt idx="231">
                  <c:v>22.65</c:v>
                </c:pt>
                <c:pt idx="232">
                  <c:v>22.75</c:v>
                </c:pt>
                <c:pt idx="233">
                  <c:v>22.5</c:v>
                </c:pt>
                <c:pt idx="234">
                  <c:v>22.5</c:v>
                </c:pt>
                <c:pt idx="235">
                  <c:v>22.5</c:v>
                </c:pt>
                <c:pt idx="236">
                  <c:v>23.9</c:v>
                </c:pt>
                <c:pt idx="237">
                  <c:v>24.9</c:v>
                </c:pt>
                <c:pt idx="238">
                  <c:v>24.9</c:v>
                </c:pt>
                <c:pt idx="239">
                  <c:v>26.7</c:v>
                </c:pt>
                <c:pt idx="240">
                  <c:v>28.05</c:v>
                </c:pt>
                <c:pt idx="241">
                  <c:v>28.25</c:v>
                </c:pt>
                <c:pt idx="242">
                  <c:v>27.25</c:v>
                </c:pt>
                <c:pt idx="243">
                  <c:v>25.7</c:v>
                </c:pt>
                <c:pt idx="244">
                  <c:v>26.85</c:v>
                </c:pt>
                <c:pt idx="245">
                  <c:v>28.1</c:v>
                </c:pt>
                <c:pt idx="246">
                  <c:v>27.6</c:v>
                </c:pt>
                <c:pt idx="247">
                  <c:v>29.05</c:v>
                </c:pt>
                <c:pt idx="248">
                  <c:v>27.95</c:v>
                </c:pt>
                <c:pt idx="249">
                  <c:v>28.6</c:v>
                </c:pt>
                <c:pt idx="250">
                  <c:v>27.4</c:v>
                </c:pt>
                <c:pt idx="251">
                  <c:v>27.05</c:v>
                </c:pt>
                <c:pt idx="252">
                  <c:v>23.95</c:v>
                </c:pt>
                <c:pt idx="253">
                  <c:v>22.9</c:v>
                </c:pt>
                <c:pt idx="254">
                  <c:v>23</c:v>
                </c:pt>
                <c:pt idx="255">
                  <c:v>22.15</c:v>
                </c:pt>
                <c:pt idx="256">
                  <c:v>23.15</c:v>
                </c:pt>
                <c:pt idx="257">
                  <c:v>23</c:v>
                </c:pt>
                <c:pt idx="258">
                  <c:v>24</c:v>
                </c:pt>
                <c:pt idx="259">
                  <c:v>24.9</c:v>
                </c:pt>
                <c:pt idx="260">
                  <c:v>24.85</c:v>
                </c:pt>
                <c:pt idx="261">
                  <c:v>23.55</c:v>
                </c:pt>
                <c:pt idx="262">
                  <c:v>22.85</c:v>
                </c:pt>
                <c:pt idx="263">
                  <c:v>22.9</c:v>
                </c:pt>
                <c:pt idx="264">
                  <c:v>22.35</c:v>
                </c:pt>
                <c:pt idx="265">
                  <c:v>24.35</c:v>
                </c:pt>
                <c:pt idx="266">
                  <c:v>24.5</c:v>
                </c:pt>
                <c:pt idx="267">
                  <c:v>24.75</c:v>
                </c:pt>
                <c:pt idx="268">
                  <c:v>23.9</c:v>
                </c:pt>
                <c:pt idx="269">
                  <c:v>24.05</c:v>
                </c:pt>
                <c:pt idx="270">
                  <c:v>24.55</c:v>
                </c:pt>
                <c:pt idx="271">
                  <c:v>24.75</c:v>
                </c:pt>
                <c:pt idx="272">
                  <c:v>23.05</c:v>
                </c:pt>
                <c:pt idx="273">
                  <c:v>23</c:v>
                </c:pt>
                <c:pt idx="274">
                  <c:v>23.35</c:v>
                </c:pt>
                <c:pt idx="275">
                  <c:v>21.9</c:v>
                </c:pt>
                <c:pt idx="276">
                  <c:v>20.149999999999999</c:v>
                </c:pt>
                <c:pt idx="277">
                  <c:v>19.850000000000001</c:v>
                </c:pt>
                <c:pt idx="278">
                  <c:v>19.149999999999999</c:v>
                </c:pt>
                <c:pt idx="279">
                  <c:v>18.899999999999999</c:v>
                </c:pt>
                <c:pt idx="280">
                  <c:v>18.600000000000001</c:v>
                </c:pt>
                <c:pt idx="281">
                  <c:v>19.8</c:v>
                </c:pt>
                <c:pt idx="282">
                  <c:v>19.55</c:v>
                </c:pt>
                <c:pt idx="283">
                  <c:v>18.850000000000001</c:v>
                </c:pt>
                <c:pt idx="284">
                  <c:v>19.149999999999999</c:v>
                </c:pt>
                <c:pt idx="285">
                  <c:v>19.399999999999999</c:v>
                </c:pt>
                <c:pt idx="286">
                  <c:v>20.6</c:v>
                </c:pt>
                <c:pt idx="287">
                  <c:v>20.2</c:v>
                </c:pt>
                <c:pt idx="288">
                  <c:v>19.850000000000001</c:v>
                </c:pt>
                <c:pt idx="289">
                  <c:v>19.899999999999999</c:v>
                </c:pt>
                <c:pt idx="290">
                  <c:v>19.45</c:v>
                </c:pt>
                <c:pt idx="291">
                  <c:v>20.399999999999999</c:v>
                </c:pt>
                <c:pt idx="292">
                  <c:v>21.65</c:v>
                </c:pt>
                <c:pt idx="293">
                  <c:v>21.45</c:v>
                </c:pt>
                <c:pt idx="294">
                  <c:v>20.55</c:v>
                </c:pt>
                <c:pt idx="295">
                  <c:v>20.95</c:v>
                </c:pt>
                <c:pt idx="296">
                  <c:v>19.899999999999999</c:v>
                </c:pt>
                <c:pt idx="297">
                  <c:v>20.7</c:v>
                </c:pt>
                <c:pt idx="298">
                  <c:v>21.25</c:v>
                </c:pt>
                <c:pt idx="299">
                  <c:v>21.8</c:v>
                </c:pt>
                <c:pt idx="300">
                  <c:v>20.75</c:v>
                </c:pt>
                <c:pt idx="301">
                  <c:v>21.45</c:v>
                </c:pt>
                <c:pt idx="302">
                  <c:v>21.6</c:v>
                </c:pt>
                <c:pt idx="303">
                  <c:v>21.2</c:v>
                </c:pt>
                <c:pt idx="304">
                  <c:v>20.149999999999999</c:v>
                </c:pt>
                <c:pt idx="305">
                  <c:v>19.95</c:v>
                </c:pt>
                <c:pt idx="306">
                  <c:v>19.350000000000001</c:v>
                </c:pt>
                <c:pt idx="307">
                  <c:v>18.5</c:v>
                </c:pt>
                <c:pt idx="308">
                  <c:v>18.2</c:v>
                </c:pt>
                <c:pt idx="309">
                  <c:v>18.899999999999999</c:v>
                </c:pt>
                <c:pt idx="310">
                  <c:v>19.899999999999999</c:v>
                </c:pt>
                <c:pt idx="311">
                  <c:v>20.7</c:v>
                </c:pt>
                <c:pt idx="312">
                  <c:v>22.85</c:v>
                </c:pt>
                <c:pt idx="313">
                  <c:v>21.85</c:v>
                </c:pt>
                <c:pt idx="314">
                  <c:v>21.9</c:v>
                </c:pt>
                <c:pt idx="315">
                  <c:v>22.15</c:v>
                </c:pt>
                <c:pt idx="316">
                  <c:v>22.25</c:v>
                </c:pt>
                <c:pt idx="317">
                  <c:v>21.9</c:v>
                </c:pt>
                <c:pt idx="318">
                  <c:v>20.95</c:v>
                </c:pt>
                <c:pt idx="319">
                  <c:v>21.55</c:v>
                </c:pt>
                <c:pt idx="320">
                  <c:v>22.45</c:v>
                </c:pt>
                <c:pt idx="321">
                  <c:v>22.4</c:v>
                </c:pt>
                <c:pt idx="322">
                  <c:v>22.25</c:v>
                </c:pt>
                <c:pt idx="323">
                  <c:v>23.3</c:v>
                </c:pt>
                <c:pt idx="324">
                  <c:v>23.4</c:v>
                </c:pt>
                <c:pt idx="325">
                  <c:v>23.05</c:v>
                </c:pt>
                <c:pt idx="326">
                  <c:v>21.1</c:v>
                </c:pt>
                <c:pt idx="327">
                  <c:v>21.1</c:v>
                </c:pt>
                <c:pt idx="328">
                  <c:v>22.25</c:v>
                </c:pt>
                <c:pt idx="329">
                  <c:v>22.2</c:v>
                </c:pt>
                <c:pt idx="330">
                  <c:v>21.4</c:v>
                </c:pt>
                <c:pt idx="331">
                  <c:v>21.7</c:v>
                </c:pt>
                <c:pt idx="332">
                  <c:v>20.85</c:v>
                </c:pt>
                <c:pt idx="333">
                  <c:v>19.7</c:v>
                </c:pt>
                <c:pt idx="334">
                  <c:v>20.149999999999999</c:v>
                </c:pt>
                <c:pt idx="335">
                  <c:v>20.05</c:v>
                </c:pt>
                <c:pt idx="336">
                  <c:v>20.25</c:v>
                </c:pt>
                <c:pt idx="337">
                  <c:v>20.25</c:v>
                </c:pt>
                <c:pt idx="338">
                  <c:v>21.3</c:v>
                </c:pt>
                <c:pt idx="339">
                  <c:v>20.7</c:v>
                </c:pt>
                <c:pt idx="340">
                  <c:v>21.35</c:v>
                </c:pt>
                <c:pt idx="341">
                  <c:v>22.05</c:v>
                </c:pt>
                <c:pt idx="342">
                  <c:v>22.65</c:v>
                </c:pt>
                <c:pt idx="343">
                  <c:v>22.45</c:v>
                </c:pt>
                <c:pt idx="344">
                  <c:v>22.1</c:v>
                </c:pt>
                <c:pt idx="345">
                  <c:v>22.7</c:v>
                </c:pt>
                <c:pt idx="346">
                  <c:v>23.25</c:v>
                </c:pt>
                <c:pt idx="347">
                  <c:v>24.1</c:v>
                </c:pt>
                <c:pt idx="348">
                  <c:v>24.05</c:v>
                </c:pt>
                <c:pt idx="349">
                  <c:v>22.75</c:v>
                </c:pt>
                <c:pt idx="350">
                  <c:v>22.75</c:v>
                </c:pt>
                <c:pt idx="351">
                  <c:v>23.95</c:v>
                </c:pt>
                <c:pt idx="352">
                  <c:v>26.8</c:v>
                </c:pt>
                <c:pt idx="353">
                  <c:v>28.1</c:v>
                </c:pt>
                <c:pt idx="354">
                  <c:v>24.35</c:v>
                </c:pt>
                <c:pt idx="355">
                  <c:v>24</c:v>
                </c:pt>
                <c:pt idx="356">
                  <c:v>23.55</c:v>
                </c:pt>
                <c:pt idx="357">
                  <c:v>21.3</c:v>
                </c:pt>
                <c:pt idx="358">
                  <c:v>20.350000000000001</c:v>
                </c:pt>
                <c:pt idx="359">
                  <c:v>21.1</c:v>
                </c:pt>
                <c:pt idx="360">
                  <c:v>21.35</c:v>
                </c:pt>
                <c:pt idx="361">
                  <c:v>21.65</c:v>
                </c:pt>
                <c:pt idx="362">
                  <c:v>25.7</c:v>
                </c:pt>
                <c:pt idx="363">
                  <c:v>26.3</c:v>
                </c:pt>
                <c:pt idx="364">
                  <c:v>24.1</c:v>
                </c:pt>
                <c:pt idx="365">
                  <c:v>24.9</c:v>
                </c:pt>
                <c:pt idx="366">
                  <c:v>25.25</c:v>
                </c:pt>
                <c:pt idx="367">
                  <c:v>26.25</c:v>
                </c:pt>
                <c:pt idx="368">
                  <c:v>27.15</c:v>
                </c:pt>
                <c:pt idx="369">
                  <c:v>26.95</c:v>
                </c:pt>
                <c:pt idx="370">
                  <c:v>25.55</c:v>
                </c:pt>
                <c:pt idx="371">
                  <c:v>24.25</c:v>
                </c:pt>
                <c:pt idx="372">
                  <c:v>21.9</c:v>
                </c:pt>
                <c:pt idx="373">
                  <c:v>20.399999999999999</c:v>
                </c:pt>
                <c:pt idx="374">
                  <c:v>20.350000000000001</c:v>
                </c:pt>
                <c:pt idx="375">
                  <c:v>18.95</c:v>
                </c:pt>
                <c:pt idx="376">
                  <c:v>18.7</c:v>
                </c:pt>
                <c:pt idx="377">
                  <c:v>18.3</c:v>
                </c:pt>
                <c:pt idx="378">
                  <c:v>17.7</c:v>
                </c:pt>
                <c:pt idx="379">
                  <c:v>19.8</c:v>
                </c:pt>
                <c:pt idx="380">
                  <c:v>19.25</c:v>
                </c:pt>
                <c:pt idx="381">
                  <c:v>19.95</c:v>
                </c:pt>
                <c:pt idx="382">
                  <c:v>21.7</c:v>
                </c:pt>
                <c:pt idx="383">
                  <c:v>20.5</c:v>
                </c:pt>
                <c:pt idx="384">
                  <c:v>20.5</c:v>
                </c:pt>
                <c:pt idx="385">
                  <c:v>20.399999999999999</c:v>
                </c:pt>
                <c:pt idx="386">
                  <c:v>20.05</c:v>
                </c:pt>
                <c:pt idx="387">
                  <c:v>19.350000000000001</c:v>
                </c:pt>
                <c:pt idx="388">
                  <c:v>19.05</c:v>
                </c:pt>
                <c:pt idx="389">
                  <c:v>18.55</c:v>
                </c:pt>
                <c:pt idx="390">
                  <c:v>19.100000000000001</c:v>
                </c:pt>
                <c:pt idx="391">
                  <c:v>19.25</c:v>
                </c:pt>
                <c:pt idx="392">
                  <c:v>18.649999999999999</c:v>
                </c:pt>
                <c:pt idx="393">
                  <c:v>20</c:v>
                </c:pt>
                <c:pt idx="394">
                  <c:v>22.75</c:v>
                </c:pt>
                <c:pt idx="395">
                  <c:v>22.2</c:v>
                </c:pt>
                <c:pt idx="396">
                  <c:v>22.25</c:v>
                </c:pt>
                <c:pt idx="397">
                  <c:v>22.05</c:v>
                </c:pt>
                <c:pt idx="398">
                  <c:v>21.95</c:v>
                </c:pt>
                <c:pt idx="399">
                  <c:v>22.2</c:v>
                </c:pt>
                <c:pt idx="400">
                  <c:v>22.75</c:v>
                </c:pt>
                <c:pt idx="401">
                  <c:v>25.1</c:v>
                </c:pt>
                <c:pt idx="402">
                  <c:v>27.6</c:v>
                </c:pt>
                <c:pt idx="403">
                  <c:v>26.25</c:v>
                </c:pt>
                <c:pt idx="404">
                  <c:v>28.1</c:v>
                </c:pt>
                <c:pt idx="405">
                  <c:v>25.8</c:v>
                </c:pt>
                <c:pt idx="406">
                  <c:v>27.75</c:v>
                </c:pt>
                <c:pt idx="407">
                  <c:v>28.85</c:v>
                </c:pt>
                <c:pt idx="408">
                  <c:v>31.75</c:v>
                </c:pt>
                <c:pt idx="409">
                  <c:v>31.95</c:v>
                </c:pt>
                <c:pt idx="410">
                  <c:v>28.65</c:v>
                </c:pt>
                <c:pt idx="411">
                  <c:v>32.450000000000003</c:v>
                </c:pt>
                <c:pt idx="412">
                  <c:v>32.85</c:v>
                </c:pt>
                <c:pt idx="413">
                  <c:v>30.75</c:v>
                </c:pt>
                <c:pt idx="414">
                  <c:v>28.85</c:v>
                </c:pt>
                <c:pt idx="415">
                  <c:v>30.85</c:v>
                </c:pt>
                <c:pt idx="416">
                  <c:v>30.65</c:v>
                </c:pt>
                <c:pt idx="417">
                  <c:v>30.25</c:v>
                </c:pt>
                <c:pt idx="418">
                  <c:v>29.7</c:v>
                </c:pt>
                <c:pt idx="419">
                  <c:v>25.2</c:v>
                </c:pt>
                <c:pt idx="420">
                  <c:v>24.5</c:v>
                </c:pt>
                <c:pt idx="421">
                  <c:v>25.6</c:v>
                </c:pt>
                <c:pt idx="422">
                  <c:v>25.4</c:v>
                </c:pt>
                <c:pt idx="423">
                  <c:v>27.55</c:v>
                </c:pt>
                <c:pt idx="424">
                  <c:v>27.15</c:v>
                </c:pt>
                <c:pt idx="425">
                  <c:v>28.65</c:v>
                </c:pt>
                <c:pt idx="426">
                  <c:v>27.05</c:v>
                </c:pt>
                <c:pt idx="427">
                  <c:v>28.95</c:v>
                </c:pt>
                <c:pt idx="428">
                  <c:v>29.5</c:v>
                </c:pt>
                <c:pt idx="429">
                  <c:v>28.8</c:v>
                </c:pt>
                <c:pt idx="430">
                  <c:v>29.45</c:v>
                </c:pt>
                <c:pt idx="431">
                  <c:v>28.8</c:v>
                </c:pt>
                <c:pt idx="432">
                  <c:v>27.45</c:v>
                </c:pt>
                <c:pt idx="433">
                  <c:v>25.85</c:v>
                </c:pt>
                <c:pt idx="434">
                  <c:v>25.9</c:v>
                </c:pt>
                <c:pt idx="435">
                  <c:v>25.35</c:v>
                </c:pt>
                <c:pt idx="436">
                  <c:v>24.35</c:v>
                </c:pt>
                <c:pt idx="437">
                  <c:v>23.75</c:v>
                </c:pt>
                <c:pt idx="438">
                  <c:v>23.7</c:v>
                </c:pt>
                <c:pt idx="439">
                  <c:v>24.85</c:v>
                </c:pt>
                <c:pt idx="440">
                  <c:v>24.45</c:v>
                </c:pt>
                <c:pt idx="441">
                  <c:v>23.7</c:v>
                </c:pt>
                <c:pt idx="442">
                  <c:v>22.7</c:v>
                </c:pt>
                <c:pt idx="443">
                  <c:v>22.25</c:v>
                </c:pt>
                <c:pt idx="444">
                  <c:v>22.55</c:v>
                </c:pt>
                <c:pt idx="445">
                  <c:v>22.3</c:v>
                </c:pt>
                <c:pt idx="446">
                  <c:v>22.3</c:v>
                </c:pt>
                <c:pt idx="447">
                  <c:v>22.35</c:v>
                </c:pt>
                <c:pt idx="448">
                  <c:v>22.55</c:v>
                </c:pt>
                <c:pt idx="449">
                  <c:v>21.95</c:v>
                </c:pt>
                <c:pt idx="450">
                  <c:v>22.15</c:v>
                </c:pt>
                <c:pt idx="451">
                  <c:v>21.9</c:v>
                </c:pt>
                <c:pt idx="452">
                  <c:v>22.1</c:v>
                </c:pt>
                <c:pt idx="453">
                  <c:v>21.7</c:v>
                </c:pt>
                <c:pt idx="454">
                  <c:v>22</c:v>
                </c:pt>
                <c:pt idx="455">
                  <c:v>22.1</c:v>
                </c:pt>
                <c:pt idx="456">
                  <c:v>21.85</c:v>
                </c:pt>
                <c:pt idx="457">
                  <c:v>22.5</c:v>
                </c:pt>
                <c:pt idx="458">
                  <c:v>23.05</c:v>
                </c:pt>
                <c:pt idx="459">
                  <c:v>22.4</c:v>
                </c:pt>
                <c:pt idx="460">
                  <c:v>23.6</c:v>
                </c:pt>
                <c:pt idx="461">
                  <c:v>25.3</c:v>
                </c:pt>
                <c:pt idx="462">
                  <c:v>26</c:v>
                </c:pt>
                <c:pt idx="463">
                  <c:v>23.85</c:v>
                </c:pt>
                <c:pt idx="464">
                  <c:v>22.8</c:v>
                </c:pt>
                <c:pt idx="465">
                  <c:v>22.45</c:v>
                </c:pt>
                <c:pt idx="466">
                  <c:v>22.25</c:v>
                </c:pt>
                <c:pt idx="467">
                  <c:v>22</c:v>
                </c:pt>
                <c:pt idx="468">
                  <c:v>22.6</c:v>
                </c:pt>
                <c:pt idx="469">
                  <c:v>21.95</c:v>
                </c:pt>
                <c:pt idx="470">
                  <c:v>21.6</c:v>
                </c:pt>
                <c:pt idx="471">
                  <c:v>22.1</c:v>
                </c:pt>
                <c:pt idx="472">
                  <c:v>22.5</c:v>
                </c:pt>
                <c:pt idx="473">
                  <c:v>22.3</c:v>
                </c:pt>
                <c:pt idx="474">
                  <c:v>21.5</c:v>
                </c:pt>
                <c:pt idx="475">
                  <c:v>21.85</c:v>
                </c:pt>
                <c:pt idx="476">
                  <c:v>22.45</c:v>
                </c:pt>
                <c:pt idx="477">
                  <c:v>21.95</c:v>
                </c:pt>
                <c:pt idx="478">
                  <c:v>22.9</c:v>
                </c:pt>
                <c:pt idx="479">
                  <c:v>23.45</c:v>
                </c:pt>
                <c:pt idx="480">
                  <c:v>23.95</c:v>
                </c:pt>
                <c:pt idx="481">
                  <c:v>26.1</c:v>
                </c:pt>
                <c:pt idx="482">
                  <c:v>29.1</c:v>
                </c:pt>
                <c:pt idx="483">
                  <c:v>26.8</c:v>
                </c:pt>
                <c:pt idx="484">
                  <c:v>24.6</c:v>
                </c:pt>
                <c:pt idx="485">
                  <c:v>23.9</c:v>
                </c:pt>
                <c:pt idx="486">
                  <c:v>24.85</c:v>
                </c:pt>
                <c:pt idx="487">
                  <c:v>24.75</c:v>
                </c:pt>
                <c:pt idx="488">
                  <c:v>24.3</c:v>
                </c:pt>
                <c:pt idx="489">
                  <c:v>22.55</c:v>
                </c:pt>
                <c:pt idx="490">
                  <c:v>22.55</c:v>
                </c:pt>
                <c:pt idx="491">
                  <c:v>23.7</c:v>
                </c:pt>
                <c:pt idx="492">
                  <c:v>22.7</c:v>
                </c:pt>
                <c:pt idx="493">
                  <c:v>23.2</c:v>
                </c:pt>
                <c:pt idx="494">
                  <c:v>23.2</c:v>
                </c:pt>
                <c:pt idx="495">
                  <c:v>25.4</c:v>
                </c:pt>
                <c:pt idx="496">
                  <c:v>24.9</c:v>
                </c:pt>
                <c:pt idx="497">
                  <c:v>25.5</c:v>
                </c:pt>
                <c:pt idx="498">
                  <c:v>27.55</c:v>
                </c:pt>
                <c:pt idx="499">
                  <c:v>28.7</c:v>
                </c:pt>
                <c:pt idx="500">
                  <c:v>29.15</c:v>
                </c:pt>
                <c:pt idx="501">
                  <c:v>28.15</c:v>
                </c:pt>
                <c:pt idx="502">
                  <c:v>27.45</c:v>
                </c:pt>
                <c:pt idx="503">
                  <c:v>28.95</c:v>
                </c:pt>
                <c:pt idx="504">
                  <c:v>32.950000000000003</c:v>
                </c:pt>
                <c:pt idx="505">
                  <c:v>33</c:v>
                </c:pt>
                <c:pt idx="506">
                  <c:v>30.3</c:v>
                </c:pt>
                <c:pt idx="507">
                  <c:v>31.85</c:v>
                </c:pt>
                <c:pt idx="508">
                  <c:v>30.1</c:v>
                </c:pt>
                <c:pt idx="509">
                  <c:v>28.9</c:v>
                </c:pt>
                <c:pt idx="510">
                  <c:v>28.35</c:v>
                </c:pt>
                <c:pt idx="511">
                  <c:v>28.15</c:v>
                </c:pt>
                <c:pt idx="512">
                  <c:v>27.95</c:v>
                </c:pt>
                <c:pt idx="513">
                  <c:v>29</c:v>
                </c:pt>
                <c:pt idx="514">
                  <c:v>27.9</c:v>
                </c:pt>
                <c:pt idx="515">
                  <c:v>27.5</c:v>
                </c:pt>
                <c:pt idx="516">
                  <c:v>28.9</c:v>
                </c:pt>
                <c:pt idx="517">
                  <c:v>30</c:v>
                </c:pt>
                <c:pt idx="518">
                  <c:v>29.45</c:v>
                </c:pt>
                <c:pt idx="519">
                  <c:v>30.05</c:v>
                </c:pt>
                <c:pt idx="520">
                  <c:v>32.15</c:v>
                </c:pt>
                <c:pt idx="521">
                  <c:v>32.549999999999997</c:v>
                </c:pt>
                <c:pt idx="522">
                  <c:v>32.35</c:v>
                </c:pt>
                <c:pt idx="523">
                  <c:v>36.799999999999997</c:v>
                </c:pt>
                <c:pt idx="524">
                  <c:v>35.450000000000003</c:v>
                </c:pt>
                <c:pt idx="525">
                  <c:v>33</c:v>
                </c:pt>
                <c:pt idx="526">
                  <c:v>33.549999999999997</c:v>
                </c:pt>
                <c:pt idx="527">
                  <c:v>28.55</c:v>
                </c:pt>
                <c:pt idx="528">
                  <c:v>29.1</c:v>
                </c:pt>
                <c:pt idx="529">
                  <c:v>29.4</c:v>
                </c:pt>
                <c:pt idx="530">
                  <c:v>28.05</c:v>
                </c:pt>
                <c:pt idx="531">
                  <c:v>28.7</c:v>
                </c:pt>
                <c:pt idx="532">
                  <c:v>30.35</c:v>
                </c:pt>
                <c:pt idx="533">
                  <c:v>29.25</c:v>
                </c:pt>
                <c:pt idx="534">
                  <c:v>28.2</c:v>
                </c:pt>
                <c:pt idx="535">
                  <c:v>28.45</c:v>
                </c:pt>
                <c:pt idx="536">
                  <c:v>27.45</c:v>
                </c:pt>
                <c:pt idx="537">
                  <c:v>26.7</c:v>
                </c:pt>
                <c:pt idx="538">
                  <c:v>25.8</c:v>
                </c:pt>
                <c:pt idx="539">
                  <c:v>24.75</c:v>
                </c:pt>
                <c:pt idx="540">
                  <c:v>25.8</c:v>
                </c:pt>
                <c:pt idx="541">
                  <c:v>26.35</c:v>
                </c:pt>
                <c:pt idx="542">
                  <c:v>26.15</c:v>
                </c:pt>
                <c:pt idx="543">
                  <c:v>27.05</c:v>
                </c:pt>
                <c:pt idx="544">
                  <c:v>24.7</c:v>
                </c:pt>
                <c:pt idx="545">
                  <c:v>23.1</c:v>
                </c:pt>
                <c:pt idx="546">
                  <c:v>23.2</c:v>
                </c:pt>
                <c:pt idx="547">
                  <c:v>25.6</c:v>
                </c:pt>
                <c:pt idx="548">
                  <c:v>25</c:v>
                </c:pt>
                <c:pt idx="549">
                  <c:v>23.8</c:v>
                </c:pt>
                <c:pt idx="550">
                  <c:v>24.45</c:v>
                </c:pt>
                <c:pt idx="551">
                  <c:v>24.15</c:v>
                </c:pt>
                <c:pt idx="552">
                  <c:v>24.3</c:v>
                </c:pt>
                <c:pt idx="553">
                  <c:v>25.9</c:v>
                </c:pt>
                <c:pt idx="554">
                  <c:v>25.15</c:v>
                </c:pt>
                <c:pt idx="555">
                  <c:v>23.55</c:v>
                </c:pt>
                <c:pt idx="556">
                  <c:v>24.35</c:v>
                </c:pt>
              </c:numCache>
            </c:numRef>
          </c:yVal>
          <c:smooth val="1"/>
        </c:ser>
        <c:dLbls>
          <c:showLegendKey val="0"/>
          <c:showVal val="0"/>
          <c:showCatName val="0"/>
          <c:showSerName val="0"/>
          <c:showPercent val="0"/>
          <c:showBubbleSize val="0"/>
        </c:dLbls>
        <c:axId val="346498176"/>
        <c:axId val="346127744"/>
      </c:scatterChart>
      <c:valAx>
        <c:axId val="346124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Date</a:t>
                </a:r>
              </a:p>
            </c:rich>
          </c:tx>
          <c:layout/>
          <c:overlay val="0"/>
          <c:spPr>
            <a:noFill/>
            <a:ln>
              <a:noFill/>
            </a:ln>
            <a:effectLst/>
          </c:spPr>
        </c:title>
        <c:numFmt formatCode="yyyy\-mm\-dd"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126208"/>
        <c:crosses val="autoZero"/>
        <c:crossBetween val="midCat"/>
        <c:majorUnit val="200"/>
      </c:valAx>
      <c:valAx>
        <c:axId val="346126208"/>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124288"/>
        <c:crosses val="autoZero"/>
        <c:crossBetween val="midCat"/>
      </c:valAx>
      <c:valAx>
        <c:axId val="346127744"/>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498176"/>
        <c:crosses val="max"/>
        <c:crossBetween val="midCat"/>
      </c:valAx>
      <c:valAx>
        <c:axId val="346498176"/>
        <c:scaling>
          <c:orientation val="minMax"/>
        </c:scaling>
        <c:delete val="1"/>
        <c:axPos val="b"/>
        <c:numFmt formatCode="yyyy\-mm\-dd" sourceLinked="1"/>
        <c:majorTickMark val="out"/>
        <c:minorTickMark val="none"/>
        <c:tickLblPos val="nextTo"/>
        <c:crossAx val="34612774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dk1"/>
      </a:solid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cleanSpot!$AT$2</c:f>
              <c:strCache>
                <c:ptCount val="1"/>
                <c:pt idx="0">
                  <c:v>SU FP</c:v>
                </c:pt>
              </c:strCache>
            </c:strRef>
          </c:tx>
          <c:spPr>
            <a:ln w="19050" cap="rnd">
              <a:solidFill>
                <a:schemeClr val="accent1"/>
              </a:solidFill>
              <a:round/>
            </a:ln>
            <a:effectLst/>
          </c:spPr>
          <c:marker>
            <c:symbol val="none"/>
          </c:marker>
          <c:xVal>
            <c:numRef>
              <c:f>cleanSpot!$A$3:$A$2479</c:f>
              <c:numCache>
                <c:formatCode>m/d/yyyy</c:formatCode>
                <c:ptCount val="2477"/>
                <c:pt idx="0">
                  <c:v>38243</c:v>
                </c:pt>
                <c:pt idx="1">
                  <c:v>38244</c:v>
                </c:pt>
                <c:pt idx="2">
                  <c:v>38245</c:v>
                </c:pt>
                <c:pt idx="3">
                  <c:v>38246</c:v>
                </c:pt>
                <c:pt idx="4">
                  <c:v>38247</c:v>
                </c:pt>
                <c:pt idx="5">
                  <c:v>38250</c:v>
                </c:pt>
                <c:pt idx="6">
                  <c:v>38251</c:v>
                </c:pt>
                <c:pt idx="7">
                  <c:v>38252</c:v>
                </c:pt>
                <c:pt idx="8">
                  <c:v>38253</c:v>
                </c:pt>
                <c:pt idx="9">
                  <c:v>38254</c:v>
                </c:pt>
                <c:pt idx="10">
                  <c:v>38257</c:v>
                </c:pt>
                <c:pt idx="11">
                  <c:v>38258</c:v>
                </c:pt>
                <c:pt idx="12">
                  <c:v>38259</c:v>
                </c:pt>
                <c:pt idx="13">
                  <c:v>38260</c:v>
                </c:pt>
                <c:pt idx="14">
                  <c:v>38261</c:v>
                </c:pt>
                <c:pt idx="15">
                  <c:v>38264</c:v>
                </c:pt>
                <c:pt idx="16">
                  <c:v>38265</c:v>
                </c:pt>
                <c:pt idx="17">
                  <c:v>38266</c:v>
                </c:pt>
                <c:pt idx="18">
                  <c:v>38267</c:v>
                </c:pt>
                <c:pt idx="19">
                  <c:v>38268</c:v>
                </c:pt>
                <c:pt idx="20">
                  <c:v>38271</c:v>
                </c:pt>
                <c:pt idx="21">
                  <c:v>38272</c:v>
                </c:pt>
                <c:pt idx="22">
                  <c:v>38273</c:v>
                </c:pt>
                <c:pt idx="23">
                  <c:v>38274</c:v>
                </c:pt>
                <c:pt idx="24">
                  <c:v>38275</c:v>
                </c:pt>
                <c:pt idx="25">
                  <c:v>38278</c:v>
                </c:pt>
                <c:pt idx="26">
                  <c:v>38279</c:v>
                </c:pt>
                <c:pt idx="27">
                  <c:v>38280</c:v>
                </c:pt>
                <c:pt idx="28">
                  <c:v>38281</c:v>
                </c:pt>
                <c:pt idx="29">
                  <c:v>38282</c:v>
                </c:pt>
                <c:pt idx="30">
                  <c:v>38285</c:v>
                </c:pt>
                <c:pt idx="31">
                  <c:v>38286</c:v>
                </c:pt>
                <c:pt idx="32">
                  <c:v>38287</c:v>
                </c:pt>
                <c:pt idx="33">
                  <c:v>38288</c:v>
                </c:pt>
                <c:pt idx="34">
                  <c:v>38289</c:v>
                </c:pt>
                <c:pt idx="35">
                  <c:v>38292</c:v>
                </c:pt>
                <c:pt idx="36">
                  <c:v>38293</c:v>
                </c:pt>
                <c:pt idx="37">
                  <c:v>38294</c:v>
                </c:pt>
                <c:pt idx="38">
                  <c:v>38295</c:v>
                </c:pt>
                <c:pt idx="39">
                  <c:v>38296</c:v>
                </c:pt>
                <c:pt idx="40">
                  <c:v>38299</c:v>
                </c:pt>
                <c:pt idx="41">
                  <c:v>38300</c:v>
                </c:pt>
                <c:pt idx="42">
                  <c:v>38301</c:v>
                </c:pt>
                <c:pt idx="43">
                  <c:v>38302</c:v>
                </c:pt>
                <c:pt idx="44">
                  <c:v>38303</c:v>
                </c:pt>
                <c:pt idx="45">
                  <c:v>38306</c:v>
                </c:pt>
                <c:pt idx="46">
                  <c:v>38307</c:v>
                </c:pt>
                <c:pt idx="47">
                  <c:v>38308</c:v>
                </c:pt>
                <c:pt idx="48">
                  <c:v>38309</c:v>
                </c:pt>
                <c:pt idx="49">
                  <c:v>38310</c:v>
                </c:pt>
                <c:pt idx="50">
                  <c:v>38313</c:v>
                </c:pt>
                <c:pt idx="51">
                  <c:v>38314</c:v>
                </c:pt>
                <c:pt idx="52">
                  <c:v>38315</c:v>
                </c:pt>
                <c:pt idx="53">
                  <c:v>38316</c:v>
                </c:pt>
                <c:pt idx="54">
                  <c:v>38317</c:v>
                </c:pt>
                <c:pt idx="55">
                  <c:v>38320</c:v>
                </c:pt>
                <c:pt idx="56">
                  <c:v>38321</c:v>
                </c:pt>
                <c:pt idx="57">
                  <c:v>38322</c:v>
                </c:pt>
                <c:pt idx="58">
                  <c:v>38323</c:v>
                </c:pt>
                <c:pt idx="59">
                  <c:v>38324</c:v>
                </c:pt>
                <c:pt idx="60">
                  <c:v>38329</c:v>
                </c:pt>
                <c:pt idx="61">
                  <c:v>38330</c:v>
                </c:pt>
                <c:pt idx="62">
                  <c:v>38331</c:v>
                </c:pt>
                <c:pt idx="63">
                  <c:v>38334</c:v>
                </c:pt>
                <c:pt idx="64">
                  <c:v>38335</c:v>
                </c:pt>
                <c:pt idx="65">
                  <c:v>38336</c:v>
                </c:pt>
                <c:pt idx="66">
                  <c:v>38337</c:v>
                </c:pt>
                <c:pt idx="67">
                  <c:v>38338</c:v>
                </c:pt>
                <c:pt idx="68">
                  <c:v>38341</c:v>
                </c:pt>
                <c:pt idx="69">
                  <c:v>38342</c:v>
                </c:pt>
                <c:pt idx="70">
                  <c:v>38343</c:v>
                </c:pt>
                <c:pt idx="71">
                  <c:v>38344</c:v>
                </c:pt>
                <c:pt idx="72">
                  <c:v>38348</c:v>
                </c:pt>
                <c:pt idx="73">
                  <c:v>38349</c:v>
                </c:pt>
                <c:pt idx="74">
                  <c:v>38350</c:v>
                </c:pt>
                <c:pt idx="75">
                  <c:v>38351</c:v>
                </c:pt>
                <c:pt idx="76">
                  <c:v>38355</c:v>
                </c:pt>
                <c:pt idx="77">
                  <c:v>38356</c:v>
                </c:pt>
                <c:pt idx="78">
                  <c:v>38357</c:v>
                </c:pt>
                <c:pt idx="79">
                  <c:v>38358</c:v>
                </c:pt>
                <c:pt idx="80">
                  <c:v>38359</c:v>
                </c:pt>
                <c:pt idx="81">
                  <c:v>38362</c:v>
                </c:pt>
                <c:pt idx="82">
                  <c:v>38363</c:v>
                </c:pt>
                <c:pt idx="83">
                  <c:v>38364</c:v>
                </c:pt>
                <c:pt idx="84">
                  <c:v>38365</c:v>
                </c:pt>
                <c:pt idx="85">
                  <c:v>38366</c:v>
                </c:pt>
                <c:pt idx="86">
                  <c:v>38369</c:v>
                </c:pt>
                <c:pt idx="87">
                  <c:v>38370</c:v>
                </c:pt>
                <c:pt idx="88">
                  <c:v>38371</c:v>
                </c:pt>
                <c:pt idx="89">
                  <c:v>38372</c:v>
                </c:pt>
                <c:pt idx="90">
                  <c:v>38373</c:v>
                </c:pt>
                <c:pt idx="91">
                  <c:v>38376</c:v>
                </c:pt>
                <c:pt idx="92">
                  <c:v>38377</c:v>
                </c:pt>
                <c:pt idx="93">
                  <c:v>38378</c:v>
                </c:pt>
                <c:pt idx="94">
                  <c:v>38379</c:v>
                </c:pt>
                <c:pt idx="95">
                  <c:v>38380</c:v>
                </c:pt>
                <c:pt idx="96">
                  <c:v>38383</c:v>
                </c:pt>
                <c:pt idx="97">
                  <c:v>38384</c:v>
                </c:pt>
                <c:pt idx="98">
                  <c:v>38385</c:v>
                </c:pt>
                <c:pt idx="99">
                  <c:v>38386</c:v>
                </c:pt>
                <c:pt idx="100">
                  <c:v>38387</c:v>
                </c:pt>
                <c:pt idx="101">
                  <c:v>38390</c:v>
                </c:pt>
                <c:pt idx="102">
                  <c:v>38391</c:v>
                </c:pt>
                <c:pt idx="103">
                  <c:v>38392</c:v>
                </c:pt>
                <c:pt idx="104">
                  <c:v>38393</c:v>
                </c:pt>
                <c:pt idx="105">
                  <c:v>38394</c:v>
                </c:pt>
                <c:pt idx="106">
                  <c:v>38397</c:v>
                </c:pt>
                <c:pt idx="107">
                  <c:v>38398</c:v>
                </c:pt>
                <c:pt idx="108">
                  <c:v>38399</c:v>
                </c:pt>
                <c:pt idx="109">
                  <c:v>38400</c:v>
                </c:pt>
                <c:pt idx="110">
                  <c:v>38401</c:v>
                </c:pt>
                <c:pt idx="111">
                  <c:v>38404</c:v>
                </c:pt>
                <c:pt idx="112">
                  <c:v>38405</c:v>
                </c:pt>
                <c:pt idx="113">
                  <c:v>38406</c:v>
                </c:pt>
                <c:pt idx="114">
                  <c:v>38407</c:v>
                </c:pt>
                <c:pt idx="115">
                  <c:v>38408</c:v>
                </c:pt>
                <c:pt idx="116">
                  <c:v>38411</c:v>
                </c:pt>
                <c:pt idx="117">
                  <c:v>38412</c:v>
                </c:pt>
                <c:pt idx="118">
                  <c:v>38413</c:v>
                </c:pt>
                <c:pt idx="119">
                  <c:v>38414</c:v>
                </c:pt>
                <c:pt idx="120">
                  <c:v>38415</c:v>
                </c:pt>
                <c:pt idx="121">
                  <c:v>38418</c:v>
                </c:pt>
                <c:pt idx="122">
                  <c:v>38419</c:v>
                </c:pt>
                <c:pt idx="123">
                  <c:v>38420</c:v>
                </c:pt>
                <c:pt idx="124">
                  <c:v>38422</c:v>
                </c:pt>
                <c:pt idx="125">
                  <c:v>38425</c:v>
                </c:pt>
                <c:pt idx="126">
                  <c:v>38426</c:v>
                </c:pt>
                <c:pt idx="127">
                  <c:v>38427</c:v>
                </c:pt>
                <c:pt idx="128">
                  <c:v>38428</c:v>
                </c:pt>
                <c:pt idx="129">
                  <c:v>38429</c:v>
                </c:pt>
                <c:pt idx="130">
                  <c:v>38432</c:v>
                </c:pt>
                <c:pt idx="131">
                  <c:v>38433</c:v>
                </c:pt>
                <c:pt idx="132">
                  <c:v>38434</c:v>
                </c:pt>
                <c:pt idx="133">
                  <c:v>38435</c:v>
                </c:pt>
                <c:pt idx="134">
                  <c:v>38436</c:v>
                </c:pt>
                <c:pt idx="135">
                  <c:v>38439</c:v>
                </c:pt>
                <c:pt idx="136">
                  <c:v>38440</c:v>
                </c:pt>
                <c:pt idx="137">
                  <c:v>38441</c:v>
                </c:pt>
                <c:pt idx="138">
                  <c:v>38442</c:v>
                </c:pt>
                <c:pt idx="139">
                  <c:v>38443</c:v>
                </c:pt>
                <c:pt idx="140">
                  <c:v>38446</c:v>
                </c:pt>
                <c:pt idx="141">
                  <c:v>38447</c:v>
                </c:pt>
                <c:pt idx="142">
                  <c:v>38448</c:v>
                </c:pt>
                <c:pt idx="143">
                  <c:v>38449</c:v>
                </c:pt>
                <c:pt idx="144">
                  <c:v>38450</c:v>
                </c:pt>
                <c:pt idx="145">
                  <c:v>38453</c:v>
                </c:pt>
                <c:pt idx="146">
                  <c:v>38454</c:v>
                </c:pt>
                <c:pt idx="147">
                  <c:v>38455</c:v>
                </c:pt>
                <c:pt idx="148">
                  <c:v>38456</c:v>
                </c:pt>
                <c:pt idx="149">
                  <c:v>38457</c:v>
                </c:pt>
                <c:pt idx="150">
                  <c:v>38460</c:v>
                </c:pt>
                <c:pt idx="151">
                  <c:v>38461</c:v>
                </c:pt>
                <c:pt idx="152">
                  <c:v>38462</c:v>
                </c:pt>
                <c:pt idx="153">
                  <c:v>38463</c:v>
                </c:pt>
                <c:pt idx="154">
                  <c:v>38464</c:v>
                </c:pt>
                <c:pt idx="155">
                  <c:v>38467</c:v>
                </c:pt>
                <c:pt idx="156">
                  <c:v>38468</c:v>
                </c:pt>
                <c:pt idx="157">
                  <c:v>38469</c:v>
                </c:pt>
                <c:pt idx="158">
                  <c:v>38470</c:v>
                </c:pt>
                <c:pt idx="159">
                  <c:v>38471</c:v>
                </c:pt>
                <c:pt idx="160">
                  <c:v>38474</c:v>
                </c:pt>
                <c:pt idx="161">
                  <c:v>38475</c:v>
                </c:pt>
                <c:pt idx="162">
                  <c:v>38476</c:v>
                </c:pt>
                <c:pt idx="163">
                  <c:v>38477</c:v>
                </c:pt>
                <c:pt idx="164">
                  <c:v>38478</c:v>
                </c:pt>
                <c:pt idx="165">
                  <c:v>38481</c:v>
                </c:pt>
                <c:pt idx="166">
                  <c:v>38482</c:v>
                </c:pt>
                <c:pt idx="167">
                  <c:v>38483</c:v>
                </c:pt>
                <c:pt idx="168">
                  <c:v>38484</c:v>
                </c:pt>
                <c:pt idx="169">
                  <c:v>38489</c:v>
                </c:pt>
                <c:pt idx="170">
                  <c:v>38490</c:v>
                </c:pt>
                <c:pt idx="171">
                  <c:v>38491</c:v>
                </c:pt>
                <c:pt idx="172">
                  <c:v>38492</c:v>
                </c:pt>
                <c:pt idx="173">
                  <c:v>38495</c:v>
                </c:pt>
                <c:pt idx="174">
                  <c:v>38496</c:v>
                </c:pt>
                <c:pt idx="175">
                  <c:v>38497</c:v>
                </c:pt>
                <c:pt idx="176">
                  <c:v>38498</c:v>
                </c:pt>
                <c:pt idx="177">
                  <c:v>38499</c:v>
                </c:pt>
                <c:pt idx="178">
                  <c:v>38502</c:v>
                </c:pt>
                <c:pt idx="179">
                  <c:v>38503</c:v>
                </c:pt>
                <c:pt idx="180">
                  <c:v>38504</c:v>
                </c:pt>
                <c:pt idx="181">
                  <c:v>38505</c:v>
                </c:pt>
                <c:pt idx="182">
                  <c:v>38506</c:v>
                </c:pt>
                <c:pt idx="183">
                  <c:v>38509</c:v>
                </c:pt>
                <c:pt idx="184">
                  <c:v>38510</c:v>
                </c:pt>
                <c:pt idx="185">
                  <c:v>38511</c:v>
                </c:pt>
                <c:pt idx="186">
                  <c:v>38512</c:v>
                </c:pt>
                <c:pt idx="187">
                  <c:v>38513</c:v>
                </c:pt>
                <c:pt idx="188">
                  <c:v>38516</c:v>
                </c:pt>
                <c:pt idx="189">
                  <c:v>38517</c:v>
                </c:pt>
                <c:pt idx="190">
                  <c:v>38518</c:v>
                </c:pt>
                <c:pt idx="191">
                  <c:v>38519</c:v>
                </c:pt>
                <c:pt idx="192">
                  <c:v>38520</c:v>
                </c:pt>
                <c:pt idx="193">
                  <c:v>38523</c:v>
                </c:pt>
                <c:pt idx="194">
                  <c:v>38524</c:v>
                </c:pt>
                <c:pt idx="195">
                  <c:v>38525</c:v>
                </c:pt>
                <c:pt idx="196">
                  <c:v>38526</c:v>
                </c:pt>
                <c:pt idx="197">
                  <c:v>38527</c:v>
                </c:pt>
                <c:pt idx="198">
                  <c:v>38530</c:v>
                </c:pt>
                <c:pt idx="199">
                  <c:v>38531</c:v>
                </c:pt>
                <c:pt idx="200">
                  <c:v>38532</c:v>
                </c:pt>
                <c:pt idx="201">
                  <c:v>38533</c:v>
                </c:pt>
                <c:pt idx="202">
                  <c:v>38534</c:v>
                </c:pt>
                <c:pt idx="203">
                  <c:v>38537</c:v>
                </c:pt>
                <c:pt idx="204">
                  <c:v>38538</c:v>
                </c:pt>
                <c:pt idx="205">
                  <c:v>38539</c:v>
                </c:pt>
                <c:pt idx="206">
                  <c:v>38540</c:v>
                </c:pt>
                <c:pt idx="207">
                  <c:v>38541</c:v>
                </c:pt>
                <c:pt idx="208">
                  <c:v>38544</c:v>
                </c:pt>
                <c:pt idx="209">
                  <c:v>38545</c:v>
                </c:pt>
                <c:pt idx="210">
                  <c:v>38546</c:v>
                </c:pt>
                <c:pt idx="211">
                  <c:v>38547</c:v>
                </c:pt>
                <c:pt idx="212">
                  <c:v>38548</c:v>
                </c:pt>
                <c:pt idx="213">
                  <c:v>38551</c:v>
                </c:pt>
                <c:pt idx="214">
                  <c:v>38552</c:v>
                </c:pt>
                <c:pt idx="215">
                  <c:v>38553</c:v>
                </c:pt>
                <c:pt idx="216">
                  <c:v>38554</c:v>
                </c:pt>
                <c:pt idx="217">
                  <c:v>38555</c:v>
                </c:pt>
                <c:pt idx="218">
                  <c:v>38558</c:v>
                </c:pt>
                <c:pt idx="219">
                  <c:v>38559</c:v>
                </c:pt>
                <c:pt idx="220">
                  <c:v>38560</c:v>
                </c:pt>
                <c:pt idx="221">
                  <c:v>38561</c:v>
                </c:pt>
                <c:pt idx="222">
                  <c:v>38562</c:v>
                </c:pt>
                <c:pt idx="223">
                  <c:v>38565</c:v>
                </c:pt>
                <c:pt idx="224">
                  <c:v>38566</c:v>
                </c:pt>
                <c:pt idx="225">
                  <c:v>38567</c:v>
                </c:pt>
                <c:pt idx="226">
                  <c:v>38568</c:v>
                </c:pt>
                <c:pt idx="227">
                  <c:v>38569</c:v>
                </c:pt>
                <c:pt idx="228">
                  <c:v>38572</c:v>
                </c:pt>
                <c:pt idx="229">
                  <c:v>38573</c:v>
                </c:pt>
                <c:pt idx="230">
                  <c:v>38574</c:v>
                </c:pt>
                <c:pt idx="231">
                  <c:v>38575</c:v>
                </c:pt>
                <c:pt idx="232">
                  <c:v>38576</c:v>
                </c:pt>
                <c:pt idx="233">
                  <c:v>38579</c:v>
                </c:pt>
                <c:pt idx="234">
                  <c:v>38580</c:v>
                </c:pt>
                <c:pt idx="235">
                  <c:v>38581</c:v>
                </c:pt>
                <c:pt idx="236">
                  <c:v>38582</c:v>
                </c:pt>
                <c:pt idx="237">
                  <c:v>38583</c:v>
                </c:pt>
                <c:pt idx="238">
                  <c:v>38586</c:v>
                </c:pt>
                <c:pt idx="239">
                  <c:v>38587</c:v>
                </c:pt>
                <c:pt idx="240">
                  <c:v>38588</c:v>
                </c:pt>
                <c:pt idx="241">
                  <c:v>38589</c:v>
                </c:pt>
                <c:pt idx="242">
                  <c:v>38590</c:v>
                </c:pt>
                <c:pt idx="243">
                  <c:v>38593</c:v>
                </c:pt>
                <c:pt idx="244">
                  <c:v>38594</c:v>
                </c:pt>
                <c:pt idx="245">
                  <c:v>38595</c:v>
                </c:pt>
                <c:pt idx="246">
                  <c:v>38596</c:v>
                </c:pt>
                <c:pt idx="247">
                  <c:v>38597</c:v>
                </c:pt>
                <c:pt idx="248">
                  <c:v>38600</c:v>
                </c:pt>
                <c:pt idx="249">
                  <c:v>38601</c:v>
                </c:pt>
                <c:pt idx="250">
                  <c:v>38602</c:v>
                </c:pt>
                <c:pt idx="251">
                  <c:v>38603</c:v>
                </c:pt>
                <c:pt idx="252">
                  <c:v>38604</c:v>
                </c:pt>
                <c:pt idx="253">
                  <c:v>38607</c:v>
                </c:pt>
                <c:pt idx="254">
                  <c:v>38608</c:v>
                </c:pt>
                <c:pt idx="255">
                  <c:v>38609</c:v>
                </c:pt>
                <c:pt idx="256">
                  <c:v>38610</c:v>
                </c:pt>
                <c:pt idx="257">
                  <c:v>38611</c:v>
                </c:pt>
                <c:pt idx="258">
                  <c:v>38614</c:v>
                </c:pt>
                <c:pt idx="259">
                  <c:v>38615</c:v>
                </c:pt>
                <c:pt idx="260">
                  <c:v>38616</c:v>
                </c:pt>
                <c:pt idx="261">
                  <c:v>38617</c:v>
                </c:pt>
                <c:pt idx="262">
                  <c:v>38618</c:v>
                </c:pt>
                <c:pt idx="263">
                  <c:v>38621</c:v>
                </c:pt>
                <c:pt idx="264">
                  <c:v>38622</c:v>
                </c:pt>
                <c:pt idx="265">
                  <c:v>38623</c:v>
                </c:pt>
                <c:pt idx="266">
                  <c:v>38624</c:v>
                </c:pt>
                <c:pt idx="267">
                  <c:v>38625</c:v>
                </c:pt>
                <c:pt idx="268">
                  <c:v>38628</c:v>
                </c:pt>
                <c:pt idx="269">
                  <c:v>38629</c:v>
                </c:pt>
                <c:pt idx="270">
                  <c:v>38630</c:v>
                </c:pt>
                <c:pt idx="271">
                  <c:v>38631</c:v>
                </c:pt>
                <c:pt idx="272">
                  <c:v>38632</c:v>
                </c:pt>
                <c:pt idx="273">
                  <c:v>38635</c:v>
                </c:pt>
                <c:pt idx="274">
                  <c:v>38636</c:v>
                </c:pt>
                <c:pt idx="275">
                  <c:v>38637</c:v>
                </c:pt>
                <c:pt idx="276">
                  <c:v>38638</c:v>
                </c:pt>
                <c:pt idx="277">
                  <c:v>38639</c:v>
                </c:pt>
                <c:pt idx="278">
                  <c:v>38642</c:v>
                </c:pt>
                <c:pt idx="279">
                  <c:v>38643</c:v>
                </c:pt>
                <c:pt idx="280">
                  <c:v>38644</c:v>
                </c:pt>
                <c:pt idx="281">
                  <c:v>38645</c:v>
                </c:pt>
                <c:pt idx="282">
                  <c:v>38646</c:v>
                </c:pt>
                <c:pt idx="283">
                  <c:v>38649</c:v>
                </c:pt>
                <c:pt idx="284">
                  <c:v>38650</c:v>
                </c:pt>
                <c:pt idx="285">
                  <c:v>38651</c:v>
                </c:pt>
                <c:pt idx="286">
                  <c:v>38652</c:v>
                </c:pt>
                <c:pt idx="287">
                  <c:v>38653</c:v>
                </c:pt>
                <c:pt idx="288">
                  <c:v>38656</c:v>
                </c:pt>
                <c:pt idx="289">
                  <c:v>38657</c:v>
                </c:pt>
                <c:pt idx="290">
                  <c:v>38659</c:v>
                </c:pt>
                <c:pt idx="291">
                  <c:v>38660</c:v>
                </c:pt>
                <c:pt idx="292">
                  <c:v>38663</c:v>
                </c:pt>
                <c:pt idx="293">
                  <c:v>38664</c:v>
                </c:pt>
                <c:pt idx="294">
                  <c:v>38665</c:v>
                </c:pt>
                <c:pt idx="295">
                  <c:v>38666</c:v>
                </c:pt>
                <c:pt idx="296">
                  <c:v>38667</c:v>
                </c:pt>
                <c:pt idx="297">
                  <c:v>38670</c:v>
                </c:pt>
                <c:pt idx="298">
                  <c:v>38671</c:v>
                </c:pt>
                <c:pt idx="299">
                  <c:v>38673</c:v>
                </c:pt>
                <c:pt idx="300">
                  <c:v>38674</c:v>
                </c:pt>
                <c:pt idx="301">
                  <c:v>38677</c:v>
                </c:pt>
                <c:pt idx="302">
                  <c:v>38678</c:v>
                </c:pt>
                <c:pt idx="303">
                  <c:v>38679</c:v>
                </c:pt>
                <c:pt idx="304">
                  <c:v>38680</c:v>
                </c:pt>
                <c:pt idx="305">
                  <c:v>38681</c:v>
                </c:pt>
                <c:pt idx="306">
                  <c:v>38684</c:v>
                </c:pt>
                <c:pt idx="307">
                  <c:v>38685</c:v>
                </c:pt>
                <c:pt idx="308">
                  <c:v>38686</c:v>
                </c:pt>
                <c:pt idx="309">
                  <c:v>38687</c:v>
                </c:pt>
                <c:pt idx="310">
                  <c:v>38688</c:v>
                </c:pt>
                <c:pt idx="311">
                  <c:v>38691</c:v>
                </c:pt>
                <c:pt idx="312">
                  <c:v>38692</c:v>
                </c:pt>
                <c:pt idx="313">
                  <c:v>38693</c:v>
                </c:pt>
                <c:pt idx="314">
                  <c:v>38694</c:v>
                </c:pt>
                <c:pt idx="315">
                  <c:v>38695</c:v>
                </c:pt>
                <c:pt idx="316">
                  <c:v>38698</c:v>
                </c:pt>
                <c:pt idx="317">
                  <c:v>38699</c:v>
                </c:pt>
                <c:pt idx="318">
                  <c:v>38700</c:v>
                </c:pt>
                <c:pt idx="319">
                  <c:v>38701</c:v>
                </c:pt>
                <c:pt idx="320">
                  <c:v>38702</c:v>
                </c:pt>
                <c:pt idx="321">
                  <c:v>38705</c:v>
                </c:pt>
                <c:pt idx="322">
                  <c:v>38706</c:v>
                </c:pt>
                <c:pt idx="323">
                  <c:v>38707</c:v>
                </c:pt>
                <c:pt idx="324">
                  <c:v>38708</c:v>
                </c:pt>
                <c:pt idx="325">
                  <c:v>38709</c:v>
                </c:pt>
                <c:pt idx="326">
                  <c:v>38712</c:v>
                </c:pt>
                <c:pt idx="327">
                  <c:v>38713</c:v>
                </c:pt>
                <c:pt idx="328">
                  <c:v>38714</c:v>
                </c:pt>
                <c:pt idx="329">
                  <c:v>38715</c:v>
                </c:pt>
                <c:pt idx="330">
                  <c:v>38716</c:v>
                </c:pt>
                <c:pt idx="331">
                  <c:v>38719</c:v>
                </c:pt>
                <c:pt idx="332">
                  <c:v>38720</c:v>
                </c:pt>
                <c:pt idx="333">
                  <c:v>38721</c:v>
                </c:pt>
                <c:pt idx="334">
                  <c:v>38722</c:v>
                </c:pt>
                <c:pt idx="335">
                  <c:v>38723</c:v>
                </c:pt>
                <c:pt idx="336">
                  <c:v>38726</c:v>
                </c:pt>
                <c:pt idx="337">
                  <c:v>38727</c:v>
                </c:pt>
                <c:pt idx="338">
                  <c:v>38728</c:v>
                </c:pt>
                <c:pt idx="339">
                  <c:v>38729</c:v>
                </c:pt>
                <c:pt idx="340">
                  <c:v>38730</c:v>
                </c:pt>
                <c:pt idx="341">
                  <c:v>38733</c:v>
                </c:pt>
                <c:pt idx="342">
                  <c:v>38734</c:v>
                </c:pt>
                <c:pt idx="343">
                  <c:v>38735</c:v>
                </c:pt>
                <c:pt idx="344">
                  <c:v>38736</c:v>
                </c:pt>
                <c:pt idx="345">
                  <c:v>38737</c:v>
                </c:pt>
                <c:pt idx="346">
                  <c:v>38740</c:v>
                </c:pt>
                <c:pt idx="347">
                  <c:v>38741</c:v>
                </c:pt>
                <c:pt idx="348">
                  <c:v>38742</c:v>
                </c:pt>
                <c:pt idx="349">
                  <c:v>38743</c:v>
                </c:pt>
                <c:pt idx="350">
                  <c:v>38744</c:v>
                </c:pt>
                <c:pt idx="351">
                  <c:v>38747</c:v>
                </c:pt>
                <c:pt idx="352">
                  <c:v>38748</c:v>
                </c:pt>
                <c:pt idx="353">
                  <c:v>38749</c:v>
                </c:pt>
                <c:pt idx="354">
                  <c:v>38750</c:v>
                </c:pt>
                <c:pt idx="355">
                  <c:v>38751</c:v>
                </c:pt>
                <c:pt idx="356">
                  <c:v>38754</c:v>
                </c:pt>
                <c:pt idx="357">
                  <c:v>38755</c:v>
                </c:pt>
                <c:pt idx="358">
                  <c:v>38756</c:v>
                </c:pt>
                <c:pt idx="359">
                  <c:v>38757</c:v>
                </c:pt>
                <c:pt idx="360">
                  <c:v>38758</c:v>
                </c:pt>
                <c:pt idx="361">
                  <c:v>38761</c:v>
                </c:pt>
                <c:pt idx="362">
                  <c:v>38762</c:v>
                </c:pt>
                <c:pt idx="363">
                  <c:v>38763</c:v>
                </c:pt>
                <c:pt idx="364">
                  <c:v>38764</c:v>
                </c:pt>
                <c:pt idx="365">
                  <c:v>38765</c:v>
                </c:pt>
                <c:pt idx="366">
                  <c:v>38768</c:v>
                </c:pt>
                <c:pt idx="367">
                  <c:v>38769</c:v>
                </c:pt>
                <c:pt idx="368">
                  <c:v>38770</c:v>
                </c:pt>
                <c:pt idx="369">
                  <c:v>38771</c:v>
                </c:pt>
                <c:pt idx="370">
                  <c:v>38772</c:v>
                </c:pt>
                <c:pt idx="371">
                  <c:v>38775</c:v>
                </c:pt>
                <c:pt idx="372">
                  <c:v>38776</c:v>
                </c:pt>
                <c:pt idx="373">
                  <c:v>38778</c:v>
                </c:pt>
                <c:pt idx="374">
                  <c:v>38779</c:v>
                </c:pt>
                <c:pt idx="375">
                  <c:v>38782</c:v>
                </c:pt>
                <c:pt idx="376">
                  <c:v>38783</c:v>
                </c:pt>
                <c:pt idx="377">
                  <c:v>38784</c:v>
                </c:pt>
                <c:pt idx="378">
                  <c:v>38785</c:v>
                </c:pt>
                <c:pt idx="379">
                  <c:v>38786</c:v>
                </c:pt>
                <c:pt idx="380">
                  <c:v>38789</c:v>
                </c:pt>
                <c:pt idx="381">
                  <c:v>38790</c:v>
                </c:pt>
                <c:pt idx="382">
                  <c:v>38791</c:v>
                </c:pt>
                <c:pt idx="383">
                  <c:v>38792</c:v>
                </c:pt>
                <c:pt idx="384">
                  <c:v>38793</c:v>
                </c:pt>
                <c:pt idx="385">
                  <c:v>38796</c:v>
                </c:pt>
                <c:pt idx="386">
                  <c:v>38797</c:v>
                </c:pt>
                <c:pt idx="387">
                  <c:v>38798</c:v>
                </c:pt>
                <c:pt idx="388">
                  <c:v>38799</c:v>
                </c:pt>
                <c:pt idx="389">
                  <c:v>38800</c:v>
                </c:pt>
                <c:pt idx="390">
                  <c:v>38803</c:v>
                </c:pt>
                <c:pt idx="391">
                  <c:v>38804</c:v>
                </c:pt>
                <c:pt idx="392">
                  <c:v>38805</c:v>
                </c:pt>
                <c:pt idx="393">
                  <c:v>38806</c:v>
                </c:pt>
                <c:pt idx="394">
                  <c:v>38807</c:v>
                </c:pt>
                <c:pt idx="395">
                  <c:v>38810</c:v>
                </c:pt>
                <c:pt idx="396">
                  <c:v>38811</c:v>
                </c:pt>
                <c:pt idx="397">
                  <c:v>38812</c:v>
                </c:pt>
                <c:pt idx="398">
                  <c:v>38813</c:v>
                </c:pt>
                <c:pt idx="399">
                  <c:v>38814</c:v>
                </c:pt>
                <c:pt idx="400">
                  <c:v>38817</c:v>
                </c:pt>
                <c:pt idx="401">
                  <c:v>38818</c:v>
                </c:pt>
                <c:pt idx="402">
                  <c:v>38819</c:v>
                </c:pt>
                <c:pt idx="403">
                  <c:v>38820</c:v>
                </c:pt>
                <c:pt idx="404">
                  <c:v>38821</c:v>
                </c:pt>
                <c:pt idx="405">
                  <c:v>38824</c:v>
                </c:pt>
                <c:pt idx="406">
                  <c:v>38825</c:v>
                </c:pt>
                <c:pt idx="407">
                  <c:v>38826</c:v>
                </c:pt>
                <c:pt idx="408">
                  <c:v>38827</c:v>
                </c:pt>
                <c:pt idx="409">
                  <c:v>38828</c:v>
                </c:pt>
                <c:pt idx="410">
                  <c:v>38831</c:v>
                </c:pt>
                <c:pt idx="411">
                  <c:v>38832</c:v>
                </c:pt>
                <c:pt idx="412">
                  <c:v>38833</c:v>
                </c:pt>
                <c:pt idx="413">
                  <c:v>38834</c:v>
                </c:pt>
                <c:pt idx="414">
                  <c:v>38835</c:v>
                </c:pt>
                <c:pt idx="415">
                  <c:v>38838</c:v>
                </c:pt>
                <c:pt idx="416">
                  <c:v>38839</c:v>
                </c:pt>
                <c:pt idx="417">
                  <c:v>38840</c:v>
                </c:pt>
                <c:pt idx="418">
                  <c:v>38841</c:v>
                </c:pt>
                <c:pt idx="419">
                  <c:v>38842</c:v>
                </c:pt>
                <c:pt idx="420">
                  <c:v>38845</c:v>
                </c:pt>
                <c:pt idx="421">
                  <c:v>38846</c:v>
                </c:pt>
                <c:pt idx="422">
                  <c:v>38847</c:v>
                </c:pt>
                <c:pt idx="423">
                  <c:v>38848</c:v>
                </c:pt>
                <c:pt idx="424">
                  <c:v>38849</c:v>
                </c:pt>
                <c:pt idx="425">
                  <c:v>38852</c:v>
                </c:pt>
                <c:pt idx="426">
                  <c:v>38853</c:v>
                </c:pt>
                <c:pt idx="427">
                  <c:v>38854</c:v>
                </c:pt>
                <c:pt idx="428">
                  <c:v>38855</c:v>
                </c:pt>
                <c:pt idx="429">
                  <c:v>38856</c:v>
                </c:pt>
                <c:pt idx="430">
                  <c:v>38859</c:v>
                </c:pt>
                <c:pt idx="431">
                  <c:v>38860</c:v>
                </c:pt>
                <c:pt idx="432">
                  <c:v>38861</c:v>
                </c:pt>
                <c:pt idx="433">
                  <c:v>38862</c:v>
                </c:pt>
                <c:pt idx="434">
                  <c:v>38863</c:v>
                </c:pt>
                <c:pt idx="435">
                  <c:v>38866</c:v>
                </c:pt>
                <c:pt idx="436">
                  <c:v>38867</c:v>
                </c:pt>
                <c:pt idx="437">
                  <c:v>38868</c:v>
                </c:pt>
                <c:pt idx="438">
                  <c:v>38869</c:v>
                </c:pt>
                <c:pt idx="439">
                  <c:v>38870</c:v>
                </c:pt>
                <c:pt idx="440">
                  <c:v>38873</c:v>
                </c:pt>
                <c:pt idx="441">
                  <c:v>38874</c:v>
                </c:pt>
                <c:pt idx="442">
                  <c:v>38875</c:v>
                </c:pt>
                <c:pt idx="443">
                  <c:v>38876</c:v>
                </c:pt>
                <c:pt idx="444">
                  <c:v>38877</c:v>
                </c:pt>
                <c:pt idx="445">
                  <c:v>38880</c:v>
                </c:pt>
                <c:pt idx="446">
                  <c:v>38881</c:v>
                </c:pt>
                <c:pt idx="447">
                  <c:v>38882</c:v>
                </c:pt>
                <c:pt idx="448">
                  <c:v>38883</c:v>
                </c:pt>
                <c:pt idx="449">
                  <c:v>38884</c:v>
                </c:pt>
                <c:pt idx="450">
                  <c:v>38887</c:v>
                </c:pt>
                <c:pt idx="451">
                  <c:v>38889</c:v>
                </c:pt>
                <c:pt idx="452">
                  <c:v>38891</c:v>
                </c:pt>
                <c:pt idx="453">
                  <c:v>38894</c:v>
                </c:pt>
                <c:pt idx="454">
                  <c:v>38895</c:v>
                </c:pt>
                <c:pt idx="455">
                  <c:v>38896</c:v>
                </c:pt>
                <c:pt idx="456">
                  <c:v>38897</c:v>
                </c:pt>
                <c:pt idx="457">
                  <c:v>38898</c:v>
                </c:pt>
                <c:pt idx="458">
                  <c:v>38900</c:v>
                </c:pt>
                <c:pt idx="459">
                  <c:v>38901</c:v>
                </c:pt>
                <c:pt idx="460">
                  <c:v>38902</c:v>
                </c:pt>
                <c:pt idx="461">
                  <c:v>38904</c:v>
                </c:pt>
                <c:pt idx="462">
                  <c:v>38905</c:v>
                </c:pt>
                <c:pt idx="463">
                  <c:v>38908</c:v>
                </c:pt>
                <c:pt idx="464">
                  <c:v>38909</c:v>
                </c:pt>
                <c:pt idx="465">
                  <c:v>38910</c:v>
                </c:pt>
                <c:pt idx="466">
                  <c:v>38911</c:v>
                </c:pt>
                <c:pt idx="467">
                  <c:v>38912</c:v>
                </c:pt>
                <c:pt idx="468">
                  <c:v>38915</c:v>
                </c:pt>
                <c:pt idx="469">
                  <c:v>38916</c:v>
                </c:pt>
                <c:pt idx="470">
                  <c:v>38917</c:v>
                </c:pt>
                <c:pt idx="471">
                  <c:v>38918</c:v>
                </c:pt>
                <c:pt idx="472">
                  <c:v>38919</c:v>
                </c:pt>
                <c:pt idx="473">
                  <c:v>38922</c:v>
                </c:pt>
                <c:pt idx="474">
                  <c:v>38923</c:v>
                </c:pt>
                <c:pt idx="475">
                  <c:v>38924</c:v>
                </c:pt>
                <c:pt idx="476">
                  <c:v>38925</c:v>
                </c:pt>
                <c:pt idx="477">
                  <c:v>38926</c:v>
                </c:pt>
                <c:pt idx="478">
                  <c:v>38929</c:v>
                </c:pt>
                <c:pt idx="479">
                  <c:v>38930</c:v>
                </c:pt>
                <c:pt idx="480">
                  <c:v>38931</c:v>
                </c:pt>
                <c:pt idx="481">
                  <c:v>38932</c:v>
                </c:pt>
                <c:pt idx="482">
                  <c:v>38933</c:v>
                </c:pt>
                <c:pt idx="483">
                  <c:v>38936</c:v>
                </c:pt>
                <c:pt idx="484">
                  <c:v>38937</c:v>
                </c:pt>
                <c:pt idx="485">
                  <c:v>38938</c:v>
                </c:pt>
                <c:pt idx="486">
                  <c:v>38939</c:v>
                </c:pt>
                <c:pt idx="487">
                  <c:v>38940</c:v>
                </c:pt>
                <c:pt idx="488">
                  <c:v>38943</c:v>
                </c:pt>
                <c:pt idx="489">
                  <c:v>38944</c:v>
                </c:pt>
                <c:pt idx="490">
                  <c:v>38945</c:v>
                </c:pt>
                <c:pt idx="491">
                  <c:v>38946</c:v>
                </c:pt>
                <c:pt idx="492">
                  <c:v>38947</c:v>
                </c:pt>
                <c:pt idx="493">
                  <c:v>38951</c:v>
                </c:pt>
                <c:pt idx="494">
                  <c:v>38952</c:v>
                </c:pt>
                <c:pt idx="495">
                  <c:v>38953</c:v>
                </c:pt>
                <c:pt idx="496">
                  <c:v>38954</c:v>
                </c:pt>
                <c:pt idx="497">
                  <c:v>38957</c:v>
                </c:pt>
                <c:pt idx="498">
                  <c:v>38958</c:v>
                </c:pt>
                <c:pt idx="499">
                  <c:v>38959</c:v>
                </c:pt>
                <c:pt idx="500">
                  <c:v>38960</c:v>
                </c:pt>
                <c:pt idx="501">
                  <c:v>38961</c:v>
                </c:pt>
                <c:pt idx="502">
                  <c:v>38964</c:v>
                </c:pt>
                <c:pt idx="503">
                  <c:v>38965</c:v>
                </c:pt>
                <c:pt idx="504">
                  <c:v>38966</c:v>
                </c:pt>
                <c:pt idx="505">
                  <c:v>38967</c:v>
                </c:pt>
                <c:pt idx="506">
                  <c:v>38968</c:v>
                </c:pt>
                <c:pt idx="507">
                  <c:v>38972</c:v>
                </c:pt>
                <c:pt idx="508">
                  <c:v>38973</c:v>
                </c:pt>
                <c:pt idx="509">
                  <c:v>38974</c:v>
                </c:pt>
                <c:pt idx="510">
                  <c:v>38975</c:v>
                </c:pt>
                <c:pt idx="511">
                  <c:v>38978</c:v>
                </c:pt>
                <c:pt idx="512">
                  <c:v>38979</c:v>
                </c:pt>
                <c:pt idx="513">
                  <c:v>38980</c:v>
                </c:pt>
                <c:pt idx="514">
                  <c:v>38982</c:v>
                </c:pt>
                <c:pt idx="515">
                  <c:v>38985</c:v>
                </c:pt>
                <c:pt idx="516">
                  <c:v>38987</c:v>
                </c:pt>
                <c:pt idx="517">
                  <c:v>38988</c:v>
                </c:pt>
                <c:pt idx="518">
                  <c:v>38989</c:v>
                </c:pt>
                <c:pt idx="519">
                  <c:v>38992</c:v>
                </c:pt>
                <c:pt idx="520">
                  <c:v>38995</c:v>
                </c:pt>
                <c:pt idx="521">
                  <c:v>38999</c:v>
                </c:pt>
                <c:pt idx="522">
                  <c:v>39003</c:v>
                </c:pt>
                <c:pt idx="523">
                  <c:v>39006</c:v>
                </c:pt>
                <c:pt idx="524">
                  <c:v>39009</c:v>
                </c:pt>
                <c:pt idx="525">
                  <c:v>39010</c:v>
                </c:pt>
                <c:pt idx="526">
                  <c:v>39013</c:v>
                </c:pt>
                <c:pt idx="527">
                  <c:v>39015</c:v>
                </c:pt>
                <c:pt idx="528">
                  <c:v>39017</c:v>
                </c:pt>
                <c:pt idx="529">
                  <c:v>39020</c:v>
                </c:pt>
                <c:pt idx="530">
                  <c:v>39023</c:v>
                </c:pt>
                <c:pt idx="531">
                  <c:v>39024</c:v>
                </c:pt>
                <c:pt idx="532">
                  <c:v>39027</c:v>
                </c:pt>
                <c:pt idx="533">
                  <c:v>39028</c:v>
                </c:pt>
                <c:pt idx="534">
                  <c:v>39029</c:v>
                </c:pt>
                <c:pt idx="535">
                  <c:v>39030</c:v>
                </c:pt>
                <c:pt idx="536">
                  <c:v>39032</c:v>
                </c:pt>
                <c:pt idx="537">
                  <c:v>39037</c:v>
                </c:pt>
                <c:pt idx="538">
                  <c:v>39038</c:v>
                </c:pt>
                <c:pt idx="539">
                  <c:v>39039</c:v>
                </c:pt>
                <c:pt idx="540">
                  <c:v>39041</c:v>
                </c:pt>
                <c:pt idx="541">
                  <c:v>39045</c:v>
                </c:pt>
                <c:pt idx="542">
                  <c:v>39046</c:v>
                </c:pt>
                <c:pt idx="543">
                  <c:v>39048</c:v>
                </c:pt>
                <c:pt idx="544">
                  <c:v>39049</c:v>
                </c:pt>
                <c:pt idx="545">
                  <c:v>39050</c:v>
                </c:pt>
                <c:pt idx="546">
                  <c:v>39052</c:v>
                </c:pt>
                <c:pt idx="547">
                  <c:v>39055</c:v>
                </c:pt>
                <c:pt idx="548">
                  <c:v>39056</c:v>
                </c:pt>
                <c:pt idx="549">
                  <c:v>39058</c:v>
                </c:pt>
                <c:pt idx="550">
                  <c:v>39060</c:v>
                </c:pt>
                <c:pt idx="551">
                  <c:v>39062</c:v>
                </c:pt>
                <c:pt idx="552">
                  <c:v>39063</c:v>
                </c:pt>
                <c:pt idx="553">
                  <c:v>39064</c:v>
                </c:pt>
                <c:pt idx="554">
                  <c:v>39065</c:v>
                </c:pt>
                <c:pt idx="555">
                  <c:v>39066</c:v>
                </c:pt>
                <c:pt idx="556">
                  <c:v>39069</c:v>
                </c:pt>
                <c:pt idx="557">
                  <c:v>39070</c:v>
                </c:pt>
                <c:pt idx="558">
                  <c:v>39071</c:v>
                </c:pt>
                <c:pt idx="559">
                  <c:v>39072</c:v>
                </c:pt>
                <c:pt idx="560">
                  <c:v>39073</c:v>
                </c:pt>
                <c:pt idx="561">
                  <c:v>39076</c:v>
                </c:pt>
                <c:pt idx="562">
                  <c:v>39077</c:v>
                </c:pt>
                <c:pt idx="563">
                  <c:v>39078</c:v>
                </c:pt>
                <c:pt idx="564">
                  <c:v>39079</c:v>
                </c:pt>
                <c:pt idx="565">
                  <c:v>39080</c:v>
                </c:pt>
                <c:pt idx="566">
                  <c:v>39083</c:v>
                </c:pt>
                <c:pt idx="567">
                  <c:v>39084</c:v>
                </c:pt>
                <c:pt idx="568">
                  <c:v>39085</c:v>
                </c:pt>
                <c:pt idx="569">
                  <c:v>39086</c:v>
                </c:pt>
                <c:pt idx="570">
                  <c:v>39087</c:v>
                </c:pt>
                <c:pt idx="571">
                  <c:v>39090</c:v>
                </c:pt>
                <c:pt idx="572">
                  <c:v>39091</c:v>
                </c:pt>
                <c:pt idx="573">
                  <c:v>39092</c:v>
                </c:pt>
                <c:pt idx="574">
                  <c:v>39093</c:v>
                </c:pt>
                <c:pt idx="575">
                  <c:v>39094</c:v>
                </c:pt>
                <c:pt idx="576">
                  <c:v>39097</c:v>
                </c:pt>
                <c:pt idx="577">
                  <c:v>39098</c:v>
                </c:pt>
                <c:pt idx="578">
                  <c:v>39099</c:v>
                </c:pt>
                <c:pt idx="579">
                  <c:v>39100</c:v>
                </c:pt>
                <c:pt idx="580">
                  <c:v>39101</c:v>
                </c:pt>
                <c:pt idx="581">
                  <c:v>39104</c:v>
                </c:pt>
                <c:pt idx="582">
                  <c:v>39105</c:v>
                </c:pt>
                <c:pt idx="583">
                  <c:v>39106</c:v>
                </c:pt>
                <c:pt idx="584">
                  <c:v>39107</c:v>
                </c:pt>
                <c:pt idx="585">
                  <c:v>39108</c:v>
                </c:pt>
                <c:pt idx="586">
                  <c:v>39111</c:v>
                </c:pt>
                <c:pt idx="587">
                  <c:v>39112</c:v>
                </c:pt>
                <c:pt idx="588">
                  <c:v>39115</c:v>
                </c:pt>
                <c:pt idx="589">
                  <c:v>39118</c:v>
                </c:pt>
                <c:pt idx="590">
                  <c:v>39119</c:v>
                </c:pt>
                <c:pt idx="591">
                  <c:v>39120</c:v>
                </c:pt>
                <c:pt idx="592">
                  <c:v>39121</c:v>
                </c:pt>
                <c:pt idx="593">
                  <c:v>39122</c:v>
                </c:pt>
                <c:pt idx="594">
                  <c:v>39125</c:v>
                </c:pt>
                <c:pt idx="595">
                  <c:v>39126</c:v>
                </c:pt>
                <c:pt idx="596">
                  <c:v>39127</c:v>
                </c:pt>
                <c:pt idx="597">
                  <c:v>39128</c:v>
                </c:pt>
                <c:pt idx="598">
                  <c:v>39129</c:v>
                </c:pt>
                <c:pt idx="599">
                  <c:v>39132</c:v>
                </c:pt>
                <c:pt idx="600">
                  <c:v>39133</c:v>
                </c:pt>
                <c:pt idx="601">
                  <c:v>39134</c:v>
                </c:pt>
                <c:pt idx="602">
                  <c:v>39135</c:v>
                </c:pt>
                <c:pt idx="603">
                  <c:v>39136</c:v>
                </c:pt>
                <c:pt idx="604">
                  <c:v>39139</c:v>
                </c:pt>
                <c:pt idx="605">
                  <c:v>39140</c:v>
                </c:pt>
                <c:pt idx="606">
                  <c:v>39141</c:v>
                </c:pt>
                <c:pt idx="607">
                  <c:v>39142</c:v>
                </c:pt>
                <c:pt idx="608">
                  <c:v>39146</c:v>
                </c:pt>
                <c:pt idx="609">
                  <c:v>39147</c:v>
                </c:pt>
                <c:pt idx="610">
                  <c:v>39148</c:v>
                </c:pt>
                <c:pt idx="611">
                  <c:v>39149</c:v>
                </c:pt>
                <c:pt idx="612">
                  <c:v>39150</c:v>
                </c:pt>
                <c:pt idx="613">
                  <c:v>39153</c:v>
                </c:pt>
                <c:pt idx="614">
                  <c:v>39154</c:v>
                </c:pt>
                <c:pt idx="615">
                  <c:v>39155</c:v>
                </c:pt>
                <c:pt idx="616">
                  <c:v>39156</c:v>
                </c:pt>
                <c:pt idx="617">
                  <c:v>39157</c:v>
                </c:pt>
                <c:pt idx="618">
                  <c:v>39160</c:v>
                </c:pt>
                <c:pt idx="619">
                  <c:v>39161</c:v>
                </c:pt>
                <c:pt idx="620">
                  <c:v>39162</c:v>
                </c:pt>
                <c:pt idx="621">
                  <c:v>39163</c:v>
                </c:pt>
                <c:pt idx="622">
                  <c:v>39164</c:v>
                </c:pt>
                <c:pt idx="623">
                  <c:v>39167</c:v>
                </c:pt>
                <c:pt idx="624">
                  <c:v>39168</c:v>
                </c:pt>
                <c:pt idx="625">
                  <c:v>39169</c:v>
                </c:pt>
                <c:pt idx="626">
                  <c:v>39170</c:v>
                </c:pt>
                <c:pt idx="627">
                  <c:v>39171</c:v>
                </c:pt>
                <c:pt idx="628">
                  <c:v>39174</c:v>
                </c:pt>
                <c:pt idx="629">
                  <c:v>39175</c:v>
                </c:pt>
                <c:pt idx="630">
                  <c:v>39176</c:v>
                </c:pt>
                <c:pt idx="631">
                  <c:v>39177</c:v>
                </c:pt>
                <c:pt idx="632">
                  <c:v>39178</c:v>
                </c:pt>
                <c:pt idx="633">
                  <c:v>39181</c:v>
                </c:pt>
                <c:pt idx="634">
                  <c:v>39182</c:v>
                </c:pt>
                <c:pt idx="635">
                  <c:v>39183</c:v>
                </c:pt>
                <c:pt idx="636">
                  <c:v>39184</c:v>
                </c:pt>
                <c:pt idx="637">
                  <c:v>39185</c:v>
                </c:pt>
                <c:pt idx="638">
                  <c:v>39188</c:v>
                </c:pt>
                <c:pt idx="639">
                  <c:v>39189</c:v>
                </c:pt>
                <c:pt idx="640">
                  <c:v>39190</c:v>
                </c:pt>
                <c:pt idx="641">
                  <c:v>39191</c:v>
                </c:pt>
                <c:pt idx="642">
                  <c:v>39192</c:v>
                </c:pt>
                <c:pt idx="643">
                  <c:v>39195</c:v>
                </c:pt>
                <c:pt idx="644">
                  <c:v>39196</c:v>
                </c:pt>
                <c:pt idx="645">
                  <c:v>39197</c:v>
                </c:pt>
                <c:pt idx="646">
                  <c:v>39198</c:v>
                </c:pt>
                <c:pt idx="647">
                  <c:v>39199</c:v>
                </c:pt>
                <c:pt idx="648">
                  <c:v>39202</c:v>
                </c:pt>
                <c:pt idx="649">
                  <c:v>39203</c:v>
                </c:pt>
                <c:pt idx="650">
                  <c:v>39204</c:v>
                </c:pt>
                <c:pt idx="651">
                  <c:v>39205</c:v>
                </c:pt>
                <c:pt idx="652">
                  <c:v>39206</c:v>
                </c:pt>
                <c:pt idx="653">
                  <c:v>39209</c:v>
                </c:pt>
                <c:pt idx="654">
                  <c:v>39210</c:v>
                </c:pt>
                <c:pt idx="655">
                  <c:v>39211</c:v>
                </c:pt>
                <c:pt idx="656">
                  <c:v>39212</c:v>
                </c:pt>
                <c:pt idx="657">
                  <c:v>39213</c:v>
                </c:pt>
                <c:pt idx="658">
                  <c:v>39216</c:v>
                </c:pt>
                <c:pt idx="659">
                  <c:v>39217</c:v>
                </c:pt>
                <c:pt idx="660">
                  <c:v>39218</c:v>
                </c:pt>
                <c:pt idx="661">
                  <c:v>39219</c:v>
                </c:pt>
                <c:pt idx="662">
                  <c:v>39220</c:v>
                </c:pt>
                <c:pt idx="663">
                  <c:v>39223</c:v>
                </c:pt>
                <c:pt idx="664">
                  <c:v>39224</c:v>
                </c:pt>
                <c:pt idx="665">
                  <c:v>39225</c:v>
                </c:pt>
                <c:pt idx="666">
                  <c:v>39226</c:v>
                </c:pt>
                <c:pt idx="667">
                  <c:v>39227</c:v>
                </c:pt>
                <c:pt idx="668">
                  <c:v>39232</c:v>
                </c:pt>
                <c:pt idx="669">
                  <c:v>39233</c:v>
                </c:pt>
                <c:pt idx="670">
                  <c:v>39234</c:v>
                </c:pt>
                <c:pt idx="671">
                  <c:v>39237</c:v>
                </c:pt>
                <c:pt idx="672">
                  <c:v>39238</c:v>
                </c:pt>
                <c:pt idx="673">
                  <c:v>39239</c:v>
                </c:pt>
                <c:pt idx="674">
                  <c:v>39240</c:v>
                </c:pt>
                <c:pt idx="675">
                  <c:v>39241</c:v>
                </c:pt>
                <c:pt idx="676">
                  <c:v>39244</c:v>
                </c:pt>
                <c:pt idx="677">
                  <c:v>39245</c:v>
                </c:pt>
                <c:pt idx="678">
                  <c:v>39246</c:v>
                </c:pt>
                <c:pt idx="679">
                  <c:v>39247</c:v>
                </c:pt>
                <c:pt idx="680">
                  <c:v>39248</c:v>
                </c:pt>
                <c:pt idx="681">
                  <c:v>39252</c:v>
                </c:pt>
                <c:pt idx="682">
                  <c:v>39253</c:v>
                </c:pt>
                <c:pt idx="683">
                  <c:v>39254</c:v>
                </c:pt>
                <c:pt idx="684">
                  <c:v>39255</c:v>
                </c:pt>
                <c:pt idx="685">
                  <c:v>39258</c:v>
                </c:pt>
                <c:pt idx="686">
                  <c:v>39259</c:v>
                </c:pt>
                <c:pt idx="687">
                  <c:v>39260</c:v>
                </c:pt>
                <c:pt idx="688">
                  <c:v>39261</c:v>
                </c:pt>
                <c:pt idx="689">
                  <c:v>39262</c:v>
                </c:pt>
                <c:pt idx="690">
                  <c:v>39265</c:v>
                </c:pt>
                <c:pt idx="691">
                  <c:v>39266</c:v>
                </c:pt>
                <c:pt idx="692">
                  <c:v>39267</c:v>
                </c:pt>
                <c:pt idx="693">
                  <c:v>39268</c:v>
                </c:pt>
                <c:pt idx="694">
                  <c:v>39269</c:v>
                </c:pt>
                <c:pt idx="695">
                  <c:v>39272</c:v>
                </c:pt>
                <c:pt idx="696">
                  <c:v>39273</c:v>
                </c:pt>
                <c:pt idx="697">
                  <c:v>39274</c:v>
                </c:pt>
                <c:pt idx="698">
                  <c:v>39275</c:v>
                </c:pt>
                <c:pt idx="699">
                  <c:v>39276</c:v>
                </c:pt>
                <c:pt idx="700">
                  <c:v>39279</c:v>
                </c:pt>
                <c:pt idx="701">
                  <c:v>39280</c:v>
                </c:pt>
                <c:pt idx="702">
                  <c:v>39281</c:v>
                </c:pt>
                <c:pt idx="703">
                  <c:v>39282</c:v>
                </c:pt>
                <c:pt idx="704">
                  <c:v>39283</c:v>
                </c:pt>
                <c:pt idx="705">
                  <c:v>39286</c:v>
                </c:pt>
                <c:pt idx="706">
                  <c:v>39287</c:v>
                </c:pt>
                <c:pt idx="707">
                  <c:v>39289</c:v>
                </c:pt>
                <c:pt idx="708">
                  <c:v>39290</c:v>
                </c:pt>
                <c:pt idx="709">
                  <c:v>39293</c:v>
                </c:pt>
                <c:pt idx="710">
                  <c:v>39294</c:v>
                </c:pt>
                <c:pt idx="711">
                  <c:v>39295</c:v>
                </c:pt>
                <c:pt idx="712">
                  <c:v>39296</c:v>
                </c:pt>
                <c:pt idx="713">
                  <c:v>39297</c:v>
                </c:pt>
                <c:pt idx="714">
                  <c:v>39300</c:v>
                </c:pt>
                <c:pt idx="715">
                  <c:v>39301</c:v>
                </c:pt>
                <c:pt idx="716">
                  <c:v>39302</c:v>
                </c:pt>
                <c:pt idx="717">
                  <c:v>39303</c:v>
                </c:pt>
                <c:pt idx="718">
                  <c:v>39304</c:v>
                </c:pt>
                <c:pt idx="719">
                  <c:v>39307</c:v>
                </c:pt>
                <c:pt idx="720">
                  <c:v>39308</c:v>
                </c:pt>
                <c:pt idx="721">
                  <c:v>39309</c:v>
                </c:pt>
                <c:pt idx="722">
                  <c:v>39310</c:v>
                </c:pt>
                <c:pt idx="723">
                  <c:v>39311</c:v>
                </c:pt>
                <c:pt idx="724">
                  <c:v>39314</c:v>
                </c:pt>
                <c:pt idx="725">
                  <c:v>39315</c:v>
                </c:pt>
                <c:pt idx="726">
                  <c:v>39316</c:v>
                </c:pt>
                <c:pt idx="727">
                  <c:v>39317</c:v>
                </c:pt>
                <c:pt idx="728">
                  <c:v>39318</c:v>
                </c:pt>
                <c:pt idx="729">
                  <c:v>39321</c:v>
                </c:pt>
                <c:pt idx="730">
                  <c:v>39322</c:v>
                </c:pt>
                <c:pt idx="731">
                  <c:v>39323</c:v>
                </c:pt>
                <c:pt idx="732">
                  <c:v>39324</c:v>
                </c:pt>
                <c:pt idx="733">
                  <c:v>39325</c:v>
                </c:pt>
                <c:pt idx="734">
                  <c:v>39328</c:v>
                </c:pt>
                <c:pt idx="735">
                  <c:v>39329</c:v>
                </c:pt>
                <c:pt idx="736">
                  <c:v>39330</c:v>
                </c:pt>
                <c:pt idx="737">
                  <c:v>39331</c:v>
                </c:pt>
                <c:pt idx="738">
                  <c:v>39332</c:v>
                </c:pt>
                <c:pt idx="739">
                  <c:v>39335</c:v>
                </c:pt>
                <c:pt idx="740">
                  <c:v>39336</c:v>
                </c:pt>
                <c:pt idx="741">
                  <c:v>39337</c:v>
                </c:pt>
                <c:pt idx="742">
                  <c:v>39338</c:v>
                </c:pt>
                <c:pt idx="743">
                  <c:v>39339</c:v>
                </c:pt>
                <c:pt idx="744">
                  <c:v>39342</c:v>
                </c:pt>
                <c:pt idx="745">
                  <c:v>39343</c:v>
                </c:pt>
                <c:pt idx="746">
                  <c:v>39344</c:v>
                </c:pt>
                <c:pt idx="747">
                  <c:v>39345</c:v>
                </c:pt>
                <c:pt idx="748">
                  <c:v>39346</c:v>
                </c:pt>
                <c:pt idx="749">
                  <c:v>39349</c:v>
                </c:pt>
                <c:pt idx="750">
                  <c:v>39350</c:v>
                </c:pt>
                <c:pt idx="751">
                  <c:v>39351</c:v>
                </c:pt>
                <c:pt idx="752">
                  <c:v>39352</c:v>
                </c:pt>
                <c:pt idx="753">
                  <c:v>39353</c:v>
                </c:pt>
                <c:pt idx="754">
                  <c:v>39356</c:v>
                </c:pt>
                <c:pt idx="755">
                  <c:v>39357</c:v>
                </c:pt>
                <c:pt idx="756">
                  <c:v>39358</c:v>
                </c:pt>
                <c:pt idx="757">
                  <c:v>39359</c:v>
                </c:pt>
                <c:pt idx="758">
                  <c:v>39360</c:v>
                </c:pt>
                <c:pt idx="759">
                  <c:v>39363</c:v>
                </c:pt>
                <c:pt idx="760">
                  <c:v>39364</c:v>
                </c:pt>
                <c:pt idx="761">
                  <c:v>39365</c:v>
                </c:pt>
                <c:pt idx="762">
                  <c:v>39366</c:v>
                </c:pt>
                <c:pt idx="763">
                  <c:v>39367</c:v>
                </c:pt>
                <c:pt idx="764">
                  <c:v>39370</c:v>
                </c:pt>
                <c:pt idx="765">
                  <c:v>39371</c:v>
                </c:pt>
                <c:pt idx="766">
                  <c:v>39372</c:v>
                </c:pt>
                <c:pt idx="767">
                  <c:v>39377</c:v>
                </c:pt>
                <c:pt idx="768">
                  <c:v>39378</c:v>
                </c:pt>
                <c:pt idx="769">
                  <c:v>39379</c:v>
                </c:pt>
                <c:pt idx="770">
                  <c:v>39380</c:v>
                </c:pt>
                <c:pt idx="771">
                  <c:v>39381</c:v>
                </c:pt>
                <c:pt idx="772">
                  <c:v>39384</c:v>
                </c:pt>
                <c:pt idx="773">
                  <c:v>39385</c:v>
                </c:pt>
                <c:pt idx="774">
                  <c:v>39386</c:v>
                </c:pt>
                <c:pt idx="775">
                  <c:v>39387</c:v>
                </c:pt>
                <c:pt idx="776">
                  <c:v>39388</c:v>
                </c:pt>
                <c:pt idx="777">
                  <c:v>39391</c:v>
                </c:pt>
                <c:pt idx="778">
                  <c:v>39392</c:v>
                </c:pt>
                <c:pt idx="779">
                  <c:v>39393</c:v>
                </c:pt>
                <c:pt idx="780">
                  <c:v>39394</c:v>
                </c:pt>
                <c:pt idx="781">
                  <c:v>39395</c:v>
                </c:pt>
                <c:pt idx="782">
                  <c:v>39398</c:v>
                </c:pt>
                <c:pt idx="783">
                  <c:v>39399</c:v>
                </c:pt>
                <c:pt idx="784">
                  <c:v>39401</c:v>
                </c:pt>
                <c:pt idx="785">
                  <c:v>39402</c:v>
                </c:pt>
                <c:pt idx="786">
                  <c:v>39405</c:v>
                </c:pt>
                <c:pt idx="787">
                  <c:v>39406</c:v>
                </c:pt>
                <c:pt idx="788">
                  <c:v>39407</c:v>
                </c:pt>
                <c:pt idx="789">
                  <c:v>39408</c:v>
                </c:pt>
                <c:pt idx="790">
                  <c:v>39409</c:v>
                </c:pt>
                <c:pt idx="791">
                  <c:v>39412</c:v>
                </c:pt>
                <c:pt idx="792">
                  <c:v>39413</c:v>
                </c:pt>
                <c:pt idx="793">
                  <c:v>39414</c:v>
                </c:pt>
                <c:pt idx="794">
                  <c:v>39415</c:v>
                </c:pt>
                <c:pt idx="795">
                  <c:v>39416</c:v>
                </c:pt>
                <c:pt idx="796">
                  <c:v>39419</c:v>
                </c:pt>
                <c:pt idx="797">
                  <c:v>39420</c:v>
                </c:pt>
                <c:pt idx="798">
                  <c:v>39421</c:v>
                </c:pt>
                <c:pt idx="799">
                  <c:v>39422</c:v>
                </c:pt>
                <c:pt idx="800">
                  <c:v>39423</c:v>
                </c:pt>
                <c:pt idx="801">
                  <c:v>39426</c:v>
                </c:pt>
                <c:pt idx="802">
                  <c:v>39427</c:v>
                </c:pt>
                <c:pt idx="803">
                  <c:v>39428</c:v>
                </c:pt>
                <c:pt idx="804">
                  <c:v>39429</c:v>
                </c:pt>
                <c:pt idx="805">
                  <c:v>39430</c:v>
                </c:pt>
                <c:pt idx="806">
                  <c:v>39433</c:v>
                </c:pt>
                <c:pt idx="807">
                  <c:v>39434</c:v>
                </c:pt>
                <c:pt idx="808">
                  <c:v>39435</c:v>
                </c:pt>
                <c:pt idx="809">
                  <c:v>39436</c:v>
                </c:pt>
                <c:pt idx="810">
                  <c:v>39437</c:v>
                </c:pt>
                <c:pt idx="811">
                  <c:v>39440</c:v>
                </c:pt>
                <c:pt idx="812">
                  <c:v>39441</c:v>
                </c:pt>
                <c:pt idx="813">
                  <c:v>39442</c:v>
                </c:pt>
                <c:pt idx="814">
                  <c:v>39443</c:v>
                </c:pt>
                <c:pt idx="815">
                  <c:v>39444</c:v>
                </c:pt>
                <c:pt idx="816">
                  <c:v>39447</c:v>
                </c:pt>
                <c:pt idx="817">
                  <c:v>39448</c:v>
                </c:pt>
                <c:pt idx="818">
                  <c:v>39449</c:v>
                </c:pt>
                <c:pt idx="819">
                  <c:v>39450</c:v>
                </c:pt>
                <c:pt idx="820">
                  <c:v>39451</c:v>
                </c:pt>
                <c:pt idx="821">
                  <c:v>39454</c:v>
                </c:pt>
                <c:pt idx="822">
                  <c:v>39455</c:v>
                </c:pt>
                <c:pt idx="823">
                  <c:v>39456</c:v>
                </c:pt>
                <c:pt idx="824">
                  <c:v>39457</c:v>
                </c:pt>
                <c:pt idx="825">
                  <c:v>39458</c:v>
                </c:pt>
                <c:pt idx="826">
                  <c:v>39461</c:v>
                </c:pt>
                <c:pt idx="827">
                  <c:v>39462</c:v>
                </c:pt>
                <c:pt idx="828">
                  <c:v>39463</c:v>
                </c:pt>
                <c:pt idx="829">
                  <c:v>39464</c:v>
                </c:pt>
                <c:pt idx="830">
                  <c:v>39465</c:v>
                </c:pt>
                <c:pt idx="831">
                  <c:v>39468</c:v>
                </c:pt>
                <c:pt idx="832">
                  <c:v>39469</c:v>
                </c:pt>
                <c:pt idx="833">
                  <c:v>39470</c:v>
                </c:pt>
                <c:pt idx="834">
                  <c:v>39475</c:v>
                </c:pt>
                <c:pt idx="835">
                  <c:v>39476</c:v>
                </c:pt>
                <c:pt idx="836">
                  <c:v>39477</c:v>
                </c:pt>
                <c:pt idx="837">
                  <c:v>39482</c:v>
                </c:pt>
                <c:pt idx="838">
                  <c:v>39483</c:v>
                </c:pt>
                <c:pt idx="839">
                  <c:v>39484</c:v>
                </c:pt>
                <c:pt idx="840">
                  <c:v>39489</c:v>
                </c:pt>
                <c:pt idx="841">
                  <c:v>39490</c:v>
                </c:pt>
                <c:pt idx="842">
                  <c:v>39492</c:v>
                </c:pt>
                <c:pt idx="843">
                  <c:v>39496</c:v>
                </c:pt>
                <c:pt idx="844">
                  <c:v>39497</c:v>
                </c:pt>
                <c:pt idx="845">
                  <c:v>39498</c:v>
                </c:pt>
                <c:pt idx="846">
                  <c:v>39503</c:v>
                </c:pt>
                <c:pt idx="847">
                  <c:v>39504</c:v>
                </c:pt>
                <c:pt idx="848">
                  <c:v>39510</c:v>
                </c:pt>
                <c:pt idx="849">
                  <c:v>39511</c:v>
                </c:pt>
                <c:pt idx="850">
                  <c:v>39512</c:v>
                </c:pt>
                <c:pt idx="851">
                  <c:v>39513</c:v>
                </c:pt>
                <c:pt idx="852">
                  <c:v>39514</c:v>
                </c:pt>
                <c:pt idx="853">
                  <c:v>39517</c:v>
                </c:pt>
                <c:pt idx="854">
                  <c:v>39518</c:v>
                </c:pt>
                <c:pt idx="855">
                  <c:v>39519</c:v>
                </c:pt>
                <c:pt idx="856">
                  <c:v>39520</c:v>
                </c:pt>
                <c:pt idx="857">
                  <c:v>39521</c:v>
                </c:pt>
                <c:pt idx="858">
                  <c:v>39524</c:v>
                </c:pt>
                <c:pt idx="859">
                  <c:v>39525</c:v>
                </c:pt>
                <c:pt idx="860">
                  <c:v>39526</c:v>
                </c:pt>
                <c:pt idx="861">
                  <c:v>39527</c:v>
                </c:pt>
                <c:pt idx="862">
                  <c:v>39528</c:v>
                </c:pt>
                <c:pt idx="863">
                  <c:v>39531</c:v>
                </c:pt>
                <c:pt idx="864">
                  <c:v>39532</c:v>
                </c:pt>
                <c:pt idx="865">
                  <c:v>39533</c:v>
                </c:pt>
                <c:pt idx="866">
                  <c:v>39534</c:v>
                </c:pt>
                <c:pt idx="867">
                  <c:v>39535</c:v>
                </c:pt>
                <c:pt idx="868">
                  <c:v>39538</c:v>
                </c:pt>
                <c:pt idx="869">
                  <c:v>39539</c:v>
                </c:pt>
                <c:pt idx="870">
                  <c:v>39540</c:v>
                </c:pt>
                <c:pt idx="871">
                  <c:v>39542</c:v>
                </c:pt>
                <c:pt idx="872">
                  <c:v>39545</c:v>
                </c:pt>
                <c:pt idx="873">
                  <c:v>39546</c:v>
                </c:pt>
                <c:pt idx="874">
                  <c:v>39547</c:v>
                </c:pt>
                <c:pt idx="875">
                  <c:v>39548</c:v>
                </c:pt>
                <c:pt idx="876">
                  <c:v>39549</c:v>
                </c:pt>
                <c:pt idx="877">
                  <c:v>39552</c:v>
                </c:pt>
                <c:pt idx="878">
                  <c:v>39553</c:v>
                </c:pt>
                <c:pt idx="879">
                  <c:v>39554</c:v>
                </c:pt>
                <c:pt idx="880">
                  <c:v>39555</c:v>
                </c:pt>
                <c:pt idx="881">
                  <c:v>39556</c:v>
                </c:pt>
                <c:pt idx="882">
                  <c:v>39559</c:v>
                </c:pt>
                <c:pt idx="883">
                  <c:v>39560</c:v>
                </c:pt>
                <c:pt idx="884">
                  <c:v>39561</c:v>
                </c:pt>
                <c:pt idx="885">
                  <c:v>39562</c:v>
                </c:pt>
                <c:pt idx="886">
                  <c:v>39563</c:v>
                </c:pt>
                <c:pt idx="887">
                  <c:v>39566</c:v>
                </c:pt>
                <c:pt idx="888">
                  <c:v>39568</c:v>
                </c:pt>
                <c:pt idx="889">
                  <c:v>39569</c:v>
                </c:pt>
                <c:pt idx="890">
                  <c:v>39573</c:v>
                </c:pt>
                <c:pt idx="891">
                  <c:v>39574</c:v>
                </c:pt>
                <c:pt idx="892">
                  <c:v>39575</c:v>
                </c:pt>
                <c:pt idx="893">
                  <c:v>39576</c:v>
                </c:pt>
                <c:pt idx="894">
                  <c:v>39580</c:v>
                </c:pt>
                <c:pt idx="895">
                  <c:v>39582</c:v>
                </c:pt>
                <c:pt idx="896">
                  <c:v>39583</c:v>
                </c:pt>
                <c:pt idx="897">
                  <c:v>39587</c:v>
                </c:pt>
                <c:pt idx="898">
                  <c:v>39588</c:v>
                </c:pt>
                <c:pt idx="899">
                  <c:v>39589</c:v>
                </c:pt>
                <c:pt idx="900">
                  <c:v>39590</c:v>
                </c:pt>
                <c:pt idx="901">
                  <c:v>39591</c:v>
                </c:pt>
                <c:pt idx="902">
                  <c:v>39594</c:v>
                </c:pt>
                <c:pt idx="903">
                  <c:v>39595</c:v>
                </c:pt>
                <c:pt idx="904">
                  <c:v>39597</c:v>
                </c:pt>
                <c:pt idx="905">
                  <c:v>39598</c:v>
                </c:pt>
                <c:pt idx="906">
                  <c:v>39601</c:v>
                </c:pt>
                <c:pt idx="907">
                  <c:v>39602</c:v>
                </c:pt>
                <c:pt idx="908">
                  <c:v>39604</c:v>
                </c:pt>
                <c:pt idx="909">
                  <c:v>39605</c:v>
                </c:pt>
                <c:pt idx="910">
                  <c:v>39608</c:v>
                </c:pt>
                <c:pt idx="911">
                  <c:v>39609</c:v>
                </c:pt>
                <c:pt idx="912">
                  <c:v>39610</c:v>
                </c:pt>
                <c:pt idx="913">
                  <c:v>39611</c:v>
                </c:pt>
                <c:pt idx="914">
                  <c:v>39612</c:v>
                </c:pt>
                <c:pt idx="915">
                  <c:v>39615</c:v>
                </c:pt>
                <c:pt idx="916">
                  <c:v>39622</c:v>
                </c:pt>
                <c:pt idx="917">
                  <c:v>39624</c:v>
                </c:pt>
                <c:pt idx="918">
                  <c:v>39625</c:v>
                </c:pt>
                <c:pt idx="919">
                  <c:v>39626</c:v>
                </c:pt>
                <c:pt idx="920">
                  <c:v>39629</c:v>
                </c:pt>
                <c:pt idx="921">
                  <c:v>39630</c:v>
                </c:pt>
                <c:pt idx="922">
                  <c:v>39631</c:v>
                </c:pt>
                <c:pt idx="923">
                  <c:v>39632</c:v>
                </c:pt>
                <c:pt idx="924">
                  <c:v>39633</c:v>
                </c:pt>
                <c:pt idx="925">
                  <c:v>39636</c:v>
                </c:pt>
                <c:pt idx="926">
                  <c:v>39637</c:v>
                </c:pt>
                <c:pt idx="927">
                  <c:v>39638</c:v>
                </c:pt>
                <c:pt idx="928">
                  <c:v>39639</c:v>
                </c:pt>
                <c:pt idx="929">
                  <c:v>39640</c:v>
                </c:pt>
                <c:pt idx="930">
                  <c:v>39643</c:v>
                </c:pt>
                <c:pt idx="931">
                  <c:v>39644</c:v>
                </c:pt>
                <c:pt idx="932">
                  <c:v>39645</c:v>
                </c:pt>
                <c:pt idx="933">
                  <c:v>39646</c:v>
                </c:pt>
                <c:pt idx="934">
                  <c:v>39647</c:v>
                </c:pt>
                <c:pt idx="935">
                  <c:v>39650</c:v>
                </c:pt>
                <c:pt idx="936">
                  <c:v>39651</c:v>
                </c:pt>
                <c:pt idx="937">
                  <c:v>39652</c:v>
                </c:pt>
                <c:pt idx="938">
                  <c:v>39653</c:v>
                </c:pt>
                <c:pt idx="939">
                  <c:v>39654</c:v>
                </c:pt>
                <c:pt idx="940">
                  <c:v>39657</c:v>
                </c:pt>
                <c:pt idx="941">
                  <c:v>39658</c:v>
                </c:pt>
                <c:pt idx="942">
                  <c:v>39659</c:v>
                </c:pt>
                <c:pt idx="943">
                  <c:v>39660</c:v>
                </c:pt>
                <c:pt idx="944">
                  <c:v>39661</c:v>
                </c:pt>
                <c:pt idx="945">
                  <c:v>39664</c:v>
                </c:pt>
                <c:pt idx="946">
                  <c:v>39665</c:v>
                </c:pt>
                <c:pt idx="947">
                  <c:v>39666</c:v>
                </c:pt>
                <c:pt idx="948">
                  <c:v>39667</c:v>
                </c:pt>
                <c:pt idx="949">
                  <c:v>39668</c:v>
                </c:pt>
                <c:pt idx="950">
                  <c:v>39672</c:v>
                </c:pt>
                <c:pt idx="951">
                  <c:v>39673</c:v>
                </c:pt>
                <c:pt idx="952">
                  <c:v>39674</c:v>
                </c:pt>
                <c:pt idx="953">
                  <c:v>39675</c:v>
                </c:pt>
                <c:pt idx="954">
                  <c:v>39678</c:v>
                </c:pt>
                <c:pt idx="955">
                  <c:v>39679</c:v>
                </c:pt>
                <c:pt idx="956">
                  <c:v>39680</c:v>
                </c:pt>
                <c:pt idx="957">
                  <c:v>39681</c:v>
                </c:pt>
                <c:pt idx="958">
                  <c:v>39682</c:v>
                </c:pt>
                <c:pt idx="959">
                  <c:v>39685</c:v>
                </c:pt>
                <c:pt idx="960">
                  <c:v>39686</c:v>
                </c:pt>
                <c:pt idx="961">
                  <c:v>39687</c:v>
                </c:pt>
                <c:pt idx="962">
                  <c:v>39688</c:v>
                </c:pt>
                <c:pt idx="963">
                  <c:v>39689</c:v>
                </c:pt>
                <c:pt idx="964">
                  <c:v>39692</c:v>
                </c:pt>
                <c:pt idx="965">
                  <c:v>39693</c:v>
                </c:pt>
                <c:pt idx="966">
                  <c:v>39694</c:v>
                </c:pt>
                <c:pt idx="967">
                  <c:v>39695</c:v>
                </c:pt>
                <c:pt idx="968">
                  <c:v>39696</c:v>
                </c:pt>
                <c:pt idx="969">
                  <c:v>39699</c:v>
                </c:pt>
                <c:pt idx="970">
                  <c:v>39700</c:v>
                </c:pt>
                <c:pt idx="971">
                  <c:v>39701</c:v>
                </c:pt>
                <c:pt idx="972">
                  <c:v>39702</c:v>
                </c:pt>
                <c:pt idx="973">
                  <c:v>39703</c:v>
                </c:pt>
                <c:pt idx="974">
                  <c:v>39706</c:v>
                </c:pt>
                <c:pt idx="975">
                  <c:v>39707</c:v>
                </c:pt>
                <c:pt idx="976">
                  <c:v>39708</c:v>
                </c:pt>
                <c:pt idx="977">
                  <c:v>39709</c:v>
                </c:pt>
                <c:pt idx="978">
                  <c:v>39710</c:v>
                </c:pt>
                <c:pt idx="979">
                  <c:v>39713</c:v>
                </c:pt>
                <c:pt idx="980">
                  <c:v>39714</c:v>
                </c:pt>
                <c:pt idx="981">
                  <c:v>39715</c:v>
                </c:pt>
                <c:pt idx="982">
                  <c:v>39716</c:v>
                </c:pt>
                <c:pt idx="983">
                  <c:v>39717</c:v>
                </c:pt>
                <c:pt idx="984">
                  <c:v>39720</c:v>
                </c:pt>
                <c:pt idx="985">
                  <c:v>39721</c:v>
                </c:pt>
                <c:pt idx="986">
                  <c:v>39722</c:v>
                </c:pt>
                <c:pt idx="987">
                  <c:v>39723</c:v>
                </c:pt>
                <c:pt idx="988">
                  <c:v>39724</c:v>
                </c:pt>
                <c:pt idx="989">
                  <c:v>39727</c:v>
                </c:pt>
                <c:pt idx="990">
                  <c:v>39728</c:v>
                </c:pt>
                <c:pt idx="991">
                  <c:v>39729</c:v>
                </c:pt>
                <c:pt idx="992">
                  <c:v>39730</c:v>
                </c:pt>
                <c:pt idx="993">
                  <c:v>39731</c:v>
                </c:pt>
                <c:pt idx="994">
                  <c:v>39734</c:v>
                </c:pt>
                <c:pt idx="995">
                  <c:v>39735</c:v>
                </c:pt>
                <c:pt idx="996">
                  <c:v>39736</c:v>
                </c:pt>
                <c:pt idx="997">
                  <c:v>39737</c:v>
                </c:pt>
                <c:pt idx="998">
                  <c:v>39738</c:v>
                </c:pt>
                <c:pt idx="999">
                  <c:v>39741</c:v>
                </c:pt>
                <c:pt idx="1000">
                  <c:v>39742</c:v>
                </c:pt>
                <c:pt idx="1001">
                  <c:v>39743</c:v>
                </c:pt>
                <c:pt idx="1002">
                  <c:v>39744</c:v>
                </c:pt>
                <c:pt idx="1003">
                  <c:v>39745</c:v>
                </c:pt>
                <c:pt idx="1004">
                  <c:v>39748</c:v>
                </c:pt>
                <c:pt idx="1005">
                  <c:v>39749</c:v>
                </c:pt>
                <c:pt idx="1006">
                  <c:v>39750</c:v>
                </c:pt>
                <c:pt idx="1007">
                  <c:v>39751</c:v>
                </c:pt>
                <c:pt idx="1008">
                  <c:v>39752</c:v>
                </c:pt>
                <c:pt idx="1009">
                  <c:v>39755</c:v>
                </c:pt>
                <c:pt idx="1010">
                  <c:v>39756</c:v>
                </c:pt>
                <c:pt idx="1011">
                  <c:v>39757</c:v>
                </c:pt>
                <c:pt idx="1012">
                  <c:v>39758</c:v>
                </c:pt>
                <c:pt idx="1013">
                  <c:v>39759</c:v>
                </c:pt>
                <c:pt idx="1014">
                  <c:v>39762</c:v>
                </c:pt>
                <c:pt idx="1015">
                  <c:v>39763</c:v>
                </c:pt>
                <c:pt idx="1016">
                  <c:v>39764</c:v>
                </c:pt>
                <c:pt idx="1017">
                  <c:v>39765</c:v>
                </c:pt>
                <c:pt idx="1018">
                  <c:v>39766</c:v>
                </c:pt>
                <c:pt idx="1019">
                  <c:v>39769</c:v>
                </c:pt>
                <c:pt idx="1020">
                  <c:v>39770</c:v>
                </c:pt>
                <c:pt idx="1021">
                  <c:v>39771</c:v>
                </c:pt>
                <c:pt idx="1022">
                  <c:v>39772</c:v>
                </c:pt>
                <c:pt idx="1023">
                  <c:v>39773</c:v>
                </c:pt>
                <c:pt idx="1024">
                  <c:v>39776</c:v>
                </c:pt>
                <c:pt idx="1025">
                  <c:v>39777</c:v>
                </c:pt>
                <c:pt idx="1026">
                  <c:v>39778</c:v>
                </c:pt>
                <c:pt idx="1027">
                  <c:v>39779</c:v>
                </c:pt>
                <c:pt idx="1028">
                  <c:v>39780</c:v>
                </c:pt>
                <c:pt idx="1029">
                  <c:v>39783</c:v>
                </c:pt>
                <c:pt idx="1030">
                  <c:v>39784</c:v>
                </c:pt>
                <c:pt idx="1031">
                  <c:v>39785</c:v>
                </c:pt>
                <c:pt idx="1032">
                  <c:v>39786</c:v>
                </c:pt>
                <c:pt idx="1033">
                  <c:v>39787</c:v>
                </c:pt>
                <c:pt idx="1034">
                  <c:v>39790</c:v>
                </c:pt>
                <c:pt idx="1035">
                  <c:v>39791</c:v>
                </c:pt>
                <c:pt idx="1036">
                  <c:v>39792</c:v>
                </c:pt>
                <c:pt idx="1037">
                  <c:v>39793</c:v>
                </c:pt>
                <c:pt idx="1038">
                  <c:v>39794</c:v>
                </c:pt>
                <c:pt idx="1039">
                  <c:v>39797</c:v>
                </c:pt>
                <c:pt idx="1040">
                  <c:v>39798</c:v>
                </c:pt>
                <c:pt idx="1041">
                  <c:v>39799</c:v>
                </c:pt>
                <c:pt idx="1042">
                  <c:v>39800</c:v>
                </c:pt>
                <c:pt idx="1043">
                  <c:v>39801</c:v>
                </c:pt>
                <c:pt idx="1044">
                  <c:v>39804</c:v>
                </c:pt>
                <c:pt idx="1045">
                  <c:v>39805</c:v>
                </c:pt>
                <c:pt idx="1046">
                  <c:v>39806</c:v>
                </c:pt>
                <c:pt idx="1047">
                  <c:v>39807</c:v>
                </c:pt>
                <c:pt idx="1048">
                  <c:v>39808</c:v>
                </c:pt>
                <c:pt idx="1049">
                  <c:v>39811</c:v>
                </c:pt>
                <c:pt idx="1050">
                  <c:v>39812</c:v>
                </c:pt>
                <c:pt idx="1051">
                  <c:v>39813</c:v>
                </c:pt>
                <c:pt idx="1052">
                  <c:v>39814</c:v>
                </c:pt>
                <c:pt idx="1053">
                  <c:v>39815</c:v>
                </c:pt>
                <c:pt idx="1054">
                  <c:v>39818</c:v>
                </c:pt>
                <c:pt idx="1055">
                  <c:v>39819</c:v>
                </c:pt>
                <c:pt idx="1056">
                  <c:v>39820</c:v>
                </c:pt>
                <c:pt idx="1057">
                  <c:v>39821</c:v>
                </c:pt>
                <c:pt idx="1058">
                  <c:v>39822</c:v>
                </c:pt>
                <c:pt idx="1059">
                  <c:v>39825</c:v>
                </c:pt>
                <c:pt idx="1060">
                  <c:v>39826</c:v>
                </c:pt>
                <c:pt idx="1061">
                  <c:v>39827</c:v>
                </c:pt>
                <c:pt idx="1062">
                  <c:v>39828</c:v>
                </c:pt>
                <c:pt idx="1063">
                  <c:v>39829</c:v>
                </c:pt>
                <c:pt idx="1064">
                  <c:v>39832</c:v>
                </c:pt>
                <c:pt idx="1065">
                  <c:v>39833</c:v>
                </c:pt>
                <c:pt idx="1066">
                  <c:v>39834</c:v>
                </c:pt>
                <c:pt idx="1067">
                  <c:v>39835</c:v>
                </c:pt>
                <c:pt idx="1068">
                  <c:v>39836</c:v>
                </c:pt>
                <c:pt idx="1069">
                  <c:v>39839</c:v>
                </c:pt>
                <c:pt idx="1070">
                  <c:v>39840</c:v>
                </c:pt>
                <c:pt idx="1071">
                  <c:v>39841</c:v>
                </c:pt>
                <c:pt idx="1072">
                  <c:v>39842</c:v>
                </c:pt>
                <c:pt idx="1073">
                  <c:v>39843</c:v>
                </c:pt>
                <c:pt idx="1074">
                  <c:v>39846</c:v>
                </c:pt>
                <c:pt idx="1075">
                  <c:v>39847</c:v>
                </c:pt>
                <c:pt idx="1076">
                  <c:v>39848</c:v>
                </c:pt>
                <c:pt idx="1077">
                  <c:v>39849</c:v>
                </c:pt>
                <c:pt idx="1078">
                  <c:v>39850</c:v>
                </c:pt>
                <c:pt idx="1079">
                  <c:v>39853</c:v>
                </c:pt>
                <c:pt idx="1080">
                  <c:v>39854</c:v>
                </c:pt>
                <c:pt idx="1081">
                  <c:v>39855</c:v>
                </c:pt>
                <c:pt idx="1082">
                  <c:v>39856</c:v>
                </c:pt>
                <c:pt idx="1083">
                  <c:v>39857</c:v>
                </c:pt>
                <c:pt idx="1084">
                  <c:v>39860</c:v>
                </c:pt>
                <c:pt idx="1085">
                  <c:v>39861</c:v>
                </c:pt>
                <c:pt idx="1086">
                  <c:v>39862</c:v>
                </c:pt>
                <c:pt idx="1087">
                  <c:v>39863</c:v>
                </c:pt>
                <c:pt idx="1088">
                  <c:v>39864</c:v>
                </c:pt>
                <c:pt idx="1089">
                  <c:v>39867</c:v>
                </c:pt>
                <c:pt idx="1090">
                  <c:v>39868</c:v>
                </c:pt>
                <c:pt idx="1091">
                  <c:v>39869</c:v>
                </c:pt>
                <c:pt idx="1092">
                  <c:v>39870</c:v>
                </c:pt>
                <c:pt idx="1093">
                  <c:v>39871</c:v>
                </c:pt>
                <c:pt idx="1094">
                  <c:v>39874</c:v>
                </c:pt>
                <c:pt idx="1095">
                  <c:v>39875</c:v>
                </c:pt>
                <c:pt idx="1096">
                  <c:v>39876</c:v>
                </c:pt>
                <c:pt idx="1097">
                  <c:v>39877</c:v>
                </c:pt>
                <c:pt idx="1098">
                  <c:v>39878</c:v>
                </c:pt>
                <c:pt idx="1099">
                  <c:v>39881</c:v>
                </c:pt>
                <c:pt idx="1100">
                  <c:v>39882</c:v>
                </c:pt>
                <c:pt idx="1101">
                  <c:v>39883</c:v>
                </c:pt>
                <c:pt idx="1102">
                  <c:v>39884</c:v>
                </c:pt>
                <c:pt idx="1103">
                  <c:v>39885</c:v>
                </c:pt>
                <c:pt idx="1104">
                  <c:v>39888</c:v>
                </c:pt>
                <c:pt idx="1105">
                  <c:v>39889</c:v>
                </c:pt>
                <c:pt idx="1106">
                  <c:v>39890</c:v>
                </c:pt>
                <c:pt idx="1107">
                  <c:v>39891</c:v>
                </c:pt>
                <c:pt idx="1108">
                  <c:v>39892</c:v>
                </c:pt>
                <c:pt idx="1109">
                  <c:v>39895</c:v>
                </c:pt>
                <c:pt idx="1110">
                  <c:v>39896</c:v>
                </c:pt>
                <c:pt idx="1111">
                  <c:v>39897</c:v>
                </c:pt>
                <c:pt idx="1112">
                  <c:v>39898</c:v>
                </c:pt>
                <c:pt idx="1113">
                  <c:v>39899</c:v>
                </c:pt>
                <c:pt idx="1114">
                  <c:v>39902</c:v>
                </c:pt>
                <c:pt idx="1115">
                  <c:v>39903</c:v>
                </c:pt>
                <c:pt idx="1116">
                  <c:v>39904</c:v>
                </c:pt>
                <c:pt idx="1117">
                  <c:v>39905</c:v>
                </c:pt>
                <c:pt idx="1118">
                  <c:v>39906</c:v>
                </c:pt>
                <c:pt idx="1119">
                  <c:v>39909</c:v>
                </c:pt>
                <c:pt idx="1120">
                  <c:v>39910</c:v>
                </c:pt>
                <c:pt idx="1121">
                  <c:v>39911</c:v>
                </c:pt>
                <c:pt idx="1122">
                  <c:v>39912</c:v>
                </c:pt>
                <c:pt idx="1123">
                  <c:v>39913</c:v>
                </c:pt>
                <c:pt idx="1124">
                  <c:v>39916</c:v>
                </c:pt>
                <c:pt idx="1125">
                  <c:v>39917</c:v>
                </c:pt>
                <c:pt idx="1126">
                  <c:v>39918</c:v>
                </c:pt>
                <c:pt idx="1127">
                  <c:v>39919</c:v>
                </c:pt>
                <c:pt idx="1128">
                  <c:v>39920</c:v>
                </c:pt>
                <c:pt idx="1129">
                  <c:v>39923</c:v>
                </c:pt>
                <c:pt idx="1130">
                  <c:v>39924</c:v>
                </c:pt>
                <c:pt idx="1131">
                  <c:v>39925</c:v>
                </c:pt>
                <c:pt idx="1132">
                  <c:v>39926</c:v>
                </c:pt>
                <c:pt idx="1133">
                  <c:v>39927</c:v>
                </c:pt>
                <c:pt idx="1134">
                  <c:v>39930</c:v>
                </c:pt>
                <c:pt idx="1135">
                  <c:v>39931</c:v>
                </c:pt>
                <c:pt idx="1136">
                  <c:v>39932</c:v>
                </c:pt>
                <c:pt idx="1137">
                  <c:v>39933</c:v>
                </c:pt>
                <c:pt idx="1138">
                  <c:v>39937</c:v>
                </c:pt>
                <c:pt idx="1139">
                  <c:v>39938</c:v>
                </c:pt>
                <c:pt idx="1140">
                  <c:v>39939</c:v>
                </c:pt>
                <c:pt idx="1141">
                  <c:v>39940</c:v>
                </c:pt>
                <c:pt idx="1142">
                  <c:v>39941</c:v>
                </c:pt>
                <c:pt idx="1143">
                  <c:v>39944</c:v>
                </c:pt>
                <c:pt idx="1144">
                  <c:v>39945</c:v>
                </c:pt>
                <c:pt idx="1145">
                  <c:v>39946</c:v>
                </c:pt>
                <c:pt idx="1146">
                  <c:v>39947</c:v>
                </c:pt>
                <c:pt idx="1147">
                  <c:v>39948</c:v>
                </c:pt>
                <c:pt idx="1148">
                  <c:v>39951</c:v>
                </c:pt>
                <c:pt idx="1149">
                  <c:v>39952</c:v>
                </c:pt>
                <c:pt idx="1150">
                  <c:v>39953</c:v>
                </c:pt>
                <c:pt idx="1151">
                  <c:v>39954</c:v>
                </c:pt>
                <c:pt idx="1152">
                  <c:v>39955</c:v>
                </c:pt>
                <c:pt idx="1153">
                  <c:v>39958</c:v>
                </c:pt>
                <c:pt idx="1154">
                  <c:v>39959</c:v>
                </c:pt>
                <c:pt idx="1155">
                  <c:v>39960</c:v>
                </c:pt>
                <c:pt idx="1156">
                  <c:v>39961</c:v>
                </c:pt>
                <c:pt idx="1157">
                  <c:v>39962</c:v>
                </c:pt>
                <c:pt idx="1158">
                  <c:v>39965</c:v>
                </c:pt>
                <c:pt idx="1159">
                  <c:v>39966</c:v>
                </c:pt>
                <c:pt idx="1160">
                  <c:v>39967</c:v>
                </c:pt>
                <c:pt idx="1161">
                  <c:v>39968</c:v>
                </c:pt>
                <c:pt idx="1162">
                  <c:v>39969</c:v>
                </c:pt>
                <c:pt idx="1163">
                  <c:v>39972</c:v>
                </c:pt>
                <c:pt idx="1164">
                  <c:v>39973</c:v>
                </c:pt>
                <c:pt idx="1165">
                  <c:v>39974</c:v>
                </c:pt>
                <c:pt idx="1166">
                  <c:v>39975</c:v>
                </c:pt>
                <c:pt idx="1167">
                  <c:v>39976</c:v>
                </c:pt>
                <c:pt idx="1168">
                  <c:v>39979</c:v>
                </c:pt>
                <c:pt idx="1169">
                  <c:v>39980</c:v>
                </c:pt>
                <c:pt idx="1170">
                  <c:v>39981</c:v>
                </c:pt>
                <c:pt idx="1171">
                  <c:v>39982</c:v>
                </c:pt>
                <c:pt idx="1172">
                  <c:v>39983</c:v>
                </c:pt>
                <c:pt idx="1173">
                  <c:v>39986</c:v>
                </c:pt>
                <c:pt idx="1174">
                  <c:v>39987</c:v>
                </c:pt>
                <c:pt idx="1175">
                  <c:v>39988</c:v>
                </c:pt>
                <c:pt idx="1176">
                  <c:v>39989</c:v>
                </c:pt>
                <c:pt idx="1177">
                  <c:v>39990</c:v>
                </c:pt>
                <c:pt idx="1178">
                  <c:v>39993</c:v>
                </c:pt>
                <c:pt idx="1179">
                  <c:v>39994</c:v>
                </c:pt>
                <c:pt idx="1180">
                  <c:v>39995</c:v>
                </c:pt>
                <c:pt idx="1181">
                  <c:v>39996</c:v>
                </c:pt>
                <c:pt idx="1182">
                  <c:v>39997</c:v>
                </c:pt>
                <c:pt idx="1183">
                  <c:v>40000</c:v>
                </c:pt>
                <c:pt idx="1184">
                  <c:v>40001</c:v>
                </c:pt>
                <c:pt idx="1185">
                  <c:v>40002</c:v>
                </c:pt>
                <c:pt idx="1186">
                  <c:v>40003</c:v>
                </c:pt>
                <c:pt idx="1187">
                  <c:v>40004</c:v>
                </c:pt>
                <c:pt idx="1188">
                  <c:v>40007</c:v>
                </c:pt>
                <c:pt idx="1189">
                  <c:v>40008</c:v>
                </c:pt>
                <c:pt idx="1190">
                  <c:v>40009</c:v>
                </c:pt>
                <c:pt idx="1191">
                  <c:v>40010</c:v>
                </c:pt>
                <c:pt idx="1192">
                  <c:v>40011</c:v>
                </c:pt>
                <c:pt idx="1193">
                  <c:v>40014</c:v>
                </c:pt>
                <c:pt idx="1194">
                  <c:v>40015</c:v>
                </c:pt>
                <c:pt idx="1195">
                  <c:v>40016</c:v>
                </c:pt>
                <c:pt idx="1196">
                  <c:v>40017</c:v>
                </c:pt>
                <c:pt idx="1197">
                  <c:v>40018</c:v>
                </c:pt>
                <c:pt idx="1198">
                  <c:v>40021</c:v>
                </c:pt>
                <c:pt idx="1199">
                  <c:v>40022</c:v>
                </c:pt>
                <c:pt idx="1200">
                  <c:v>40023</c:v>
                </c:pt>
                <c:pt idx="1201">
                  <c:v>40024</c:v>
                </c:pt>
                <c:pt idx="1202">
                  <c:v>40025</c:v>
                </c:pt>
                <c:pt idx="1203">
                  <c:v>40028</c:v>
                </c:pt>
                <c:pt idx="1204">
                  <c:v>40029</c:v>
                </c:pt>
                <c:pt idx="1205">
                  <c:v>40030</c:v>
                </c:pt>
                <c:pt idx="1206">
                  <c:v>40031</c:v>
                </c:pt>
                <c:pt idx="1207">
                  <c:v>40032</c:v>
                </c:pt>
                <c:pt idx="1208">
                  <c:v>40035</c:v>
                </c:pt>
                <c:pt idx="1209">
                  <c:v>40036</c:v>
                </c:pt>
                <c:pt idx="1210">
                  <c:v>40037</c:v>
                </c:pt>
                <c:pt idx="1211">
                  <c:v>40038</c:v>
                </c:pt>
                <c:pt idx="1212">
                  <c:v>40039</c:v>
                </c:pt>
                <c:pt idx="1213">
                  <c:v>40042</c:v>
                </c:pt>
                <c:pt idx="1214">
                  <c:v>40043</c:v>
                </c:pt>
                <c:pt idx="1215">
                  <c:v>40044</c:v>
                </c:pt>
                <c:pt idx="1216">
                  <c:v>40045</c:v>
                </c:pt>
                <c:pt idx="1217">
                  <c:v>40046</c:v>
                </c:pt>
                <c:pt idx="1218">
                  <c:v>40049</c:v>
                </c:pt>
                <c:pt idx="1219">
                  <c:v>40050</c:v>
                </c:pt>
                <c:pt idx="1220">
                  <c:v>40051</c:v>
                </c:pt>
                <c:pt idx="1221">
                  <c:v>40052</c:v>
                </c:pt>
                <c:pt idx="1222">
                  <c:v>40053</c:v>
                </c:pt>
                <c:pt idx="1223">
                  <c:v>40056</c:v>
                </c:pt>
                <c:pt idx="1224">
                  <c:v>40057</c:v>
                </c:pt>
                <c:pt idx="1225">
                  <c:v>40058</c:v>
                </c:pt>
                <c:pt idx="1226">
                  <c:v>40059</c:v>
                </c:pt>
                <c:pt idx="1227">
                  <c:v>40060</c:v>
                </c:pt>
                <c:pt idx="1228">
                  <c:v>40063</c:v>
                </c:pt>
                <c:pt idx="1229">
                  <c:v>40064</c:v>
                </c:pt>
                <c:pt idx="1230">
                  <c:v>40065</c:v>
                </c:pt>
                <c:pt idx="1231">
                  <c:v>40066</c:v>
                </c:pt>
                <c:pt idx="1232">
                  <c:v>40067</c:v>
                </c:pt>
                <c:pt idx="1233">
                  <c:v>40070</c:v>
                </c:pt>
                <c:pt idx="1234">
                  <c:v>40071</c:v>
                </c:pt>
                <c:pt idx="1235">
                  <c:v>40072</c:v>
                </c:pt>
                <c:pt idx="1236">
                  <c:v>40073</c:v>
                </c:pt>
                <c:pt idx="1237">
                  <c:v>40074</c:v>
                </c:pt>
                <c:pt idx="1238">
                  <c:v>40077</c:v>
                </c:pt>
                <c:pt idx="1239">
                  <c:v>40078</c:v>
                </c:pt>
                <c:pt idx="1240">
                  <c:v>40079</c:v>
                </c:pt>
                <c:pt idx="1241">
                  <c:v>40080</c:v>
                </c:pt>
                <c:pt idx="1242">
                  <c:v>40081</c:v>
                </c:pt>
                <c:pt idx="1243">
                  <c:v>40084</c:v>
                </c:pt>
                <c:pt idx="1244">
                  <c:v>40085</c:v>
                </c:pt>
                <c:pt idx="1245">
                  <c:v>40086</c:v>
                </c:pt>
                <c:pt idx="1246">
                  <c:v>40087</c:v>
                </c:pt>
                <c:pt idx="1247">
                  <c:v>40088</c:v>
                </c:pt>
                <c:pt idx="1248">
                  <c:v>40091</c:v>
                </c:pt>
                <c:pt idx="1249">
                  <c:v>40092</c:v>
                </c:pt>
                <c:pt idx="1250">
                  <c:v>40093</c:v>
                </c:pt>
                <c:pt idx="1251">
                  <c:v>40094</c:v>
                </c:pt>
                <c:pt idx="1252">
                  <c:v>40095</c:v>
                </c:pt>
                <c:pt idx="1253">
                  <c:v>40098</c:v>
                </c:pt>
                <c:pt idx="1254">
                  <c:v>40099</c:v>
                </c:pt>
                <c:pt idx="1255">
                  <c:v>40100</c:v>
                </c:pt>
                <c:pt idx="1256">
                  <c:v>40101</c:v>
                </c:pt>
                <c:pt idx="1257">
                  <c:v>40102</c:v>
                </c:pt>
                <c:pt idx="1258">
                  <c:v>40105</c:v>
                </c:pt>
                <c:pt idx="1259">
                  <c:v>40106</c:v>
                </c:pt>
                <c:pt idx="1260">
                  <c:v>40107</c:v>
                </c:pt>
                <c:pt idx="1261">
                  <c:v>40108</c:v>
                </c:pt>
                <c:pt idx="1262">
                  <c:v>40109</c:v>
                </c:pt>
                <c:pt idx="1263">
                  <c:v>40112</c:v>
                </c:pt>
                <c:pt idx="1264">
                  <c:v>40113</c:v>
                </c:pt>
                <c:pt idx="1265">
                  <c:v>40114</c:v>
                </c:pt>
                <c:pt idx="1266">
                  <c:v>40115</c:v>
                </c:pt>
                <c:pt idx="1267">
                  <c:v>40116</c:v>
                </c:pt>
                <c:pt idx="1268">
                  <c:v>40119</c:v>
                </c:pt>
                <c:pt idx="1269">
                  <c:v>40120</c:v>
                </c:pt>
                <c:pt idx="1270">
                  <c:v>40121</c:v>
                </c:pt>
                <c:pt idx="1271">
                  <c:v>40122</c:v>
                </c:pt>
                <c:pt idx="1272">
                  <c:v>40123</c:v>
                </c:pt>
                <c:pt idx="1273">
                  <c:v>40126</c:v>
                </c:pt>
                <c:pt idx="1274">
                  <c:v>40127</c:v>
                </c:pt>
                <c:pt idx="1275">
                  <c:v>40128</c:v>
                </c:pt>
                <c:pt idx="1276">
                  <c:v>40129</c:v>
                </c:pt>
                <c:pt idx="1277">
                  <c:v>40130</c:v>
                </c:pt>
                <c:pt idx="1278">
                  <c:v>40133</c:v>
                </c:pt>
                <c:pt idx="1279">
                  <c:v>40134</c:v>
                </c:pt>
                <c:pt idx="1280">
                  <c:v>40135</c:v>
                </c:pt>
                <c:pt idx="1281">
                  <c:v>40136</c:v>
                </c:pt>
                <c:pt idx="1282">
                  <c:v>40137</c:v>
                </c:pt>
                <c:pt idx="1283">
                  <c:v>40140</c:v>
                </c:pt>
                <c:pt idx="1284">
                  <c:v>40141</c:v>
                </c:pt>
                <c:pt idx="1285">
                  <c:v>40142</c:v>
                </c:pt>
                <c:pt idx="1286">
                  <c:v>40143</c:v>
                </c:pt>
                <c:pt idx="1287">
                  <c:v>40144</c:v>
                </c:pt>
                <c:pt idx="1288">
                  <c:v>40147</c:v>
                </c:pt>
                <c:pt idx="1289">
                  <c:v>40148</c:v>
                </c:pt>
                <c:pt idx="1290">
                  <c:v>40149</c:v>
                </c:pt>
                <c:pt idx="1291">
                  <c:v>40150</c:v>
                </c:pt>
                <c:pt idx="1292">
                  <c:v>40151</c:v>
                </c:pt>
                <c:pt idx="1293">
                  <c:v>40154</c:v>
                </c:pt>
                <c:pt idx="1294">
                  <c:v>40155</c:v>
                </c:pt>
                <c:pt idx="1295">
                  <c:v>40156</c:v>
                </c:pt>
                <c:pt idx="1296">
                  <c:v>40157</c:v>
                </c:pt>
                <c:pt idx="1297">
                  <c:v>40158</c:v>
                </c:pt>
                <c:pt idx="1298">
                  <c:v>40161</c:v>
                </c:pt>
                <c:pt idx="1299">
                  <c:v>40162</c:v>
                </c:pt>
                <c:pt idx="1300">
                  <c:v>40163</c:v>
                </c:pt>
                <c:pt idx="1301">
                  <c:v>40164</c:v>
                </c:pt>
                <c:pt idx="1302">
                  <c:v>40165</c:v>
                </c:pt>
                <c:pt idx="1303">
                  <c:v>40168</c:v>
                </c:pt>
                <c:pt idx="1304">
                  <c:v>40169</c:v>
                </c:pt>
                <c:pt idx="1305">
                  <c:v>40170</c:v>
                </c:pt>
                <c:pt idx="1306">
                  <c:v>40171</c:v>
                </c:pt>
                <c:pt idx="1307">
                  <c:v>40175</c:v>
                </c:pt>
                <c:pt idx="1308">
                  <c:v>40176</c:v>
                </c:pt>
                <c:pt idx="1309">
                  <c:v>40177</c:v>
                </c:pt>
                <c:pt idx="1310">
                  <c:v>40178</c:v>
                </c:pt>
                <c:pt idx="1311">
                  <c:v>40179</c:v>
                </c:pt>
                <c:pt idx="1312">
                  <c:v>40182</c:v>
                </c:pt>
                <c:pt idx="1313">
                  <c:v>40183</c:v>
                </c:pt>
                <c:pt idx="1314">
                  <c:v>40184</c:v>
                </c:pt>
                <c:pt idx="1315">
                  <c:v>40185</c:v>
                </c:pt>
                <c:pt idx="1316">
                  <c:v>40186</c:v>
                </c:pt>
                <c:pt idx="1317">
                  <c:v>40189</c:v>
                </c:pt>
                <c:pt idx="1318">
                  <c:v>40190</c:v>
                </c:pt>
                <c:pt idx="1319">
                  <c:v>40191</c:v>
                </c:pt>
                <c:pt idx="1320">
                  <c:v>40192</c:v>
                </c:pt>
                <c:pt idx="1321">
                  <c:v>40193</c:v>
                </c:pt>
                <c:pt idx="1322">
                  <c:v>40196</c:v>
                </c:pt>
                <c:pt idx="1323">
                  <c:v>40197</c:v>
                </c:pt>
                <c:pt idx="1324">
                  <c:v>40198</c:v>
                </c:pt>
                <c:pt idx="1325">
                  <c:v>40199</c:v>
                </c:pt>
                <c:pt idx="1326">
                  <c:v>40200</c:v>
                </c:pt>
                <c:pt idx="1327">
                  <c:v>40203</c:v>
                </c:pt>
                <c:pt idx="1328">
                  <c:v>40204</c:v>
                </c:pt>
                <c:pt idx="1329">
                  <c:v>40205</c:v>
                </c:pt>
                <c:pt idx="1330">
                  <c:v>40206</c:v>
                </c:pt>
                <c:pt idx="1331">
                  <c:v>40207</c:v>
                </c:pt>
                <c:pt idx="1332">
                  <c:v>40210</c:v>
                </c:pt>
                <c:pt idx="1333">
                  <c:v>40211</c:v>
                </c:pt>
                <c:pt idx="1334">
                  <c:v>40212</c:v>
                </c:pt>
                <c:pt idx="1335">
                  <c:v>40213</c:v>
                </c:pt>
                <c:pt idx="1336">
                  <c:v>40214</c:v>
                </c:pt>
                <c:pt idx="1337">
                  <c:v>40217</c:v>
                </c:pt>
                <c:pt idx="1338">
                  <c:v>40218</c:v>
                </c:pt>
                <c:pt idx="1339">
                  <c:v>40219</c:v>
                </c:pt>
                <c:pt idx="1340">
                  <c:v>40220</c:v>
                </c:pt>
                <c:pt idx="1341">
                  <c:v>40221</c:v>
                </c:pt>
                <c:pt idx="1342">
                  <c:v>40224</c:v>
                </c:pt>
                <c:pt idx="1343">
                  <c:v>40225</c:v>
                </c:pt>
                <c:pt idx="1344">
                  <c:v>40226</c:v>
                </c:pt>
                <c:pt idx="1345">
                  <c:v>40227</c:v>
                </c:pt>
                <c:pt idx="1346">
                  <c:v>40228</c:v>
                </c:pt>
                <c:pt idx="1347">
                  <c:v>40231</c:v>
                </c:pt>
                <c:pt idx="1348">
                  <c:v>40232</c:v>
                </c:pt>
                <c:pt idx="1349">
                  <c:v>40233</c:v>
                </c:pt>
                <c:pt idx="1350">
                  <c:v>40234</c:v>
                </c:pt>
                <c:pt idx="1351">
                  <c:v>40235</c:v>
                </c:pt>
                <c:pt idx="1352">
                  <c:v>40238</c:v>
                </c:pt>
                <c:pt idx="1353">
                  <c:v>40239</c:v>
                </c:pt>
                <c:pt idx="1354">
                  <c:v>40240</c:v>
                </c:pt>
                <c:pt idx="1355">
                  <c:v>40241</c:v>
                </c:pt>
                <c:pt idx="1356">
                  <c:v>40242</c:v>
                </c:pt>
                <c:pt idx="1357">
                  <c:v>40245</c:v>
                </c:pt>
                <c:pt idx="1358">
                  <c:v>40246</c:v>
                </c:pt>
                <c:pt idx="1359">
                  <c:v>40247</c:v>
                </c:pt>
                <c:pt idx="1360">
                  <c:v>40248</c:v>
                </c:pt>
                <c:pt idx="1361">
                  <c:v>40249</c:v>
                </c:pt>
                <c:pt idx="1362">
                  <c:v>40252</c:v>
                </c:pt>
                <c:pt idx="1363">
                  <c:v>40253</c:v>
                </c:pt>
                <c:pt idx="1364">
                  <c:v>40254</c:v>
                </c:pt>
                <c:pt idx="1365">
                  <c:v>40255</c:v>
                </c:pt>
                <c:pt idx="1366">
                  <c:v>40256</c:v>
                </c:pt>
                <c:pt idx="1367">
                  <c:v>40259</c:v>
                </c:pt>
                <c:pt idx="1368">
                  <c:v>40260</c:v>
                </c:pt>
                <c:pt idx="1369">
                  <c:v>40261</c:v>
                </c:pt>
                <c:pt idx="1370">
                  <c:v>40262</c:v>
                </c:pt>
                <c:pt idx="1371">
                  <c:v>40263</c:v>
                </c:pt>
                <c:pt idx="1372">
                  <c:v>40266</c:v>
                </c:pt>
                <c:pt idx="1373">
                  <c:v>40267</c:v>
                </c:pt>
                <c:pt idx="1374">
                  <c:v>40268</c:v>
                </c:pt>
                <c:pt idx="1375">
                  <c:v>40269</c:v>
                </c:pt>
                <c:pt idx="1376">
                  <c:v>40273</c:v>
                </c:pt>
                <c:pt idx="1377">
                  <c:v>40274</c:v>
                </c:pt>
                <c:pt idx="1378">
                  <c:v>40275</c:v>
                </c:pt>
                <c:pt idx="1379">
                  <c:v>40276</c:v>
                </c:pt>
                <c:pt idx="1380">
                  <c:v>40277</c:v>
                </c:pt>
                <c:pt idx="1381">
                  <c:v>40280</c:v>
                </c:pt>
                <c:pt idx="1382">
                  <c:v>40281</c:v>
                </c:pt>
                <c:pt idx="1383">
                  <c:v>40282</c:v>
                </c:pt>
                <c:pt idx="1384">
                  <c:v>40283</c:v>
                </c:pt>
                <c:pt idx="1385">
                  <c:v>40284</c:v>
                </c:pt>
                <c:pt idx="1386">
                  <c:v>40287</c:v>
                </c:pt>
                <c:pt idx="1387">
                  <c:v>40288</c:v>
                </c:pt>
                <c:pt idx="1388">
                  <c:v>40289</c:v>
                </c:pt>
                <c:pt idx="1389">
                  <c:v>40290</c:v>
                </c:pt>
                <c:pt idx="1390">
                  <c:v>40291</c:v>
                </c:pt>
                <c:pt idx="1391">
                  <c:v>40294</c:v>
                </c:pt>
                <c:pt idx="1392">
                  <c:v>40295</c:v>
                </c:pt>
                <c:pt idx="1393">
                  <c:v>40296</c:v>
                </c:pt>
                <c:pt idx="1394">
                  <c:v>40297</c:v>
                </c:pt>
                <c:pt idx="1395">
                  <c:v>40298</c:v>
                </c:pt>
                <c:pt idx="1396">
                  <c:v>40301</c:v>
                </c:pt>
                <c:pt idx="1397">
                  <c:v>40302</c:v>
                </c:pt>
                <c:pt idx="1398">
                  <c:v>40303</c:v>
                </c:pt>
                <c:pt idx="1399">
                  <c:v>40304</c:v>
                </c:pt>
                <c:pt idx="1400">
                  <c:v>40305</c:v>
                </c:pt>
                <c:pt idx="1401">
                  <c:v>40308</c:v>
                </c:pt>
                <c:pt idx="1402">
                  <c:v>40309</c:v>
                </c:pt>
                <c:pt idx="1403">
                  <c:v>40310</c:v>
                </c:pt>
                <c:pt idx="1404">
                  <c:v>40311</c:v>
                </c:pt>
                <c:pt idx="1405">
                  <c:v>40312</c:v>
                </c:pt>
                <c:pt idx="1406">
                  <c:v>40315</c:v>
                </c:pt>
                <c:pt idx="1407">
                  <c:v>40316</c:v>
                </c:pt>
                <c:pt idx="1408">
                  <c:v>40317</c:v>
                </c:pt>
                <c:pt idx="1409">
                  <c:v>40318</c:v>
                </c:pt>
                <c:pt idx="1410">
                  <c:v>40319</c:v>
                </c:pt>
                <c:pt idx="1411">
                  <c:v>40322</c:v>
                </c:pt>
                <c:pt idx="1412">
                  <c:v>40323</c:v>
                </c:pt>
                <c:pt idx="1413">
                  <c:v>40324</c:v>
                </c:pt>
                <c:pt idx="1414">
                  <c:v>40325</c:v>
                </c:pt>
                <c:pt idx="1415">
                  <c:v>40326</c:v>
                </c:pt>
                <c:pt idx="1416">
                  <c:v>40329</c:v>
                </c:pt>
                <c:pt idx="1417">
                  <c:v>40330</c:v>
                </c:pt>
                <c:pt idx="1418">
                  <c:v>40331</c:v>
                </c:pt>
                <c:pt idx="1419">
                  <c:v>40332</c:v>
                </c:pt>
                <c:pt idx="1420">
                  <c:v>40333</c:v>
                </c:pt>
                <c:pt idx="1421">
                  <c:v>40336</c:v>
                </c:pt>
                <c:pt idx="1422">
                  <c:v>40337</c:v>
                </c:pt>
                <c:pt idx="1423">
                  <c:v>40338</c:v>
                </c:pt>
                <c:pt idx="1424">
                  <c:v>40339</c:v>
                </c:pt>
                <c:pt idx="1425">
                  <c:v>40340</c:v>
                </c:pt>
                <c:pt idx="1426">
                  <c:v>40343</c:v>
                </c:pt>
                <c:pt idx="1427">
                  <c:v>40344</c:v>
                </c:pt>
                <c:pt idx="1428">
                  <c:v>40345</c:v>
                </c:pt>
                <c:pt idx="1429">
                  <c:v>40346</c:v>
                </c:pt>
                <c:pt idx="1430">
                  <c:v>40347</c:v>
                </c:pt>
                <c:pt idx="1431">
                  <c:v>40350</c:v>
                </c:pt>
                <c:pt idx="1432">
                  <c:v>40351</c:v>
                </c:pt>
                <c:pt idx="1433">
                  <c:v>40352</c:v>
                </c:pt>
                <c:pt idx="1434">
                  <c:v>40353</c:v>
                </c:pt>
                <c:pt idx="1435">
                  <c:v>40354</c:v>
                </c:pt>
                <c:pt idx="1436">
                  <c:v>40357</c:v>
                </c:pt>
                <c:pt idx="1437">
                  <c:v>40358</c:v>
                </c:pt>
                <c:pt idx="1438">
                  <c:v>40359</c:v>
                </c:pt>
                <c:pt idx="1439">
                  <c:v>40360</c:v>
                </c:pt>
                <c:pt idx="1440">
                  <c:v>40361</c:v>
                </c:pt>
                <c:pt idx="1441">
                  <c:v>40364</c:v>
                </c:pt>
                <c:pt idx="1442">
                  <c:v>40365</c:v>
                </c:pt>
                <c:pt idx="1443">
                  <c:v>40366</c:v>
                </c:pt>
                <c:pt idx="1444">
                  <c:v>40367</c:v>
                </c:pt>
                <c:pt idx="1445">
                  <c:v>40368</c:v>
                </c:pt>
                <c:pt idx="1446">
                  <c:v>40371</c:v>
                </c:pt>
                <c:pt idx="1447">
                  <c:v>40372</c:v>
                </c:pt>
                <c:pt idx="1448">
                  <c:v>40373</c:v>
                </c:pt>
                <c:pt idx="1449">
                  <c:v>40374</c:v>
                </c:pt>
                <c:pt idx="1450">
                  <c:v>40375</c:v>
                </c:pt>
                <c:pt idx="1451">
                  <c:v>40378</c:v>
                </c:pt>
                <c:pt idx="1452">
                  <c:v>40379</c:v>
                </c:pt>
                <c:pt idx="1453">
                  <c:v>40380</c:v>
                </c:pt>
                <c:pt idx="1454">
                  <c:v>40381</c:v>
                </c:pt>
                <c:pt idx="1455">
                  <c:v>40382</c:v>
                </c:pt>
                <c:pt idx="1456">
                  <c:v>40385</c:v>
                </c:pt>
                <c:pt idx="1457">
                  <c:v>40386</c:v>
                </c:pt>
                <c:pt idx="1458">
                  <c:v>40387</c:v>
                </c:pt>
                <c:pt idx="1459">
                  <c:v>40388</c:v>
                </c:pt>
                <c:pt idx="1460">
                  <c:v>40389</c:v>
                </c:pt>
                <c:pt idx="1461">
                  <c:v>40392</c:v>
                </c:pt>
                <c:pt idx="1462">
                  <c:v>40393</c:v>
                </c:pt>
                <c:pt idx="1463">
                  <c:v>40394</c:v>
                </c:pt>
                <c:pt idx="1464">
                  <c:v>40395</c:v>
                </c:pt>
                <c:pt idx="1465">
                  <c:v>40396</c:v>
                </c:pt>
                <c:pt idx="1466">
                  <c:v>40399</c:v>
                </c:pt>
                <c:pt idx="1467">
                  <c:v>40400</c:v>
                </c:pt>
                <c:pt idx="1468">
                  <c:v>40401</c:v>
                </c:pt>
                <c:pt idx="1469">
                  <c:v>40402</c:v>
                </c:pt>
                <c:pt idx="1470">
                  <c:v>40403</c:v>
                </c:pt>
                <c:pt idx="1471">
                  <c:v>40406</c:v>
                </c:pt>
                <c:pt idx="1472">
                  <c:v>40407</c:v>
                </c:pt>
                <c:pt idx="1473">
                  <c:v>40408</c:v>
                </c:pt>
                <c:pt idx="1474">
                  <c:v>40409</c:v>
                </c:pt>
                <c:pt idx="1475">
                  <c:v>40410</c:v>
                </c:pt>
                <c:pt idx="1476">
                  <c:v>40413</c:v>
                </c:pt>
                <c:pt idx="1477">
                  <c:v>40414</c:v>
                </c:pt>
                <c:pt idx="1478">
                  <c:v>40415</c:v>
                </c:pt>
                <c:pt idx="1479">
                  <c:v>40416</c:v>
                </c:pt>
                <c:pt idx="1480">
                  <c:v>40417</c:v>
                </c:pt>
                <c:pt idx="1481">
                  <c:v>40420</c:v>
                </c:pt>
                <c:pt idx="1482">
                  <c:v>40421</c:v>
                </c:pt>
                <c:pt idx="1483">
                  <c:v>40422</c:v>
                </c:pt>
                <c:pt idx="1484">
                  <c:v>40423</c:v>
                </c:pt>
                <c:pt idx="1485">
                  <c:v>40424</c:v>
                </c:pt>
                <c:pt idx="1486">
                  <c:v>40427</c:v>
                </c:pt>
                <c:pt idx="1487">
                  <c:v>40428</c:v>
                </c:pt>
                <c:pt idx="1488">
                  <c:v>40429</c:v>
                </c:pt>
                <c:pt idx="1489">
                  <c:v>40430</c:v>
                </c:pt>
                <c:pt idx="1490">
                  <c:v>40431</c:v>
                </c:pt>
                <c:pt idx="1491">
                  <c:v>40434</c:v>
                </c:pt>
                <c:pt idx="1492">
                  <c:v>40435</c:v>
                </c:pt>
                <c:pt idx="1493">
                  <c:v>40436</c:v>
                </c:pt>
                <c:pt idx="1494">
                  <c:v>40437</c:v>
                </c:pt>
                <c:pt idx="1495">
                  <c:v>40438</c:v>
                </c:pt>
                <c:pt idx="1496">
                  <c:v>40441</c:v>
                </c:pt>
                <c:pt idx="1497">
                  <c:v>40442</c:v>
                </c:pt>
                <c:pt idx="1498">
                  <c:v>40443</c:v>
                </c:pt>
                <c:pt idx="1499">
                  <c:v>40444</c:v>
                </c:pt>
                <c:pt idx="1500">
                  <c:v>40445</c:v>
                </c:pt>
                <c:pt idx="1501">
                  <c:v>40448</c:v>
                </c:pt>
                <c:pt idx="1502">
                  <c:v>40449</c:v>
                </c:pt>
                <c:pt idx="1503">
                  <c:v>40450</c:v>
                </c:pt>
                <c:pt idx="1504">
                  <c:v>40451</c:v>
                </c:pt>
                <c:pt idx="1505">
                  <c:v>40452</c:v>
                </c:pt>
                <c:pt idx="1506">
                  <c:v>40455</c:v>
                </c:pt>
                <c:pt idx="1507">
                  <c:v>40456</c:v>
                </c:pt>
                <c:pt idx="1508">
                  <c:v>40457</c:v>
                </c:pt>
                <c:pt idx="1509">
                  <c:v>40458</c:v>
                </c:pt>
                <c:pt idx="1510">
                  <c:v>40459</c:v>
                </c:pt>
                <c:pt idx="1511">
                  <c:v>40462</c:v>
                </c:pt>
                <c:pt idx="1512">
                  <c:v>40463</c:v>
                </c:pt>
                <c:pt idx="1513">
                  <c:v>40464</c:v>
                </c:pt>
                <c:pt idx="1514">
                  <c:v>40465</c:v>
                </c:pt>
                <c:pt idx="1515">
                  <c:v>40466</c:v>
                </c:pt>
                <c:pt idx="1516">
                  <c:v>40469</c:v>
                </c:pt>
                <c:pt idx="1517">
                  <c:v>40470</c:v>
                </c:pt>
                <c:pt idx="1518">
                  <c:v>40471</c:v>
                </c:pt>
                <c:pt idx="1519">
                  <c:v>40472</c:v>
                </c:pt>
                <c:pt idx="1520">
                  <c:v>40473</c:v>
                </c:pt>
                <c:pt idx="1521">
                  <c:v>40476</c:v>
                </c:pt>
                <c:pt idx="1522">
                  <c:v>40477</c:v>
                </c:pt>
                <c:pt idx="1523">
                  <c:v>40478</c:v>
                </c:pt>
                <c:pt idx="1524">
                  <c:v>40479</c:v>
                </c:pt>
                <c:pt idx="1525">
                  <c:v>40480</c:v>
                </c:pt>
                <c:pt idx="1526">
                  <c:v>40483</c:v>
                </c:pt>
                <c:pt idx="1527">
                  <c:v>40484</c:v>
                </c:pt>
                <c:pt idx="1528">
                  <c:v>40485</c:v>
                </c:pt>
                <c:pt idx="1529">
                  <c:v>40486</c:v>
                </c:pt>
                <c:pt idx="1530">
                  <c:v>40487</c:v>
                </c:pt>
                <c:pt idx="1531">
                  <c:v>40490</c:v>
                </c:pt>
                <c:pt idx="1532">
                  <c:v>40491</c:v>
                </c:pt>
                <c:pt idx="1533">
                  <c:v>40492</c:v>
                </c:pt>
                <c:pt idx="1534">
                  <c:v>40493</c:v>
                </c:pt>
                <c:pt idx="1535">
                  <c:v>40494</c:v>
                </c:pt>
                <c:pt idx="1536">
                  <c:v>40497</c:v>
                </c:pt>
                <c:pt idx="1537">
                  <c:v>40498</c:v>
                </c:pt>
                <c:pt idx="1538">
                  <c:v>40499</c:v>
                </c:pt>
                <c:pt idx="1539">
                  <c:v>40500</c:v>
                </c:pt>
                <c:pt idx="1540">
                  <c:v>40501</c:v>
                </c:pt>
                <c:pt idx="1541">
                  <c:v>40504</c:v>
                </c:pt>
                <c:pt idx="1542">
                  <c:v>40505</c:v>
                </c:pt>
                <c:pt idx="1543">
                  <c:v>40506</c:v>
                </c:pt>
                <c:pt idx="1544">
                  <c:v>40507</c:v>
                </c:pt>
                <c:pt idx="1545">
                  <c:v>40508</c:v>
                </c:pt>
                <c:pt idx="1546">
                  <c:v>40511</c:v>
                </c:pt>
                <c:pt idx="1547">
                  <c:v>40512</c:v>
                </c:pt>
                <c:pt idx="1548">
                  <c:v>40513</c:v>
                </c:pt>
                <c:pt idx="1549">
                  <c:v>40514</c:v>
                </c:pt>
                <c:pt idx="1550">
                  <c:v>40515</c:v>
                </c:pt>
                <c:pt idx="1551">
                  <c:v>40518</c:v>
                </c:pt>
                <c:pt idx="1552">
                  <c:v>40519</c:v>
                </c:pt>
                <c:pt idx="1553">
                  <c:v>40520</c:v>
                </c:pt>
                <c:pt idx="1554">
                  <c:v>40521</c:v>
                </c:pt>
                <c:pt idx="1555">
                  <c:v>40522</c:v>
                </c:pt>
                <c:pt idx="1556">
                  <c:v>40525</c:v>
                </c:pt>
                <c:pt idx="1557">
                  <c:v>40526</c:v>
                </c:pt>
                <c:pt idx="1558">
                  <c:v>40527</c:v>
                </c:pt>
                <c:pt idx="1559">
                  <c:v>40528</c:v>
                </c:pt>
                <c:pt idx="1560">
                  <c:v>40529</c:v>
                </c:pt>
                <c:pt idx="1561">
                  <c:v>40532</c:v>
                </c:pt>
                <c:pt idx="1562">
                  <c:v>40533</c:v>
                </c:pt>
                <c:pt idx="1563">
                  <c:v>40534</c:v>
                </c:pt>
                <c:pt idx="1564">
                  <c:v>40535</c:v>
                </c:pt>
                <c:pt idx="1565">
                  <c:v>40536</c:v>
                </c:pt>
                <c:pt idx="1566">
                  <c:v>40539</c:v>
                </c:pt>
                <c:pt idx="1567">
                  <c:v>40540</c:v>
                </c:pt>
                <c:pt idx="1568">
                  <c:v>40541</c:v>
                </c:pt>
                <c:pt idx="1569">
                  <c:v>40542</c:v>
                </c:pt>
                <c:pt idx="1570">
                  <c:v>40543</c:v>
                </c:pt>
                <c:pt idx="1571">
                  <c:v>40546</c:v>
                </c:pt>
                <c:pt idx="1572">
                  <c:v>40547</c:v>
                </c:pt>
                <c:pt idx="1573">
                  <c:v>40548</c:v>
                </c:pt>
                <c:pt idx="1574">
                  <c:v>40549</c:v>
                </c:pt>
                <c:pt idx="1575">
                  <c:v>40550</c:v>
                </c:pt>
                <c:pt idx="1576">
                  <c:v>40553</c:v>
                </c:pt>
                <c:pt idx="1577">
                  <c:v>40554</c:v>
                </c:pt>
                <c:pt idx="1578">
                  <c:v>40555</c:v>
                </c:pt>
                <c:pt idx="1579">
                  <c:v>40556</c:v>
                </c:pt>
                <c:pt idx="1580">
                  <c:v>40557</c:v>
                </c:pt>
                <c:pt idx="1581">
                  <c:v>40560</c:v>
                </c:pt>
                <c:pt idx="1582">
                  <c:v>40561</c:v>
                </c:pt>
                <c:pt idx="1583">
                  <c:v>40562</c:v>
                </c:pt>
                <c:pt idx="1584">
                  <c:v>40563</c:v>
                </c:pt>
                <c:pt idx="1585">
                  <c:v>40564</c:v>
                </c:pt>
                <c:pt idx="1586">
                  <c:v>40567</c:v>
                </c:pt>
                <c:pt idx="1587">
                  <c:v>40568</c:v>
                </c:pt>
                <c:pt idx="1588">
                  <c:v>40569</c:v>
                </c:pt>
                <c:pt idx="1589">
                  <c:v>40570</c:v>
                </c:pt>
                <c:pt idx="1590">
                  <c:v>40571</c:v>
                </c:pt>
                <c:pt idx="1591">
                  <c:v>40574</c:v>
                </c:pt>
                <c:pt idx="1592">
                  <c:v>40575</c:v>
                </c:pt>
                <c:pt idx="1593">
                  <c:v>40576</c:v>
                </c:pt>
                <c:pt idx="1594">
                  <c:v>40577</c:v>
                </c:pt>
                <c:pt idx="1595">
                  <c:v>40578</c:v>
                </c:pt>
                <c:pt idx="1596">
                  <c:v>40581</c:v>
                </c:pt>
                <c:pt idx="1597">
                  <c:v>40582</c:v>
                </c:pt>
                <c:pt idx="1598">
                  <c:v>40583</c:v>
                </c:pt>
                <c:pt idx="1599">
                  <c:v>40584</c:v>
                </c:pt>
                <c:pt idx="1600">
                  <c:v>40585</c:v>
                </c:pt>
                <c:pt idx="1601">
                  <c:v>40588</c:v>
                </c:pt>
                <c:pt idx="1602">
                  <c:v>40589</c:v>
                </c:pt>
                <c:pt idx="1603">
                  <c:v>40590</c:v>
                </c:pt>
                <c:pt idx="1604">
                  <c:v>40591</c:v>
                </c:pt>
                <c:pt idx="1605">
                  <c:v>40592</c:v>
                </c:pt>
                <c:pt idx="1606">
                  <c:v>40595</c:v>
                </c:pt>
                <c:pt idx="1607">
                  <c:v>40596</c:v>
                </c:pt>
                <c:pt idx="1608">
                  <c:v>40597</c:v>
                </c:pt>
                <c:pt idx="1609">
                  <c:v>40598</c:v>
                </c:pt>
                <c:pt idx="1610">
                  <c:v>40599</c:v>
                </c:pt>
                <c:pt idx="1611">
                  <c:v>40602</c:v>
                </c:pt>
                <c:pt idx="1612">
                  <c:v>40603</c:v>
                </c:pt>
                <c:pt idx="1613">
                  <c:v>40604</c:v>
                </c:pt>
                <c:pt idx="1614">
                  <c:v>40605</c:v>
                </c:pt>
                <c:pt idx="1615">
                  <c:v>40606</c:v>
                </c:pt>
                <c:pt idx="1616">
                  <c:v>40609</c:v>
                </c:pt>
                <c:pt idx="1617">
                  <c:v>40610</c:v>
                </c:pt>
                <c:pt idx="1618">
                  <c:v>40611</c:v>
                </c:pt>
                <c:pt idx="1619">
                  <c:v>40612</c:v>
                </c:pt>
                <c:pt idx="1620">
                  <c:v>40613</c:v>
                </c:pt>
                <c:pt idx="1621">
                  <c:v>40617</c:v>
                </c:pt>
                <c:pt idx="1622">
                  <c:v>40618</c:v>
                </c:pt>
                <c:pt idx="1623">
                  <c:v>40619</c:v>
                </c:pt>
                <c:pt idx="1624">
                  <c:v>40620</c:v>
                </c:pt>
                <c:pt idx="1625">
                  <c:v>40623</c:v>
                </c:pt>
                <c:pt idx="1626">
                  <c:v>40624</c:v>
                </c:pt>
                <c:pt idx="1627">
                  <c:v>40625</c:v>
                </c:pt>
                <c:pt idx="1628">
                  <c:v>40626</c:v>
                </c:pt>
                <c:pt idx="1629">
                  <c:v>40627</c:v>
                </c:pt>
                <c:pt idx="1630">
                  <c:v>40630</c:v>
                </c:pt>
                <c:pt idx="1631">
                  <c:v>40631</c:v>
                </c:pt>
                <c:pt idx="1632">
                  <c:v>40632</c:v>
                </c:pt>
                <c:pt idx="1633">
                  <c:v>40633</c:v>
                </c:pt>
                <c:pt idx="1634">
                  <c:v>40634</c:v>
                </c:pt>
                <c:pt idx="1635">
                  <c:v>40637</c:v>
                </c:pt>
                <c:pt idx="1636">
                  <c:v>40638</c:v>
                </c:pt>
                <c:pt idx="1637">
                  <c:v>40639</c:v>
                </c:pt>
                <c:pt idx="1638">
                  <c:v>40640</c:v>
                </c:pt>
                <c:pt idx="1639">
                  <c:v>40641</c:v>
                </c:pt>
                <c:pt idx="1640">
                  <c:v>40644</c:v>
                </c:pt>
                <c:pt idx="1641">
                  <c:v>40645</c:v>
                </c:pt>
                <c:pt idx="1642">
                  <c:v>40646</c:v>
                </c:pt>
                <c:pt idx="1643">
                  <c:v>40647</c:v>
                </c:pt>
                <c:pt idx="1644">
                  <c:v>40648</c:v>
                </c:pt>
                <c:pt idx="1645">
                  <c:v>40651</c:v>
                </c:pt>
                <c:pt idx="1646">
                  <c:v>40652</c:v>
                </c:pt>
                <c:pt idx="1647">
                  <c:v>40653</c:v>
                </c:pt>
                <c:pt idx="1648">
                  <c:v>40654</c:v>
                </c:pt>
                <c:pt idx="1649">
                  <c:v>40655</c:v>
                </c:pt>
                <c:pt idx="1650">
                  <c:v>40658</c:v>
                </c:pt>
                <c:pt idx="1651">
                  <c:v>40659</c:v>
                </c:pt>
                <c:pt idx="1652">
                  <c:v>40660</c:v>
                </c:pt>
                <c:pt idx="1653">
                  <c:v>40661</c:v>
                </c:pt>
                <c:pt idx="1654">
                  <c:v>40662</c:v>
                </c:pt>
                <c:pt idx="1655">
                  <c:v>40665</c:v>
                </c:pt>
                <c:pt idx="1656">
                  <c:v>40666</c:v>
                </c:pt>
                <c:pt idx="1657">
                  <c:v>40667</c:v>
                </c:pt>
                <c:pt idx="1658">
                  <c:v>40668</c:v>
                </c:pt>
                <c:pt idx="1659">
                  <c:v>40669</c:v>
                </c:pt>
                <c:pt idx="1660">
                  <c:v>40672</c:v>
                </c:pt>
                <c:pt idx="1661">
                  <c:v>40673</c:v>
                </c:pt>
                <c:pt idx="1662">
                  <c:v>40674</c:v>
                </c:pt>
                <c:pt idx="1663">
                  <c:v>40675</c:v>
                </c:pt>
                <c:pt idx="1664">
                  <c:v>40676</c:v>
                </c:pt>
                <c:pt idx="1665">
                  <c:v>40679</c:v>
                </c:pt>
                <c:pt idx="1666">
                  <c:v>40680</c:v>
                </c:pt>
                <c:pt idx="1667">
                  <c:v>40681</c:v>
                </c:pt>
                <c:pt idx="1668">
                  <c:v>40682</c:v>
                </c:pt>
                <c:pt idx="1669">
                  <c:v>40683</c:v>
                </c:pt>
                <c:pt idx="1670">
                  <c:v>40686</c:v>
                </c:pt>
                <c:pt idx="1671">
                  <c:v>40687</c:v>
                </c:pt>
                <c:pt idx="1672">
                  <c:v>40688</c:v>
                </c:pt>
                <c:pt idx="1673">
                  <c:v>40689</c:v>
                </c:pt>
                <c:pt idx="1674">
                  <c:v>40690</c:v>
                </c:pt>
                <c:pt idx="1675">
                  <c:v>40693</c:v>
                </c:pt>
                <c:pt idx="1676">
                  <c:v>40694</c:v>
                </c:pt>
                <c:pt idx="1677">
                  <c:v>40695</c:v>
                </c:pt>
                <c:pt idx="1678">
                  <c:v>40696</c:v>
                </c:pt>
                <c:pt idx="1679">
                  <c:v>40697</c:v>
                </c:pt>
                <c:pt idx="1680">
                  <c:v>40700</c:v>
                </c:pt>
                <c:pt idx="1681">
                  <c:v>40701</c:v>
                </c:pt>
                <c:pt idx="1682">
                  <c:v>40702</c:v>
                </c:pt>
                <c:pt idx="1683">
                  <c:v>40703</c:v>
                </c:pt>
                <c:pt idx="1684">
                  <c:v>40704</c:v>
                </c:pt>
                <c:pt idx="1685">
                  <c:v>40707</c:v>
                </c:pt>
                <c:pt idx="1686">
                  <c:v>40708</c:v>
                </c:pt>
                <c:pt idx="1687">
                  <c:v>40709</c:v>
                </c:pt>
                <c:pt idx="1688">
                  <c:v>40710</c:v>
                </c:pt>
                <c:pt idx="1689">
                  <c:v>40711</c:v>
                </c:pt>
                <c:pt idx="1690">
                  <c:v>40714</c:v>
                </c:pt>
                <c:pt idx="1691">
                  <c:v>40715</c:v>
                </c:pt>
                <c:pt idx="1692">
                  <c:v>40716</c:v>
                </c:pt>
                <c:pt idx="1693">
                  <c:v>40717</c:v>
                </c:pt>
                <c:pt idx="1694">
                  <c:v>40718</c:v>
                </c:pt>
                <c:pt idx="1695">
                  <c:v>40721</c:v>
                </c:pt>
                <c:pt idx="1696">
                  <c:v>40722</c:v>
                </c:pt>
                <c:pt idx="1697">
                  <c:v>40723</c:v>
                </c:pt>
                <c:pt idx="1698">
                  <c:v>40724</c:v>
                </c:pt>
                <c:pt idx="1699">
                  <c:v>40725</c:v>
                </c:pt>
                <c:pt idx="1700">
                  <c:v>40728</c:v>
                </c:pt>
                <c:pt idx="1701">
                  <c:v>40729</c:v>
                </c:pt>
                <c:pt idx="1702">
                  <c:v>40730</c:v>
                </c:pt>
                <c:pt idx="1703">
                  <c:v>40731</c:v>
                </c:pt>
                <c:pt idx="1704">
                  <c:v>40732</c:v>
                </c:pt>
                <c:pt idx="1705">
                  <c:v>40735</c:v>
                </c:pt>
                <c:pt idx="1706">
                  <c:v>40736</c:v>
                </c:pt>
                <c:pt idx="1707">
                  <c:v>40737</c:v>
                </c:pt>
                <c:pt idx="1708">
                  <c:v>40738</c:v>
                </c:pt>
                <c:pt idx="1709">
                  <c:v>40739</c:v>
                </c:pt>
                <c:pt idx="1710">
                  <c:v>40742</c:v>
                </c:pt>
                <c:pt idx="1711">
                  <c:v>40743</c:v>
                </c:pt>
                <c:pt idx="1712">
                  <c:v>40744</c:v>
                </c:pt>
                <c:pt idx="1713">
                  <c:v>40745</c:v>
                </c:pt>
                <c:pt idx="1714">
                  <c:v>40746</c:v>
                </c:pt>
                <c:pt idx="1715">
                  <c:v>40749</c:v>
                </c:pt>
                <c:pt idx="1716">
                  <c:v>40750</c:v>
                </c:pt>
                <c:pt idx="1717">
                  <c:v>40751</c:v>
                </c:pt>
                <c:pt idx="1718">
                  <c:v>40752</c:v>
                </c:pt>
                <c:pt idx="1719">
                  <c:v>40753</c:v>
                </c:pt>
                <c:pt idx="1720">
                  <c:v>40756</c:v>
                </c:pt>
                <c:pt idx="1721">
                  <c:v>40757</c:v>
                </c:pt>
                <c:pt idx="1722">
                  <c:v>40758</c:v>
                </c:pt>
                <c:pt idx="1723">
                  <c:v>40759</c:v>
                </c:pt>
                <c:pt idx="1724">
                  <c:v>40760</c:v>
                </c:pt>
                <c:pt idx="1725">
                  <c:v>40763</c:v>
                </c:pt>
                <c:pt idx="1726">
                  <c:v>40764</c:v>
                </c:pt>
                <c:pt idx="1727">
                  <c:v>40765</c:v>
                </c:pt>
                <c:pt idx="1728">
                  <c:v>40766</c:v>
                </c:pt>
                <c:pt idx="1729">
                  <c:v>40767</c:v>
                </c:pt>
                <c:pt idx="1730">
                  <c:v>40770</c:v>
                </c:pt>
                <c:pt idx="1731">
                  <c:v>40771</c:v>
                </c:pt>
                <c:pt idx="1732">
                  <c:v>40772</c:v>
                </c:pt>
                <c:pt idx="1733">
                  <c:v>40773</c:v>
                </c:pt>
                <c:pt idx="1734">
                  <c:v>40774</c:v>
                </c:pt>
                <c:pt idx="1735">
                  <c:v>40777</c:v>
                </c:pt>
                <c:pt idx="1736">
                  <c:v>40778</c:v>
                </c:pt>
                <c:pt idx="1737">
                  <c:v>40779</c:v>
                </c:pt>
                <c:pt idx="1738">
                  <c:v>40780</c:v>
                </c:pt>
                <c:pt idx="1739">
                  <c:v>40781</c:v>
                </c:pt>
                <c:pt idx="1740">
                  <c:v>40784</c:v>
                </c:pt>
                <c:pt idx="1741">
                  <c:v>40785</c:v>
                </c:pt>
                <c:pt idx="1742">
                  <c:v>40786</c:v>
                </c:pt>
                <c:pt idx="1743">
                  <c:v>40787</c:v>
                </c:pt>
                <c:pt idx="1744">
                  <c:v>40788</c:v>
                </c:pt>
                <c:pt idx="1745">
                  <c:v>40791</c:v>
                </c:pt>
                <c:pt idx="1746">
                  <c:v>40792</c:v>
                </c:pt>
                <c:pt idx="1747">
                  <c:v>40793</c:v>
                </c:pt>
                <c:pt idx="1748">
                  <c:v>40794</c:v>
                </c:pt>
                <c:pt idx="1749">
                  <c:v>40795</c:v>
                </c:pt>
                <c:pt idx="1750">
                  <c:v>40798</c:v>
                </c:pt>
                <c:pt idx="1751">
                  <c:v>40799</c:v>
                </c:pt>
                <c:pt idx="1752">
                  <c:v>40800</c:v>
                </c:pt>
                <c:pt idx="1753">
                  <c:v>40801</c:v>
                </c:pt>
                <c:pt idx="1754">
                  <c:v>40802</c:v>
                </c:pt>
                <c:pt idx="1755">
                  <c:v>40805</c:v>
                </c:pt>
                <c:pt idx="1756">
                  <c:v>40806</c:v>
                </c:pt>
                <c:pt idx="1757">
                  <c:v>40807</c:v>
                </c:pt>
                <c:pt idx="1758">
                  <c:v>40808</c:v>
                </c:pt>
                <c:pt idx="1759">
                  <c:v>40809</c:v>
                </c:pt>
                <c:pt idx="1760">
                  <c:v>40812</c:v>
                </c:pt>
                <c:pt idx="1761">
                  <c:v>40813</c:v>
                </c:pt>
                <c:pt idx="1762">
                  <c:v>40814</c:v>
                </c:pt>
                <c:pt idx="1763">
                  <c:v>40815</c:v>
                </c:pt>
                <c:pt idx="1764">
                  <c:v>40816</c:v>
                </c:pt>
                <c:pt idx="1765">
                  <c:v>40819</c:v>
                </c:pt>
                <c:pt idx="1766">
                  <c:v>40820</c:v>
                </c:pt>
                <c:pt idx="1767">
                  <c:v>40821</c:v>
                </c:pt>
                <c:pt idx="1768">
                  <c:v>40822</c:v>
                </c:pt>
                <c:pt idx="1769">
                  <c:v>40823</c:v>
                </c:pt>
                <c:pt idx="1770">
                  <c:v>40826</c:v>
                </c:pt>
                <c:pt idx="1771">
                  <c:v>40827</c:v>
                </c:pt>
                <c:pt idx="1772">
                  <c:v>40828</c:v>
                </c:pt>
                <c:pt idx="1773">
                  <c:v>40829</c:v>
                </c:pt>
                <c:pt idx="1774">
                  <c:v>40830</c:v>
                </c:pt>
                <c:pt idx="1775">
                  <c:v>40833</c:v>
                </c:pt>
                <c:pt idx="1776">
                  <c:v>40834</c:v>
                </c:pt>
                <c:pt idx="1777">
                  <c:v>40835</c:v>
                </c:pt>
                <c:pt idx="1778">
                  <c:v>40836</c:v>
                </c:pt>
                <c:pt idx="1779">
                  <c:v>40837</c:v>
                </c:pt>
                <c:pt idx="1780">
                  <c:v>40840</c:v>
                </c:pt>
                <c:pt idx="1781">
                  <c:v>40841</c:v>
                </c:pt>
                <c:pt idx="1782">
                  <c:v>40842</c:v>
                </c:pt>
                <c:pt idx="1783">
                  <c:v>40843</c:v>
                </c:pt>
                <c:pt idx="1784">
                  <c:v>40844</c:v>
                </c:pt>
                <c:pt idx="1785">
                  <c:v>40847</c:v>
                </c:pt>
                <c:pt idx="1786">
                  <c:v>40848</c:v>
                </c:pt>
                <c:pt idx="1787">
                  <c:v>40849</c:v>
                </c:pt>
                <c:pt idx="1788">
                  <c:v>40850</c:v>
                </c:pt>
                <c:pt idx="1789">
                  <c:v>40851</c:v>
                </c:pt>
                <c:pt idx="1790">
                  <c:v>40854</c:v>
                </c:pt>
                <c:pt idx="1791">
                  <c:v>40855</c:v>
                </c:pt>
                <c:pt idx="1792">
                  <c:v>40856</c:v>
                </c:pt>
                <c:pt idx="1793">
                  <c:v>40857</c:v>
                </c:pt>
                <c:pt idx="1794">
                  <c:v>40858</c:v>
                </c:pt>
                <c:pt idx="1795">
                  <c:v>40861</c:v>
                </c:pt>
                <c:pt idx="1796">
                  <c:v>40862</c:v>
                </c:pt>
                <c:pt idx="1797">
                  <c:v>40863</c:v>
                </c:pt>
                <c:pt idx="1798">
                  <c:v>40864</c:v>
                </c:pt>
                <c:pt idx="1799">
                  <c:v>40865</c:v>
                </c:pt>
                <c:pt idx="1800">
                  <c:v>40868</c:v>
                </c:pt>
                <c:pt idx="1801">
                  <c:v>40869</c:v>
                </c:pt>
                <c:pt idx="1802">
                  <c:v>40870</c:v>
                </c:pt>
                <c:pt idx="1803">
                  <c:v>40871</c:v>
                </c:pt>
                <c:pt idx="1804">
                  <c:v>40872</c:v>
                </c:pt>
                <c:pt idx="1805">
                  <c:v>40875</c:v>
                </c:pt>
                <c:pt idx="1806">
                  <c:v>40876</c:v>
                </c:pt>
                <c:pt idx="1807">
                  <c:v>40877</c:v>
                </c:pt>
                <c:pt idx="1808">
                  <c:v>40878</c:v>
                </c:pt>
                <c:pt idx="1809">
                  <c:v>40879</c:v>
                </c:pt>
                <c:pt idx="1810">
                  <c:v>40882</c:v>
                </c:pt>
                <c:pt idx="1811">
                  <c:v>40883</c:v>
                </c:pt>
                <c:pt idx="1812">
                  <c:v>40884</c:v>
                </c:pt>
                <c:pt idx="1813">
                  <c:v>40885</c:v>
                </c:pt>
                <c:pt idx="1814">
                  <c:v>40886</c:v>
                </c:pt>
                <c:pt idx="1815">
                  <c:v>40889</c:v>
                </c:pt>
                <c:pt idx="1816">
                  <c:v>40890</c:v>
                </c:pt>
                <c:pt idx="1817">
                  <c:v>40891</c:v>
                </c:pt>
                <c:pt idx="1818">
                  <c:v>40892</c:v>
                </c:pt>
                <c:pt idx="1819">
                  <c:v>40893</c:v>
                </c:pt>
                <c:pt idx="1820">
                  <c:v>40896</c:v>
                </c:pt>
                <c:pt idx="1821">
                  <c:v>40897</c:v>
                </c:pt>
                <c:pt idx="1822">
                  <c:v>40898</c:v>
                </c:pt>
                <c:pt idx="1823">
                  <c:v>40899</c:v>
                </c:pt>
                <c:pt idx="1824">
                  <c:v>40900</c:v>
                </c:pt>
                <c:pt idx="1825">
                  <c:v>40903</c:v>
                </c:pt>
                <c:pt idx="1826">
                  <c:v>40904</c:v>
                </c:pt>
                <c:pt idx="1827">
                  <c:v>40905</c:v>
                </c:pt>
                <c:pt idx="1828">
                  <c:v>40906</c:v>
                </c:pt>
                <c:pt idx="1829">
                  <c:v>40907</c:v>
                </c:pt>
                <c:pt idx="1830">
                  <c:v>40910</c:v>
                </c:pt>
                <c:pt idx="1831">
                  <c:v>40911</c:v>
                </c:pt>
                <c:pt idx="1832">
                  <c:v>40912</c:v>
                </c:pt>
                <c:pt idx="1833">
                  <c:v>40913</c:v>
                </c:pt>
                <c:pt idx="1834">
                  <c:v>40914</c:v>
                </c:pt>
                <c:pt idx="1835">
                  <c:v>40917</c:v>
                </c:pt>
                <c:pt idx="1836">
                  <c:v>40918</c:v>
                </c:pt>
                <c:pt idx="1837">
                  <c:v>40919</c:v>
                </c:pt>
                <c:pt idx="1838">
                  <c:v>40920</c:v>
                </c:pt>
                <c:pt idx="1839">
                  <c:v>40921</c:v>
                </c:pt>
                <c:pt idx="1840">
                  <c:v>40924</c:v>
                </c:pt>
                <c:pt idx="1841">
                  <c:v>40925</c:v>
                </c:pt>
                <c:pt idx="1842">
                  <c:v>40926</c:v>
                </c:pt>
                <c:pt idx="1843">
                  <c:v>40927</c:v>
                </c:pt>
                <c:pt idx="1844">
                  <c:v>40928</c:v>
                </c:pt>
                <c:pt idx="1845">
                  <c:v>40931</c:v>
                </c:pt>
                <c:pt idx="1846">
                  <c:v>40932</c:v>
                </c:pt>
                <c:pt idx="1847">
                  <c:v>40933</c:v>
                </c:pt>
                <c:pt idx="1848">
                  <c:v>40934</c:v>
                </c:pt>
                <c:pt idx="1849">
                  <c:v>40935</c:v>
                </c:pt>
                <c:pt idx="1850">
                  <c:v>40938</c:v>
                </c:pt>
                <c:pt idx="1851">
                  <c:v>40939</c:v>
                </c:pt>
                <c:pt idx="1852">
                  <c:v>40940</c:v>
                </c:pt>
                <c:pt idx="1853">
                  <c:v>40941</c:v>
                </c:pt>
                <c:pt idx="1854">
                  <c:v>40942</c:v>
                </c:pt>
                <c:pt idx="1855">
                  <c:v>40945</c:v>
                </c:pt>
                <c:pt idx="1856">
                  <c:v>40946</c:v>
                </c:pt>
                <c:pt idx="1857">
                  <c:v>40947</c:v>
                </c:pt>
                <c:pt idx="1858">
                  <c:v>40948</c:v>
                </c:pt>
                <c:pt idx="1859">
                  <c:v>40949</c:v>
                </c:pt>
                <c:pt idx="1860">
                  <c:v>40952</c:v>
                </c:pt>
                <c:pt idx="1861">
                  <c:v>40953</c:v>
                </c:pt>
                <c:pt idx="1862">
                  <c:v>40954</c:v>
                </c:pt>
                <c:pt idx="1863">
                  <c:v>40955</c:v>
                </c:pt>
                <c:pt idx="1864">
                  <c:v>40956</c:v>
                </c:pt>
                <c:pt idx="1865">
                  <c:v>40959</c:v>
                </c:pt>
                <c:pt idx="1866">
                  <c:v>40960</c:v>
                </c:pt>
                <c:pt idx="1867">
                  <c:v>40961</c:v>
                </c:pt>
                <c:pt idx="1868">
                  <c:v>40962</c:v>
                </c:pt>
                <c:pt idx="1869">
                  <c:v>40963</c:v>
                </c:pt>
                <c:pt idx="1870">
                  <c:v>40966</c:v>
                </c:pt>
                <c:pt idx="1871">
                  <c:v>40967</c:v>
                </c:pt>
                <c:pt idx="1872">
                  <c:v>40968</c:v>
                </c:pt>
                <c:pt idx="1873">
                  <c:v>40969</c:v>
                </c:pt>
                <c:pt idx="1874">
                  <c:v>40970</c:v>
                </c:pt>
                <c:pt idx="1875">
                  <c:v>40973</c:v>
                </c:pt>
                <c:pt idx="1876">
                  <c:v>40974</c:v>
                </c:pt>
                <c:pt idx="1877">
                  <c:v>40975</c:v>
                </c:pt>
                <c:pt idx="1878">
                  <c:v>40976</c:v>
                </c:pt>
                <c:pt idx="1879">
                  <c:v>40980</c:v>
                </c:pt>
                <c:pt idx="1880">
                  <c:v>40981</c:v>
                </c:pt>
                <c:pt idx="1881">
                  <c:v>40982</c:v>
                </c:pt>
                <c:pt idx="1882">
                  <c:v>40983</c:v>
                </c:pt>
                <c:pt idx="1883">
                  <c:v>40984</c:v>
                </c:pt>
                <c:pt idx="1884">
                  <c:v>40987</c:v>
                </c:pt>
                <c:pt idx="1885">
                  <c:v>40988</c:v>
                </c:pt>
                <c:pt idx="1886">
                  <c:v>40989</c:v>
                </c:pt>
                <c:pt idx="1887">
                  <c:v>40990</c:v>
                </c:pt>
                <c:pt idx="1888">
                  <c:v>40991</c:v>
                </c:pt>
                <c:pt idx="1889">
                  <c:v>40994</c:v>
                </c:pt>
                <c:pt idx="1890">
                  <c:v>40995</c:v>
                </c:pt>
                <c:pt idx="1891">
                  <c:v>40996</c:v>
                </c:pt>
                <c:pt idx="1892">
                  <c:v>40997</c:v>
                </c:pt>
                <c:pt idx="1893">
                  <c:v>40998</c:v>
                </c:pt>
                <c:pt idx="1894">
                  <c:v>41001</c:v>
                </c:pt>
                <c:pt idx="1895">
                  <c:v>41002</c:v>
                </c:pt>
                <c:pt idx="1896">
                  <c:v>41003</c:v>
                </c:pt>
                <c:pt idx="1897">
                  <c:v>41004</c:v>
                </c:pt>
                <c:pt idx="1898">
                  <c:v>41005</c:v>
                </c:pt>
                <c:pt idx="1899">
                  <c:v>41008</c:v>
                </c:pt>
                <c:pt idx="1900">
                  <c:v>41009</c:v>
                </c:pt>
                <c:pt idx="1901">
                  <c:v>41010</c:v>
                </c:pt>
                <c:pt idx="1902">
                  <c:v>41011</c:v>
                </c:pt>
                <c:pt idx="1903">
                  <c:v>41012</c:v>
                </c:pt>
                <c:pt idx="1904">
                  <c:v>41015</c:v>
                </c:pt>
                <c:pt idx="1905">
                  <c:v>41016</c:v>
                </c:pt>
                <c:pt idx="1906">
                  <c:v>41017</c:v>
                </c:pt>
                <c:pt idx="1907">
                  <c:v>41018</c:v>
                </c:pt>
                <c:pt idx="1908">
                  <c:v>41019</c:v>
                </c:pt>
                <c:pt idx="1909">
                  <c:v>41022</c:v>
                </c:pt>
                <c:pt idx="1910">
                  <c:v>41023</c:v>
                </c:pt>
                <c:pt idx="1911">
                  <c:v>41024</c:v>
                </c:pt>
                <c:pt idx="1912">
                  <c:v>41025</c:v>
                </c:pt>
                <c:pt idx="1913">
                  <c:v>41026</c:v>
                </c:pt>
                <c:pt idx="1914">
                  <c:v>41029</c:v>
                </c:pt>
                <c:pt idx="1915">
                  <c:v>41030</c:v>
                </c:pt>
                <c:pt idx="1916">
                  <c:v>41031</c:v>
                </c:pt>
                <c:pt idx="1917">
                  <c:v>41032</c:v>
                </c:pt>
                <c:pt idx="1918">
                  <c:v>41033</c:v>
                </c:pt>
                <c:pt idx="1919">
                  <c:v>41036</c:v>
                </c:pt>
                <c:pt idx="1920">
                  <c:v>41037</c:v>
                </c:pt>
                <c:pt idx="1921">
                  <c:v>41038</c:v>
                </c:pt>
                <c:pt idx="1922">
                  <c:v>41039</c:v>
                </c:pt>
                <c:pt idx="1923">
                  <c:v>41040</c:v>
                </c:pt>
                <c:pt idx="1924">
                  <c:v>41043</c:v>
                </c:pt>
                <c:pt idx="1925">
                  <c:v>41044</c:v>
                </c:pt>
                <c:pt idx="1926">
                  <c:v>41045</c:v>
                </c:pt>
                <c:pt idx="1927">
                  <c:v>41046</c:v>
                </c:pt>
                <c:pt idx="1928">
                  <c:v>41047</c:v>
                </c:pt>
                <c:pt idx="1929">
                  <c:v>41050</c:v>
                </c:pt>
                <c:pt idx="1930">
                  <c:v>41051</c:v>
                </c:pt>
                <c:pt idx="1931">
                  <c:v>41052</c:v>
                </c:pt>
                <c:pt idx="1932">
                  <c:v>41053</c:v>
                </c:pt>
                <c:pt idx="1933">
                  <c:v>41054</c:v>
                </c:pt>
                <c:pt idx="1934">
                  <c:v>41057</c:v>
                </c:pt>
                <c:pt idx="1935">
                  <c:v>41058</c:v>
                </c:pt>
                <c:pt idx="1936">
                  <c:v>41059</c:v>
                </c:pt>
                <c:pt idx="1937">
                  <c:v>41060</c:v>
                </c:pt>
                <c:pt idx="1938">
                  <c:v>41061</c:v>
                </c:pt>
                <c:pt idx="1939">
                  <c:v>41064</c:v>
                </c:pt>
                <c:pt idx="1940">
                  <c:v>41065</c:v>
                </c:pt>
                <c:pt idx="1941">
                  <c:v>41066</c:v>
                </c:pt>
                <c:pt idx="1942">
                  <c:v>41067</c:v>
                </c:pt>
                <c:pt idx="1943">
                  <c:v>41068</c:v>
                </c:pt>
                <c:pt idx="1944">
                  <c:v>41071</c:v>
                </c:pt>
                <c:pt idx="1945">
                  <c:v>41072</c:v>
                </c:pt>
                <c:pt idx="1946">
                  <c:v>41073</c:v>
                </c:pt>
                <c:pt idx="1947">
                  <c:v>41074</c:v>
                </c:pt>
                <c:pt idx="1948">
                  <c:v>41075</c:v>
                </c:pt>
                <c:pt idx="1949">
                  <c:v>41078</c:v>
                </c:pt>
                <c:pt idx="1950">
                  <c:v>41079</c:v>
                </c:pt>
                <c:pt idx="1951">
                  <c:v>41080</c:v>
                </c:pt>
                <c:pt idx="1952">
                  <c:v>41081</c:v>
                </c:pt>
                <c:pt idx="1953">
                  <c:v>41082</c:v>
                </c:pt>
                <c:pt idx="1954">
                  <c:v>41085</c:v>
                </c:pt>
                <c:pt idx="1955">
                  <c:v>41086</c:v>
                </c:pt>
                <c:pt idx="1956">
                  <c:v>41087</c:v>
                </c:pt>
                <c:pt idx="1957">
                  <c:v>41088</c:v>
                </c:pt>
                <c:pt idx="1958">
                  <c:v>41089</c:v>
                </c:pt>
                <c:pt idx="1959">
                  <c:v>41092</c:v>
                </c:pt>
                <c:pt idx="1960">
                  <c:v>41093</c:v>
                </c:pt>
                <c:pt idx="1961">
                  <c:v>41094</c:v>
                </c:pt>
                <c:pt idx="1962">
                  <c:v>41095</c:v>
                </c:pt>
                <c:pt idx="1963">
                  <c:v>41096</c:v>
                </c:pt>
                <c:pt idx="1964">
                  <c:v>41099</c:v>
                </c:pt>
                <c:pt idx="1965">
                  <c:v>41100</c:v>
                </c:pt>
                <c:pt idx="1966">
                  <c:v>41101</c:v>
                </c:pt>
                <c:pt idx="1967">
                  <c:v>41102</c:v>
                </c:pt>
                <c:pt idx="1968">
                  <c:v>41103</c:v>
                </c:pt>
                <c:pt idx="1969">
                  <c:v>41106</c:v>
                </c:pt>
                <c:pt idx="1970">
                  <c:v>41107</c:v>
                </c:pt>
                <c:pt idx="1971">
                  <c:v>41108</c:v>
                </c:pt>
                <c:pt idx="1972">
                  <c:v>41109</c:v>
                </c:pt>
                <c:pt idx="1973">
                  <c:v>41110</c:v>
                </c:pt>
                <c:pt idx="1974">
                  <c:v>41113</c:v>
                </c:pt>
                <c:pt idx="1975">
                  <c:v>41114</c:v>
                </c:pt>
                <c:pt idx="1976">
                  <c:v>41115</c:v>
                </c:pt>
                <c:pt idx="1977">
                  <c:v>41116</c:v>
                </c:pt>
                <c:pt idx="1978">
                  <c:v>41117</c:v>
                </c:pt>
                <c:pt idx="1979">
                  <c:v>41120</c:v>
                </c:pt>
                <c:pt idx="1980">
                  <c:v>41121</c:v>
                </c:pt>
                <c:pt idx="1981">
                  <c:v>41122</c:v>
                </c:pt>
                <c:pt idx="1982">
                  <c:v>41123</c:v>
                </c:pt>
                <c:pt idx="1983">
                  <c:v>41124</c:v>
                </c:pt>
                <c:pt idx="1984">
                  <c:v>41127</c:v>
                </c:pt>
                <c:pt idx="1985">
                  <c:v>41128</c:v>
                </c:pt>
                <c:pt idx="1986">
                  <c:v>41129</c:v>
                </c:pt>
                <c:pt idx="1987">
                  <c:v>41130</c:v>
                </c:pt>
                <c:pt idx="1988">
                  <c:v>41131</c:v>
                </c:pt>
                <c:pt idx="1989">
                  <c:v>41134</c:v>
                </c:pt>
                <c:pt idx="1990">
                  <c:v>41135</c:v>
                </c:pt>
                <c:pt idx="1991">
                  <c:v>41136</c:v>
                </c:pt>
                <c:pt idx="1992">
                  <c:v>41137</c:v>
                </c:pt>
                <c:pt idx="1993">
                  <c:v>41138</c:v>
                </c:pt>
                <c:pt idx="1994">
                  <c:v>41141</c:v>
                </c:pt>
                <c:pt idx="1995">
                  <c:v>41142</c:v>
                </c:pt>
                <c:pt idx="1996">
                  <c:v>41143</c:v>
                </c:pt>
                <c:pt idx="1997">
                  <c:v>41144</c:v>
                </c:pt>
                <c:pt idx="1998">
                  <c:v>41145</c:v>
                </c:pt>
                <c:pt idx="1999">
                  <c:v>41148</c:v>
                </c:pt>
                <c:pt idx="2000">
                  <c:v>41149</c:v>
                </c:pt>
                <c:pt idx="2001">
                  <c:v>41150</c:v>
                </c:pt>
                <c:pt idx="2002">
                  <c:v>41151</c:v>
                </c:pt>
                <c:pt idx="2003">
                  <c:v>41152</c:v>
                </c:pt>
                <c:pt idx="2004">
                  <c:v>41155</c:v>
                </c:pt>
                <c:pt idx="2005">
                  <c:v>41156</c:v>
                </c:pt>
                <c:pt idx="2006">
                  <c:v>41157</c:v>
                </c:pt>
                <c:pt idx="2007">
                  <c:v>41158</c:v>
                </c:pt>
                <c:pt idx="2008">
                  <c:v>41159</c:v>
                </c:pt>
                <c:pt idx="2009">
                  <c:v>41162</c:v>
                </c:pt>
                <c:pt idx="2010">
                  <c:v>41163</c:v>
                </c:pt>
                <c:pt idx="2011">
                  <c:v>41164</c:v>
                </c:pt>
                <c:pt idx="2012">
                  <c:v>41165</c:v>
                </c:pt>
                <c:pt idx="2013">
                  <c:v>41166</c:v>
                </c:pt>
                <c:pt idx="2014">
                  <c:v>41169</c:v>
                </c:pt>
                <c:pt idx="2015">
                  <c:v>41170</c:v>
                </c:pt>
                <c:pt idx="2016">
                  <c:v>41171</c:v>
                </c:pt>
                <c:pt idx="2017">
                  <c:v>41172</c:v>
                </c:pt>
                <c:pt idx="2018">
                  <c:v>41173</c:v>
                </c:pt>
                <c:pt idx="2019">
                  <c:v>41176</c:v>
                </c:pt>
                <c:pt idx="2020">
                  <c:v>41177</c:v>
                </c:pt>
                <c:pt idx="2021">
                  <c:v>41178</c:v>
                </c:pt>
                <c:pt idx="2022">
                  <c:v>41179</c:v>
                </c:pt>
                <c:pt idx="2023">
                  <c:v>41180</c:v>
                </c:pt>
                <c:pt idx="2024">
                  <c:v>41183</c:v>
                </c:pt>
                <c:pt idx="2025">
                  <c:v>41184</c:v>
                </c:pt>
                <c:pt idx="2026">
                  <c:v>41185</c:v>
                </c:pt>
                <c:pt idx="2027">
                  <c:v>41186</c:v>
                </c:pt>
                <c:pt idx="2028">
                  <c:v>41187</c:v>
                </c:pt>
                <c:pt idx="2029">
                  <c:v>41191</c:v>
                </c:pt>
                <c:pt idx="2030">
                  <c:v>41192</c:v>
                </c:pt>
                <c:pt idx="2031">
                  <c:v>41193</c:v>
                </c:pt>
                <c:pt idx="2032">
                  <c:v>41194</c:v>
                </c:pt>
                <c:pt idx="2033">
                  <c:v>41197</c:v>
                </c:pt>
                <c:pt idx="2034">
                  <c:v>41198</c:v>
                </c:pt>
                <c:pt idx="2035">
                  <c:v>41199</c:v>
                </c:pt>
                <c:pt idx="2036">
                  <c:v>41200</c:v>
                </c:pt>
                <c:pt idx="2037">
                  <c:v>41201</c:v>
                </c:pt>
                <c:pt idx="2038">
                  <c:v>41204</c:v>
                </c:pt>
                <c:pt idx="2039">
                  <c:v>41205</c:v>
                </c:pt>
                <c:pt idx="2040">
                  <c:v>41206</c:v>
                </c:pt>
                <c:pt idx="2041">
                  <c:v>41207</c:v>
                </c:pt>
                <c:pt idx="2042">
                  <c:v>41208</c:v>
                </c:pt>
                <c:pt idx="2043">
                  <c:v>41211</c:v>
                </c:pt>
                <c:pt idx="2044">
                  <c:v>41212</c:v>
                </c:pt>
                <c:pt idx="2045">
                  <c:v>41213</c:v>
                </c:pt>
                <c:pt idx="2046">
                  <c:v>41214</c:v>
                </c:pt>
                <c:pt idx="2047">
                  <c:v>41215</c:v>
                </c:pt>
                <c:pt idx="2048">
                  <c:v>41218</c:v>
                </c:pt>
                <c:pt idx="2049">
                  <c:v>41219</c:v>
                </c:pt>
                <c:pt idx="2050">
                  <c:v>41220</c:v>
                </c:pt>
                <c:pt idx="2051">
                  <c:v>41221</c:v>
                </c:pt>
                <c:pt idx="2052">
                  <c:v>41222</c:v>
                </c:pt>
                <c:pt idx="2053">
                  <c:v>41225</c:v>
                </c:pt>
                <c:pt idx="2054">
                  <c:v>41226</c:v>
                </c:pt>
                <c:pt idx="2055">
                  <c:v>41227</c:v>
                </c:pt>
                <c:pt idx="2056">
                  <c:v>41228</c:v>
                </c:pt>
                <c:pt idx="2057">
                  <c:v>41229</c:v>
                </c:pt>
                <c:pt idx="2058">
                  <c:v>41232</c:v>
                </c:pt>
                <c:pt idx="2059">
                  <c:v>41233</c:v>
                </c:pt>
                <c:pt idx="2060">
                  <c:v>41234</c:v>
                </c:pt>
                <c:pt idx="2061">
                  <c:v>41235</c:v>
                </c:pt>
                <c:pt idx="2062">
                  <c:v>41236</c:v>
                </c:pt>
                <c:pt idx="2063">
                  <c:v>41239</c:v>
                </c:pt>
                <c:pt idx="2064">
                  <c:v>41240</c:v>
                </c:pt>
                <c:pt idx="2065">
                  <c:v>41241</c:v>
                </c:pt>
                <c:pt idx="2066">
                  <c:v>41242</c:v>
                </c:pt>
                <c:pt idx="2067">
                  <c:v>41243</c:v>
                </c:pt>
                <c:pt idx="2068">
                  <c:v>41246</c:v>
                </c:pt>
                <c:pt idx="2069">
                  <c:v>41247</c:v>
                </c:pt>
                <c:pt idx="2070">
                  <c:v>41248</c:v>
                </c:pt>
                <c:pt idx="2071">
                  <c:v>41249</c:v>
                </c:pt>
                <c:pt idx="2072">
                  <c:v>41250</c:v>
                </c:pt>
                <c:pt idx="2073">
                  <c:v>41253</c:v>
                </c:pt>
                <c:pt idx="2074">
                  <c:v>41254</c:v>
                </c:pt>
                <c:pt idx="2075">
                  <c:v>41255</c:v>
                </c:pt>
                <c:pt idx="2076">
                  <c:v>41256</c:v>
                </c:pt>
                <c:pt idx="2077">
                  <c:v>41257</c:v>
                </c:pt>
                <c:pt idx="2078">
                  <c:v>41260</c:v>
                </c:pt>
                <c:pt idx="2079">
                  <c:v>41261</c:v>
                </c:pt>
                <c:pt idx="2080">
                  <c:v>41262</c:v>
                </c:pt>
                <c:pt idx="2081">
                  <c:v>41263</c:v>
                </c:pt>
                <c:pt idx="2082">
                  <c:v>41264</c:v>
                </c:pt>
                <c:pt idx="2083">
                  <c:v>41267</c:v>
                </c:pt>
                <c:pt idx="2084">
                  <c:v>41268</c:v>
                </c:pt>
                <c:pt idx="2085">
                  <c:v>41269</c:v>
                </c:pt>
                <c:pt idx="2086">
                  <c:v>41270</c:v>
                </c:pt>
                <c:pt idx="2087">
                  <c:v>41271</c:v>
                </c:pt>
                <c:pt idx="2088">
                  <c:v>41274</c:v>
                </c:pt>
                <c:pt idx="2089">
                  <c:v>41275</c:v>
                </c:pt>
                <c:pt idx="2090">
                  <c:v>41276</c:v>
                </c:pt>
                <c:pt idx="2091">
                  <c:v>41277</c:v>
                </c:pt>
                <c:pt idx="2092">
                  <c:v>41278</c:v>
                </c:pt>
                <c:pt idx="2093">
                  <c:v>41281</c:v>
                </c:pt>
                <c:pt idx="2094">
                  <c:v>41282</c:v>
                </c:pt>
                <c:pt idx="2095">
                  <c:v>41283</c:v>
                </c:pt>
                <c:pt idx="2096">
                  <c:v>41284</c:v>
                </c:pt>
                <c:pt idx="2097">
                  <c:v>41285</c:v>
                </c:pt>
                <c:pt idx="2098">
                  <c:v>41288</c:v>
                </c:pt>
                <c:pt idx="2099">
                  <c:v>41289</c:v>
                </c:pt>
                <c:pt idx="2100">
                  <c:v>41290</c:v>
                </c:pt>
                <c:pt idx="2101">
                  <c:v>41291</c:v>
                </c:pt>
                <c:pt idx="2102">
                  <c:v>41292</c:v>
                </c:pt>
                <c:pt idx="2103">
                  <c:v>41295</c:v>
                </c:pt>
                <c:pt idx="2104">
                  <c:v>41296</c:v>
                </c:pt>
                <c:pt idx="2105">
                  <c:v>41297</c:v>
                </c:pt>
                <c:pt idx="2106">
                  <c:v>41298</c:v>
                </c:pt>
                <c:pt idx="2107">
                  <c:v>41299</c:v>
                </c:pt>
                <c:pt idx="2108">
                  <c:v>41302</c:v>
                </c:pt>
                <c:pt idx="2109">
                  <c:v>41303</c:v>
                </c:pt>
                <c:pt idx="2110">
                  <c:v>41304</c:v>
                </c:pt>
                <c:pt idx="2111">
                  <c:v>41305</c:v>
                </c:pt>
                <c:pt idx="2112">
                  <c:v>41306</c:v>
                </c:pt>
                <c:pt idx="2113">
                  <c:v>41309</c:v>
                </c:pt>
                <c:pt idx="2114">
                  <c:v>41310</c:v>
                </c:pt>
                <c:pt idx="2115">
                  <c:v>41311</c:v>
                </c:pt>
                <c:pt idx="2116">
                  <c:v>41312</c:v>
                </c:pt>
                <c:pt idx="2117">
                  <c:v>41313</c:v>
                </c:pt>
                <c:pt idx="2118">
                  <c:v>41316</c:v>
                </c:pt>
                <c:pt idx="2119">
                  <c:v>41317</c:v>
                </c:pt>
                <c:pt idx="2120">
                  <c:v>41318</c:v>
                </c:pt>
                <c:pt idx="2121">
                  <c:v>41319</c:v>
                </c:pt>
                <c:pt idx="2122">
                  <c:v>41320</c:v>
                </c:pt>
                <c:pt idx="2123">
                  <c:v>41323</c:v>
                </c:pt>
                <c:pt idx="2124">
                  <c:v>41324</c:v>
                </c:pt>
                <c:pt idx="2125">
                  <c:v>41325</c:v>
                </c:pt>
                <c:pt idx="2126">
                  <c:v>41326</c:v>
                </c:pt>
                <c:pt idx="2127">
                  <c:v>41327</c:v>
                </c:pt>
                <c:pt idx="2128">
                  <c:v>41330</c:v>
                </c:pt>
                <c:pt idx="2129">
                  <c:v>41331</c:v>
                </c:pt>
                <c:pt idx="2130">
                  <c:v>41332</c:v>
                </c:pt>
                <c:pt idx="2131">
                  <c:v>41333</c:v>
                </c:pt>
                <c:pt idx="2132">
                  <c:v>41334</c:v>
                </c:pt>
                <c:pt idx="2133">
                  <c:v>41337</c:v>
                </c:pt>
                <c:pt idx="2134">
                  <c:v>41338</c:v>
                </c:pt>
                <c:pt idx="2135">
                  <c:v>41339</c:v>
                </c:pt>
                <c:pt idx="2136">
                  <c:v>41340</c:v>
                </c:pt>
                <c:pt idx="2137">
                  <c:v>41341</c:v>
                </c:pt>
                <c:pt idx="2138">
                  <c:v>41344</c:v>
                </c:pt>
                <c:pt idx="2139">
                  <c:v>41345</c:v>
                </c:pt>
                <c:pt idx="2140">
                  <c:v>41346</c:v>
                </c:pt>
                <c:pt idx="2141">
                  <c:v>41347</c:v>
                </c:pt>
                <c:pt idx="2142">
                  <c:v>41348</c:v>
                </c:pt>
                <c:pt idx="2143">
                  <c:v>41351</c:v>
                </c:pt>
                <c:pt idx="2144">
                  <c:v>41352</c:v>
                </c:pt>
                <c:pt idx="2145">
                  <c:v>41353</c:v>
                </c:pt>
                <c:pt idx="2146">
                  <c:v>41354</c:v>
                </c:pt>
                <c:pt idx="2147">
                  <c:v>41355</c:v>
                </c:pt>
                <c:pt idx="2148">
                  <c:v>41358</c:v>
                </c:pt>
                <c:pt idx="2149">
                  <c:v>41359</c:v>
                </c:pt>
                <c:pt idx="2150">
                  <c:v>41360</c:v>
                </c:pt>
                <c:pt idx="2151">
                  <c:v>41361</c:v>
                </c:pt>
                <c:pt idx="2152">
                  <c:v>41362</c:v>
                </c:pt>
                <c:pt idx="2153">
                  <c:v>41365</c:v>
                </c:pt>
                <c:pt idx="2154">
                  <c:v>41366</c:v>
                </c:pt>
                <c:pt idx="2155">
                  <c:v>41367</c:v>
                </c:pt>
                <c:pt idx="2156">
                  <c:v>41368</c:v>
                </c:pt>
                <c:pt idx="2157">
                  <c:v>41369</c:v>
                </c:pt>
                <c:pt idx="2158">
                  <c:v>41372</c:v>
                </c:pt>
                <c:pt idx="2159">
                  <c:v>41373</c:v>
                </c:pt>
                <c:pt idx="2160">
                  <c:v>41374</c:v>
                </c:pt>
                <c:pt idx="2161">
                  <c:v>41375</c:v>
                </c:pt>
                <c:pt idx="2162">
                  <c:v>41376</c:v>
                </c:pt>
                <c:pt idx="2163">
                  <c:v>41379</c:v>
                </c:pt>
                <c:pt idx="2164">
                  <c:v>41380</c:v>
                </c:pt>
                <c:pt idx="2165">
                  <c:v>41381</c:v>
                </c:pt>
                <c:pt idx="2166">
                  <c:v>41382</c:v>
                </c:pt>
                <c:pt idx="2167">
                  <c:v>41383</c:v>
                </c:pt>
                <c:pt idx="2168">
                  <c:v>41386</c:v>
                </c:pt>
                <c:pt idx="2169">
                  <c:v>41387</c:v>
                </c:pt>
                <c:pt idx="2170">
                  <c:v>41388</c:v>
                </c:pt>
                <c:pt idx="2171">
                  <c:v>41389</c:v>
                </c:pt>
                <c:pt idx="2172">
                  <c:v>41390</c:v>
                </c:pt>
                <c:pt idx="2173">
                  <c:v>41393</c:v>
                </c:pt>
                <c:pt idx="2174">
                  <c:v>41394</c:v>
                </c:pt>
                <c:pt idx="2175">
                  <c:v>41395</c:v>
                </c:pt>
                <c:pt idx="2176">
                  <c:v>41396</c:v>
                </c:pt>
                <c:pt idx="2177">
                  <c:v>41397</c:v>
                </c:pt>
                <c:pt idx="2178">
                  <c:v>41400</c:v>
                </c:pt>
                <c:pt idx="2179">
                  <c:v>41401</c:v>
                </c:pt>
                <c:pt idx="2180">
                  <c:v>41402</c:v>
                </c:pt>
                <c:pt idx="2181">
                  <c:v>41403</c:v>
                </c:pt>
                <c:pt idx="2182">
                  <c:v>41404</c:v>
                </c:pt>
                <c:pt idx="2183">
                  <c:v>41407</c:v>
                </c:pt>
                <c:pt idx="2184">
                  <c:v>41408</c:v>
                </c:pt>
                <c:pt idx="2185">
                  <c:v>41409</c:v>
                </c:pt>
                <c:pt idx="2186">
                  <c:v>41410</c:v>
                </c:pt>
                <c:pt idx="2187">
                  <c:v>41411</c:v>
                </c:pt>
                <c:pt idx="2188">
                  <c:v>41414</c:v>
                </c:pt>
                <c:pt idx="2189">
                  <c:v>41415</c:v>
                </c:pt>
                <c:pt idx="2190">
                  <c:v>41416</c:v>
                </c:pt>
                <c:pt idx="2191">
                  <c:v>41417</c:v>
                </c:pt>
                <c:pt idx="2192">
                  <c:v>41418</c:v>
                </c:pt>
                <c:pt idx="2193">
                  <c:v>41421</c:v>
                </c:pt>
                <c:pt idx="2194">
                  <c:v>41422</c:v>
                </c:pt>
                <c:pt idx="2195">
                  <c:v>41423</c:v>
                </c:pt>
                <c:pt idx="2196">
                  <c:v>41424</c:v>
                </c:pt>
                <c:pt idx="2197">
                  <c:v>41425</c:v>
                </c:pt>
                <c:pt idx="2198">
                  <c:v>41428</c:v>
                </c:pt>
                <c:pt idx="2199">
                  <c:v>41429</c:v>
                </c:pt>
                <c:pt idx="2200">
                  <c:v>41430</c:v>
                </c:pt>
                <c:pt idx="2201">
                  <c:v>41431</c:v>
                </c:pt>
                <c:pt idx="2202">
                  <c:v>41432</c:v>
                </c:pt>
                <c:pt idx="2203">
                  <c:v>41435</c:v>
                </c:pt>
                <c:pt idx="2204">
                  <c:v>41436</c:v>
                </c:pt>
                <c:pt idx="2205">
                  <c:v>41437</c:v>
                </c:pt>
                <c:pt idx="2206">
                  <c:v>41438</c:v>
                </c:pt>
                <c:pt idx="2207">
                  <c:v>41439</c:v>
                </c:pt>
                <c:pt idx="2208">
                  <c:v>41442</c:v>
                </c:pt>
                <c:pt idx="2209">
                  <c:v>41443</c:v>
                </c:pt>
                <c:pt idx="2210">
                  <c:v>41444</c:v>
                </c:pt>
                <c:pt idx="2211">
                  <c:v>41445</c:v>
                </c:pt>
                <c:pt idx="2212">
                  <c:v>41446</c:v>
                </c:pt>
                <c:pt idx="2213">
                  <c:v>41449</c:v>
                </c:pt>
                <c:pt idx="2214">
                  <c:v>41450</c:v>
                </c:pt>
                <c:pt idx="2215">
                  <c:v>41451</c:v>
                </c:pt>
                <c:pt idx="2216">
                  <c:v>41452</c:v>
                </c:pt>
                <c:pt idx="2217">
                  <c:v>41453</c:v>
                </c:pt>
                <c:pt idx="2218">
                  <c:v>41456</c:v>
                </c:pt>
                <c:pt idx="2219">
                  <c:v>41457</c:v>
                </c:pt>
                <c:pt idx="2220">
                  <c:v>41458</c:v>
                </c:pt>
                <c:pt idx="2221">
                  <c:v>41459</c:v>
                </c:pt>
                <c:pt idx="2222">
                  <c:v>41460</c:v>
                </c:pt>
                <c:pt idx="2223">
                  <c:v>41463</c:v>
                </c:pt>
                <c:pt idx="2224">
                  <c:v>41464</c:v>
                </c:pt>
                <c:pt idx="2225">
                  <c:v>41465</c:v>
                </c:pt>
                <c:pt idx="2226">
                  <c:v>41466</c:v>
                </c:pt>
                <c:pt idx="2227">
                  <c:v>41467</c:v>
                </c:pt>
                <c:pt idx="2228">
                  <c:v>41470</c:v>
                </c:pt>
                <c:pt idx="2229">
                  <c:v>41471</c:v>
                </c:pt>
                <c:pt idx="2230">
                  <c:v>41472</c:v>
                </c:pt>
                <c:pt idx="2231">
                  <c:v>41473</c:v>
                </c:pt>
                <c:pt idx="2232">
                  <c:v>41474</c:v>
                </c:pt>
                <c:pt idx="2233">
                  <c:v>41477</c:v>
                </c:pt>
                <c:pt idx="2234">
                  <c:v>41478</c:v>
                </c:pt>
                <c:pt idx="2235">
                  <c:v>41479</c:v>
                </c:pt>
                <c:pt idx="2236">
                  <c:v>41480</c:v>
                </c:pt>
                <c:pt idx="2237">
                  <c:v>41481</c:v>
                </c:pt>
                <c:pt idx="2238">
                  <c:v>41484</c:v>
                </c:pt>
                <c:pt idx="2239">
                  <c:v>41485</c:v>
                </c:pt>
                <c:pt idx="2240">
                  <c:v>41486</c:v>
                </c:pt>
                <c:pt idx="2241">
                  <c:v>41487</c:v>
                </c:pt>
                <c:pt idx="2242">
                  <c:v>41488</c:v>
                </c:pt>
                <c:pt idx="2243">
                  <c:v>41491</c:v>
                </c:pt>
                <c:pt idx="2244">
                  <c:v>41492</c:v>
                </c:pt>
                <c:pt idx="2245">
                  <c:v>41493</c:v>
                </c:pt>
                <c:pt idx="2246">
                  <c:v>41494</c:v>
                </c:pt>
                <c:pt idx="2247">
                  <c:v>41495</c:v>
                </c:pt>
                <c:pt idx="2248">
                  <c:v>41498</c:v>
                </c:pt>
                <c:pt idx="2249">
                  <c:v>41499</c:v>
                </c:pt>
                <c:pt idx="2250">
                  <c:v>41500</c:v>
                </c:pt>
                <c:pt idx="2251">
                  <c:v>41501</c:v>
                </c:pt>
                <c:pt idx="2252">
                  <c:v>41502</c:v>
                </c:pt>
                <c:pt idx="2253">
                  <c:v>41505</c:v>
                </c:pt>
                <c:pt idx="2254">
                  <c:v>41506</c:v>
                </c:pt>
                <c:pt idx="2255">
                  <c:v>41507</c:v>
                </c:pt>
                <c:pt idx="2256">
                  <c:v>41508</c:v>
                </c:pt>
                <c:pt idx="2257">
                  <c:v>41509</c:v>
                </c:pt>
                <c:pt idx="2258">
                  <c:v>41512</c:v>
                </c:pt>
                <c:pt idx="2259">
                  <c:v>41513</c:v>
                </c:pt>
                <c:pt idx="2260">
                  <c:v>41514</c:v>
                </c:pt>
                <c:pt idx="2261">
                  <c:v>41515</c:v>
                </c:pt>
                <c:pt idx="2262">
                  <c:v>41516</c:v>
                </c:pt>
                <c:pt idx="2263">
                  <c:v>41519</c:v>
                </c:pt>
                <c:pt idx="2264">
                  <c:v>41520</c:v>
                </c:pt>
                <c:pt idx="2265">
                  <c:v>41521</c:v>
                </c:pt>
                <c:pt idx="2266">
                  <c:v>41522</c:v>
                </c:pt>
                <c:pt idx="2267">
                  <c:v>41523</c:v>
                </c:pt>
                <c:pt idx="2268">
                  <c:v>41526</c:v>
                </c:pt>
                <c:pt idx="2269">
                  <c:v>41527</c:v>
                </c:pt>
                <c:pt idx="2270">
                  <c:v>41528</c:v>
                </c:pt>
                <c:pt idx="2271">
                  <c:v>41529</c:v>
                </c:pt>
                <c:pt idx="2272">
                  <c:v>41530</c:v>
                </c:pt>
                <c:pt idx="2273">
                  <c:v>41533</c:v>
                </c:pt>
                <c:pt idx="2274">
                  <c:v>41534</c:v>
                </c:pt>
                <c:pt idx="2275">
                  <c:v>41535</c:v>
                </c:pt>
                <c:pt idx="2276">
                  <c:v>41536</c:v>
                </c:pt>
                <c:pt idx="2277">
                  <c:v>41537</c:v>
                </c:pt>
                <c:pt idx="2278">
                  <c:v>41540</c:v>
                </c:pt>
                <c:pt idx="2279">
                  <c:v>41541</c:v>
                </c:pt>
                <c:pt idx="2280">
                  <c:v>41542</c:v>
                </c:pt>
                <c:pt idx="2281">
                  <c:v>41543</c:v>
                </c:pt>
                <c:pt idx="2282">
                  <c:v>41544</c:v>
                </c:pt>
                <c:pt idx="2283">
                  <c:v>41547</c:v>
                </c:pt>
                <c:pt idx="2284">
                  <c:v>41548</c:v>
                </c:pt>
                <c:pt idx="2285">
                  <c:v>41549</c:v>
                </c:pt>
                <c:pt idx="2286">
                  <c:v>41550</c:v>
                </c:pt>
                <c:pt idx="2287">
                  <c:v>41551</c:v>
                </c:pt>
                <c:pt idx="2288">
                  <c:v>41554</c:v>
                </c:pt>
                <c:pt idx="2289">
                  <c:v>41555</c:v>
                </c:pt>
                <c:pt idx="2290">
                  <c:v>41556</c:v>
                </c:pt>
                <c:pt idx="2291">
                  <c:v>41557</c:v>
                </c:pt>
                <c:pt idx="2292">
                  <c:v>41558</c:v>
                </c:pt>
                <c:pt idx="2293">
                  <c:v>41561</c:v>
                </c:pt>
                <c:pt idx="2294">
                  <c:v>41562</c:v>
                </c:pt>
                <c:pt idx="2295">
                  <c:v>41563</c:v>
                </c:pt>
                <c:pt idx="2296">
                  <c:v>41564</c:v>
                </c:pt>
                <c:pt idx="2297">
                  <c:v>41565</c:v>
                </c:pt>
                <c:pt idx="2298">
                  <c:v>41568</c:v>
                </c:pt>
                <c:pt idx="2299">
                  <c:v>41569</c:v>
                </c:pt>
                <c:pt idx="2300">
                  <c:v>41570</c:v>
                </c:pt>
                <c:pt idx="2301">
                  <c:v>41571</c:v>
                </c:pt>
                <c:pt idx="2302">
                  <c:v>41572</c:v>
                </c:pt>
                <c:pt idx="2303">
                  <c:v>41575</c:v>
                </c:pt>
                <c:pt idx="2304">
                  <c:v>41576</c:v>
                </c:pt>
                <c:pt idx="2305">
                  <c:v>41577</c:v>
                </c:pt>
                <c:pt idx="2306">
                  <c:v>41578</c:v>
                </c:pt>
                <c:pt idx="2307">
                  <c:v>41579</c:v>
                </c:pt>
                <c:pt idx="2308">
                  <c:v>41582</c:v>
                </c:pt>
                <c:pt idx="2309">
                  <c:v>41583</c:v>
                </c:pt>
                <c:pt idx="2310">
                  <c:v>41584</c:v>
                </c:pt>
                <c:pt idx="2311">
                  <c:v>41585</c:v>
                </c:pt>
                <c:pt idx="2312">
                  <c:v>41586</c:v>
                </c:pt>
                <c:pt idx="2313">
                  <c:v>41589</c:v>
                </c:pt>
                <c:pt idx="2314">
                  <c:v>41590</c:v>
                </c:pt>
                <c:pt idx="2315">
                  <c:v>41591</c:v>
                </c:pt>
                <c:pt idx="2316">
                  <c:v>41592</c:v>
                </c:pt>
                <c:pt idx="2317">
                  <c:v>41593</c:v>
                </c:pt>
                <c:pt idx="2318">
                  <c:v>41596</c:v>
                </c:pt>
                <c:pt idx="2319">
                  <c:v>41597</c:v>
                </c:pt>
                <c:pt idx="2320">
                  <c:v>41598</c:v>
                </c:pt>
                <c:pt idx="2321">
                  <c:v>41599</c:v>
                </c:pt>
                <c:pt idx="2322">
                  <c:v>41600</c:v>
                </c:pt>
                <c:pt idx="2323">
                  <c:v>41603</c:v>
                </c:pt>
                <c:pt idx="2324">
                  <c:v>41604</c:v>
                </c:pt>
                <c:pt idx="2325">
                  <c:v>41605</c:v>
                </c:pt>
                <c:pt idx="2326">
                  <c:v>41606</c:v>
                </c:pt>
                <c:pt idx="2327">
                  <c:v>41607</c:v>
                </c:pt>
                <c:pt idx="2328">
                  <c:v>41610</c:v>
                </c:pt>
                <c:pt idx="2329">
                  <c:v>41611</c:v>
                </c:pt>
                <c:pt idx="2330">
                  <c:v>41612</c:v>
                </c:pt>
                <c:pt idx="2331">
                  <c:v>41613</c:v>
                </c:pt>
                <c:pt idx="2332">
                  <c:v>41614</c:v>
                </c:pt>
                <c:pt idx="2333">
                  <c:v>41617</c:v>
                </c:pt>
                <c:pt idx="2334">
                  <c:v>41618</c:v>
                </c:pt>
                <c:pt idx="2335">
                  <c:v>41619</c:v>
                </c:pt>
                <c:pt idx="2336">
                  <c:v>41620</c:v>
                </c:pt>
                <c:pt idx="2337">
                  <c:v>41621</c:v>
                </c:pt>
                <c:pt idx="2338">
                  <c:v>41624</c:v>
                </c:pt>
                <c:pt idx="2339">
                  <c:v>41625</c:v>
                </c:pt>
                <c:pt idx="2340">
                  <c:v>41626</c:v>
                </c:pt>
                <c:pt idx="2341">
                  <c:v>41627</c:v>
                </c:pt>
                <c:pt idx="2342">
                  <c:v>41628</c:v>
                </c:pt>
                <c:pt idx="2343">
                  <c:v>41631</c:v>
                </c:pt>
                <c:pt idx="2344">
                  <c:v>41632</c:v>
                </c:pt>
                <c:pt idx="2345">
                  <c:v>41634</c:v>
                </c:pt>
                <c:pt idx="2346">
                  <c:v>41635</c:v>
                </c:pt>
                <c:pt idx="2347">
                  <c:v>41638</c:v>
                </c:pt>
                <c:pt idx="2348">
                  <c:v>41639</c:v>
                </c:pt>
                <c:pt idx="2349">
                  <c:v>41640</c:v>
                </c:pt>
                <c:pt idx="2350">
                  <c:v>41641</c:v>
                </c:pt>
                <c:pt idx="2351">
                  <c:v>41642</c:v>
                </c:pt>
                <c:pt idx="2352">
                  <c:v>41645</c:v>
                </c:pt>
                <c:pt idx="2353">
                  <c:v>41646</c:v>
                </c:pt>
                <c:pt idx="2354">
                  <c:v>41647</c:v>
                </c:pt>
                <c:pt idx="2355">
                  <c:v>41648</c:v>
                </c:pt>
                <c:pt idx="2356">
                  <c:v>41649</c:v>
                </c:pt>
                <c:pt idx="2357">
                  <c:v>41652</c:v>
                </c:pt>
                <c:pt idx="2358">
                  <c:v>41653</c:v>
                </c:pt>
                <c:pt idx="2359">
                  <c:v>41654</c:v>
                </c:pt>
                <c:pt idx="2360">
                  <c:v>41655</c:v>
                </c:pt>
                <c:pt idx="2361">
                  <c:v>41656</c:v>
                </c:pt>
                <c:pt idx="2362">
                  <c:v>41659</c:v>
                </c:pt>
                <c:pt idx="2363">
                  <c:v>41660</c:v>
                </c:pt>
                <c:pt idx="2364">
                  <c:v>41661</c:v>
                </c:pt>
                <c:pt idx="2365">
                  <c:v>41662</c:v>
                </c:pt>
                <c:pt idx="2366">
                  <c:v>41663</c:v>
                </c:pt>
                <c:pt idx="2367">
                  <c:v>41666</c:v>
                </c:pt>
                <c:pt idx="2368">
                  <c:v>41667</c:v>
                </c:pt>
                <c:pt idx="2369">
                  <c:v>41669</c:v>
                </c:pt>
                <c:pt idx="2370">
                  <c:v>41670</c:v>
                </c:pt>
                <c:pt idx="2371">
                  <c:v>41673</c:v>
                </c:pt>
                <c:pt idx="2372">
                  <c:v>41674</c:v>
                </c:pt>
                <c:pt idx="2373">
                  <c:v>41675</c:v>
                </c:pt>
                <c:pt idx="2374">
                  <c:v>41676</c:v>
                </c:pt>
                <c:pt idx="2375">
                  <c:v>41677</c:v>
                </c:pt>
                <c:pt idx="2376">
                  <c:v>41680</c:v>
                </c:pt>
                <c:pt idx="2377">
                  <c:v>41681</c:v>
                </c:pt>
                <c:pt idx="2378">
                  <c:v>41682</c:v>
                </c:pt>
                <c:pt idx="2379">
                  <c:v>41683</c:v>
                </c:pt>
                <c:pt idx="2380">
                  <c:v>41684</c:v>
                </c:pt>
                <c:pt idx="2381">
                  <c:v>41687</c:v>
                </c:pt>
                <c:pt idx="2382">
                  <c:v>41688</c:v>
                </c:pt>
                <c:pt idx="2383">
                  <c:v>41689</c:v>
                </c:pt>
                <c:pt idx="2384">
                  <c:v>41690</c:v>
                </c:pt>
                <c:pt idx="2385">
                  <c:v>41691</c:v>
                </c:pt>
                <c:pt idx="2386">
                  <c:v>41694</c:v>
                </c:pt>
                <c:pt idx="2387">
                  <c:v>41695</c:v>
                </c:pt>
                <c:pt idx="2388">
                  <c:v>41696</c:v>
                </c:pt>
                <c:pt idx="2389">
                  <c:v>41697</c:v>
                </c:pt>
                <c:pt idx="2390">
                  <c:v>41698</c:v>
                </c:pt>
                <c:pt idx="2391">
                  <c:v>41701</c:v>
                </c:pt>
                <c:pt idx="2392">
                  <c:v>41702</c:v>
                </c:pt>
                <c:pt idx="2393">
                  <c:v>41703</c:v>
                </c:pt>
                <c:pt idx="2394">
                  <c:v>41705</c:v>
                </c:pt>
                <c:pt idx="2395">
                  <c:v>41708</c:v>
                </c:pt>
                <c:pt idx="2396">
                  <c:v>41709</c:v>
                </c:pt>
                <c:pt idx="2397">
                  <c:v>41710</c:v>
                </c:pt>
                <c:pt idx="2398">
                  <c:v>41711</c:v>
                </c:pt>
                <c:pt idx="2399">
                  <c:v>41712</c:v>
                </c:pt>
                <c:pt idx="2400">
                  <c:v>41715</c:v>
                </c:pt>
                <c:pt idx="2401">
                  <c:v>41717</c:v>
                </c:pt>
                <c:pt idx="2402">
                  <c:v>41718</c:v>
                </c:pt>
                <c:pt idx="2403">
                  <c:v>41719</c:v>
                </c:pt>
                <c:pt idx="2404">
                  <c:v>41722</c:v>
                </c:pt>
                <c:pt idx="2405">
                  <c:v>41723</c:v>
                </c:pt>
                <c:pt idx="2406">
                  <c:v>41724</c:v>
                </c:pt>
                <c:pt idx="2407">
                  <c:v>41725</c:v>
                </c:pt>
                <c:pt idx="2408">
                  <c:v>41726</c:v>
                </c:pt>
                <c:pt idx="2409">
                  <c:v>41729</c:v>
                </c:pt>
                <c:pt idx="2410">
                  <c:v>41730</c:v>
                </c:pt>
                <c:pt idx="2411">
                  <c:v>41731</c:v>
                </c:pt>
                <c:pt idx="2412">
                  <c:v>41732</c:v>
                </c:pt>
                <c:pt idx="2413">
                  <c:v>41733</c:v>
                </c:pt>
                <c:pt idx="2414">
                  <c:v>41736</c:v>
                </c:pt>
                <c:pt idx="2415">
                  <c:v>41737</c:v>
                </c:pt>
                <c:pt idx="2416">
                  <c:v>41738</c:v>
                </c:pt>
                <c:pt idx="2417">
                  <c:v>41739</c:v>
                </c:pt>
                <c:pt idx="2418">
                  <c:v>41740</c:v>
                </c:pt>
                <c:pt idx="2419">
                  <c:v>41743</c:v>
                </c:pt>
                <c:pt idx="2420">
                  <c:v>41744</c:v>
                </c:pt>
                <c:pt idx="2421">
                  <c:v>41745</c:v>
                </c:pt>
                <c:pt idx="2422">
                  <c:v>41746</c:v>
                </c:pt>
                <c:pt idx="2423">
                  <c:v>41747</c:v>
                </c:pt>
                <c:pt idx="2424">
                  <c:v>41750</c:v>
                </c:pt>
                <c:pt idx="2425">
                  <c:v>41751</c:v>
                </c:pt>
                <c:pt idx="2426">
                  <c:v>41752</c:v>
                </c:pt>
                <c:pt idx="2427">
                  <c:v>41753</c:v>
                </c:pt>
                <c:pt idx="2428">
                  <c:v>41754</c:v>
                </c:pt>
                <c:pt idx="2429">
                  <c:v>41757</c:v>
                </c:pt>
                <c:pt idx="2430">
                  <c:v>41758</c:v>
                </c:pt>
                <c:pt idx="2431">
                  <c:v>41759</c:v>
                </c:pt>
                <c:pt idx="2432">
                  <c:v>41760</c:v>
                </c:pt>
                <c:pt idx="2433">
                  <c:v>41761</c:v>
                </c:pt>
                <c:pt idx="2434">
                  <c:v>41764</c:v>
                </c:pt>
                <c:pt idx="2435">
                  <c:v>41765</c:v>
                </c:pt>
                <c:pt idx="2436">
                  <c:v>41766</c:v>
                </c:pt>
                <c:pt idx="2437">
                  <c:v>41767</c:v>
                </c:pt>
                <c:pt idx="2438">
                  <c:v>41768</c:v>
                </c:pt>
                <c:pt idx="2439">
                  <c:v>41771</c:v>
                </c:pt>
                <c:pt idx="2440">
                  <c:v>41772</c:v>
                </c:pt>
                <c:pt idx="2441">
                  <c:v>41773</c:v>
                </c:pt>
                <c:pt idx="2442">
                  <c:v>41774</c:v>
                </c:pt>
                <c:pt idx="2443">
                  <c:v>41775</c:v>
                </c:pt>
                <c:pt idx="2444">
                  <c:v>41778</c:v>
                </c:pt>
                <c:pt idx="2445">
                  <c:v>41779</c:v>
                </c:pt>
                <c:pt idx="2446">
                  <c:v>41780</c:v>
                </c:pt>
                <c:pt idx="2447">
                  <c:v>41781</c:v>
                </c:pt>
                <c:pt idx="2448">
                  <c:v>41782</c:v>
                </c:pt>
                <c:pt idx="2449">
                  <c:v>41785</c:v>
                </c:pt>
                <c:pt idx="2450">
                  <c:v>41786</c:v>
                </c:pt>
                <c:pt idx="2451">
                  <c:v>41788</c:v>
                </c:pt>
                <c:pt idx="2452">
                  <c:v>41789</c:v>
                </c:pt>
                <c:pt idx="2453">
                  <c:v>41794</c:v>
                </c:pt>
                <c:pt idx="2454">
                  <c:v>41795</c:v>
                </c:pt>
                <c:pt idx="2455">
                  <c:v>41796</c:v>
                </c:pt>
                <c:pt idx="2456">
                  <c:v>41800</c:v>
                </c:pt>
                <c:pt idx="2457">
                  <c:v>41801</c:v>
                </c:pt>
                <c:pt idx="2458">
                  <c:v>41802</c:v>
                </c:pt>
                <c:pt idx="2459">
                  <c:v>41803</c:v>
                </c:pt>
                <c:pt idx="2460">
                  <c:v>41806</c:v>
                </c:pt>
                <c:pt idx="2461">
                  <c:v>41807</c:v>
                </c:pt>
                <c:pt idx="2462">
                  <c:v>41808</c:v>
                </c:pt>
                <c:pt idx="2463">
                  <c:v>41809</c:v>
                </c:pt>
                <c:pt idx="2464">
                  <c:v>41810</c:v>
                </c:pt>
                <c:pt idx="2465">
                  <c:v>41813</c:v>
                </c:pt>
                <c:pt idx="2466">
                  <c:v>41814</c:v>
                </c:pt>
                <c:pt idx="2467">
                  <c:v>41815</c:v>
                </c:pt>
                <c:pt idx="2468">
                  <c:v>41816</c:v>
                </c:pt>
                <c:pt idx="2469">
                  <c:v>41817</c:v>
                </c:pt>
                <c:pt idx="2470">
                  <c:v>41820</c:v>
                </c:pt>
                <c:pt idx="2471">
                  <c:v>41821</c:v>
                </c:pt>
                <c:pt idx="2472">
                  <c:v>41822</c:v>
                </c:pt>
                <c:pt idx="2473">
                  <c:v>41823</c:v>
                </c:pt>
                <c:pt idx="2474">
                  <c:v>41824</c:v>
                </c:pt>
                <c:pt idx="2475">
                  <c:v>41827</c:v>
                </c:pt>
                <c:pt idx="2476">
                  <c:v>41828</c:v>
                </c:pt>
              </c:numCache>
            </c:numRef>
          </c:xVal>
          <c:yVal>
            <c:numRef>
              <c:f>cleanSpot!$AT$3:$AT$2479</c:f>
              <c:numCache>
                <c:formatCode>General</c:formatCode>
                <c:ptCount val="2477"/>
                <c:pt idx="0">
                  <c:v>26.291399999999999</c:v>
                </c:pt>
                <c:pt idx="1">
                  <c:v>26.045500000000001</c:v>
                </c:pt>
                <c:pt idx="2">
                  <c:v>25.947099999999999</c:v>
                </c:pt>
                <c:pt idx="3">
                  <c:v>25.8733</c:v>
                </c:pt>
                <c:pt idx="4">
                  <c:v>25.996300000000002</c:v>
                </c:pt>
                <c:pt idx="5">
                  <c:v>25.922499999999999</c:v>
                </c:pt>
                <c:pt idx="6">
                  <c:v>26.119199999999999</c:v>
                </c:pt>
                <c:pt idx="7">
                  <c:v>25.971699999999998</c:v>
                </c:pt>
                <c:pt idx="8">
                  <c:v>25.578199999999999</c:v>
                </c:pt>
                <c:pt idx="9">
                  <c:v>25.578199999999999</c:v>
                </c:pt>
                <c:pt idx="10">
                  <c:v>25.381399999999999</c:v>
                </c:pt>
                <c:pt idx="11">
                  <c:v>25.799499999999998</c:v>
                </c:pt>
                <c:pt idx="12">
                  <c:v>25.971699999999998</c:v>
                </c:pt>
                <c:pt idx="13">
                  <c:v>25.602799999999998</c:v>
                </c:pt>
                <c:pt idx="14">
                  <c:v>26.4636</c:v>
                </c:pt>
                <c:pt idx="15">
                  <c:v>26.6357</c:v>
                </c:pt>
                <c:pt idx="16">
                  <c:v>26.4636</c:v>
                </c:pt>
                <c:pt idx="17">
                  <c:v>26.2422</c:v>
                </c:pt>
                <c:pt idx="18">
                  <c:v>26.660299999999999</c:v>
                </c:pt>
                <c:pt idx="19">
                  <c:v>26.684899999999999</c:v>
                </c:pt>
                <c:pt idx="20">
                  <c:v>26.4636</c:v>
                </c:pt>
                <c:pt idx="21">
                  <c:v>26.143799999999999</c:v>
                </c:pt>
                <c:pt idx="22">
                  <c:v>26.340599999999998</c:v>
                </c:pt>
                <c:pt idx="23">
                  <c:v>25.922499999999999</c:v>
                </c:pt>
                <c:pt idx="24">
                  <c:v>26.193000000000001</c:v>
                </c:pt>
                <c:pt idx="25">
                  <c:v>25.971699999999998</c:v>
                </c:pt>
                <c:pt idx="26">
                  <c:v>26.734100000000002</c:v>
                </c:pt>
                <c:pt idx="27">
                  <c:v>26.488199999999999</c:v>
                </c:pt>
                <c:pt idx="28">
                  <c:v>26.045500000000001</c:v>
                </c:pt>
                <c:pt idx="29">
                  <c:v>26.168399999999998</c:v>
                </c:pt>
                <c:pt idx="30">
                  <c:v>25.848700000000001</c:v>
                </c:pt>
                <c:pt idx="31">
                  <c:v>25.651900000000001</c:v>
                </c:pt>
                <c:pt idx="32">
                  <c:v>25.455200000000001</c:v>
                </c:pt>
                <c:pt idx="33">
                  <c:v>25.430599999999998</c:v>
                </c:pt>
                <c:pt idx="34">
                  <c:v>25.529</c:v>
                </c:pt>
                <c:pt idx="35">
                  <c:v>25.848700000000001</c:v>
                </c:pt>
                <c:pt idx="36">
                  <c:v>26.168399999999998</c:v>
                </c:pt>
                <c:pt idx="37">
                  <c:v>26.045500000000001</c:v>
                </c:pt>
                <c:pt idx="38">
                  <c:v>26.217600000000001</c:v>
                </c:pt>
                <c:pt idx="39">
                  <c:v>26.291399999999999</c:v>
                </c:pt>
                <c:pt idx="40">
                  <c:v>26.365200000000002</c:v>
                </c:pt>
                <c:pt idx="41">
                  <c:v>25.971699999999998</c:v>
                </c:pt>
                <c:pt idx="42">
                  <c:v>25.996300000000002</c:v>
                </c:pt>
                <c:pt idx="43">
                  <c:v>26.020900000000001</c:v>
                </c:pt>
                <c:pt idx="44">
                  <c:v>25.8979</c:v>
                </c:pt>
                <c:pt idx="45">
                  <c:v>26.2668</c:v>
                </c:pt>
                <c:pt idx="46">
                  <c:v>26.0946</c:v>
                </c:pt>
                <c:pt idx="47">
                  <c:v>26.6357</c:v>
                </c:pt>
                <c:pt idx="48">
                  <c:v>26.488199999999999</c:v>
                </c:pt>
                <c:pt idx="49">
                  <c:v>26.291399999999999</c:v>
                </c:pt>
                <c:pt idx="50">
                  <c:v>26.045500000000001</c:v>
                </c:pt>
                <c:pt idx="51">
                  <c:v>26.217600000000001</c:v>
                </c:pt>
                <c:pt idx="52">
                  <c:v>26.020900000000001</c:v>
                </c:pt>
                <c:pt idx="53">
                  <c:v>25.922499999999999</c:v>
                </c:pt>
                <c:pt idx="54">
                  <c:v>25.848700000000001</c:v>
                </c:pt>
                <c:pt idx="55">
                  <c:v>25.8979</c:v>
                </c:pt>
                <c:pt idx="56">
                  <c:v>25.7011</c:v>
                </c:pt>
                <c:pt idx="57">
                  <c:v>25.627400000000002</c:v>
                </c:pt>
                <c:pt idx="58">
                  <c:v>25.455200000000001</c:v>
                </c:pt>
                <c:pt idx="59">
                  <c:v>24.692799999999998</c:v>
                </c:pt>
                <c:pt idx="60">
                  <c:v>25.086300000000001</c:v>
                </c:pt>
                <c:pt idx="61">
                  <c:v>24.668199999999999</c:v>
                </c:pt>
                <c:pt idx="62">
                  <c:v>25.110900000000001</c:v>
                </c:pt>
                <c:pt idx="63">
                  <c:v>25.676500000000001</c:v>
                </c:pt>
                <c:pt idx="64">
                  <c:v>25.651900000000001</c:v>
                </c:pt>
                <c:pt idx="65">
                  <c:v>25.479800000000001</c:v>
                </c:pt>
                <c:pt idx="66">
                  <c:v>25.553599999999999</c:v>
                </c:pt>
                <c:pt idx="67">
                  <c:v>24.889500000000002</c:v>
                </c:pt>
                <c:pt idx="68">
                  <c:v>25.381399999999999</c:v>
                </c:pt>
                <c:pt idx="69">
                  <c:v>25.578199999999999</c:v>
                </c:pt>
                <c:pt idx="70">
                  <c:v>25.578199999999999</c:v>
                </c:pt>
                <c:pt idx="71">
                  <c:v>25.5044</c:v>
                </c:pt>
                <c:pt idx="72">
                  <c:v>25.3322</c:v>
                </c:pt>
                <c:pt idx="73">
                  <c:v>25.233799999999999</c:v>
                </c:pt>
                <c:pt idx="74">
                  <c:v>25.061699999999998</c:v>
                </c:pt>
                <c:pt idx="75">
                  <c:v>25.1601</c:v>
                </c:pt>
                <c:pt idx="76">
                  <c:v>25.529</c:v>
                </c:pt>
                <c:pt idx="77">
                  <c:v>26.020900000000001</c:v>
                </c:pt>
                <c:pt idx="78">
                  <c:v>25.947099999999999</c:v>
                </c:pt>
                <c:pt idx="79">
                  <c:v>26.365200000000002</c:v>
                </c:pt>
                <c:pt idx="80">
                  <c:v>26.8079</c:v>
                </c:pt>
                <c:pt idx="81">
                  <c:v>26.734100000000002</c:v>
                </c:pt>
                <c:pt idx="82">
                  <c:v>26.6357</c:v>
                </c:pt>
                <c:pt idx="83">
                  <c:v>26.439</c:v>
                </c:pt>
                <c:pt idx="84">
                  <c:v>27.668700000000001</c:v>
                </c:pt>
                <c:pt idx="85">
                  <c:v>27.767099999999999</c:v>
                </c:pt>
                <c:pt idx="86">
                  <c:v>28.160599999999999</c:v>
                </c:pt>
                <c:pt idx="87">
                  <c:v>28.062200000000001</c:v>
                </c:pt>
                <c:pt idx="88">
                  <c:v>27.988399999999999</c:v>
                </c:pt>
                <c:pt idx="89">
                  <c:v>27.9146</c:v>
                </c:pt>
                <c:pt idx="90">
                  <c:v>27.89</c:v>
                </c:pt>
                <c:pt idx="91">
                  <c:v>28.234400000000001</c:v>
                </c:pt>
                <c:pt idx="92">
                  <c:v>28.0868</c:v>
                </c:pt>
                <c:pt idx="93">
                  <c:v>27.89</c:v>
                </c:pt>
                <c:pt idx="94">
                  <c:v>28.234400000000001</c:v>
                </c:pt>
                <c:pt idx="95">
                  <c:v>28.259</c:v>
                </c:pt>
                <c:pt idx="96">
                  <c:v>28.8246</c:v>
                </c:pt>
                <c:pt idx="97">
                  <c:v>28.8246</c:v>
                </c:pt>
                <c:pt idx="98">
                  <c:v>28.8</c:v>
                </c:pt>
                <c:pt idx="99">
                  <c:v>28.922999999999998</c:v>
                </c:pt>
                <c:pt idx="100">
                  <c:v>29.3903</c:v>
                </c:pt>
                <c:pt idx="101">
                  <c:v>29.3903</c:v>
                </c:pt>
                <c:pt idx="102">
                  <c:v>28.9968</c:v>
                </c:pt>
                <c:pt idx="103">
                  <c:v>29.0214</c:v>
                </c:pt>
                <c:pt idx="104">
                  <c:v>29.0214</c:v>
                </c:pt>
                <c:pt idx="105">
                  <c:v>29.3657</c:v>
                </c:pt>
                <c:pt idx="106">
                  <c:v>29.0214</c:v>
                </c:pt>
                <c:pt idx="107">
                  <c:v>29.119800000000001</c:v>
                </c:pt>
                <c:pt idx="108">
                  <c:v>28.898399999999999</c:v>
                </c:pt>
                <c:pt idx="109">
                  <c:v>28.8246</c:v>
                </c:pt>
                <c:pt idx="110">
                  <c:v>28.947600000000001</c:v>
                </c:pt>
                <c:pt idx="111">
                  <c:v>29.095199999999998</c:v>
                </c:pt>
                <c:pt idx="112">
                  <c:v>28.775400000000001</c:v>
                </c:pt>
                <c:pt idx="113">
                  <c:v>28.873799999999999</c:v>
                </c:pt>
                <c:pt idx="114">
                  <c:v>28.750800000000002</c:v>
                </c:pt>
                <c:pt idx="115">
                  <c:v>29.5379</c:v>
                </c:pt>
                <c:pt idx="116">
                  <c:v>29.660799999999998</c:v>
                </c:pt>
                <c:pt idx="117">
                  <c:v>29.587</c:v>
                </c:pt>
                <c:pt idx="118">
                  <c:v>29.660799999999998</c:v>
                </c:pt>
                <c:pt idx="119">
                  <c:v>30.1035</c:v>
                </c:pt>
                <c:pt idx="120">
                  <c:v>30.8414</c:v>
                </c:pt>
                <c:pt idx="121">
                  <c:v>30.939699999999998</c:v>
                </c:pt>
                <c:pt idx="122">
                  <c:v>30.742999999999999</c:v>
                </c:pt>
                <c:pt idx="123">
                  <c:v>30.4724</c:v>
                </c:pt>
                <c:pt idx="124">
                  <c:v>29.7346</c:v>
                </c:pt>
                <c:pt idx="125">
                  <c:v>30.152699999999999</c:v>
                </c:pt>
                <c:pt idx="126">
                  <c:v>30.3003</c:v>
                </c:pt>
                <c:pt idx="127">
                  <c:v>29.9068</c:v>
                </c:pt>
                <c:pt idx="128">
                  <c:v>30.005199999999999</c:v>
                </c:pt>
                <c:pt idx="129">
                  <c:v>30.005199999999999</c:v>
                </c:pt>
                <c:pt idx="130">
                  <c:v>29.783799999999999</c:v>
                </c:pt>
                <c:pt idx="131">
                  <c:v>29.7592</c:v>
                </c:pt>
                <c:pt idx="132">
                  <c:v>29.71</c:v>
                </c:pt>
                <c:pt idx="133">
                  <c:v>29.9068</c:v>
                </c:pt>
                <c:pt idx="134">
                  <c:v>29.9068</c:v>
                </c:pt>
                <c:pt idx="135">
                  <c:v>29.9068</c:v>
                </c:pt>
                <c:pt idx="136">
                  <c:v>30.029699999999998</c:v>
                </c:pt>
                <c:pt idx="137">
                  <c:v>29.513300000000001</c:v>
                </c:pt>
                <c:pt idx="138">
                  <c:v>29.7346</c:v>
                </c:pt>
                <c:pt idx="139">
                  <c:v>29.7592</c:v>
                </c:pt>
                <c:pt idx="140">
                  <c:v>29.783799999999999</c:v>
                </c:pt>
                <c:pt idx="141">
                  <c:v>30.005199999999999</c:v>
                </c:pt>
                <c:pt idx="142">
                  <c:v>30.005199999999999</c:v>
                </c:pt>
                <c:pt idx="143">
                  <c:v>29.267299999999999</c:v>
                </c:pt>
                <c:pt idx="144">
                  <c:v>29.439499999999999</c:v>
                </c:pt>
                <c:pt idx="145">
                  <c:v>29.439499999999999</c:v>
                </c:pt>
                <c:pt idx="146">
                  <c:v>28.947600000000001</c:v>
                </c:pt>
                <c:pt idx="147">
                  <c:v>28.873799999999999</c:v>
                </c:pt>
                <c:pt idx="148">
                  <c:v>29.045999999999999</c:v>
                </c:pt>
                <c:pt idx="149">
                  <c:v>28.332699999999999</c:v>
                </c:pt>
                <c:pt idx="150">
                  <c:v>27.693300000000001</c:v>
                </c:pt>
                <c:pt idx="151">
                  <c:v>28.135999999999999</c:v>
                </c:pt>
                <c:pt idx="152">
                  <c:v>28.037600000000001</c:v>
                </c:pt>
                <c:pt idx="153">
                  <c:v>28.234400000000001</c:v>
                </c:pt>
                <c:pt idx="154">
                  <c:v>28.381900000000002</c:v>
                </c:pt>
                <c:pt idx="155">
                  <c:v>28.431100000000001</c:v>
                </c:pt>
                <c:pt idx="156">
                  <c:v>28.160599999999999</c:v>
                </c:pt>
                <c:pt idx="157">
                  <c:v>27.644100000000002</c:v>
                </c:pt>
                <c:pt idx="158">
                  <c:v>27.053799999999999</c:v>
                </c:pt>
                <c:pt idx="159">
                  <c:v>27.398099999999999</c:v>
                </c:pt>
                <c:pt idx="160">
                  <c:v>27.5457</c:v>
                </c:pt>
                <c:pt idx="161">
                  <c:v>27.693300000000001</c:v>
                </c:pt>
                <c:pt idx="162">
                  <c:v>27.9392</c:v>
                </c:pt>
                <c:pt idx="163">
                  <c:v>27.988399999999999</c:v>
                </c:pt>
                <c:pt idx="164">
                  <c:v>27.7425</c:v>
                </c:pt>
                <c:pt idx="165">
                  <c:v>27.9146</c:v>
                </c:pt>
                <c:pt idx="166">
                  <c:v>28.1114</c:v>
                </c:pt>
                <c:pt idx="167">
                  <c:v>27.89</c:v>
                </c:pt>
                <c:pt idx="168">
                  <c:v>28.160599999999999</c:v>
                </c:pt>
                <c:pt idx="169">
                  <c:v>27.693300000000001</c:v>
                </c:pt>
                <c:pt idx="170">
                  <c:v>28.431100000000001</c:v>
                </c:pt>
                <c:pt idx="171">
                  <c:v>28.4557</c:v>
                </c:pt>
                <c:pt idx="172">
                  <c:v>28.6525</c:v>
                </c:pt>
                <c:pt idx="173">
                  <c:v>28.8492</c:v>
                </c:pt>
                <c:pt idx="174">
                  <c:v>28.701599999999999</c:v>
                </c:pt>
                <c:pt idx="175">
                  <c:v>28.775400000000001</c:v>
                </c:pt>
                <c:pt idx="176">
                  <c:v>28.922999999999998</c:v>
                </c:pt>
                <c:pt idx="177">
                  <c:v>28.6525</c:v>
                </c:pt>
                <c:pt idx="178">
                  <c:v>29.070599999999999</c:v>
                </c:pt>
                <c:pt idx="179">
                  <c:v>29.414899999999999</c:v>
                </c:pt>
                <c:pt idx="180">
                  <c:v>29.587</c:v>
                </c:pt>
                <c:pt idx="181">
                  <c:v>29.3903</c:v>
                </c:pt>
                <c:pt idx="182">
                  <c:v>29.095199999999998</c:v>
                </c:pt>
                <c:pt idx="183">
                  <c:v>29.414899999999999</c:v>
                </c:pt>
                <c:pt idx="184">
                  <c:v>29.636199999999999</c:v>
                </c:pt>
                <c:pt idx="185">
                  <c:v>29.7592</c:v>
                </c:pt>
                <c:pt idx="186">
                  <c:v>30.029699999999998</c:v>
                </c:pt>
                <c:pt idx="187">
                  <c:v>30.054300000000001</c:v>
                </c:pt>
                <c:pt idx="188">
                  <c:v>30.226500000000001</c:v>
                </c:pt>
                <c:pt idx="189">
                  <c:v>30.3003</c:v>
                </c:pt>
                <c:pt idx="190">
                  <c:v>29.832999999999998</c:v>
                </c:pt>
                <c:pt idx="191">
                  <c:v>30.005199999999999</c:v>
                </c:pt>
                <c:pt idx="192">
                  <c:v>30.152699999999999</c:v>
                </c:pt>
                <c:pt idx="193">
                  <c:v>29.9068</c:v>
                </c:pt>
                <c:pt idx="194">
                  <c:v>30.201899999999998</c:v>
                </c:pt>
                <c:pt idx="195">
                  <c:v>30.251100000000001</c:v>
                </c:pt>
                <c:pt idx="196">
                  <c:v>30.521599999999999</c:v>
                </c:pt>
                <c:pt idx="197">
                  <c:v>30.6692</c:v>
                </c:pt>
                <c:pt idx="198">
                  <c:v>30.1281</c:v>
                </c:pt>
                <c:pt idx="199">
                  <c:v>30.521599999999999</c:v>
                </c:pt>
                <c:pt idx="200">
                  <c:v>30.742999999999999</c:v>
                </c:pt>
                <c:pt idx="201">
                  <c:v>30.6692</c:v>
                </c:pt>
                <c:pt idx="202">
                  <c:v>31.185700000000001</c:v>
                </c:pt>
                <c:pt idx="203">
                  <c:v>30.816800000000001</c:v>
                </c:pt>
                <c:pt idx="204">
                  <c:v>31.2349</c:v>
                </c:pt>
                <c:pt idx="205">
                  <c:v>31.111899999999999</c:v>
                </c:pt>
                <c:pt idx="206">
                  <c:v>31.2349</c:v>
                </c:pt>
                <c:pt idx="207">
                  <c:v>31.4316</c:v>
                </c:pt>
                <c:pt idx="208">
                  <c:v>31.898900000000001</c:v>
                </c:pt>
                <c:pt idx="209">
                  <c:v>31.456199999999999</c:v>
                </c:pt>
                <c:pt idx="210">
                  <c:v>31.702200000000001</c:v>
                </c:pt>
                <c:pt idx="211">
                  <c:v>32.021900000000002</c:v>
                </c:pt>
                <c:pt idx="212">
                  <c:v>32.317</c:v>
                </c:pt>
                <c:pt idx="213">
                  <c:v>32.317</c:v>
                </c:pt>
                <c:pt idx="214">
                  <c:v>32.489199999999997</c:v>
                </c:pt>
                <c:pt idx="215">
                  <c:v>32.538400000000003</c:v>
                </c:pt>
                <c:pt idx="216">
                  <c:v>32.538400000000003</c:v>
                </c:pt>
                <c:pt idx="217">
                  <c:v>32.218600000000002</c:v>
                </c:pt>
                <c:pt idx="218">
                  <c:v>32.390799999999999</c:v>
                </c:pt>
                <c:pt idx="219">
                  <c:v>32.317</c:v>
                </c:pt>
                <c:pt idx="220">
                  <c:v>32.489199999999997</c:v>
                </c:pt>
                <c:pt idx="221">
                  <c:v>32.1203</c:v>
                </c:pt>
                <c:pt idx="222">
                  <c:v>31.898900000000001</c:v>
                </c:pt>
                <c:pt idx="223">
                  <c:v>32.046500000000002</c:v>
                </c:pt>
                <c:pt idx="224">
                  <c:v>32.366199999999999</c:v>
                </c:pt>
                <c:pt idx="225">
                  <c:v>32.538400000000003</c:v>
                </c:pt>
                <c:pt idx="226">
                  <c:v>32.489199999999997</c:v>
                </c:pt>
                <c:pt idx="227">
                  <c:v>32.390799999999999</c:v>
                </c:pt>
                <c:pt idx="228">
                  <c:v>32.243200000000002</c:v>
                </c:pt>
                <c:pt idx="229">
                  <c:v>32.292400000000001</c:v>
                </c:pt>
                <c:pt idx="230">
                  <c:v>32.3416</c:v>
                </c:pt>
                <c:pt idx="231">
                  <c:v>32.095700000000001</c:v>
                </c:pt>
                <c:pt idx="232">
                  <c:v>31.849699999999999</c:v>
                </c:pt>
                <c:pt idx="233">
                  <c:v>32.046500000000002</c:v>
                </c:pt>
                <c:pt idx="234">
                  <c:v>32.071100000000001</c:v>
                </c:pt>
                <c:pt idx="235">
                  <c:v>31.8005</c:v>
                </c:pt>
                <c:pt idx="236">
                  <c:v>31.652999999999999</c:v>
                </c:pt>
                <c:pt idx="237">
                  <c:v>31.6038</c:v>
                </c:pt>
                <c:pt idx="238">
                  <c:v>31.382400000000001</c:v>
                </c:pt>
                <c:pt idx="239">
                  <c:v>30.915099999999999</c:v>
                </c:pt>
                <c:pt idx="240">
                  <c:v>31.308700000000002</c:v>
                </c:pt>
                <c:pt idx="241">
                  <c:v>31.2349</c:v>
                </c:pt>
                <c:pt idx="242">
                  <c:v>30.816800000000001</c:v>
                </c:pt>
                <c:pt idx="243">
                  <c:v>30.767600000000002</c:v>
                </c:pt>
                <c:pt idx="244">
                  <c:v>30.8414</c:v>
                </c:pt>
                <c:pt idx="245">
                  <c:v>31.357800000000001</c:v>
                </c:pt>
                <c:pt idx="246">
                  <c:v>31.480799999999999</c:v>
                </c:pt>
                <c:pt idx="247">
                  <c:v>31.4316</c:v>
                </c:pt>
                <c:pt idx="248">
                  <c:v>31.357800000000001</c:v>
                </c:pt>
                <c:pt idx="249">
                  <c:v>31.5792</c:v>
                </c:pt>
                <c:pt idx="250">
                  <c:v>31.677600000000002</c:v>
                </c:pt>
                <c:pt idx="251">
                  <c:v>31.923500000000001</c:v>
                </c:pt>
                <c:pt idx="252">
                  <c:v>31.825099999999999</c:v>
                </c:pt>
                <c:pt idx="253">
                  <c:v>32.095700000000001</c:v>
                </c:pt>
                <c:pt idx="254">
                  <c:v>31.849699999999999</c:v>
                </c:pt>
                <c:pt idx="255">
                  <c:v>31.677600000000002</c:v>
                </c:pt>
                <c:pt idx="256">
                  <c:v>31.7759</c:v>
                </c:pt>
                <c:pt idx="257">
                  <c:v>32.071100000000001</c:v>
                </c:pt>
                <c:pt idx="258">
                  <c:v>31.9727</c:v>
                </c:pt>
                <c:pt idx="259">
                  <c:v>32.046500000000002</c:v>
                </c:pt>
                <c:pt idx="260">
                  <c:v>31.505400000000002</c:v>
                </c:pt>
                <c:pt idx="261">
                  <c:v>30.718399999999999</c:v>
                </c:pt>
                <c:pt idx="262">
                  <c:v>31.111899999999999</c:v>
                </c:pt>
                <c:pt idx="263">
                  <c:v>31.628399999999999</c:v>
                </c:pt>
                <c:pt idx="264">
                  <c:v>31.554600000000001</c:v>
                </c:pt>
                <c:pt idx="265">
                  <c:v>32.071100000000001</c:v>
                </c:pt>
                <c:pt idx="266">
                  <c:v>31.8005</c:v>
                </c:pt>
                <c:pt idx="267">
                  <c:v>32.317</c:v>
                </c:pt>
                <c:pt idx="268">
                  <c:v>32.513800000000003</c:v>
                </c:pt>
                <c:pt idx="269">
                  <c:v>33.645099999999999</c:v>
                </c:pt>
                <c:pt idx="270">
                  <c:v>33.940300000000001</c:v>
                </c:pt>
                <c:pt idx="271">
                  <c:v>33.571300000000001</c:v>
                </c:pt>
                <c:pt idx="272">
                  <c:v>33.3992</c:v>
                </c:pt>
                <c:pt idx="273">
                  <c:v>33.300800000000002</c:v>
                </c:pt>
                <c:pt idx="274">
                  <c:v>33.940300000000001</c:v>
                </c:pt>
                <c:pt idx="275">
                  <c:v>34.038600000000002</c:v>
                </c:pt>
                <c:pt idx="276">
                  <c:v>33.718899999999998</c:v>
                </c:pt>
                <c:pt idx="277">
                  <c:v>33.571300000000001</c:v>
                </c:pt>
                <c:pt idx="278">
                  <c:v>33.669699999999999</c:v>
                </c:pt>
                <c:pt idx="279">
                  <c:v>33.3992</c:v>
                </c:pt>
                <c:pt idx="280">
                  <c:v>32.587600000000002</c:v>
                </c:pt>
                <c:pt idx="281">
                  <c:v>33.964799999999997</c:v>
                </c:pt>
                <c:pt idx="282">
                  <c:v>33.645099999999999</c:v>
                </c:pt>
                <c:pt idx="283">
                  <c:v>33.866500000000002</c:v>
                </c:pt>
                <c:pt idx="284">
                  <c:v>33.497599999999998</c:v>
                </c:pt>
                <c:pt idx="285">
                  <c:v>33.3992</c:v>
                </c:pt>
                <c:pt idx="286">
                  <c:v>33.226999999999997</c:v>
                </c:pt>
                <c:pt idx="287">
                  <c:v>33.103999999999999</c:v>
                </c:pt>
                <c:pt idx="288">
                  <c:v>33.718899999999998</c:v>
                </c:pt>
                <c:pt idx="289">
                  <c:v>34.1616</c:v>
                </c:pt>
                <c:pt idx="290">
                  <c:v>34.530500000000004</c:v>
                </c:pt>
                <c:pt idx="291">
                  <c:v>34.284599999999998</c:v>
                </c:pt>
                <c:pt idx="292">
                  <c:v>34.530500000000004</c:v>
                </c:pt>
                <c:pt idx="293">
                  <c:v>34.604300000000002</c:v>
                </c:pt>
                <c:pt idx="294">
                  <c:v>34.481299999999997</c:v>
                </c:pt>
                <c:pt idx="295">
                  <c:v>34.776499999999999</c:v>
                </c:pt>
                <c:pt idx="296">
                  <c:v>35.538899999999998</c:v>
                </c:pt>
                <c:pt idx="297">
                  <c:v>35.366700000000002</c:v>
                </c:pt>
                <c:pt idx="298">
                  <c:v>35.784799999999997</c:v>
                </c:pt>
                <c:pt idx="299">
                  <c:v>35.932400000000001</c:v>
                </c:pt>
                <c:pt idx="300">
                  <c:v>36.350499999999997</c:v>
                </c:pt>
                <c:pt idx="301">
                  <c:v>36.153700000000001</c:v>
                </c:pt>
                <c:pt idx="302">
                  <c:v>35.883200000000002</c:v>
                </c:pt>
                <c:pt idx="303">
                  <c:v>36.153700000000001</c:v>
                </c:pt>
                <c:pt idx="304">
                  <c:v>35.907800000000002</c:v>
                </c:pt>
                <c:pt idx="305">
                  <c:v>36.104599999999998</c:v>
                </c:pt>
                <c:pt idx="306">
                  <c:v>35.686500000000002</c:v>
                </c:pt>
                <c:pt idx="307">
                  <c:v>36.055399999999999</c:v>
                </c:pt>
                <c:pt idx="308">
                  <c:v>36.030799999999999</c:v>
                </c:pt>
                <c:pt idx="309">
                  <c:v>36.325899999999997</c:v>
                </c:pt>
                <c:pt idx="310">
                  <c:v>36.866999999999997</c:v>
                </c:pt>
                <c:pt idx="311">
                  <c:v>36.621000000000002</c:v>
                </c:pt>
                <c:pt idx="312">
                  <c:v>37.309699999999999</c:v>
                </c:pt>
                <c:pt idx="313">
                  <c:v>37.014600000000002</c:v>
                </c:pt>
                <c:pt idx="314">
                  <c:v>37.162100000000002</c:v>
                </c:pt>
                <c:pt idx="315">
                  <c:v>37.334299999999999</c:v>
                </c:pt>
                <c:pt idx="316">
                  <c:v>37.112900000000003</c:v>
                </c:pt>
                <c:pt idx="317">
                  <c:v>36.965400000000002</c:v>
                </c:pt>
                <c:pt idx="318">
                  <c:v>36.866999999999997</c:v>
                </c:pt>
                <c:pt idx="319">
                  <c:v>36.7194</c:v>
                </c:pt>
                <c:pt idx="320">
                  <c:v>36.350499999999997</c:v>
                </c:pt>
                <c:pt idx="321">
                  <c:v>36.227499999999999</c:v>
                </c:pt>
                <c:pt idx="322">
                  <c:v>36.153700000000001</c:v>
                </c:pt>
                <c:pt idx="323">
                  <c:v>37.235900000000001</c:v>
                </c:pt>
                <c:pt idx="324">
                  <c:v>37.137500000000003</c:v>
                </c:pt>
                <c:pt idx="325">
                  <c:v>36.793199999999999</c:v>
                </c:pt>
                <c:pt idx="326">
                  <c:v>36.793199999999999</c:v>
                </c:pt>
                <c:pt idx="327">
                  <c:v>37.137500000000003</c:v>
                </c:pt>
                <c:pt idx="328">
                  <c:v>37.555599999999998</c:v>
                </c:pt>
                <c:pt idx="329">
                  <c:v>37.408099999999997</c:v>
                </c:pt>
                <c:pt idx="330">
                  <c:v>37.063699999999997</c:v>
                </c:pt>
                <c:pt idx="331">
                  <c:v>37.2605</c:v>
                </c:pt>
                <c:pt idx="332">
                  <c:v>37.063699999999997</c:v>
                </c:pt>
                <c:pt idx="333">
                  <c:v>38.318100000000001</c:v>
                </c:pt>
                <c:pt idx="334">
                  <c:v>38.219700000000003</c:v>
                </c:pt>
                <c:pt idx="335">
                  <c:v>38.465600000000002</c:v>
                </c:pt>
                <c:pt idx="336">
                  <c:v>38.318100000000001</c:v>
                </c:pt>
                <c:pt idx="337">
                  <c:v>38.490200000000002</c:v>
                </c:pt>
                <c:pt idx="338">
                  <c:v>39.228000000000002</c:v>
                </c:pt>
                <c:pt idx="339">
                  <c:v>39.3264</c:v>
                </c:pt>
                <c:pt idx="340">
                  <c:v>38.859099999999998</c:v>
                </c:pt>
                <c:pt idx="341">
                  <c:v>38.883699999999997</c:v>
                </c:pt>
                <c:pt idx="342">
                  <c:v>38.613199999999999</c:v>
                </c:pt>
                <c:pt idx="343">
                  <c:v>38.932899999999997</c:v>
                </c:pt>
                <c:pt idx="344">
                  <c:v>38.957500000000003</c:v>
                </c:pt>
                <c:pt idx="345">
                  <c:v>38.564</c:v>
                </c:pt>
                <c:pt idx="346">
                  <c:v>39.252600000000001</c:v>
                </c:pt>
                <c:pt idx="347">
                  <c:v>39.8429</c:v>
                </c:pt>
                <c:pt idx="348">
                  <c:v>40.629899999999999</c:v>
                </c:pt>
                <c:pt idx="349">
                  <c:v>42.302300000000002</c:v>
                </c:pt>
                <c:pt idx="350">
                  <c:v>42.277700000000003</c:v>
                </c:pt>
                <c:pt idx="351">
                  <c:v>41.835099999999997</c:v>
                </c:pt>
                <c:pt idx="352">
                  <c:v>42.302300000000002</c:v>
                </c:pt>
                <c:pt idx="353">
                  <c:v>42.499099999999999</c:v>
                </c:pt>
                <c:pt idx="354">
                  <c:v>42.326900000000002</c:v>
                </c:pt>
                <c:pt idx="355">
                  <c:v>42.326900000000002</c:v>
                </c:pt>
                <c:pt idx="356">
                  <c:v>42.081000000000003</c:v>
                </c:pt>
                <c:pt idx="357">
                  <c:v>41.416899999999998</c:v>
                </c:pt>
                <c:pt idx="358">
                  <c:v>40.728299999999997</c:v>
                </c:pt>
                <c:pt idx="359">
                  <c:v>41.416899999999998</c:v>
                </c:pt>
                <c:pt idx="360">
                  <c:v>41.613700000000001</c:v>
                </c:pt>
                <c:pt idx="361">
                  <c:v>41.490699999999997</c:v>
                </c:pt>
                <c:pt idx="362">
                  <c:v>41.933399999999999</c:v>
                </c:pt>
                <c:pt idx="363">
                  <c:v>41.7121</c:v>
                </c:pt>
                <c:pt idx="364">
                  <c:v>41.613700000000001</c:v>
                </c:pt>
                <c:pt idx="365">
                  <c:v>41.220199999999998</c:v>
                </c:pt>
                <c:pt idx="366">
                  <c:v>41.023400000000002</c:v>
                </c:pt>
                <c:pt idx="367">
                  <c:v>40.728299999999997</c:v>
                </c:pt>
                <c:pt idx="368">
                  <c:v>42.2286</c:v>
                </c:pt>
                <c:pt idx="369">
                  <c:v>42.499099999999999</c:v>
                </c:pt>
                <c:pt idx="370">
                  <c:v>42.302300000000002</c:v>
                </c:pt>
                <c:pt idx="371">
                  <c:v>42.2286</c:v>
                </c:pt>
                <c:pt idx="372">
                  <c:v>42.179400000000001</c:v>
                </c:pt>
                <c:pt idx="373">
                  <c:v>43.5321</c:v>
                </c:pt>
                <c:pt idx="374">
                  <c:v>43.556699999999999</c:v>
                </c:pt>
                <c:pt idx="375">
                  <c:v>43.409100000000002</c:v>
                </c:pt>
                <c:pt idx="376">
                  <c:v>42.646700000000003</c:v>
                </c:pt>
                <c:pt idx="377">
                  <c:v>41.810499999999998</c:v>
                </c:pt>
                <c:pt idx="378">
                  <c:v>42.991</c:v>
                </c:pt>
                <c:pt idx="379">
                  <c:v>42.892600000000002</c:v>
                </c:pt>
                <c:pt idx="380">
                  <c:v>43.1631</c:v>
                </c:pt>
                <c:pt idx="381">
                  <c:v>43.015599999999999</c:v>
                </c:pt>
                <c:pt idx="382">
                  <c:v>42.597499999999997</c:v>
                </c:pt>
                <c:pt idx="383">
                  <c:v>42.892600000000002</c:v>
                </c:pt>
                <c:pt idx="384">
                  <c:v>42.695900000000002</c:v>
                </c:pt>
                <c:pt idx="385">
                  <c:v>42.917200000000001</c:v>
                </c:pt>
                <c:pt idx="386">
                  <c:v>43.5321</c:v>
                </c:pt>
                <c:pt idx="387">
                  <c:v>42.744999999999997</c:v>
                </c:pt>
                <c:pt idx="388">
                  <c:v>42.277700000000003</c:v>
                </c:pt>
                <c:pt idx="389">
                  <c:v>42.597499999999997</c:v>
                </c:pt>
                <c:pt idx="390">
                  <c:v>42.302300000000002</c:v>
                </c:pt>
                <c:pt idx="391">
                  <c:v>41.957999999999998</c:v>
                </c:pt>
                <c:pt idx="392">
                  <c:v>42.917200000000001</c:v>
                </c:pt>
                <c:pt idx="393">
                  <c:v>43.286099999999998</c:v>
                </c:pt>
                <c:pt idx="394">
                  <c:v>43.827199999999998</c:v>
                </c:pt>
                <c:pt idx="395">
                  <c:v>44.319099999999999</c:v>
                </c:pt>
                <c:pt idx="396">
                  <c:v>44.933900000000001</c:v>
                </c:pt>
                <c:pt idx="397">
                  <c:v>43.901000000000003</c:v>
                </c:pt>
                <c:pt idx="398">
                  <c:v>43.802599999999998</c:v>
                </c:pt>
                <c:pt idx="399">
                  <c:v>43.876399999999997</c:v>
                </c:pt>
                <c:pt idx="400">
                  <c:v>43.335299999999997</c:v>
                </c:pt>
                <c:pt idx="401">
                  <c:v>42.376100000000001</c:v>
                </c:pt>
                <c:pt idx="402">
                  <c:v>41.835099999999997</c:v>
                </c:pt>
                <c:pt idx="403">
                  <c:v>41.761299999999999</c:v>
                </c:pt>
                <c:pt idx="404">
                  <c:v>41.761299999999999</c:v>
                </c:pt>
                <c:pt idx="405">
                  <c:v>41.761299999999999</c:v>
                </c:pt>
                <c:pt idx="406">
                  <c:v>41.515300000000003</c:v>
                </c:pt>
                <c:pt idx="407">
                  <c:v>42.843400000000003</c:v>
                </c:pt>
                <c:pt idx="408">
                  <c:v>43.458300000000001</c:v>
                </c:pt>
                <c:pt idx="409">
                  <c:v>44.122300000000003</c:v>
                </c:pt>
                <c:pt idx="410">
                  <c:v>43.901000000000003</c:v>
                </c:pt>
                <c:pt idx="411">
                  <c:v>44.024000000000001</c:v>
                </c:pt>
                <c:pt idx="412">
                  <c:v>44.2699</c:v>
                </c:pt>
                <c:pt idx="413">
                  <c:v>43.556699999999999</c:v>
                </c:pt>
                <c:pt idx="414">
                  <c:v>44.146900000000002</c:v>
                </c:pt>
                <c:pt idx="415">
                  <c:v>44.146900000000002</c:v>
                </c:pt>
                <c:pt idx="416">
                  <c:v>44.860199999999999</c:v>
                </c:pt>
                <c:pt idx="417">
                  <c:v>44.564999999999998</c:v>
                </c:pt>
                <c:pt idx="418">
                  <c:v>45.278300000000002</c:v>
                </c:pt>
                <c:pt idx="419">
                  <c:v>45.499600000000001</c:v>
                </c:pt>
                <c:pt idx="420">
                  <c:v>45.770200000000003</c:v>
                </c:pt>
                <c:pt idx="421">
                  <c:v>44.638800000000003</c:v>
                </c:pt>
                <c:pt idx="422">
                  <c:v>45.032299999999999</c:v>
                </c:pt>
                <c:pt idx="423">
                  <c:v>43.876399999999997</c:v>
                </c:pt>
                <c:pt idx="424">
                  <c:v>42.720399999999998</c:v>
                </c:pt>
                <c:pt idx="425">
                  <c:v>41.8842</c:v>
                </c:pt>
                <c:pt idx="426">
                  <c:v>42.204000000000001</c:v>
                </c:pt>
                <c:pt idx="427">
                  <c:v>40.728299999999997</c:v>
                </c:pt>
                <c:pt idx="428">
                  <c:v>40.802100000000003</c:v>
                </c:pt>
                <c:pt idx="429">
                  <c:v>40.4086</c:v>
                </c:pt>
                <c:pt idx="430">
                  <c:v>38.736199999999997</c:v>
                </c:pt>
                <c:pt idx="431">
                  <c:v>39.990499999999997</c:v>
                </c:pt>
                <c:pt idx="432">
                  <c:v>39.154299999999999</c:v>
                </c:pt>
                <c:pt idx="433">
                  <c:v>40.015099999999997</c:v>
                </c:pt>
                <c:pt idx="434">
                  <c:v>40.777500000000003</c:v>
                </c:pt>
                <c:pt idx="435">
                  <c:v>40.5807</c:v>
                </c:pt>
                <c:pt idx="436">
                  <c:v>39.8675</c:v>
                </c:pt>
                <c:pt idx="437">
                  <c:v>39.818300000000001</c:v>
                </c:pt>
                <c:pt idx="438">
                  <c:v>40.654499999999999</c:v>
                </c:pt>
                <c:pt idx="439">
                  <c:v>40.285600000000002</c:v>
                </c:pt>
                <c:pt idx="440">
                  <c:v>39.892099999999999</c:v>
                </c:pt>
                <c:pt idx="441">
                  <c:v>38.490200000000002</c:v>
                </c:pt>
                <c:pt idx="442">
                  <c:v>37.949100000000001</c:v>
                </c:pt>
                <c:pt idx="443">
                  <c:v>36.1783</c:v>
                </c:pt>
                <c:pt idx="444">
                  <c:v>36.965400000000002</c:v>
                </c:pt>
                <c:pt idx="445">
                  <c:v>36.2029</c:v>
                </c:pt>
                <c:pt idx="446">
                  <c:v>35.710999999999999</c:v>
                </c:pt>
                <c:pt idx="447">
                  <c:v>36.153700000000001</c:v>
                </c:pt>
                <c:pt idx="448">
                  <c:v>37.703200000000002</c:v>
                </c:pt>
                <c:pt idx="449">
                  <c:v>37.358899999999998</c:v>
                </c:pt>
                <c:pt idx="450">
                  <c:v>37.678600000000003</c:v>
                </c:pt>
                <c:pt idx="451">
                  <c:v>37.530999999999999</c:v>
                </c:pt>
                <c:pt idx="452">
                  <c:v>38.637799999999999</c:v>
                </c:pt>
                <c:pt idx="453">
                  <c:v>37.9983</c:v>
                </c:pt>
                <c:pt idx="454">
                  <c:v>38.145899999999997</c:v>
                </c:pt>
                <c:pt idx="455">
                  <c:v>37.530999999999999</c:v>
                </c:pt>
                <c:pt idx="456">
                  <c:v>38.391800000000003</c:v>
                </c:pt>
                <c:pt idx="457">
                  <c:v>40.088900000000002</c:v>
                </c:pt>
                <c:pt idx="458">
                  <c:v>40.088900000000002</c:v>
                </c:pt>
                <c:pt idx="459">
                  <c:v>40.015099999999997</c:v>
                </c:pt>
                <c:pt idx="460">
                  <c:v>39.990499999999997</c:v>
                </c:pt>
                <c:pt idx="461">
                  <c:v>39.719900000000003</c:v>
                </c:pt>
                <c:pt idx="462">
                  <c:v>39.547800000000002</c:v>
                </c:pt>
                <c:pt idx="463">
                  <c:v>40.064300000000003</c:v>
                </c:pt>
                <c:pt idx="464">
                  <c:v>38.809899999999999</c:v>
                </c:pt>
                <c:pt idx="465">
                  <c:v>39.350999999999999</c:v>
                </c:pt>
                <c:pt idx="466">
                  <c:v>38.441000000000003</c:v>
                </c:pt>
                <c:pt idx="467">
                  <c:v>37.506399999999999</c:v>
                </c:pt>
                <c:pt idx="468">
                  <c:v>36.153700000000001</c:v>
                </c:pt>
                <c:pt idx="469">
                  <c:v>36.301299999999998</c:v>
                </c:pt>
                <c:pt idx="470">
                  <c:v>36.891599999999997</c:v>
                </c:pt>
                <c:pt idx="471">
                  <c:v>37.358899999999998</c:v>
                </c:pt>
                <c:pt idx="472">
                  <c:v>36.817799999999998</c:v>
                </c:pt>
                <c:pt idx="473">
                  <c:v>37.2851</c:v>
                </c:pt>
                <c:pt idx="474">
                  <c:v>37.2605</c:v>
                </c:pt>
                <c:pt idx="475">
                  <c:v>37.506399999999999</c:v>
                </c:pt>
                <c:pt idx="476">
                  <c:v>38.686999999999998</c:v>
                </c:pt>
                <c:pt idx="477">
                  <c:v>39.228000000000002</c:v>
                </c:pt>
                <c:pt idx="478">
                  <c:v>39.597000000000001</c:v>
                </c:pt>
                <c:pt idx="479">
                  <c:v>39.228000000000002</c:v>
                </c:pt>
                <c:pt idx="480">
                  <c:v>39.695300000000003</c:v>
                </c:pt>
                <c:pt idx="481">
                  <c:v>39.547800000000002</c:v>
                </c:pt>
                <c:pt idx="482">
                  <c:v>40.777500000000003</c:v>
                </c:pt>
                <c:pt idx="483">
                  <c:v>39.965899999999998</c:v>
                </c:pt>
                <c:pt idx="484">
                  <c:v>40.531599999999997</c:v>
                </c:pt>
                <c:pt idx="485">
                  <c:v>40.679099999999998</c:v>
                </c:pt>
                <c:pt idx="486">
                  <c:v>40.015099999999997</c:v>
                </c:pt>
                <c:pt idx="487">
                  <c:v>40.187199999999997</c:v>
                </c:pt>
                <c:pt idx="488">
                  <c:v>40.654499999999999</c:v>
                </c:pt>
                <c:pt idx="489">
                  <c:v>40.998800000000003</c:v>
                </c:pt>
                <c:pt idx="490">
                  <c:v>41.097200000000001</c:v>
                </c:pt>
                <c:pt idx="491">
                  <c:v>41.736699999999999</c:v>
                </c:pt>
                <c:pt idx="492">
                  <c:v>41.785899999999998</c:v>
                </c:pt>
                <c:pt idx="493">
                  <c:v>41.539900000000003</c:v>
                </c:pt>
                <c:pt idx="494">
                  <c:v>40.752899999999997</c:v>
                </c:pt>
                <c:pt idx="495">
                  <c:v>40.752899999999997</c:v>
                </c:pt>
                <c:pt idx="496">
                  <c:v>40.752899999999997</c:v>
                </c:pt>
                <c:pt idx="497">
                  <c:v>41.1218</c:v>
                </c:pt>
                <c:pt idx="498">
                  <c:v>40.9251</c:v>
                </c:pt>
                <c:pt idx="499">
                  <c:v>41.220199999999998</c:v>
                </c:pt>
                <c:pt idx="500">
                  <c:v>40.9497</c:v>
                </c:pt>
                <c:pt idx="501">
                  <c:v>41.244799999999998</c:v>
                </c:pt>
                <c:pt idx="502">
                  <c:v>41.6875</c:v>
                </c:pt>
                <c:pt idx="503">
                  <c:v>41.8596</c:v>
                </c:pt>
                <c:pt idx="504">
                  <c:v>41.638300000000001</c:v>
                </c:pt>
                <c:pt idx="505">
                  <c:v>41.318600000000004</c:v>
                </c:pt>
                <c:pt idx="506">
                  <c:v>41.638300000000001</c:v>
                </c:pt>
                <c:pt idx="507">
                  <c:v>42.474499999999999</c:v>
                </c:pt>
                <c:pt idx="508">
                  <c:v>42.326900000000002</c:v>
                </c:pt>
                <c:pt idx="509">
                  <c:v>42.400700000000001</c:v>
                </c:pt>
                <c:pt idx="510">
                  <c:v>42.843400000000003</c:v>
                </c:pt>
                <c:pt idx="511">
                  <c:v>43.974800000000002</c:v>
                </c:pt>
                <c:pt idx="512">
                  <c:v>43.335299999999997</c:v>
                </c:pt>
                <c:pt idx="513">
                  <c:v>44.491199999999999</c:v>
                </c:pt>
                <c:pt idx="514">
                  <c:v>42.572899999999997</c:v>
                </c:pt>
                <c:pt idx="515">
                  <c:v>42.474499999999999</c:v>
                </c:pt>
                <c:pt idx="516">
                  <c:v>43.310699999999997</c:v>
                </c:pt>
                <c:pt idx="517">
                  <c:v>43.015599999999999</c:v>
                </c:pt>
                <c:pt idx="518">
                  <c:v>43.261499999999998</c:v>
                </c:pt>
                <c:pt idx="519">
                  <c:v>43.433700000000002</c:v>
                </c:pt>
                <c:pt idx="520">
                  <c:v>44.466700000000003</c:v>
                </c:pt>
                <c:pt idx="521">
                  <c:v>44.442100000000003</c:v>
                </c:pt>
                <c:pt idx="522">
                  <c:v>45.056899999999999</c:v>
                </c:pt>
                <c:pt idx="523">
                  <c:v>44.9831</c:v>
                </c:pt>
                <c:pt idx="524">
                  <c:v>44.614199999999997</c:v>
                </c:pt>
                <c:pt idx="525">
                  <c:v>44.761800000000001</c:v>
                </c:pt>
                <c:pt idx="526">
                  <c:v>45.302900000000001</c:v>
                </c:pt>
                <c:pt idx="527">
                  <c:v>44.368299999999998</c:v>
                </c:pt>
                <c:pt idx="528">
                  <c:v>43.458300000000001</c:v>
                </c:pt>
                <c:pt idx="529">
                  <c:v>40.334800000000001</c:v>
                </c:pt>
                <c:pt idx="530">
                  <c:v>40.998800000000003</c:v>
                </c:pt>
                <c:pt idx="531">
                  <c:v>42.499099999999999</c:v>
                </c:pt>
                <c:pt idx="532">
                  <c:v>41.515300000000003</c:v>
                </c:pt>
                <c:pt idx="533">
                  <c:v>42.056399999999996</c:v>
                </c:pt>
                <c:pt idx="534">
                  <c:v>41.736699999999999</c:v>
                </c:pt>
                <c:pt idx="535">
                  <c:v>41.318600000000004</c:v>
                </c:pt>
                <c:pt idx="536">
                  <c:v>41.318600000000004</c:v>
                </c:pt>
                <c:pt idx="537">
                  <c:v>41.6629</c:v>
                </c:pt>
                <c:pt idx="538">
                  <c:v>40.261000000000003</c:v>
                </c:pt>
                <c:pt idx="539">
                  <c:v>40.261000000000003</c:v>
                </c:pt>
                <c:pt idx="540">
                  <c:v>40.752899999999997</c:v>
                </c:pt>
                <c:pt idx="541">
                  <c:v>39.941299999999998</c:v>
                </c:pt>
                <c:pt idx="542">
                  <c:v>39.941299999999998</c:v>
                </c:pt>
                <c:pt idx="543">
                  <c:v>39.1297</c:v>
                </c:pt>
                <c:pt idx="544">
                  <c:v>38.834499999999998</c:v>
                </c:pt>
                <c:pt idx="545">
                  <c:v>39.719900000000003</c:v>
                </c:pt>
                <c:pt idx="546">
                  <c:v>39.3018</c:v>
                </c:pt>
                <c:pt idx="547">
                  <c:v>40.039700000000003</c:v>
                </c:pt>
                <c:pt idx="548">
                  <c:v>39.916699999999999</c:v>
                </c:pt>
                <c:pt idx="549">
                  <c:v>41.244799999999998</c:v>
                </c:pt>
                <c:pt idx="550">
                  <c:v>41.244799999999998</c:v>
                </c:pt>
                <c:pt idx="551">
                  <c:v>41.244799999999998</c:v>
                </c:pt>
                <c:pt idx="552">
                  <c:v>41.343200000000003</c:v>
                </c:pt>
                <c:pt idx="553">
                  <c:v>41.072600000000001</c:v>
                </c:pt>
                <c:pt idx="554">
                  <c:v>40.629899999999999</c:v>
                </c:pt>
                <c:pt idx="555">
                  <c:v>40.728299999999997</c:v>
                </c:pt>
                <c:pt idx="556">
                  <c:v>41.220199999999998</c:v>
                </c:pt>
                <c:pt idx="557">
                  <c:v>41.023400000000002</c:v>
                </c:pt>
                <c:pt idx="558">
                  <c:v>41.515300000000003</c:v>
                </c:pt>
                <c:pt idx="559">
                  <c:v>41.220199999999998</c:v>
                </c:pt>
                <c:pt idx="560">
                  <c:v>40.752899999999997</c:v>
                </c:pt>
                <c:pt idx="561">
                  <c:v>40.752899999999997</c:v>
                </c:pt>
                <c:pt idx="562">
                  <c:v>40.752899999999997</c:v>
                </c:pt>
                <c:pt idx="563">
                  <c:v>41.072600000000001</c:v>
                </c:pt>
                <c:pt idx="564">
                  <c:v>41.244799999999998</c:v>
                </c:pt>
                <c:pt idx="565">
                  <c:v>41.367800000000003</c:v>
                </c:pt>
                <c:pt idx="566">
                  <c:v>41.367800000000003</c:v>
                </c:pt>
                <c:pt idx="567">
                  <c:v>42.056399999999996</c:v>
                </c:pt>
                <c:pt idx="568">
                  <c:v>42.031799999999997</c:v>
                </c:pt>
                <c:pt idx="569">
                  <c:v>42.474499999999999</c:v>
                </c:pt>
                <c:pt idx="570">
                  <c:v>42.204000000000001</c:v>
                </c:pt>
                <c:pt idx="571">
                  <c:v>41.810499999999998</c:v>
                </c:pt>
                <c:pt idx="572">
                  <c:v>42.179400000000001</c:v>
                </c:pt>
                <c:pt idx="573">
                  <c:v>43.236899999999999</c:v>
                </c:pt>
                <c:pt idx="574">
                  <c:v>44.220700000000001</c:v>
                </c:pt>
                <c:pt idx="575">
                  <c:v>44.540399999999998</c:v>
                </c:pt>
                <c:pt idx="576">
                  <c:v>44.220700000000001</c:v>
                </c:pt>
                <c:pt idx="577">
                  <c:v>44.343699999999998</c:v>
                </c:pt>
                <c:pt idx="578">
                  <c:v>43.777999999999999</c:v>
                </c:pt>
                <c:pt idx="579">
                  <c:v>44.048499999999997</c:v>
                </c:pt>
                <c:pt idx="580">
                  <c:v>46.237400000000001</c:v>
                </c:pt>
                <c:pt idx="581">
                  <c:v>45.917700000000004</c:v>
                </c:pt>
                <c:pt idx="582">
                  <c:v>45.351999999999997</c:v>
                </c:pt>
                <c:pt idx="583">
                  <c:v>45.401200000000003</c:v>
                </c:pt>
                <c:pt idx="584">
                  <c:v>46.016100000000002</c:v>
                </c:pt>
                <c:pt idx="585">
                  <c:v>45.425800000000002</c:v>
                </c:pt>
                <c:pt idx="586">
                  <c:v>45.671799999999998</c:v>
                </c:pt>
                <c:pt idx="587">
                  <c:v>46.262</c:v>
                </c:pt>
                <c:pt idx="588">
                  <c:v>45.819299999999998</c:v>
                </c:pt>
                <c:pt idx="589">
                  <c:v>45.573399999999999</c:v>
                </c:pt>
                <c:pt idx="590">
                  <c:v>45.991500000000002</c:v>
                </c:pt>
                <c:pt idx="591">
                  <c:v>46.434199999999997</c:v>
                </c:pt>
                <c:pt idx="592">
                  <c:v>46.434199999999997</c:v>
                </c:pt>
                <c:pt idx="593">
                  <c:v>46.704700000000003</c:v>
                </c:pt>
                <c:pt idx="594">
                  <c:v>45.917700000000004</c:v>
                </c:pt>
                <c:pt idx="595">
                  <c:v>45.696399999999997</c:v>
                </c:pt>
                <c:pt idx="596">
                  <c:v>46.606400000000001</c:v>
                </c:pt>
                <c:pt idx="597">
                  <c:v>46.753900000000002</c:v>
                </c:pt>
                <c:pt idx="598">
                  <c:v>46.876899999999999</c:v>
                </c:pt>
                <c:pt idx="599">
                  <c:v>47.476999999999997</c:v>
                </c:pt>
                <c:pt idx="600">
                  <c:v>47.624600000000001</c:v>
                </c:pt>
                <c:pt idx="601">
                  <c:v>46.262</c:v>
                </c:pt>
                <c:pt idx="602">
                  <c:v>47.737699999999997</c:v>
                </c:pt>
                <c:pt idx="603">
                  <c:v>47.196599999999997</c:v>
                </c:pt>
                <c:pt idx="604">
                  <c:v>47.693399999999997</c:v>
                </c:pt>
                <c:pt idx="605">
                  <c:v>45.804600000000001</c:v>
                </c:pt>
                <c:pt idx="606">
                  <c:v>45.155299999999997</c:v>
                </c:pt>
                <c:pt idx="607">
                  <c:v>44.255099999999999</c:v>
                </c:pt>
                <c:pt idx="608">
                  <c:v>43.433700000000002</c:v>
                </c:pt>
                <c:pt idx="609">
                  <c:v>43.7485</c:v>
                </c:pt>
                <c:pt idx="610">
                  <c:v>44.260100000000001</c:v>
                </c:pt>
                <c:pt idx="611">
                  <c:v>45.819299999999998</c:v>
                </c:pt>
                <c:pt idx="612">
                  <c:v>45.691499999999998</c:v>
                </c:pt>
                <c:pt idx="613">
                  <c:v>45.640999999999998</c:v>
                </c:pt>
                <c:pt idx="614">
                  <c:v>44.920400000000001</c:v>
                </c:pt>
                <c:pt idx="615">
                  <c:v>44.130400000000002</c:v>
                </c:pt>
                <c:pt idx="616">
                  <c:v>44.975099999999998</c:v>
                </c:pt>
                <c:pt idx="617">
                  <c:v>45.099299999999999</c:v>
                </c:pt>
                <c:pt idx="618">
                  <c:v>45.566400000000002</c:v>
                </c:pt>
                <c:pt idx="619">
                  <c:v>45.665799999999997</c:v>
                </c:pt>
                <c:pt idx="620">
                  <c:v>46.560200000000002</c:v>
                </c:pt>
                <c:pt idx="621">
                  <c:v>47.032299999999999</c:v>
                </c:pt>
                <c:pt idx="622">
                  <c:v>47.732900000000001</c:v>
                </c:pt>
                <c:pt idx="623">
                  <c:v>47.454700000000003</c:v>
                </c:pt>
                <c:pt idx="624">
                  <c:v>47.260899999999999</c:v>
                </c:pt>
                <c:pt idx="625">
                  <c:v>46.560200000000002</c:v>
                </c:pt>
                <c:pt idx="626">
                  <c:v>47.206200000000003</c:v>
                </c:pt>
                <c:pt idx="627">
                  <c:v>47.2211</c:v>
                </c:pt>
                <c:pt idx="628">
                  <c:v>47.757800000000003</c:v>
                </c:pt>
                <c:pt idx="629">
                  <c:v>48.408700000000003</c:v>
                </c:pt>
                <c:pt idx="630">
                  <c:v>48.682000000000002</c:v>
                </c:pt>
                <c:pt idx="631">
                  <c:v>48.9056</c:v>
                </c:pt>
                <c:pt idx="632">
                  <c:v>48.9056</c:v>
                </c:pt>
                <c:pt idx="633">
                  <c:v>48.9056</c:v>
                </c:pt>
                <c:pt idx="634">
                  <c:v>49.193800000000003</c:v>
                </c:pt>
                <c:pt idx="635">
                  <c:v>48.995100000000001</c:v>
                </c:pt>
                <c:pt idx="636">
                  <c:v>48.354100000000003</c:v>
                </c:pt>
                <c:pt idx="637">
                  <c:v>48.547899999999998</c:v>
                </c:pt>
                <c:pt idx="638">
                  <c:v>48.945399999999999</c:v>
                </c:pt>
                <c:pt idx="639">
                  <c:v>48.796300000000002</c:v>
                </c:pt>
                <c:pt idx="640">
                  <c:v>48.6721</c:v>
                </c:pt>
                <c:pt idx="641">
                  <c:v>51.0473</c:v>
                </c:pt>
                <c:pt idx="642">
                  <c:v>51.1815</c:v>
                </c:pt>
                <c:pt idx="643">
                  <c:v>51.767800000000001</c:v>
                </c:pt>
                <c:pt idx="644">
                  <c:v>51.111899999999999</c:v>
                </c:pt>
                <c:pt idx="645">
                  <c:v>51.9467</c:v>
                </c:pt>
                <c:pt idx="646">
                  <c:v>52.0411</c:v>
                </c:pt>
                <c:pt idx="647">
                  <c:v>51.877099999999999</c:v>
                </c:pt>
                <c:pt idx="648">
                  <c:v>51.713200000000001</c:v>
                </c:pt>
                <c:pt idx="649">
                  <c:v>51.713200000000001</c:v>
                </c:pt>
                <c:pt idx="650">
                  <c:v>50.475900000000003</c:v>
                </c:pt>
                <c:pt idx="651">
                  <c:v>50.1479</c:v>
                </c:pt>
                <c:pt idx="652">
                  <c:v>50.570300000000003</c:v>
                </c:pt>
                <c:pt idx="653">
                  <c:v>50.520600000000002</c:v>
                </c:pt>
                <c:pt idx="654">
                  <c:v>50.366500000000002</c:v>
                </c:pt>
                <c:pt idx="655">
                  <c:v>51.305700000000002</c:v>
                </c:pt>
                <c:pt idx="656">
                  <c:v>51.414999999999999</c:v>
                </c:pt>
                <c:pt idx="657">
                  <c:v>51.429900000000004</c:v>
                </c:pt>
                <c:pt idx="658">
                  <c:v>51.509399999999999</c:v>
                </c:pt>
                <c:pt idx="659">
                  <c:v>51.305700000000002</c:v>
                </c:pt>
                <c:pt idx="660">
                  <c:v>51.668399999999998</c:v>
                </c:pt>
                <c:pt idx="661">
                  <c:v>51.618699999999997</c:v>
                </c:pt>
                <c:pt idx="662">
                  <c:v>52.796399999999998</c:v>
                </c:pt>
                <c:pt idx="663">
                  <c:v>52.582799999999999</c:v>
                </c:pt>
                <c:pt idx="664">
                  <c:v>52.9604</c:v>
                </c:pt>
                <c:pt idx="665">
                  <c:v>53.109499999999997</c:v>
                </c:pt>
                <c:pt idx="666">
                  <c:v>53.780299999999997</c:v>
                </c:pt>
                <c:pt idx="667">
                  <c:v>52.697000000000003</c:v>
                </c:pt>
                <c:pt idx="668">
                  <c:v>52.930599999999998</c:v>
                </c:pt>
                <c:pt idx="669">
                  <c:v>53.313200000000002</c:v>
                </c:pt>
                <c:pt idx="670">
                  <c:v>53.864800000000002</c:v>
                </c:pt>
                <c:pt idx="671">
                  <c:v>54.0685</c:v>
                </c:pt>
                <c:pt idx="672">
                  <c:v>53.6511</c:v>
                </c:pt>
                <c:pt idx="673">
                  <c:v>53.005099999999999</c:v>
                </c:pt>
                <c:pt idx="674">
                  <c:v>52.145499999999998</c:v>
                </c:pt>
                <c:pt idx="675">
                  <c:v>52.1753</c:v>
                </c:pt>
                <c:pt idx="676">
                  <c:v>53.268500000000003</c:v>
                </c:pt>
                <c:pt idx="677">
                  <c:v>52.851100000000002</c:v>
                </c:pt>
                <c:pt idx="678">
                  <c:v>52.905700000000003</c:v>
                </c:pt>
                <c:pt idx="679">
                  <c:v>54.406399999999998</c:v>
                </c:pt>
                <c:pt idx="680">
                  <c:v>54.719499999999996</c:v>
                </c:pt>
                <c:pt idx="681">
                  <c:v>54.2027</c:v>
                </c:pt>
                <c:pt idx="682">
                  <c:v>54.003900000000002</c:v>
                </c:pt>
                <c:pt idx="683">
                  <c:v>53.0548</c:v>
                </c:pt>
                <c:pt idx="684">
                  <c:v>52.6175</c:v>
                </c:pt>
                <c:pt idx="685">
                  <c:v>51.708199999999998</c:v>
                </c:pt>
                <c:pt idx="686">
                  <c:v>51.911900000000003</c:v>
                </c:pt>
                <c:pt idx="687">
                  <c:v>50.933</c:v>
                </c:pt>
                <c:pt idx="688">
                  <c:v>51.1815</c:v>
                </c:pt>
                <c:pt idx="689">
                  <c:v>51.743000000000002</c:v>
                </c:pt>
                <c:pt idx="690">
                  <c:v>51.991399999999999</c:v>
                </c:pt>
                <c:pt idx="691">
                  <c:v>52.105699999999999</c:v>
                </c:pt>
                <c:pt idx="692">
                  <c:v>52.851100000000002</c:v>
                </c:pt>
                <c:pt idx="693">
                  <c:v>51.628700000000002</c:v>
                </c:pt>
                <c:pt idx="694">
                  <c:v>50.634900000000002</c:v>
                </c:pt>
                <c:pt idx="695">
                  <c:v>51.032400000000003</c:v>
                </c:pt>
                <c:pt idx="696">
                  <c:v>50.068399999999997</c:v>
                </c:pt>
                <c:pt idx="697">
                  <c:v>49.988900000000001</c:v>
                </c:pt>
                <c:pt idx="698">
                  <c:v>51.285800000000002</c:v>
                </c:pt>
                <c:pt idx="699">
                  <c:v>52.061</c:v>
                </c:pt>
                <c:pt idx="700">
                  <c:v>51.941699999999997</c:v>
                </c:pt>
                <c:pt idx="701">
                  <c:v>51.405099999999997</c:v>
                </c:pt>
                <c:pt idx="702">
                  <c:v>50.142899999999997</c:v>
                </c:pt>
                <c:pt idx="703">
                  <c:v>50.957900000000002</c:v>
                </c:pt>
                <c:pt idx="704">
                  <c:v>49.844799999999999</c:v>
                </c:pt>
                <c:pt idx="705">
                  <c:v>49.9392</c:v>
                </c:pt>
                <c:pt idx="706">
                  <c:v>48.796300000000002</c:v>
                </c:pt>
                <c:pt idx="707">
                  <c:v>47.747799999999998</c:v>
                </c:pt>
                <c:pt idx="708">
                  <c:v>46.808700000000002</c:v>
                </c:pt>
                <c:pt idx="709">
                  <c:v>47.6584</c:v>
                </c:pt>
                <c:pt idx="710">
                  <c:v>49.263399999999997</c:v>
                </c:pt>
                <c:pt idx="711">
                  <c:v>48.945399999999999</c:v>
                </c:pt>
                <c:pt idx="712">
                  <c:v>48.5777</c:v>
                </c:pt>
                <c:pt idx="713">
                  <c:v>48.135399999999997</c:v>
                </c:pt>
                <c:pt idx="714">
                  <c:v>47.722999999999999</c:v>
                </c:pt>
                <c:pt idx="715">
                  <c:v>48.031100000000002</c:v>
                </c:pt>
                <c:pt idx="716">
                  <c:v>48.453499999999998</c:v>
                </c:pt>
                <c:pt idx="717">
                  <c:v>46.759</c:v>
                </c:pt>
                <c:pt idx="718">
                  <c:v>45.919199999999996</c:v>
                </c:pt>
                <c:pt idx="719">
                  <c:v>47.196300000000001</c:v>
                </c:pt>
                <c:pt idx="720">
                  <c:v>46.957799999999999</c:v>
                </c:pt>
                <c:pt idx="721">
                  <c:v>46.669600000000003</c:v>
                </c:pt>
                <c:pt idx="722">
                  <c:v>45.228499999999997</c:v>
                </c:pt>
                <c:pt idx="723">
                  <c:v>44.363900000000001</c:v>
                </c:pt>
                <c:pt idx="724">
                  <c:v>44.0807</c:v>
                </c:pt>
                <c:pt idx="725">
                  <c:v>44.165100000000002</c:v>
                </c:pt>
                <c:pt idx="726">
                  <c:v>45.377600000000001</c:v>
                </c:pt>
                <c:pt idx="727">
                  <c:v>46.152799999999999</c:v>
                </c:pt>
                <c:pt idx="728">
                  <c:v>46.714300000000001</c:v>
                </c:pt>
                <c:pt idx="729">
                  <c:v>47.156500000000001</c:v>
                </c:pt>
                <c:pt idx="730">
                  <c:v>46.411200000000001</c:v>
                </c:pt>
                <c:pt idx="731">
                  <c:v>46.783799999999999</c:v>
                </c:pt>
                <c:pt idx="732">
                  <c:v>47.176400000000001</c:v>
                </c:pt>
                <c:pt idx="733">
                  <c:v>48.448500000000003</c:v>
                </c:pt>
                <c:pt idx="734">
                  <c:v>48.7864</c:v>
                </c:pt>
                <c:pt idx="735">
                  <c:v>49.1342</c:v>
                </c:pt>
                <c:pt idx="736">
                  <c:v>48.314300000000003</c:v>
                </c:pt>
                <c:pt idx="737">
                  <c:v>48.229799999999997</c:v>
                </c:pt>
                <c:pt idx="738">
                  <c:v>46.157699999999998</c:v>
                </c:pt>
                <c:pt idx="739">
                  <c:v>45.476999999999997</c:v>
                </c:pt>
                <c:pt idx="740">
                  <c:v>46.232300000000002</c:v>
                </c:pt>
                <c:pt idx="741">
                  <c:v>45.934100000000001</c:v>
                </c:pt>
                <c:pt idx="742">
                  <c:v>46.043500000000002</c:v>
                </c:pt>
                <c:pt idx="743">
                  <c:v>45.948999999999998</c:v>
                </c:pt>
                <c:pt idx="744">
                  <c:v>43.6434</c:v>
                </c:pt>
                <c:pt idx="745">
                  <c:v>44.766399999999997</c:v>
                </c:pt>
                <c:pt idx="746">
                  <c:v>46.142800000000001</c:v>
                </c:pt>
                <c:pt idx="747">
                  <c:v>46.565199999999997</c:v>
                </c:pt>
                <c:pt idx="748">
                  <c:v>47.042200000000001</c:v>
                </c:pt>
                <c:pt idx="749">
                  <c:v>45.352699999999999</c:v>
                </c:pt>
                <c:pt idx="750">
                  <c:v>44.915500000000002</c:v>
                </c:pt>
                <c:pt idx="751">
                  <c:v>45.019799999999996</c:v>
                </c:pt>
                <c:pt idx="752">
                  <c:v>44.587499999999999</c:v>
                </c:pt>
                <c:pt idx="753">
                  <c:v>44.026000000000003</c:v>
                </c:pt>
                <c:pt idx="754">
                  <c:v>45.283200000000001</c:v>
                </c:pt>
                <c:pt idx="755">
                  <c:v>46.460900000000002</c:v>
                </c:pt>
                <c:pt idx="756">
                  <c:v>46.5702</c:v>
                </c:pt>
                <c:pt idx="757">
                  <c:v>47.091900000000003</c:v>
                </c:pt>
                <c:pt idx="758">
                  <c:v>47.613700000000001</c:v>
                </c:pt>
                <c:pt idx="759">
                  <c:v>47.683199999999999</c:v>
                </c:pt>
                <c:pt idx="760">
                  <c:v>47.439799999999998</c:v>
                </c:pt>
                <c:pt idx="761">
                  <c:v>46.783799999999999</c:v>
                </c:pt>
                <c:pt idx="762">
                  <c:v>47.822400000000002</c:v>
                </c:pt>
                <c:pt idx="763">
                  <c:v>47.002499999999998</c:v>
                </c:pt>
                <c:pt idx="764">
                  <c:v>47.186300000000003</c:v>
                </c:pt>
                <c:pt idx="765">
                  <c:v>45.7652</c:v>
                </c:pt>
                <c:pt idx="766">
                  <c:v>46.5304</c:v>
                </c:pt>
                <c:pt idx="767">
                  <c:v>45.939100000000003</c:v>
                </c:pt>
                <c:pt idx="768">
                  <c:v>46.788800000000002</c:v>
                </c:pt>
                <c:pt idx="769">
                  <c:v>46.460900000000002</c:v>
                </c:pt>
                <c:pt idx="770">
                  <c:v>46.997500000000002</c:v>
                </c:pt>
                <c:pt idx="771">
                  <c:v>47.703099999999999</c:v>
                </c:pt>
                <c:pt idx="772">
                  <c:v>48.040999999999997</c:v>
                </c:pt>
                <c:pt idx="773">
                  <c:v>47.067100000000003</c:v>
                </c:pt>
                <c:pt idx="774">
                  <c:v>47.231099999999998</c:v>
                </c:pt>
                <c:pt idx="775">
                  <c:v>46.937899999999999</c:v>
                </c:pt>
                <c:pt idx="776">
                  <c:v>48.756599999999999</c:v>
                </c:pt>
                <c:pt idx="777">
                  <c:v>48.428600000000003</c:v>
                </c:pt>
                <c:pt idx="778">
                  <c:v>49.491999999999997</c:v>
                </c:pt>
                <c:pt idx="779">
                  <c:v>48.4236</c:v>
                </c:pt>
                <c:pt idx="780">
                  <c:v>46.883200000000002</c:v>
                </c:pt>
                <c:pt idx="781">
                  <c:v>45.839700000000001</c:v>
                </c:pt>
                <c:pt idx="782">
                  <c:v>45.417299999999997</c:v>
                </c:pt>
                <c:pt idx="783">
                  <c:v>45.168900000000001</c:v>
                </c:pt>
                <c:pt idx="784">
                  <c:v>45.4422</c:v>
                </c:pt>
                <c:pt idx="785">
                  <c:v>44.040900000000001</c:v>
                </c:pt>
                <c:pt idx="786">
                  <c:v>42.758899999999997</c:v>
                </c:pt>
                <c:pt idx="787">
                  <c:v>44.264499999999998</c:v>
                </c:pt>
                <c:pt idx="788">
                  <c:v>42.634700000000002</c:v>
                </c:pt>
                <c:pt idx="789">
                  <c:v>42.977499999999999</c:v>
                </c:pt>
                <c:pt idx="790">
                  <c:v>44.403700000000001</c:v>
                </c:pt>
                <c:pt idx="791">
                  <c:v>44.249600000000001</c:v>
                </c:pt>
                <c:pt idx="792">
                  <c:v>43.613599999999998</c:v>
                </c:pt>
                <c:pt idx="793">
                  <c:v>45.3279</c:v>
                </c:pt>
                <c:pt idx="794">
                  <c:v>46.540399999999998</c:v>
                </c:pt>
                <c:pt idx="795">
                  <c:v>47.395000000000003</c:v>
                </c:pt>
                <c:pt idx="796">
                  <c:v>46.406199999999998</c:v>
                </c:pt>
                <c:pt idx="797">
                  <c:v>45.223599999999998</c:v>
                </c:pt>
                <c:pt idx="798">
                  <c:v>46.803699999999999</c:v>
                </c:pt>
                <c:pt idx="799">
                  <c:v>46.947800000000001</c:v>
                </c:pt>
                <c:pt idx="800">
                  <c:v>47.767699999999998</c:v>
                </c:pt>
                <c:pt idx="801">
                  <c:v>48.031100000000002</c:v>
                </c:pt>
                <c:pt idx="802">
                  <c:v>47.573900000000002</c:v>
                </c:pt>
                <c:pt idx="803">
                  <c:v>47.305599999999998</c:v>
                </c:pt>
                <c:pt idx="804">
                  <c:v>45.7652</c:v>
                </c:pt>
                <c:pt idx="805">
                  <c:v>45.606200000000001</c:v>
                </c:pt>
                <c:pt idx="806">
                  <c:v>44.587499999999999</c:v>
                </c:pt>
                <c:pt idx="807">
                  <c:v>45.014800000000001</c:v>
                </c:pt>
                <c:pt idx="808">
                  <c:v>44.850900000000003</c:v>
                </c:pt>
                <c:pt idx="809">
                  <c:v>44.145299999999999</c:v>
                </c:pt>
                <c:pt idx="810">
                  <c:v>44.736600000000003</c:v>
                </c:pt>
                <c:pt idx="811">
                  <c:v>44.835999999999999</c:v>
                </c:pt>
                <c:pt idx="812">
                  <c:v>44.835999999999999</c:v>
                </c:pt>
                <c:pt idx="813">
                  <c:v>44.835999999999999</c:v>
                </c:pt>
                <c:pt idx="814">
                  <c:v>45.894399999999997</c:v>
                </c:pt>
                <c:pt idx="815">
                  <c:v>45.8</c:v>
                </c:pt>
                <c:pt idx="816">
                  <c:v>46.053400000000003</c:v>
                </c:pt>
                <c:pt idx="817">
                  <c:v>46.053400000000003</c:v>
                </c:pt>
                <c:pt idx="818">
                  <c:v>45.273200000000003</c:v>
                </c:pt>
                <c:pt idx="819">
                  <c:v>44.696800000000003</c:v>
                </c:pt>
                <c:pt idx="820">
                  <c:v>42.654499999999999</c:v>
                </c:pt>
                <c:pt idx="821">
                  <c:v>40.994900000000001</c:v>
                </c:pt>
                <c:pt idx="822">
                  <c:v>41.342700000000001</c:v>
                </c:pt>
                <c:pt idx="823">
                  <c:v>40.334000000000003</c:v>
                </c:pt>
                <c:pt idx="824">
                  <c:v>40.219700000000003</c:v>
                </c:pt>
                <c:pt idx="825">
                  <c:v>40.4831</c:v>
                </c:pt>
                <c:pt idx="826">
                  <c:v>40.592399999999998</c:v>
                </c:pt>
                <c:pt idx="827">
                  <c:v>39.042000000000002</c:v>
                </c:pt>
                <c:pt idx="828">
                  <c:v>38.162500000000001</c:v>
                </c:pt>
                <c:pt idx="829">
                  <c:v>38.142600000000002</c:v>
                </c:pt>
                <c:pt idx="830">
                  <c:v>38.714100000000002</c:v>
                </c:pt>
                <c:pt idx="831">
                  <c:v>35.677999999999997</c:v>
                </c:pt>
                <c:pt idx="832">
                  <c:v>38.212200000000003</c:v>
                </c:pt>
                <c:pt idx="833">
                  <c:v>36.15</c:v>
                </c:pt>
                <c:pt idx="834">
                  <c:v>37.695399999999999</c:v>
                </c:pt>
                <c:pt idx="835">
                  <c:v>39.1265</c:v>
                </c:pt>
                <c:pt idx="836">
                  <c:v>38.311599999999999</c:v>
                </c:pt>
                <c:pt idx="837">
                  <c:v>38.957500000000003</c:v>
                </c:pt>
                <c:pt idx="838">
                  <c:v>36.895400000000002</c:v>
                </c:pt>
                <c:pt idx="839">
                  <c:v>37.228299999999997</c:v>
                </c:pt>
                <c:pt idx="840">
                  <c:v>34.604599999999998</c:v>
                </c:pt>
                <c:pt idx="841">
                  <c:v>35.837000000000003</c:v>
                </c:pt>
                <c:pt idx="842">
                  <c:v>37.0991</c:v>
                </c:pt>
                <c:pt idx="843">
                  <c:v>38.162500000000001</c:v>
                </c:pt>
                <c:pt idx="844">
                  <c:v>38.838299999999997</c:v>
                </c:pt>
                <c:pt idx="845">
                  <c:v>37.879300000000001</c:v>
                </c:pt>
                <c:pt idx="846">
                  <c:v>40.443300000000001</c:v>
                </c:pt>
                <c:pt idx="847">
                  <c:v>40.652000000000001</c:v>
                </c:pt>
                <c:pt idx="848">
                  <c:v>36.920200000000001</c:v>
                </c:pt>
                <c:pt idx="849">
                  <c:v>37.481699999999996</c:v>
                </c:pt>
                <c:pt idx="850">
                  <c:v>39.419699999999999</c:v>
                </c:pt>
                <c:pt idx="851">
                  <c:v>38.460599999999999</c:v>
                </c:pt>
                <c:pt idx="852">
                  <c:v>38.3414</c:v>
                </c:pt>
                <c:pt idx="853">
                  <c:v>38.495399999999997</c:v>
                </c:pt>
                <c:pt idx="854">
                  <c:v>39.275599999999997</c:v>
                </c:pt>
                <c:pt idx="855">
                  <c:v>39.414700000000003</c:v>
                </c:pt>
                <c:pt idx="856">
                  <c:v>38.902900000000002</c:v>
                </c:pt>
                <c:pt idx="857">
                  <c:v>38.768700000000003</c:v>
                </c:pt>
                <c:pt idx="858">
                  <c:v>37.914000000000001</c:v>
                </c:pt>
                <c:pt idx="859">
                  <c:v>39.861899999999999</c:v>
                </c:pt>
                <c:pt idx="860">
                  <c:v>39.807299999999998</c:v>
                </c:pt>
                <c:pt idx="861">
                  <c:v>39.752600000000001</c:v>
                </c:pt>
                <c:pt idx="862">
                  <c:v>39.752600000000001</c:v>
                </c:pt>
                <c:pt idx="863">
                  <c:v>39.752600000000001</c:v>
                </c:pt>
                <c:pt idx="864">
                  <c:v>41.442100000000003</c:v>
                </c:pt>
                <c:pt idx="865">
                  <c:v>40.646999999999998</c:v>
                </c:pt>
                <c:pt idx="866">
                  <c:v>41.849600000000002</c:v>
                </c:pt>
                <c:pt idx="867">
                  <c:v>40.860700000000001</c:v>
                </c:pt>
                <c:pt idx="868">
                  <c:v>40.726500000000001</c:v>
                </c:pt>
                <c:pt idx="869">
                  <c:v>41.407299999999999</c:v>
                </c:pt>
                <c:pt idx="870">
                  <c:v>41.630899999999997</c:v>
                </c:pt>
                <c:pt idx="871">
                  <c:v>40.9253</c:v>
                </c:pt>
                <c:pt idx="872">
                  <c:v>41.616</c:v>
                </c:pt>
                <c:pt idx="873">
                  <c:v>41.302999999999997</c:v>
                </c:pt>
                <c:pt idx="874">
                  <c:v>41.1738</c:v>
                </c:pt>
                <c:pt idx="875">
                  <c:v>41.372500000000002</c:v>
                </c:pt>
                <c:pt idx="876">
                  <c:v>40.155099999999997</c:v>
                </c:pt>
                <c:pt idx="877">
                  <c:v>40.2346</c:v>
                </c:pt>
                <c:pt idx="878">
                  <c:v>40.537700000000001</c:v>
                </c:pt>
                <c:pt idx="879">
                  <c:v>41.760100000000001</c:v>
                </c:pt>
                <c:pt idx="880">
                  <c:v>41.491799999999998</c:v>
                </c:pt>
                <c:pt idx="881">
                  <c:v>42.594900000000003</c:v>
                </c:pt>
                <c:pt idx="882">
                  <c:v>40.239600000000003</c:v>
                </c:pt>
                <c:pt idx="883">
                  <c:v>39.389899999999997</c:v>
                </c:pt>
                <c:pt idx="884">
                  <c:v>40.8309</c:v>
                </c:pt>
                <c:pt idx="885">
                  <c:v>40.661900000000003</c:v>
                </c:pt>
                <c:pt idx="886">
                  <c:v>39.434600000000003</c:v>
                </c:pt>
                <c:pt idx="887">
                  <c:v>39.8172</c:v>
                </c:pt>
                <c:pt idx="888">
                  <c:v>39.061900000000001</c:v>
                </c:pt>
                <c:pt idx="889">
                  <c:v>39.061900000000001</c:v>
                </c:pt>
                <c:pt idx="890">
                  <c:v>39.663200000000003</c:v>
                </c:pt>
                <c:pt idx="891">
                  <c:v>39.131500000000003</c:v>
                </c:pt>
                <c:pt idx="892">
                  <c:v>39.210999999999999</c:v>
                </c:pt>
                <c:pt idx="893">
                  <c:v>38.907899999999998</c:v>
                </c:pt>
                <c:pt idx="894">
                  <c:v>37.889200000000002</c:v>
                </c:pt>
                <c:pt idx="895">
                  <c:v>37.620899999999999</c:v>
                </c:pt>
                <c:pt idx="896">
                  <c:v>38.1128</c:v>
                </c:pt>
                <c:pt idx="897">
                  <c:v>41.601100000000002</c:v>
                </c:pt>
                <c:pt idx="898">
                  <c:v>40.771299999999997</c:v>
                </c:pt>
                <c:pt idx="899">
                  <c:v>40.259399999999999</c:v>
                </c:pt>
                <c:pt idx="900">
                  <c:v>40.299199999999999</c:v>
                </c:pt>
                <c:pt idx="901">
                  <c:v>39.712800000000001</c:v>
                </c:pt>
                <c:pt idx="902">
                  <c:v>39.4694</c:v>
                </c:pt>
                <c:pt idx="903">
                  <c:v>39.136400000000002</c:v>
                </c:pt>
                <c:pt idx="904">
                  <c:v>39.727800000000002</c:v>
                </c:pt>
                <c:pt idx="905">
                  <c:v>40.1203</c:v>
                </c:pt>
                <c:pt idx="906">
                  <c:v>39.300400000000003</c:v>
                </c:pt>
                <c:pt idx="907">
                  <c:v>40.413499999999999</c:v>
                </c:pt>
                <c:pt idx="908">
                  <c:v>40.473100000000002</c:v>
                </c:pt>
                <c:pt idx="909">
                  <c:v>39.479300000000002</c:v>
                </c:pt>
                <c:pt idx="910">
                  <c:v>39.056899999999999</c:v>
                </c:pt>
                <c:pt idx="911">
                  <c:v>39.0321</c:v>
                </c:pt>
                <c:pt idx="912">
                  <c:v>38.107799999999997</c:v>
                </c:pt>
                <c:pt idx="913">
                  <c:v>38.306600000000003</c:v>
                </c:pt>
                <c:pt idx="914">
                  <c:v>38.733899999999998</c:v>
                </c:pt>
                <c:pt idx="915">
                  <c:v>39.444499999999998</c:v>
                </c:pt>
                <c:pt idx="916">
                  <c:v>36.850700000000003</c:v>
                </c:pt>
                <c:pt idx="917">
                  <c:v>36.130099999999999</c:v>
                </c:pt>
                <c:pt idx="918">
                  <c:v>34.733800000000002</c:v>
                </c:pt>
                <c:pt idx="919">
                  <c:v>34.788499999999999</c:v>
                </c:pt>
                <c:pt idx="920">
                  <c:v>34.092799999999997</c:v>
                </c:pt>
                <c:pt idx="921">
                  <c:v>33.436900000000001</c:v>
                </c:pt>
                <c:pt idx="922">
                  <c:v>33.143700000000003</c:v>
                </c:pt>
                <c:pt idx="923">
                  <c:v>33.610799999999998</c:v>
                </c:pt>
                <c:pt idx="924">
                  <c:v>32.547400000000003</c:v>
                </c:pt>
                <c:pt idx="925">
                  <c:v>33.496499999999997</c:v>
                </c:pt>
                <c:pt idx="926">
                  <c:v>32.428199999999997</c:v>
                </c:pt>
                <c:pt idx="927">
                  <c:v>33.297800000000002</c:v>
                </c:pt>
                <c:pt idx="928">
                  <c:v>31.4542</c:v>
                </c:pt>
                <c:pt idx="929">
                  <c:v>30.4803</c:v>
                </c:pt>
                <c:pt idx="930">
                  <c:v>30.8629</c:v>
                </c:pt>
                <c:pt idx="931">
                  <c:v>30.485299999999999</c:v>
                </c:pt>
                <c:pt idx="932">
                  <c:v>31.777200000000001</c:v>
                </c:pt>
                <c:pt idx="933">
                  <c:v>33.789700000000003</c:v>
                </c:pt>
                <c:pt idx="934">
                  <c:v>33.794699999999999</c:v>
                </c:pt>
                <c:pt idx="935">
                  <c:v>33.998399999999997</c:v>
                </c:pt>
                <c:pt idx="936">
                  <c:v>34.381</c:v>
                </c:pt>
                <c:pt idx="937">
                  <c:v>35.489100000000001</c:v>
                </c:pt>
                <c:pt idx="938">
                  <c:v>34.331299999999999</c:v>
                </c:pt>
                <c:pt idx="939">
                  <c:v>34.912700000000001</c:v>
                </c:pt>
                <c:pt idx="940">
                  <c:v>34.152500000000003</c:v>
                </c:pt>
                <c:pt idx="941">
                  <c:v>34.202100000000002</c:v>
                </c:pt>
                <c:pt idx="942">
                  <c:v>35.156199999999998</c:v>
                </c:pt>
                <c:pt idx="943">
                  <c:v>35.489100000000001</c:v>
                </c:pt>
                <c:pt idx="944">
                  <c:v>33.213299999999997</c:v>
                </c:pt>
                <c:pt idx="945">
                  <c:v>33.034399999999998</c:v>
                </c:pt>
                <c:pt idx="946">
                  <c:v>34.351199999999999</c:v>
                </c:pt>
                <c:pt idx="947">
                  <c:v>35.255600000000001</c:v>
                </c:pt>
                <c:pt idx="948">
                  <c:v>35.5488</c:v>
                </c:pt>
                <c:pt idx="949">
                  <c:v>35.896599999999999</c:v>
                </c:pt>
                <c:pt idx="950">
                  <c:v>36.229500000000002</c:v>
                </c:pt>
                <c:pt idx="951">
                  <c:v>35.215800000000002</c:v>
                </c:pt>
                <c:pt idx="952">
                  <c:v>35.200899999999997</c:v>
                </c:pt>
                <c:pt idx="953">
                  <c:v>35.837000000000003</c:v>
                </c:pt>
                <c:pt idx="954">
                  <c:v>35.499099999999999</c:v>
                </c:pt>
                <c:pt idx="955">
                  <c:v>34.549999999999997</c:v>
                </c:pt>
                <c:pt idx="956">
                  <c:v>34.579799999999999</c:v>
                </c:pt>
                <c:pt idx="957">
                  <c:v>33.854300000000002</c:v>
                </c:pt>
                <c:pt idx="958">
                  <c:v>34.868000000000002</c:v>
                </c:pt>
                <c:pt idx="959">
                  <c:v>34.102800000000002</c:v>
                </c:pt>
                <c:pt idx="960">
                  <c:v>34.132599999999996</c:v>
                </c:pt>
                <c:pt idx="961">
                  <c:v>33.372300000000003</c:v>
                </c:pt>
                <c:pt idx="962">
                  <c:v>34.415799999999997</c:v>
                </c:pt>
                <c:pt idx="963">
                  <c:v>34.236899999999999</c:v>
                </c:pt>
                <c:pt idx="964">
                  <c:v>34.376100000000001</c:v>
                </c:pt>
                <c:pt idx="965">
                  <c:v>35.5214</c:v>
                </c:pt>
                <c:pt idx="966">
                  <c:v>35.031999999999996</c:v>
                </c:pt>
                <c:pt idx="967">
                  <c:v>33.571100000000001</c:v>
                </c:pt>
                <c:pt idx="968">
                  <c:v>32.289099999999998</c:v>
                </c:pt>
                <c:pt idx="969">
                  <c:v>33.511400000000002</c:v>
                </c:pt>
                <c:pt idx="970">
                  <c:v>31.8766</c:v>
                </c:pt>
                <c:pt idx="971">
                  <c:v>31.5288</c:v>
                </c:pt>
                <c:pt idx="972">
                  <c:v>31.5288</c:v>
                </c:pt>
                <c:pt idx="973">
                  <c:v>32.023200000000003</c:v>
                </c:pt>
                <c:pt idx="974">
                  <c:v>31.257999999999999</c:v>
                </c:pt>
                <c:pt idx="975">
                  <c:v>31.8841</c:v>
                </c:pt>
                <c:pt idx="976">
                  <c:v>31.3201</c:v>
                </c:pt>
                <c:pt idx="977">
                  <c:v>30.7437</c:v>
                </c:pt>
                <c:pt idx="978">
                  <c:v>33.779800000000002</c:v>
                </c:pt>
                <c:pt idx="979">
                  <c:v>32.418199999999999</c:v>
                </c:pt>
                <c:pt idx="980">
                  <c:v>30.967300000000002</c:v>
                </c:pt>
                <c:pt idx="981">
                  <c:v>31.389600000000002</c:v>
                </c:pt>
                <c:pt idx="982">
                  <c:v>31.6754</c:v>
                </c:pt>
                <c:pt idx="983">
                  <c:v>30.9573</c:v>
                </c:pt>
                <c:pt idx="984">
                  <c:v>28.676500000000001</c:v>
                </c:pt>
                <c:pt idx="985">
                  <c:v>29.936199999999999</c:v>
                </c:pt>
                <c:pt idx="986">
                  <c:v>30.174700000000001</c:v>
                </c:pt>
                <c:pt idx="987">
                  <c:v>28.549800000000001</c:v>
                </c:pt>
                <c:pt idx="988">
                  <c:v>29.088999999999999</c:v>
                </c:pt>
                <c:pt idx="989">
                  <c:v>26.433</c:v>
                </c:pt>
                <c:pt idx="990">
                  <c:v>25.628</c:v>
                </c:pt>
                <c:pt idx="991">
                  <c:v>23.578299999999999</c:v>
                </c:pt>
                <c:pt idx="992">
                  <c:v>24.047799999999999</c:v>
                </c:pt>
                <c:pt idx="993">
                  <c:v>22.395600000000002</c:v>
                </c:pt>
                <c:pt idx="994">
                  <c:v>26.062799999999999</c:v>
                </c:pt>
                <c:pt idx="995">
                  <c:v>27.536100000000001</c:v>
                </c:pt>
                <c:pt idx="996">
                  <c:v>23.4068</c:v>
                </c:pt>
                <c:pt idx="997">
                  <c:v>21.816700000000001</c:v>
                </c:pt>
                <c:pt idx="998">
                  <c:v>22.7807</c:v>
                </c:pt>
                <c:pt idx="999">
                  <c:v>23.314900000000002</c:v>
                </c:pt>
                <c:pt idx="1000">
                  <c:v>23.891300000000001</c:v>
                </c:pt>
                <c:pt idx="1001">
                  <c:v>21.933499999999999</c:v>
                </c:pt>
                <c:pt idx="1002">
                  <c:v>22.609300000000001</c:v>
                </c:pt>
                <c:pt idx="1003">
                  <c:v>21.2378</c:v>
                </c:pt>
                <c:pt idx="1004">
                  <c:v>20.027899999999999</c:v>
                </c:pt>
                <c:pt idx="1005">
                  <c:v>20.457699999999999</c:v>
                </c:pt>
                <c:pt idx="1006">
                  <c:v>23.1435</c:v>
                </c:pt>
                <c:pt idx="1007">
                  <c:v>23.297499999999999</c:v>
                </c:pt>
                <c:pt idx="1008">
                  <c:v>23.2056</c:v>
                </c:pt>
                <c:pt idx="1009">
                  <c:v>23.652799999999999</c:v>
                </c:pt>
                <c:pt idx="1010">
                  <c:v>24.9696</c:v>
                </c:pt>
                <c:pt idx="1011">
                  <c:v>25.469000000000001</c:v>
                </c:pt>
                <c:pt idx="1012">
                  <c:v>23.0565</c:v>
                </c:pt>
                <c:pt idx="1013">
                  <c:v>23.3</c:v>
                </c:pt>
                <c:pt idx="1014">
                  <c:v>24.8752</c:v>
                </c:pt>
                <c:pt idx="1015">
                  <c:v>23.498799999999999</c:v>
                </c:pt>
                <c:pt idx="1016">
                  <c:v>22.609300000000001</c:v>
                </c:pt>
                <c:pt idx="1017">
                  <c:v>23.354700000000001</c:v>
                </c:pt>
                <c:pt idx="1018">
                  <c:v>23.851600000000001</c:v>
                </c:pt>
                <c:pt idx="1019">
                  <c:v>23.173300000000001</c:v>
                </c:pt>
                <c:pt idx="1020">
                  <c:v>22.654</c:v>
                </c:pt>
                <c:pt idx="1021">
                  <c:v>21.834099999999999</c:v>
                </c:pt>
                <c:pt idx="1022">
                  <c:v>21.235299999999999</c:v>
                </c:pt>
                <c:pt idx="1023">
                  <c:v>20.7136</c:v>
                </c:pt>
                <c:pt idx="1024">
                  <c:v>22.413</c:v>
                </c:pt>
                <c:pt idx="1025">
                  <c:v>23.327300000000001</c:v>
                </c:pt>
                <c:pt idx="1026">
                  <c:v>23.4739</c:v>
                </c:pt>
                <c:pt idx="1027">
                  <c:v>25.019300000000001</c:v>
                </c:pt>
                <c:pt idx="1028">
                  <c:v>24.562100000000001</c:v>
                </c:pt>
                <c:pt idx="1029">
                  <c:v>22.8751</c:v>
                </c:pt>
                <c:pt idx="1030">
                  <c:v>23.068899999999999</c:v>
                </c:pt>
                <c:pt idx="1031">
                  <c:v>23.682600000000001</c:v>
                </c:pt>
                <c:pt idx="1032">
                  <c:v>23.598099999999999</c:v>
                </c:pt>
                <c:pt idx="1033">
                  <c:v>22.388200000000001</c:v>
                </c:pt>
                <c:pt idx="1034">
                  <c:v>25.869</c:v>
                </c:pt>
                <c:pt idx="1035">
                  <c:v>26.587</c:v>
                </c:pt>
                <c:pt idx="1036">
                  <c:v>26.962199999999999</c:v>
                </c:pt>
                <c:pt idx="1037">
                  <c:v>26.683900000000001</c:v>
                </c:pt>
                <c:pt idx="1038">
                  <c:v>26.495100000000001</c:v>
                </c:pt>
                <c:pt idx="1039">
                  <c:v>26.0106</c:v>
                </c:pt>
                <c:pt idx="1040">
                  <c:v>26.457799999999999</c:v>
                </c:pt>
                <c:pt idx="1041">
                  <c:v>27.230499999999999</c:v>
                </c:pt>
                <c:pt idx="1042">
                  <c:v>27.126200000000001</c:v>
                </c:pt>
                <c:pt idx="1043">
                  <c:v>26.9697</c:v>
                </c:pt>
                <c:pt idx="1044">
                  <c:v>25.421800000000001</c:v>
                </c:pt>
                <c:pt idx="1045">
                  <c:v>25.364599999999999</c:v>
                </c:pt>
                <c:pt idx="1046">
                  <c:v>24.845400000000001</c:v>
                </c:pt>
                <c:pt idx="1047">
                  <c:v>24.845400000000001</c:v>
                </c:pt>
                <c:pt idx="1048">
                  <c:v>24.845400000000001</c:v>
                </c:pt>
                <c:pt idx="1049">
                  <c:v>25.814299999999999</c:v>
                </c:pt>
                <c:pt idx="1050">
                  <c:v>26.5001</c:v>
                </c:pt>
                <c:pt idx="1051">
                  <c:v>26.336099999999998</c:v>
                </c:pt>
                <c:pt idx="1052">
                  <c:v>26.336099999999998</c:v>
                </c:pt>
                <c:pt idx="1053">
                  <c:v>27.6554</c:v>
                </c:pt>
                <c:pt idx="1054">
                  <c:v>27.6007</c:v>
                </c:pt>
                <c:pt idx="1055">
                  <c:v>28.5473</c:v>
                </c:pt>
                <c:pt idx="1056">
                  <c:v>27.8765</c:v>
                </c:pt>
                <c:pt idx="1057">
                  <c:v>28.0107</c:v>
                </c:pt>
                <c:pt idx="1058">
                  <c:v>27.1858</c:v>
                </c:pt>
                <c:pt idx="1059">
                  <c:v>27.066600000000001</c:v>
                </c:pt>
                <c:pt idx="1060">
                  <c:v>26.013100000000001</c:v>
                </c:pt>
                <c:pt idx="1061">
                  <c:v>24.1</c:v>
                </c:pt>
                <c:pt idx="1062">
                  <c:v>23.498799999999999</c:v>
                </c:pt>
                <c:pt idx="1063">
                  <c:v>23.168299999999999</c:v>
                </c:pt>
                <c:pt idx="1064">
                  <c:v>23.603100000000001</c:v>
                </c:pt>
                <c:pt idx="1065">
                  <c:v>22.810500000000001</c:v>
                </c:pt>
                <c:pt idx="1066">
                  <c:v>22.172000000000001</c:v>
                </c:pt>
                <c:pt idx="1067">
                  <c:v>21.684999999999999</c:v>
                </c:pt>
                <c:pt idx="1068">
                  <c:v>20.7285</c:v>
                </c:pt>
                <c:pt idx="1069">
                  <c:v>21.118600000000001</c:v>
                </c:pt>
                <c:pt idx="1070">
                  <c:v>22.0975</c:v>
                </c:pt>
                <c:pt idx="1071">
                  <c:v>24.6541</c:v>
                </c:pt>
                <c:pt idx="1072">
                  <c:v>24.348500000000001</c:v>
                </c:pt>
                <c:pt idx="1073">
                  <c:v>24.726099999999999</c:v>
                </c:pt>
                <c:pt idx="1074">
                  <c:v>24.072700000000001</c:v>
                </c:pt>
                <c:pt idx="1075">
                  <c:v>25.389500000000002</c:v>
                </c:pt>
                <c:pt idx="1076">
                  <c:v>26.582100000000001</c:v>
                </c:pt>
                <c:pt idx="1077">
                  <c:v>26.7361</c:v>
                </c:pt>
                <c:pt idx="1078">
                  <c:v>27.315000000000001</c:v>
                </c:pt>
                <c:pt idx="1079">
                  <c:v>27.590800000000002</c:v>
                </c:pt>
                <c:pt idx="1080">
                  <c:v>26.177099999999999</c:v>
                </c:pt>
                <c:pt idx="1081">
                  <c:v>26.589500000000001</c:v>
                </c:pt>
                <c:pt idx="1082">
                  <c:v>26.112500000000001</c:v>
                </c:pt>
                <c:pt idx="1083">
                  <c:v>26.356000000000002</c:v>
                </c:pt>
                <c:pt idx="1084">
                  <c:v>26.388300000000001</c:v>
                </c:pt>
                <c:pt idx="1085">
                  <c:v>25.864000000000001</c:v>
                </c:pt>
                <c:pt idx="1086">
                  <c:v>25.8963</c:v>
                </c:pt>
                <c:pt idx="1087">
                  <c:v>27.081499999999998</c:v>
                </c:pt>
                <c:pt idx="1088">
                  <c:v>24.852799999999998</c:v>
                </c:pt>
                <c:pt idx="1089">
                  <c:v>25.051600000000001</c:v>
                </c:pt>
                <c:pt idx="1090">
                  <c:v>24.6069</c:v>
                </c:pt>
                <c:pt idx="1091">
                  <c:v>25.116199999999999</c:v>
                </c:pt>
                <c:pt idx="1092">
                  <c:v>24.492599999999999</c:v>
                </c:pt>
                <c:pt idx="1093">
                  <c:v>23.752199999999998</c:v>
                </c:pt>
                <c:pt idx="1094">
                  <c:v>22.743500000000001</c:v>
                </c:pt>
                <c:pt idx="1095">
                  <c:v>22.7136</c:v>
                </c:pt>
                <c:pt idx="1096">
                  <c:v>24.813099999999999</c:v>
                </c:pt>
                <c:pt idx="1097">
                  <c:v>23.188199999999998</c:v>
                </c:pt>
                <c:pt idx="1098">
                  <c:v>22.589400000000001</c:v>
                </c:pt>
                <c:pt idx="1099">
                  <c:v>21.806799999999999</c:v>
                </c:pt>
                <c:pt idx="1100">
                  <c:v>23.921099999999999</c:v>
                </c:pt>
                <c:pt idx="1101">
                  <c:v>23.7944</c:v>
                </c:pt>
                <c:pt idx="1102">
                  <c:v>23.483799999999999</c:v>
                </c:pt>
                <c:pt idx="1103">
                  <c:v>23.523599999999998</c:v>
                </c:pt>
                <c:pt idx="1104">
                  <c:v>24.035399999999999</c:v>
                </c:pt>
                <c:pt idx="1105">
                  <c:v>24.534800000000001</c:v>
                </c:pt>
                <c:pt idx="1106">
                  <c:v>24.346</c:v>
                </c:pt>
                <c:pt idx="1107">
                  <c:v>24.2988</c:v>
                </c:pt>
                <c:pt idx="1108">
                  <c:v>24.0304</c:v>
                </c:pt>
                <c:pt idx="1109">
                  <c:v>25.133600000000001</c:v>
                </c:pt>
                <c:pt idx="1110">
                  <c:v>25.173300000000001</c:v>
                </c:pt>
                <c:pt idx="1111">
                  <c:v>24.907499999999999</c:v>
                </c:pt>
                <c:pt idx="1112">
                  <c:v>25.362200000000001</c:v>
                </c:pt>
                <c:pt idx="1113">
                  <c:v>25.4665</c:v>
                </c:pt>
                <c:pt idx="1114">
                  <c:v>24.023</c:v>
                </c:pt>
                <c:pt idx="1115">
                  <c:v>24.9</c:v>
                </c:pt>
                <c:pt idx="1116">
                  <c:v>25.305</c:v>
                </c:pt>
                <c:pt idx="1117">
                  <c:v>26.7088</c:v>
                </c:pt>
                <c:pt idx="1118">
                  <c:v>27.317499999999999</c:v>
                </c:pt>
                <c:pt idx="1119">
                  <c:v>26.4727</c:v>
                </c:pt>
                <c:pt idx="1120">
                  <c:v>25.327400000000001</c:v>
                </c:pt>
                <c:pt idx="1121">
                  <c:v>25.491399999999999</c:v>
                </c:pt>
                <c:pt idx="1122">
                  <c:v>26.4727</c:v>
                </c:pt>
                <c:pt idx="1123">
                  <c:v>26.4727</c:v>
                </c:pt>
                <c:pt idx="1124">
                  <c:v>26.4727</c:v>
                </c:pt>
                <c:pt idx="1125">
                  <c:v>27.049199999999999</c:v>
                </c:pt>
                <c:pt idx="1126">
                  <c:v>25.864000000000001</c:v>
                </c:pt>
                <c:pt idx="1127">
                  <c:v>26.512499999999999</c:v>
                </c:pt>
                <c:pt idx="1128">
                  <c:v>27.074000000000002</c:v>
                </c:pt>
                <c:pt idx="1129">
                  <c:v>25.168399999999998</c:v>
                </c:pt>
                <c:pt idx="1130">
                  <c:v>25.270199999999999</c:v>
                </c:pt>
                <c:pt idx="1131">
                  <c:v>26.331099999999999</c:v>
                </c:pt>
                <c:pt idx="1132">
                  <c:v>27.1113</c:v>
                </c:pt>
                <c:pt idx="1133">
                  <c:v>28.0852</c:v>
                </c:pt>
                <c:pt idx="1134">
                  <c:v>28.472799999999999</c:v>
                </c:pt>
                <c:pt idx="1135">
                  <c:v>27.5336</c:v>
                </c:pt>
                <c:pt idx="1136">
                  <c:v>27.784600000000001</c:v>
                </c:pt>
                <c:pt idx="1137">
                  <c:v>28.7759</c:v>
                </c:pt>
                <c:pt idx="1138">
                  <c:v>27.5883</c:v>
                </c:pt>
                <c:pt idx="1139">
                  <c:v>27.436699999999998</c:v>
                </c:pt>
                <c:pt idx="1140">
                  <c:v>27.188300000000002</c:v>
                </c:pt>
                <c:pt idx="1141">
                  <c:v>26.206900000000001</c:v>
                </c:pt>
                <c:pt idx="1142">
                  <c:v>26.845400000000001</c:v>
                </c:pt>
                <c:pt idx="1143">
                  <c:v>26.206900000000001</c:v>
                </c:pt>
                <c:pt idx="1144">
                  <c:v>26.1175</c:v>
                </c:pt>
                <c:pt idx="1145">
                  <c:v>25.9435</c:v>
                </c:pt>
                <c:pt idx="1146">
                  <c:v>26.370899999999999</c:v>
                </c:pt>
                <c:pt idx="1147">
                  <c:v>26.0901</c:v>
                </c:pt>
                <c:pt idx="1148">
                  <c:v>26.348500000000001</c:v>
                </c:pt>
                <c:pt idx="1149">
                  <c:v>27.459099999999999</c:v>
                </c:pt>
                <c:pt idx="1150">
                  <c:v>27.2852</c:v>
                </c:pt>
                <c:pt idx="1151">
                  <c:v>26.629300000000001</c:v>
                </c:pt>
                <c:pt idx="1152">
                  <c:v>27.235499999999998</c:v>
                </c:pt>
                <c:pt idx="1153">
                  <c:v>27.093900000000001</c:v>
                </c:pt>
                <c:pt idx="1154">
                  <c:v>27.478999999999999</c:v>
                </c:pt>
                <c:pt idx="1155">
                  <c:v>27.590800000000002</c:v>
                </c:pt>
                <c:pt idx="1156">
                  <c:v>26.651599999999998</c:v>
                </c:pt>
                <c:pt idx="1157">
                  <c:v>26.045400000000001</c:v>
                </c:pt>
                <c:pt idx="1158">
                  <c:v>27.250399999999999</c:v>
                </c:pt>
                <c:pt idx="1159">
                  <c:v>26.9572</c:v>
                </c:pt>
                <c:pt idx="1160">
                  <c:v>26.753499999999999</c:v>
                </c:pt>
                <c:pt idx="1161">
                  <c:v>26.462800000000001</c:v>
                </c:pt>
                <c:pt idx="1162">
                  <c:v>26.455400000000001</c:v>
                </c:pt>
                <c:pt idx="1163">
                  <c:v>26.033000000000001</c:v>
                </c:pt>
                <c:pt idx="1164">
                  <c:v>26.495100000000001</c:v>
                </c:pt>
                <c:pt idx="1165">
                  <c:v>26.783300000000001</c:v>
                </c:pt>
                <c:pt idx="1166">
                  <c:v>27.342300000000002</c:v>
                </c:pt>
                <c:pt idx="1167">
                  <c:v>27.7746</c:v>
                </c:pt>
                <c:pt idx="1168">
                  <c:v>26.4727</c:v>
                </c:pt>
                <c:pt idx="1169">
                  <c:v>26.678999999999998</c:v>
                </c:pt>
                <c:pt idx="1170">
                  <c:v>25.528600000000001</c:v>
                </c:pt>
                <c:pt idx="1171">
                  <c:v>25.816800000000001</c:v>
                </c:pt>
                <c:pt idx="1172">
                  <c:v>26.4802</c:v>
                </c:pt>
                <c:pt idx="1173">
                  <c:v>26.147300000000001</c:v>
                </c:pt>
                <c:pt idx="1174">
                  <c:v>25.665299999999998</c:v>
                </c:pt>
                <c:pt idx="1175">
                  <c:v>26.52</c:v>
                </c:pt>
                <c:pt idx="1176">
                  <c:v>26.490100000000002</c:v>
                </c:pt>
                <c:pt idx="1177">
                  <c:v>26.246700000000001</c:v>
                </c:pt>
                <c:pt idx="1178">
                  <c:v>27.414400000000001</c:v>
                </c:pt>
                <c:pt idx="1179">
                  <c:v>26.982099999999999</c:v>
                </c:pt>
                <c:pt idx="1180">
                  <c:v>27.4343</c:v>
                </c:pt>
                <c:pt idx="1181">
                  <c:v>26.423100000000002</c:v>
                </c:pt>
                <c:pt idx="1182">
                  <c:v>26.733599999999999</c:v>
                </c:pt>
                <c:pt idx="1183">
                  <c:v>26.000699999999998</c:v>
                </c:pt>
                <c:pt idx="1184">
                  <c:v>25.9237</c:v>
                </c:pt>
                <c:pt idx="1185">
                  <c:v>25.839200000000002</c:v>
                </c:pt>
                <c:pt idx="1186">
                  <c:v>26.112500000000001</c:v>
                </c:pt>
                <c:pt idx="1187">
                  <c:v>25.724900000000002</c:v>
                </c:pt>
                <c:pt idx="1188">
                  <c:v>26.470300000000002</c:v>
                </c:pt>
                <c:pt idx="1189">
                  <c:v>26.912500000000001</c:v>
                </c:pt>
                <c:pt idx="1190">
                  <c:v>28.127400000000002</c:v>
                </c:pt>
                <c:pt idx="1191">
                  <c:v>28.552299999999999</c:v>
                </c:pt>
                <c:pt idx="1192">
                  <c:v>28.448</c:v>
                </c:pt>
                <c:pt idx="1193">
                  <c:v>28.616900000000001</c:v>
                </c:pt>
                <c:pt idx="1194">
                  <c:v>29.441800000000001</c:v>
                </c:pt>
                <c:pt idx="1195">
                  <c:v>28.865400000000001</c:v>
                </c:pt>
                <c:pt idx="1196">
                  <c:v>29.049199999999999</c:v>
                </c:pt>
                <c:pt idx="1197">
                  <c:v>29.084</c:v>
                </c:pt>
                <c:pt idx="1198">
                  <c:v>29.605699999999999</c:v>
                </c:pt>
                <c:pt idx="1199">
                  <c:v>29.396999999999998</c:v>
                </c:pt>
                <c:pt idx="1200">
                  <c:v>29.2927</c:v>
                </c:pt>
                <c:pt idx="1201">
                  <c:v>29.9238</c:v>
                </c:pt>
                <c:pt idx="1202">
                  <c:v>31.672899999999998</c:v>
                </c:pt>
                <c:pt idx="1203">
                  <c:v>31.8965</c:v>
                </c:pt>
                <c:pt idx="1204">
                  <c:v>32.174799999999998</c:v>
                </c:pt>
                <c:pt idx="1205">
                  <c:v>31.5487</c:v>
                </c:pt>
                <c:pt idx="1206">
                  <c:v>31.8965</c:v>
                </c:pt>
                <c:pt idx="1207">
                  <c:v>31.851800000000001</c:v>
                </c:pt>
                <c:pt idx="1208">
                  <c:v>31.866700000000002</c:v>
                </c:pt>
                <c:pt idx="1209">
                  <c:v>31.464200000000002</c:v>
                </c:pt>
                <c:pt idx="1210">
                  <c:v>31.6282</c:v>
                </c:pt>
                <c:pt idx="1211">
                  <c:v>32.015799999999999</c:v>
                </c:pt>
                <c:pt idx="1212">
                  <c:v>31.603300000000001</c:v>
                </c:pt>
                <c:pt idx="1213">
                  <c:v>30.962299999999999</c:v>
                </c:pt>
                <c:pt idx="1214">
                  <c:v>31.290299999999998</c:v>
                </c:pt>
                <c:pt idx="1215">
                  <c:v>31.305199999999999</c:v>
                </c:pt>
                <c:pt idx="1216">
                  <c:v>31.7226</c:v>
                </c:pt>
                <c:pt idx="1217">
                  <c:v>33.193399999999997</c:v>
                </c:pt>
                <c:pt idx="1218">
                  <c:v>33.6158</c:v>
                </c:pt>
                <c:pt idx="1219">
                  <c:v>33.561100000000003</c:v>
                </c:pt>
                <c:pt idx="1220">
                  <c:v>32.338700000000003</c:v>
                </c:pt>
                <c:pt idx="1221">
                  <c:v>32.219499999999996</c:v>
                </c:pt>
                <c:pt idx="1222">
                  <c:v>32.418199999999999</c:v>
                </c:pt>
                <c:pt idx="1223">
                  <c:v>31.9512</c:v>
                </c:pt>
                <c:pt idx="1224">
                  <c:v>31.777200000000001</c:v>
                </c:pt>
                <c:pt idx="1225">
                  <c:v>31.369800000000001</c:v>
                </c:pt>
                <c:pt idx="1226">
                  <c:v>31.34</c:v>
                </c:pt>
                <c:pt idx="1227">
                  <c:v>31.767299999999999</c:v>
                </c:pt>
                <c:pt idx="1228">
                  <c:v>32.274099999999997</c:v>
                </c:pt>
                <c:pt idx="1229">
                  <c:v>32.964799999999997</c:v>
                </c:pt>
                <c:pt idx="1230">
                  <c:v>34.097799999999999</c:v>
                </c:pt>
                <c:pt idx="1231">
                  <c:v>34.783499999999997</c:v>
                </c:pt>
                <c:pt idx="1232">
                  <c:v>34.733800000000002</c:v>
                </c:pt>
                <c:pt idx="1233">
                  <c:v>34.907800000000002</c:v>
                </c:pt>
                <c:pt idx="1234">
                  <c:v>34.982300000000002</c:v>
                </c:pt>
                <c:pt idx="1235">
                  <c:v>35.474200000000003</c:v>
                </c:pt>
                <c:pt idx="1236">
                  <c:v>36.492899999999999</c:v>
                </c:pt>
                <c:pt idx="1237">
                  <c:v>36.507800000000003</c:v>
                </c:pt>
                <c:pt idx="1238">
                  <c:v>35.464300000000001</c:v>
                </c:pt>
                <c:pt idx="1239">
                  <c:v>35.886699999999998</c:v>
                </c:pt>
                <c:pt idx="1240">
                  <c:v>36.383600000000001</c:v>
                </c:pt>
                <c:pt idx="1241">
                  <c:v>35.449399999999997</c:v>
                </c:pt>
                <c:pt idx="1242">
                  <c:v>34.932600000000001</c:v>
                </c:pt>
                <c:pt idx="1243">
                  <c:v>35.35</c:v>
                </c:pt>
                <c:pt idx="1244">
                  <c:v>34.902799999999999</c:v>
                </c:pt>
                <c:pt idx="1245">
                  <c:v>34.415799999999997</c:v>
                </c:pt>
                <c:pt idx="1246">
                  <c:v>33.744999999999997</c:v>
                </c:pt>
                <c:pt idx="1247">
                  <c:v>33.024500000000003</c:v>
                </c:pt>
                <c:pt idx="1248">
                  <c:v>33.248100000000001</c:v>
                </c:pt>
                <c:pt idx="1249">
                  <c:v>34.6494</c:v>
                </c:pt>
                <c:pt idx="1250">
                  <c:v>34.912700000000001</c:v>
                </c:pt>
                <c:pt idx="1251">
                  <c:v>35.782299999999999</c:v>
                </c:pt>
                <c:pt idx="1252">
                  <c:v>35.687899999999999</c:v>
                </c:pt>
                <c:pt idx="1253">
                  <c:v>36.537599999999998</c:v>
                </c:pt>
                <c:pt idx="1254">
                  <c:v>35.8767</c:v>
                </c:pt>
                <c:pt idx="1255">
                  <c:v>37.814700000000002</c:v>
                </c:pt>
                <c:pt idx="1256">
                  <c:v>37.809699999999999</c:v>
                </c:pt>
                <c:pt idx="1257">
                  <c:v>37.397300000000001</c:v>
                </c:pt>
                <c:pt idx="1258">
                  <c:v>38.286700000000003</c:v>
                </c:pt>
                <c:pt idx="1259">
                  <c:v>37.486699999999999</c:v>
                </c:pt>
                <c:pt idx="1260">
                  <c:v>37.6755</c:v>
                </c:pt>
                <c:pt idx="1261">
                  <c:v>36.577399999999997</c:v>
                </c:pt>
                <c:pt idx="1262">
                  <c:v>36.174900000000001</c:v>
                </c:pt>
                <c:pt idx="1263">
                  <c:v>35.583500000000001</c:v>
                </c:pt>
                <c:pt idx="1264">
                  <c:v>36.080500000000001</c:v>
                </c:pt>
                <c:pt idx="1265">
                  <c:v>35.186</c:v>
                </c:pt>
                <c:pt idx="1266">
                  <c:v>36.2196</c:v>
                </c:pt>
                <c:pt idx="1267">
                  <c:v>35.285400000000003</c:v>
                </c:pt>
                <c:pt idx="1268">
                  <c:v>35.608400000000003</c:v>
                </c:pt>
                <c:pt idx="1269">
                  <c:v>35.191000000000003</c:v>
                </c:pt>
                <c:pt idx="1270">
                  <c:v>35.568600000000004</c:v>
                </c:pt>
                <c:pt idx="1271">
                  <c:v>36.795999999999999</c:v>
                </c:pt>
                <c:pt idx="1272">
                  <c:v>36.388500000000001</c:v>
                </c:pt>
                <c:pt idx="1273">
                  <c:v>37.009700000000002</c:v>
                </c:pt>
                <c:pt idx="1274">
                  <c:v>37.3476</c:v>
                </c:pt>
                <c:pt idx="1275">
                  <c:v>37.263100000000001</c:v>
                </c:pt>
                <c:pt idx="1276">
                  <c:v>37.516500000000001</c:v>
                </c:pt>
                <c:pt idx="1277">
                  <c:v>37.084200000000003</c:v>
                </c:pt>
                <c:pt idx="1278">
                  <c:v>38.088000000000001</c:v>
                </c:pt>
                <c:pt idx="1279">
                  <c:v>37.665599999999998</c:v>
                </c:pt>
                <c:pt idx="1280">
                  <c:v>37.9786</c:v>
                </c:pt>
                <c:pt idx="1281">
                  <c:v>37.377400000000002</c:v>
                </c:pt>
                <c:pt idx="1282">
                  <c:v>36.954999999999998</c:v>
                </c:pt>
                <c:pt idx="1283">
                  <c:v>37.933900000000001</c:v>
                </c:pt>
                <c:pt idx="1284">
                  <c:v>37.541400000000003</c:v>
                </c:pt>
                <c:pt idx="1285">
                  <c:v>37.899099999999997</c:v>
                </c:pt>
                <c:pt idx="1286">
                  <c:v>36.3339</c:v>
                </c:pt>
                <c:pt idx="1287">
                  <c:v>36.627099999999999</c:v>
                </c:pt>
                <c:pt idx="1288">
                  <c:v>36.2196</c:v>
                </c:pt>
                <c:pt idx="1289">
                  <c:v>37.600999999999999</c:v>
                </c:pt>
                <c:pt idx="1290">
                  <c:v>37.958799999999997</c:v>
                </c:pt>
                <c:pt idx="1291">
                  <c:v>37.745100000000001</c:v>
                </c:pt>
                <c:pt idx="1292">
                  <c:v>38.664400000000001</c:v>
                </c:pt>
                <c:pt idx="1293">
                  <c:v>38.281799999999997</c:v>
                </c:pt>
                <c:pt idx="1294">
                  <c:v>37.765000000000001</c:v>
                </c:pt>
                <c:pt idx="1295">
                  <c:v>37.273000000000003</c:v>
                </c:pt>
                <c:pt idx="1296">
                  <c:v>37.357500000000002</c:v>
                </c:pt>
                <c:pt idx="1297">
                  <c:v>37.615900000000003</c:v>
                </c:pt>
                <c:pt idx="1298">
                  <c:v>37.8643</c:v>
                </c:pt>
                <c:pt idx="1299">
                  <c:v>37.854399999999998</c:v>
                </c:pt>
                <c:pt idx="1300">
                  <c:v>38.495399999999997</c:v>
                </c:pt>
                <c:pt idx="1301">
                  <c:v>38.430799999999998</c:v>
                </c:pt>
                <c:pt idx="1302">
                  <c:v>38.2271</c:v>
                </c:pt>
                <c:pt idx="1303">
                  <c:v>38.644500000000001</c:v>
                </c:pt>
                <c:pt idx="1304">
                  <c:v>39.454500000000003</c:v>
                </c:pt>
                <c:pt idx="1305">
                  <c:v>39.4694</c:v>
                </c:pt>
                <c:pt idx="1306">
                  <c:v>39.215899999999998</c:v>
                </c:pt>
                <c:pt idx="1307">
                  <c:v>39.767499999999998</c:v>
                </c:pt>
                <c:pt idx="1308">
                  <c:v>40.299199999999999</c:v>
                </c:pt>
                <c:pt idx="1309">
                  <c:v>40.249499999999998</c:v>
                </c:pt>
                <c:pt idx="1310">
                  <c:v>40.637099999999997</c:v>
                </c:pt>
                <c:pt idx="1311">
                  <c:v>40.637099999999997</c:v>
                </c:pt>
                <c:pt idx="1312">
                  <c:v>40.97</c:v>
                </c:pt>
                <c:pt idx="1313">
                  <c:v>40.771299999999997</c:v>
                </c:pt>
                <c:pt idx="1314">
                  <c:v>40.353900000000003</c:v>
                </c:pt>
                <c:pt idx="1315">
                  <c:v>40.2744</c:v>
                </c:pt>
                <c:pt idx="1316">
                  <c:v>39.9116</c:v>
                </c:pt>
                <c:pt idx="1317">
                  <c:v>40.1004</c:v>
                </c:pt>
                <c:pt idx="1318">
                  <c:v>39.429600000000001</c:v>
                </c:pt>
                <c:pt idx="1319">
                  <c:v>39.201000000000001</c:v>
                </c:pt>
                <c:pt idx="1320">
                  <c:v>39.608499999999999</c:v>
                </c:pt>
                <c:pt idx="1321">
                  <c:v>38.942599999999999</c:v>
                </c:pt>
                <c:pt idx="1322">
                  <c:v>39.439500000000002</c:v>
                </c:pt>
                <c:pt idx="1323">
                  <c:v>39.752600000000001</c:v>
                </c:pt>
                <c:pt idx="1324">
                  <c:v>38.609699999999997</c:v>
                </c:pt>
                <c:pt idx="1325">
                  <c:v>38.241999999999997</c:v>
                </c:pt>
                <c:pt idx="1326">
                  <c:v>38.177399999999999</c:v>
                </c:pt>
                <c:pt idx="1327">
                  <c:v>38.063099999999999</c:v>
                </c:pt>
                <c:pt idx="1328">
                  <c:v>38.202199999999998</c:v>
                </c:pt>
                <c:pt idx="1329">
                  <c:v>38.033299999999997</c:v>
                </c:pt>
                <c:pt idx="1330">
                  <c:v>36.646900000000002</c:v>
                </c:pt>
                <c:pt idx="1331">
                  <c:v>37.283000000000001</c:v>
                </c:pt>
                <c:pt idx="1332">
                  <c:v>37.4221</c:v>
                </c:pt>
                <c:pt idx="1333">
                  <c:v>38.256900000000002</c:v>
                </c:pt>
                <c:pt idx="1334">
                  <c:v>38.291699999999999</c:v>
                </c:pt>
                <c:pt idx="1335">
                  <c:v>37.268099999999997</c:v>
                </c:pt>
                <c:pt idx="1336">
                  <c:v>35.901600000000002</c:v>
                </c:pt>
                <c:pt idx="1337">
                  <c:v>36.284199999999998</c:v>
                </c:pt>
                <c:pt idx="1338">
                  <c:v>36.468000000000004</c:v>
                </c:pt>
                <c:pt idx="1339">
                  <c:v>36.865600000000001</c:v>
                </c:pt>
                <c:pt idx="1340">
                  <c:v>36.721499999999999</c:v>
                </c:pt>
                <c:pt idx="1341">
                  <c:v>36.020800000000001</c:v>
                </c:pt>
                <c:pt idx="1342">
                  <c:v>36.135100000000001</c:v>
                </c:pt>
                <c:pt idx="1343">
                  <c:v>36.746299999999998</c:v>
                </c:pt>
                <c:pt idx="1344">
                  <c:v>38.1128</c:v>
                </c:pt>
                <c:pt idx="1345">
                  <c:v>39.578699999999998</c:v>
                </c:pt>
                <c:pt idx="1346">
                  <c:v>40.353900000000003</c:v>
                </c:pt>
                <c:pt idx="1347">
                  <c:v>40.184899999999999</c:v>
                </c:pt>
                <c:pt idx="1348">
                  <c:v>39.210999999999999</c:v>
                </c:pt>
                <c:pt idx="1349">
                  <c:v>39.394799999999996</c:v>
                </c:pt>
                <c:pt idx="1350">
                  <c:v>38.480499999999999</c:v>
                </c:pt>
                <c:pt idx="1351">
                  <c:v>38.972499999999997</c:v>
                </c:pt>
                <c:pt idx="1352">
                  <c:v>39.866900000000001</c:v>
                </c:pt>
                <c:pt idx="1353">
                  <c:v>40.1203</c:v>
                </c:pt>
                <c:pt idx="1354">
                  <c:v>40.537700000000001</c:v>
                </c:pt>
                <c:pt idx="1355">
                  <c:v>40.393599999999999</c:v>
                </c:pt>
                <c:pt idx="1356">
                  <c:v>40.98</c:v>
                </c:pt>
                <c:pt idx="1357">
                  <c:v>40.895499999999998</c:v>
                </c:pt>
                <c:pt idx="1358">
                  <c:v>41.079300000000003</c:v>
                </c:pt>
                <c:pt idx="1359">
                  <c:v>42.271900000000002</c:v>
                </c:pt>
                <c:pt idx="1360">
                  <c:v>42.162599999999998</c:v>
                </c:pt>
                <c:pt idx="1361">
                  <c:v>42.460700000000003</c:v>
                </c:pt>
                <c:pt idx="1362">
                  <c:v>41.760100000000001</c:v>
                </c:pt>
                <c:pt idx="1363">
                  <c:v>42.336500000000001</c:v>
                </c:pt>
                <c:pt idx="1364">
                  <c:v>43.012300000000003</c:v>
                </c:pt>
                <c:pt idx="1365">
                  <c:v>42.555199999999999</c:v>
                </c:pt>
                <c:pt idx="1366">
                  <c:v>42.5899</c:v>
                </c:pt>
                <c:pt idx="1367">
                  <c:v>42.624699999999997</c:v>
                </c:pt>
                <c:pt idx="1368">
                  <c:v>42.709200000000003</c:v>
                </c:pt>
                <c:pt idx="1369">
                  <c:v>42.535299999999999</c:v>
                </c:pt>
                <c:pt idx="1370">
                  <c:v>43.106699999999996</c:v>
                </c:pt>
                <c:pt idx="1371">
                  <c:v>42.808599999999998</c:v>
                </c:pt>
                <c:pt idx="1372">
                  <c:v>42.634700000000002</c:v>
                </c:pt>
                <c:pt idx="1373">
                  <c:v>42.450800000000001</c:v>
                </c:pt>
                <c:pt idx="1374">
                  <c:v>43.151400000000002</c:v>
                </c:pt>
                <c:pt idx="1375">
                  <c:v>43.658299999999997</c:v>
                </c:pt>
                <c:pt idx="1376">
                  <c:v>43.658299999999997</c:v>
                </c:pt>
                <c:pt idx="1377">
                  <c:v>43.981299999999997</c:v>
                </c:pt>
                <c:pt idx="1378">
                  <c:v>43.802399999999999</c:v>
                </c:pt>
                <c:pt idx="1379">
                  <c:v>43.1813</c:v>
                </c:pt>
                <c:pt idx="1380">
                  <c:v>43.678199999999997</c:v>
                </c:pt>
                <c:pt idx="1381">
                  <c:v>43.792499999999997</c:v>
                </c:pt>
                <c:pt idx="1382">
                  <c:v>42.982500000000002</c:v>
                </c:pt>
                <c:pt idx="1383">
                  <c:v>43.0471</c:v>
                </c:pt>
                <c:pt idx="1384">
                  <c:v>43.126600000000003</c:v>
                </c:pt>
                <c:pt idx="1385">
                  <c:v>42.411099999999998</c:v>
                </c:pt>
                <c:pt idx="1386">
                  <c:v>42.356400000000001</c:v>
                </c:pt>
                <c:pt idx="1387">
                  <c:v>44.279400000000003</c:v>
                </c:pt>
                <c:pt idx="1388">
                  <c:v>43.767600000000002</c:v>
                </c:pt>
                <c:pt idx="1389">
                  <c:v>42.803600000000003</c:v>
                </c:pt>
                <c:pt idx="1390">
                  <c:v>43.220999999999997</c:v>
                </c:pt>
                <c:pt idx="1391">
                  <c:v>44.344000000000001</c:v>
                </c:pt>
                <c:pt idx="1392">
                  <c:v>42.475700000000003</c:v>
                </c:pt>
                <c:pt idx="1393">
                  <c:v>41.3874</c:v>
                </c:pt>
                <c:pt idx="1394">
                  <c:v>42.833399999999997</c:v>
                </c:pt>
                <c:pt idx="1395">
                  <c:v>42.699300000000001</c:v>
                </c:pt>
                <c:pt idx="1396">
                  <c:v>42.634700000000002</c:v>
                </c:pt>
                <c:pt idx="1397">
                  <c:v>39.936500000000002</c:v>
                </c:pt>
                <c:pt idx="1398">
                  <c:v>39.558799999999998</c:v>
                </c:pt>
                <c:pt idx="1399">
                  <c:v>39.643300000000004</c:v>
                </c:pt>
                <c:pt idx="1400">
                  <c:v>37.576099999999997</c:v>
                </c:pt>
                <c:pt idx="1401">
                  <c:v>41.104199999999999</c:v>
                </c:pt>
                <c:pt idx="1402">
                  <c:v>40.97</c:v>
                </c:pt>
                <c:pt idx="1403">
                  <c:v>41.735300000000002</c:v>
                </c:pt>
                <c:pt idx="1404">
                  <c:v>41.7303</c:v>
                </c:pt>
                <c:pt idx="1405">
                  <c:v>39.896700000000003</c:v>
                </c:pt>
                <c:pt idx="1406">
                  <c:v>39.330199999999998</c:v>
                </c:pt>
                <c:pt idx="1407">
                  <c:v>40.845799999999997</c:v>
                </c:pt>
                <c:pt idx="1408">
                  <c:v>39.553800000000003</c:v>
                </c:pt>
                <c:pt idx="1409">
                  <c:v>38.584899999999998</c:v>
                </c:pt>
                <c:pt idx="1410">
                  <c:v>38.942599999999999</c:v>
                </c:pt>
                <c:pt idx="1411">
                  <c:v>39.007199999999997</c:v>
                </c:pt>
                <c:pt idx="1412">
                  <c:v>37.456899999999997</c:v>
                </c:pt>
                <c:pt idx="1413">
                  <c:v>38.932699999999997</c:v>
                </c:pt>
                <c:pt idx="1414">
                  <c:v>40.9651</c:v>
                </c:pt>
                <c:pt idx="1415">
                  <c:v>40.497999999999998</c:v>
                </c:pt>
                <c:pt idx="1416">
                  <c:v>40.741399999999999</c:v>
                </c:pt>
                <c:pt idx="1417">
                  <c:v>41.074399999999997</c:v>
                </c:pt>
                <c:pt idx="1418">
                  <c:v>41.0396</c:v>
                </c:pt>
                <c:pt idx="1419">
                  <c:v>42.396099999999997</c:v>
                </c:pt>
                <c:pt idx="1420">
                  <c:v>42.252000000000002</c:v>
                </c:pt>
                <c:pt idx="1421">
                  <c:v>41.635899999999999</c:v>
                </c:pt>
                <c:pt idx="1422">
                  <c:v>41.610999999999997</c:v>
                </c:pt>
                <c:pt idx="1423">
                  <c:v>42.679400000000001</c:v>
                </c:pt>
                <c:pt idx="1424">
                  <c:v>44.1751</c:v>
                </c:pt>
                <c:pt idx="1425">
                  <c:v>43.504300000000001</c:v>
                </c:pt>
                <c:pt idx="1426">
                  <c:v>44.2943</c:v>
                </c:pt>
                <c:pt idx="1427">
                  <c:v>44.592500000000001</c:v>
                </c:pt>
                <c:pt idx="1428">
                  <c:v>44.811100000000003</c:v>
                </c:pt>
                <c:pt idx="1429">
                  <c:v>44.508000000000003</c:v>
                </c:pt>
                <c:pt idx="1430">
                  <c:v>45.154000000000003</c:v>
                </c:pt>
                <c:pt idx="1431">
                  <c:v>45.834699999999998</c:v>
                </c:pt>
                <c:pt idx="1432">
                  <c:v>45.099299999999999</c:v>
                </c:pt>
                <c:pt idx="1433">
                  <c:v>43.901800000000001</c:v>
                </c:pt>
                <c:pt idx="1434">
                  <c:v>42.505499999999998</c:v>
                </c:pt>
                <c:pt idx="1435">
                  <c:v>42.6098</c:v>
                </c:pt>
                <c:pt idx="1436">
                  <c:v>43.275700000000001</c:v>
                </c:pt>
                <c:pt idx="1437">
                  <c:v>41.526600000000002</c:v>
                </c:pt>
                <c:pt idx="1438">
                  <c:v>41.561300000000003</c:v>
                </c:pt>
                <c:pt idx="1439">
                  <c:v>40.194800000000001</c:v>
                </c:pt>
                <c:pt idx="1440">
                  <c:v>39.847000000000001</c:v>
                </c:pt>
                <c:pt idx="1441">
                  <c:v>39.896700000000003</c:v>
                </c:pt>
                <c:pt idx="1442">
                  <c:v>40.895499999999998</c:v>
                </c:pt>
                <c:pt idx="1443">
                  <c:v>41.128999999999998</c:v>
                </c:pt>
                <c:pt idx="1444">
                  <c:v>41.466900000000003</c:v>
                </c:pt>
                <c:pt idx="1445">
                  <c:v>42.435899999999997</c:v>
                </c:pt>
                <c:pt idx="1446">
                  <c:v>42.768799999999999</c:v>
                </c:pt>
                <c:pt idx="1447">
                  <c:v>43.727899999999998</c:v>
                </c:pt>
                <c:pt idx="1448">
                  <c:v>44.1751</c:v>
                </c:pt>
                <c:pt idx="1449">
                  <c:v>43.1813</c:v>
                </c:pt>
                <c:pt idx="1450">
                  <c:v>42.232199999999999</c:v>
                </c:pt>
                <c:pt idx="1451">
                  <c:v>42.063200000000002</c:v>
                </c:pt>
                <c:pt idx="1452">
                  <c:v>41.322800000000001</c:v>
                </c:pt>
                <c:pt idx="1453">
                  <c:v>41.3675</c:v>
                </c:pt>
                <c:pt idx="1454">
                  <c:v>43.896799999999999</c:v>
                </c:pt>
                <c:pt idx="1455">
                  <c:v>44.5229</c:v>
                </c:pt>
                <c:pt idx="1456">
                  <c:v>44.8459</c:v>
                </c:pt>
                <c:pt idx="1457">
                  <c:v>44.001199999999997</c:v>
                </c:pt>
                <c:pt idx="1458">
                  <c:v>43.3949</c:v>
                </c:pt>
                <c:pt idx="1459">
                  <c:v>42.9328</c:v>
                </c:pt>
                <c:pt idx="1460">
                  <c:v>43.976300000000002</c:v>
                </c:pt>
                <c:pt idx="1461">
                  <c:v>45.253399999999999</c:v>
                </c:pt>
                <c:pt idx="1462">
                  <c:v>45.417299999999997</c:v>
                </c:pt>
                <c:pt idx="1463">
                  <c:v>45.223599999999998</c:v>
                </c:pt>
                <c:pt idx="1464">
                  <c:v>45.814900000000002</c:v>
                </c:pt>
                <c:pt idx="1465">
                  <c:v>45.278199999999998</c:v>
                </c:pt>
                <c:pt idx="1466">
                  <c:v>46.2074</c:v>
                </c:pt>
                <c:pt idx="1467">
                  <c:v>44.994999999999997</c:v>
                </c:pt>
                <c:pt idx="1468">
                  <c:v>43.727899999999998</c:v>
                </c:pt>
                <c:pt idx="1469">
                  <c:v>43.872</c:v>
                </c:pt>
                <c:pt idx="1470">
                  <c:v>43.340299999999999</c:v>
                </c:pt>
                <c:pt idx="1471">
                  <c:v>43.732799999999997</c:v>
                </c:pt>
                <c:pt idx="1472">
                  <c:v>44.537799999999997</c:v>
                </c:pt>
                <c:pt idx="1473">
                  <c:v>44.5974</c:v>
                </c:pt>
                <c:pt idx="1474">
                  <c:v>43.350200000000001</c:v>
                </c:pt>
                <c:pt idx="1475">
                  <c:v>42.729100000000003</c:v>
                </c:pt>
                <c:pt idx="1476">
                  <c:v>43.553899999999999</c:v>
                </c:pt>
                <c:pt idx="1477">
                  <c:v>41.834600000000002</c:v>
                </c:pt>
                <c:pt idx="1478">
                  <c:v>41.2483</c:v>
                </c:pt>
                <c:pt idx="1479">
                  <c:v>41.471899999999998</c:v>
                </c:pt>
                <c:pt idx="1480">
                  <c:v>41.760100000000001</c:v>
                </c:pt>
                <c:pt idx="1481">
                  <c:v>41.332799999999999</c:v>
                </c:pt>
                <c:pt idx="1482">
                  <c:v>41.586199999999998</c:v>
                </c:pt>
                <c:pt idx="1483">
                  <c:v>43.449599999999997</c:v>
                </c:pt>
                <c:pt idx="1484">
                  <c:v>42.977499999999999</c:v>
                </c:pt>
                <c:pt idx="1485">
                  <c:v>42.8583</c:v>
                </c:pt>
                <c:pt idx="1486">
                  <c:v>43.057000000000002</c:v>
                </c:pt>
                <c:pt idx="1487">
                  <c:v>42.744</c:v>
                </c:pt>
                <c:pt idx="1488">
                  <c:v>42.9129</c:v>
                </c:pt>
                <c:pt idx="1489">
                  <c:v>43.916699999999999</c:v>
                </c:pt>
                <c:pt idx="1490">
                  <c:v>44.478200000000001</c:v>
                </c:pt>
                <c:pt idx="1491">
                  <c:v>45.178800000000003</c:v>
                </c:pt>
                <c:pt idx="1492">
                  <c:v>45.154000000000003</c:v>
                </c:pt>
                <c:pt idx="1493">
                  <c:v>45.1937</c:v>
                </c:pt>
                <c:pt idx="1494">
                  <c:v>45.929200000000002</c:v>
                </c:pt>
                <c:pt idx="1495">
                  <c:v>45.968899999999998</c:v>
                </c:pt>
                <c:pt idx="1496">
                  <c:v>46.505600000000001</c:v>
                </c:pt>
                <c:pt idx="1497">
                  <c:v>45.571399999999997</c:v>
                </c:pt>
                <c:pt idx="1498">
                  <c:v>44.890599999999999</c:v>
                </c:pt>
                <c:pt idx="1499">
                  <c:v>45.004899999999999</c:v>
                </c:pt>
                <c:pt idx="1500">
                  <c:v>46.619900000000001</c:v>
                </c:pt>
                <c:pt idx="1501">
                  <c:v>45.591299999999997</c:v>
                </c:pt>
                <c:pt idx="1502">
                  <c:v>46.262099999999997</c:v>
                </c:pt>
                <c:pt idx="1503">
                  <c:v>45.963900000000002</c:v>
                </c:pt>
                <c:pt idx="1504">
                  <c:v>46.217399999999998</c:v>
                </c:pt>
                <c:pt idx="1505">
                  <c:v>46.361499999999999</c:v>
                </c:pt>
                <c:pt idx="1506">
                  <c:v>45.655900000000003</c:v>
                </c:pt>
                <c:pt idx="1507">
                  <c:v>46.659599999999998</c:v>
                </c:pt>
                <c:pt idx="1508">
                  <c:v>48.204999999999998</c:v>
                </c:pt>
                <c:pt idx="1509">
                  <c:v>47.936700000000002</c:v>
                </c:pt>
                <c:pt idx="1510">
                  <c:v>47.474499999999999</c:v>
                </c:pt>
                <c:pt idx="1511">
                  <c:v>47.867100000000001</c:v>
                </c:pt>
                <c:pt idx="1512">
                  <c:v>47.648499999999999</c:v>
                </c:pt>
                <c:pt idx="1513">
                  <c:v>49.3429</c:v>
                </c:pt>
                <c:pt idx="1514">
                  <c:v>50.286999999999999</c:v>
                </c:pt>
                <c:pt idx="1515">
                  <c:v>51.405099999999997</c:v>
                </c:pt>
                <c:pt idx="1516">
                  <c:v>50.61</c:v>
                </c:pt>
                <c:pt idx="1517">
                  <c:v>49.536700000000003</c:v>
                </c:pt>
                <c:pt idx="1518">
                  <c:v>50.212499999999999</c:v>
                </c:pt>
                <c:pt idx="1519">
                  <c:v>51.380200000000002</c:v>
                </c:pt>
                <c:pt idx="1520">
                  <c:v>51.082099999999997</c:v>
                </c:pt>
                <c:pt idx="1521">
                  <c:v>50.560299999999998</c:v>
                </c:pt>
                <c:pt idx="1522">
                  <c:v>50.485799999999998</c:v>
                </c:pt>
                <c:pt idx="1523">
                  <c:v>50.237299999999998</c:v>
                </c:pt>
                <c:pt idx="1524">
                  <c:v>50.510599999999997</c:v>
                </c:pt>
                <c:pt idx="1525">
                  <c:v>50.684600000000003</c:v>
                </c:pt>
                <c:pt idx="1526">
                  <c:v>51.554200000000002</c:v>
                </c:pt>
                <c:pt idx="1527">
                  <c:v>51.976500000000001</c:v>
                </c:pt>
                <c:pt idx="1528">
                  <c:v>50.957900000000002</c:v>
                </c:pt>
                <c:pt idx="1529">
                  <c:v>52.374099999999999</c:v>
                </c:pt>
                <c:pt idx="1530">
                  <c:v>52.548000000000002</c:v>
                </c:pt>
                <c:pt idx="1531">
                  <c:v>52.523099999999999</c:v>
                </c:pt>
                <c:pt idx="1532">
                  <c:v>52.1753</c:v>
                </c:pt>
                <c:pt idx="1533">
                  <c:v>51.305700000000002</c:v>
                </c:pt>
                <c:pt idx="1534">
                  <c:v>51.628700000000002</c:v>
                </c:pt>
                <c:pt idx="1535">
                  <c:v>51.479599999999998</c:v>
                </c:pt>
                <c:pt idx="1536">
                  <c:v>52.324399999999997</c:v>
                </c:pt>
                <c:pt idx="1537">
                  <c:v>50.3367</c:v>
                </c:pt>
                <c:pt idx="1538">
                  <c:v>51.231200000000001</c:v>
                </c:pt>
                <c:pt idx="1539">
                  <c:v>54.311999999999998</c:v>
                </c:pt>
                <c:pt idx="1540">
                  <c:v>55.156700000000001</c:v>
                </c:pt>
                <c:pt idx="1541">
                  <c:v>55.106999999999999</c:v>
                </c:pt>
                <c:pt idx="1542">
                  <c:v>53.044899999999998</c:v>
                </c:pt>
                <c:pt idx="1543">
                  <c:v>54.038699999999999</c:v>
                </c:pt>
                <c:pt idx="1544">
                  <c:v>54.237499999999997</c:v>
                </c:pt>
                <c:pt idx="1545">
                  <c:v>54.386499999999998</c:v>
                </c:pt>
                <c:pt idx="1546">
                  <c:v>53.218800000000002</c:v>
                </c:pt>
                <c:pt idx="1547">
                  <c:v>53.740499999999997</c:v>
                </c:pt>
                <c:pt idx="1548">
                  <c:v>55.256100000000004</c:v>
                </c:pt>
                <c:pt idx="1549">
                  <c:v>57.6661</c:v>
                </c:pt>
                <c:pt idx="1550">
                  <c:v>56.6723</c:v>
                </c:pt>
                <c:pt idx="1551">
                  <c:v>57.964300000000001</c:v>
                </c:pt>
                <c:pt idx="1552">
                  <c:v>58.709600000000002</c:v>
                </c:pt>
                <c:pt idx="1553">
                  <c:v>57.541899999999998</c:v>
                </c:pt>
                <c:pt idx="1554">
                  <c:v>57.045000000000002</c:v>
                </c:pt>
                <c:pt idx="1555">
                  <c:v>57.939399999999999</c:v>
                </c:pt>
                <c:pt idx="1556">
                  <c:v>59.380400000000002</c:v>
                </c:pt>
                <c:pt idx="1557">
                  <c:v>58.9084</c:v>
                </c:pt>
                <c:pt idx="1558">
                  <c:v>58.138199999999998</c:v>
                </c:pt>
                <c:pt idx="1559">
                  <c:v>57.5916</c:v>
                </c:pt>
                <c:pt idx="1560">
                  <c:v>57.318300000000001</c:v>
                </c:pt>
                <c:pt idx="1561">
                  <c:v>57.740600000000001</c:v>
                </c:pt>
                <c:pt idx="1562">
                  <c:v>58.014000000000003</c:v>
                </c:pt>
                <c:pt idx="1563">
                  <c:v>58.113300000000002</c:v>
                </c:pt>
                <c:pt idx="1564">
                  <c:v>57.84</c:v>
                </c:pt>
                <c:pt idx="1565">
                  <c:v>57.417700000000004</c:v>
                </c:pt>
                <c:pt idx="1566">
                  <c:v>56.821399999999997</c:v>
                </c:pt>
                <c:pt idx="1567">
                  <c:v>56.697099999999999</c:v>
                </c:pt>
                <c:pt idx="1568">
                  <c:v>57.392800000000001</c:v>
                </c:pt>
                <c:pt idx="1569">
                  <c:v>56.498399999999997</c:v>
                </c:pt>
                <c:pt idx="1570">
                  <c:v>55.653599999999997</c:v>
                </c:pt>
                <c:pt idx="1571">
                  <c:v>57.864899999999999</c:v>
                </c:pt>
                <c:pt idx="1572">
                  <c:v>58.436300000000003</c:v>
                </c:pt>
                <c:pt idx="1573">
                  <c:v>57.417700000000004</c:v>
                </c:pt>
                <c:pt idx="1574">
                  <c:v>56.796500000000002</c:v>
                </c:pt>
                <c:pt idx="1575">
                  <c:v>57.218899999999998</c:v>
                </c:pt>
                <c:pt idx="1576">
                  <c:v>56.4238</c:v>
                </c:pt>
                <c:pt idx="1577">
                  <c:v>57.492199999999997</c:v>
                </c:pt>
                <c:pt idx="1578">
                  <c:v>57.392800000000001</c:v>
                </c:pt>
                <c:pt idx="1579">
                  <c:v>58.3369</c:v>
                </c:pt>
                <c:pt idx="1580">
                  <c:v>57.964300000000001</c:v>
                </c:pt>
                <c:pt idx="1581">
                  <c:v>57.368000000000002</c:v>
                </c:pt>
                <c:pt idx="1582">
                  <c:v>57.889699999999998</c:v>
                </c:pt>
                <c:pt idx="1583">
                  <c:v>56.895899999999997</c:v>
                </c:pt>
                <c:pt idx="1584">
                  <c:v>54.659799999999997</c:v>
                </c:pt>
                <c:pt idx="1585">
                  <c:v>56.200200000000002</c:v>
                </c:pt>
                <c:pt idx="1586">
                  <c:v>55.256100000000004</c:v>
                </c:pt>
                <c:pt idx="1587">
                  <c:v>55.976599999999998</c:v>
                </c:pt>
                <c:pt idx="1588">
                  <c:v>57.790300000000002</c:v>
                </c:pt>
                <c:pt idx="1589">
                  <c:v>57.864899999999999</c:v>
                </c:pt>
                <c:pt idx="1590">
                  <c:v>57.268599999999999</c:v>
                </c:pt>
                <c:pt idx="1591">
                  <c:v>56.597799999999999</c:v>
                </c:pt>
                <c:pt idx="1592">
                  <c:v>57.020099999999999</c:v>
                </c:pt>
                <c:pt idx="1593">
                  <c:v>55.131900000000002</c:v>
                </c:pt>
                <c:pt idx="1594">
                  <c:v>54.883400000000002</c:v>
                </c:pt>
                <c:pt idx="1595">
                  <c:v>55.753</c:v>
                </c:pt>
                <c:pt idx="1596">
                  <c:v>55.256100000000004</c:v>
                </c:pt>
                <c:pt idx="1597">
                  <c:v>56.051200000000001</c:v>
                </c:pt>
                <c:pt idx="1598">
                  <c:v>56.597799999999999</c:v>
                </c:pt>
                <c:pt idx="1599">
                  <c:v>56.622599999999998</c:v>
                </c:pt>
                <c:pt idx="1600">
                  <c:v>57.069800000000001</c:v>
                </c:pt>
                <c:pt idx="1601">
                  <c:v>57.417700000000004</c:v>
                </c:pt>
                <c:pt idx="1602">
                  <c:v>57.119500000000002</c:v>
                </c:pt>
                <c:pt idx="1603">
                  <c:v>57.169199999999996</c:v>
                </c:pt>
                <c:pt idx="1604">
                  <c:v>58.610199999999999</c:v>
                </c:pt>
                <c:pt idx="1605">
                  <c:v>59.206499999999998</c:v>
                </c:pt>
                <c:pt idx="1606">
                  <c:v>57.84</c:v>
                </c:pt>
                <c:pt idx="1607">
                  <c:v>57.318300000000001</c:v>
                </c:pt>
                <c:pt idx="1608">
                  <c:v>56.399000000000001</c:v>
                </c:pt>
                <c:pt idx="1609">
                  <c:v>56.895899999999997</c:v>
                </c:pt>
                <c:pt idx="1610">
                  <c:v>58.312100000000001</c:v>
                </c:pt>
                <c:pt idx="1611">
                  <c:v>59.5792</c:v>
                </c:pt>
                <c:pt idx="1612">
                  <c:v>59.678600000000003</c:v>
                </c:pt>
                <c:pt idx="1613">
                  <c:v>58.709600000000002</c:v>
                </c:pt>
                <c:pt idx="1614">
                  <c:v>60.622700000000002</c:v>
                </c:pt>
                <c:pt idx="1615">
                  <c:v>59.5047</c:v>
                </c:pt>
                <c:pt idx="1616">
                  <c:v>58.684800000000003</c:v>
                </c:pt>
                <c:pt idx="1617">
                  <c:v>58.063600000000001</c:v>
                </c:pt>
                <c:pt idx="1618">
                  <c:v>58.038800000000002</c:v>
                </c:pt>
                <c:pt idx="1619">
                  <c:v>57.218899999999998</c:v>
                </c:pt>
                <c:pt idx="1620">
                  <c:v>56.871099999999998</c:v>
                </c:pt>
                <c:pt idx="1621">
                  <c:v>54.7592</c:v>
                </c:pt>
                <c:pt idx="1622">
                  <c:v>52.672199999999997</c:v>
                </c:pt>
                <c:pt idx="1623">
                  <c:v>54.858600000000003</c:v>
                </c:pt>
                <c:pt idx="1624">
                  <c:v>56.597799999999999</c:v>
                </c:pt>
                <c:pt idx="1625">
                  <c:v>57.864899999999999</c:v>
                </c:pt>
                <c:pt idx="1626">
                  <c:v>58.063600000000001</c:v>
                </c:pt>
                <c:pt idx="1627">
                  <c:v>57.989100000000001</c:v>
                </c:pt>
                <c:pt idx="1628">
                  <c:v>58.9084</c:v>
                </c:pt>
                <c:pt idx="1629">
                  <c:v>59.007800000000003</c:v>
                </c:pt>
                <c:pt idx="1630">
                  <c:v>58.833799999999997</c:v>
                </c:pt>
                <c:pt idx="1631">
                  <c:v>59.032600000000002</c:v>
                </c:pt>
                <c:pt idx="1632">
                  <c:v>59.927</c:v>
                </c:pt>
                <c:pt idx="1633">
                  <c:v>59.927</c:v>
                </c:pt>
                <c:pt idx="1634">
                  <c:v>61.219000000000001</c:v>
                </c:pt>
                <c:pt idx="1635">
                  <c:v>61.194200000000002</c:v>
                </c:pt>
                <c:pt idx="1636">
                  <c:v>61.144500000000001</c:v>
                </c:pt>
                <c:pt idx="1637">
                  <c:v>60.995399999999997</c:v>
                </c:pt>
                <c:pt idx="1638">
                  <c:v>59.156799999999997</c:v>
                </c:pt>
                <c:pt idx="1639">
                  <c:v>60.349400000000003</c:v>
                </c:pt>
                <c:pt idx="1640">
                  <c:v>58.138199999999998</c:v>
                </c:pt>
                <c:pt idx="1641">
                  <c:v>56.100900000000003</c:v>
                </c:pt>
                <c:pt idx="1642">
                  <c:v>56.026299999999999</c:v>
                </c:pt>
                <c:pt idx="1643">
                  <c:v>54.659799999999997</c:v>
                </c:pt>
                <c:pt idx="1644">
                  <c:v>54.585299999999997</c:v>
                </c:pt>
                <c:pt idx="1645">
                  <c:v>53.988999999999997</c:v>
                </c:pt>
                <c:pt idx="1646">
                  <c:v>55.504600000000003</c:v>
                </c:pt>
                <c:pt idx="1647">
                  <c:v>56.771700000000003</c:v>
                </c:pt>
                <c:pt idx="1648">
                  <c:v>58.287300000000002</c:v>
                </c:pt>
                <c:pt idx="1649">
                  <c:v>58.287300000000002</c:v>
                </c:pt>
                <c:pt idx="1650">
                  <c:v>58.287300000000002</c:v>
                </c:pt>
                <c:pt idx="1651">
                  <c:v>58.287300000000002</c:v>
                </c:pt>
                <c:pt idx="1652">
                  <c:v>59.057499999999997</c:v>
                </c:pt>
                <c:pt idx="1653">
                  <c:v>60.25</c:v>
                </c:pt>
                <c:pt idx="1654">
                  <c:v>59.281100000000002</c:v>
                </c:pt>
                <c:pt idx="1655">
                  <c:v>58.982900000000001</c:v>
                </c:pt>
                <c:pt idx="1656">
                  <c:v>58.560499999999998</c:v>
                </c:pt>
                <c:pt idx="1657">
                  <c:v>57.119500000000002</c:v>
                </c:pt>
                <c:pt idx="1658">
                  <c:v>56.796500000000002</c:v>
                </c:pt>
                <c:pt idx="1659">
                  <c:v>58.038800000000002</c:v>
                </c:pt>
                <c:pt idx="1660">
                  <c:v>56.895899999999997</c:v>
                </c:pt>
                <c:pt idx="1661">
                  <c:v>57.392800000000001</c:v>
                </c:pt>
                <c:pt idx="1662">
                  <c:v>57.417700000000004</c:v>
                </c:pt>
                <c:pt idx="1663">
                  <c:v>56.572899999999997</c:v>
                </c:pt>
                <c:pt idx="1664">
                  <c:v>55.777900000000002</c:v>
                </c:pt>
                <c:pt idx="1665">
                  <c:v>56.026299999999999</c:v>
                </c:pt>
                <c:pt idx="1666">
                  <c:v>55.355499999999999</c:v>
                </c:pt>
                <c:pt idx="1667">
                  <c:v>55.902099999999997</c:v>
                </c:pt>
                <c:pt idx="1668">
                  <c:v>56.722000000000001</c:v>
                </c:pt>
                <c:pt idx="1669">
                  <c:v>56.150500000000001</c:v>
                </c:pt>
                <c:pt idx="1670">
                  <c:v>54.237499999999997</c:v>
                </c:pt>
                <c:pt idx="1671">
                  <c:v>54.461100000000002</c:v>
                </c:pt>
                <c:pt idx="1672">
                  <c:v>54.212600000000002</c:v>
                </c:pt>
                <c:pt idx="1673">
                  <c:v>55.206400000000002</c:v>
                </c:pt>
                <c:pt idx="1674">
                  <c:v>54.908299999999997</c:v>
                </c:pt>
                <c:pt idx="1675">
                  <c:v>55.057400000000001</c:v>
                </c:pt>
                <c:pt idx="1676">
                  <c:v>56.945599999999999</c:v>
                </c:pt>
                <c:pt idx="1677">
                  <c:v>56.249899999999997</c:v>
                </c:pt>
                <c:pt idx="1678">
                  <c:v>55.405200000000001</c:v>
                </c:pt>
                <c:pt idx="1679">
                  <c:v>55.405200000000001</c:v>
                </c:pt>
                <c:pt idx="1680">
                  <c:v>55.504600000000003</c:v>
                </c:pt>
                <c:pt idx="1681">
                  <c:v>55.753</c:v>
                </c:pt>
                <c:pt idx="1682">
                  <c:v>55.0077</c:v>
                </c:pt>
                <c:pt idx="1683">
                  <c:v>56.697099999999999</c:v>
                </c:pt>
                <c:pt idx="1684">
                  <c:v>55.0077</c:v>
                </c:pt>
                <c:pt idx="1685">
                  <c:v>54.908299999999997</c:v>
                </c:pt>
                <c:pt idx="1686">
                  <c:v>55.951799999999999</c:v>
                </c:pt>
                <c:pt idx="1687">
                  <c:v>55.0077</c:v>
                </c:pt>
                <c:pt idx="1688">
                  <c:v>54.8337</c:v>
                </c:pt>
                <c:pt idx="1689">
                  <c:v>55.032499999999999</c:v>
                </c:pt>
                <c:pt idx="1690">
                  <c:v>54.461100000000002</c:v>
                </c:pt>
                <c:pt idx="1691">
                  <c:v>56.299599999999998</c:v>
                </c:pt>
                <c:pt idx="1692">
                  <c:v>55.032499999999999</c:v>
                </c:pt>
                <c:pt idx="1693">
                  <c:v>53.616300000000003</c:v>
                </c:pt>
                <c:pt idx="1694">
                  <c:v>53.939300000000003</c:v>
                </c:pt>
                <c:pt idx="1695">
                  <c:v>54.535600000000002</c:v>
                </c:pt>
                <c:pt idx="1696">
                  <c:v>54.784100000000002</c:v>
                </c:pt>
                <c:pt idx="1697">
                  <c:v>56.349299999999999</c:v>
                </c:pt>
                <c:pt idx="1698">
                  <c:v>57.243699999999997</c:v>
                </c:pt>
                <c:pt idx="1699">
                  <c:v>58.113300000000002</c:v>
                </c:pt>
                <c:pt idx="1700">
                  <c:v>57.989100000000001</c:v>
                </c:pt>
                <c:pt idx="1701">
                  <c:v>57.194099999999999</c:v>
                </c:pt>
                <c:pt idx="1702">
                  <c:v>57.5916</c:v>
                </c:pt>
                <c:pt idx="1703">
                  <c:v>56.498399999999997</c:v>
                </c:pt>
                <c:pt idx="1704">
                  <c:v>55.43</c:v>
                </c:pt>
                <c:pt idx="1705">
                  <c:v>53.740499999999997</c:v>
                </c:pt>
                <c:pt idx="1706">
                  <c:v>53.193899999999999</c:v>
                </c:pt>
                <c:pt idx="1707">
                  <c:v>53.939300000000003</c:v>
                </c:pt>
                <c:pt idx="1708">
                  <c:v>52.895800000000001</c:v>
                </c:pt>
                <c:pt idx="1709">
                  <c:v>51.752899999999997</c:v>
                </c:pt>
                <c:pt idx="1710">
                  <c:v>50.684600000000003</c:v>
                </c:pt>
                <c:pt idx="1711">
                  <c:v>52.225000000000001</c:v>
                </c:pt>
                <c:pt idx="1712">
                  <c:v>52.597700000000003</c:v>
                </c:pt>
                <c:pt idx="1713">
                  <c:v>52.647300000000001</c:v>
                </c:pt>
                <c:pt idx="1714">
                  <c:v>52.945500000000003</c:v>
                </c:pt>
                <c:pt idx="1715">
                  <c:v>53.367899999999999</c:v>
                </c:pt>
                <c:pt idx="1716">
                  <c:v>52.448599999999999</c:v>
                </c:pt>
                <c:pt idx="1717">
                  <c:v>50.933</c:v>
                </c:pt>
                <c:pt idx="1718">
                  <c:v>51.032400000000003</c:v>
                </c:pt>
                <c:pt idx="1719">
                  <c:v>50.2622</c:v>
                </c:pt>
                <c:pt idx="1720">
                  <c:v>49.715600000000002</c:v>
                </c:pt>
                <c:pt idx="1721">
                  <c:v>47.668300000000002</c:v>
                </c:pt>
                <c:pt idx="1722">
                  <c:v>46.520499999999998</c:v>
                </c:pt>
                <c:pt idx="1723">
                  <c:v>44.741599999999998</c:v>
                </c:pt>
                <c:pt idx="1724">
                  <c:v>45.0944</c:v>
                </c:pt>
                <c:pt idx="1725">
                  <c:v>42.376300000000001</c:v>
                </c:pt>
                <c:pt idx="1726">
                  <c:v>44.592500000000001</c:v>
                </c:pt>
                <c:pt idx="1727">
                  <c:v>41.372500000000002</c:v>
                </c:pt>
                <c:pt idx="1728">
                  <c:v>43.703000000000003</c:v>
                </c:pt>
                <c:pt idx="1729">
                  <c:v>47.4</c:v>
                </c:pt>
                <c:pt idx="1730">
                  <c:v>46.759</c:v>
                </c:pt>
                <c:pt idx="1731">
                  <c:v>47.076999999999998</c:v>
                </c:pt>
                <c:pt idx="1732">
                  <c:v>46.714300000000001</c:v>
                </c:pt>
                <c:pt idx="1733">
                  <c:v>43.002400000000002</c:v>
                </c:pt>
                <c:pt idx="1734">
                  <c:v>42.366300000000003</c:v>
                </c:pt>
                <c:pt idx="1735">
                  <c:v>42.1676</c:v>
                </c:pt>
                <c:pt idx="1736">
                  <c:v>43.0471</c:v>
                </c:pt>
                <c:pt idx="1737">
                  <c:v>44.373800000000003</c:v>
                </c:pt>
                <c:pt idx="1738">
                  <c:v>44.2943</c:v>
                </c:pt>
                <c:pt idx="1739">
                  <c:v>43.951500000000003</c:v>
                </c:pt>
                <c:pt idx="1740">
                  <c:v>44.840899999999998</c:v>
                </c:pt>
                <c:pt idx="1741">
                  <c:v>44.652099999999997</c:v>
                </c:pt>
                <c:pt idx="1742">
                  <c:v>46.262099999999997</c:v>
                </c:pt>
                <c:pt idx="1743">
                  <c:v>46.366399999999999</c:v>
                </c:pt>
                <c:pt idx="1744">
                  <c:v>43.727899999999998</c:v>
                </c:pt>
                <c:pt idx="1745">
                  <c:v>40.845799999999997</c:v>
                </c:pt>
                <c:pt idx="1746">
                  <c:v>39.9116</c:v>
                </c:pt>
                <c:pt idx="1747">
                  <c:v>41.839599999999997</c:v>
                </c:pt>
                <c:pt idx="1748">
                  <c:v>41.158799999999999</c:v>
                </c:pt>
                <c:pt idx="1749">
                  <c:v>39.225900000000003</c:v>
                </c:pt>
                <c:pt idx="1750">
                  <c:v>37.973700000000001</c:v>
                </c:pt>
                <c:pt idx="1751">
                  <c:v>39.409700000000001</c:v>
                </c:pt>
                <c:pt idx="1752">
                  <c:v>41.491799999999998</c:v>
                </c:pt>
                <c:pt idx="1753">
                  <c:v>42.7042</c:v>
                </c:pt>
                <c:pt idx="1754">
                  <c:v>41.705399999999997</c:v>
                </c:pt>
                <c:pt idx="1755">
                  <c:v>39.996099999999998</c:v>
                </c:pt>
                <c:pt idx="1756">
                  <c:v>41.342700000000001</c:v>
                </c:pt>
                <c:pt idx="1757">
                  <c:v>40.801099999999998</c:v>
                </c:pt>
                <c:pt idx="1758">
                  <c:v>38.013399999999997</c:v>
                </c:pt>
                <c:pt idx="1759">
                  <c:v>37.357500000000002</c:v>
                </c:pt>
                <c:pt idx="1760">
                  <c:v>37.6556</c:v>
                </c:pt>
                <c:pt idx="1761">
                  <c:v>39.9514</c:v>
                </c:pt>
                <c:pt idx="1762">
                  <c:v>39.245800000000003</c:v>
                </c:pt>
                <c:pt idx="1763">
                  <c:v>40.249499999999998</c:v>
                </c:pt>
                <c:pt idx="1764">
                  <c:v>40.319099999999999</c:v>
                </c:pt>
                <c:pt idx="1765">
                  <c:v>39.206000000000003</c:v>
                </c:pt>
                <c:pt idx="1766">
                  <c:v>37.889200000000002</c:v>
                </c:pt>
                <c:pt idx="1767">
                  <c:v>40.835900000000002</c:v>
                </c:pt>
                <c:pt idx="1768">
                  <c:v>43.350200000000001</c:v>
                </c:pt>
                <c:pt idx="1769">
                  <c:v>43.7378</c:v>
                </c:pt>
                <c:pt idx="1770">
                  <c:v>44.900599999999997</c:v>
                </c:pt>
                <c:pt idx="1771">
                  <c:v>43.355200000000004</c:v>
                </c:pt>
                <c:pt idx="1772">
                  <c:v>45.303100000000001</c:v>
                </c:pt>
                <c:pt idx="1773">
                  <c:v>45.054600000000001</c:v>
                </c:pt>
                <c:pt idx="1774">
                  <c:v>45.834699999999998</c:v>
                </c:pt>
                <c:pt idx="1775">
                  <c:v>44.1999</c:v>
                </c:pt>
                <c:pt idx="1776">
                  <c:v>44.612400000000001</c:v>
                </c:pt>
                <c:pt idx="1777">
                  <c:v>44.339100000000002</c:v>
                </c:pt>
                <c:pt idx="1778">
                  <c:v>40.9651</c:v>
                </c:pt>
                <c:pt idx="1779">
                  <c:v>41.894300000000001</c:v>
                </c:pt>
                <c:pt idx="1780">
                  <c:v>43.320399999999999</c:v>
                </c:pt>
                <c:pt idx="1781">
                  <c:v>42.525300000000001</c:v>
                </c:pt>
                <c:pt idx="1782">
                  <c:v>42.371299999999998</c:v>
                </c:pt>
                <c:pt idx="1783">
                  <c:v>45.457099999999997</c:v>
                </c:pt>
                <c:pt idx="1784">
                  <c:v>45.054600000000001</c:v>
                </c:pt>
                <c:pt idx="1785">
                  <c:v>42.386200000000002</c:v>
                </c:pt>
                <c:pt idx="1786">
                  <c:v>39.484299999999998</c:v>
                </c:pt>
                <c:pt idx="1787">
                  <c:v>40.428400000000003</c:v>
                </c:pt>
                <c:pt idx="1788">
                  <c:v>42.112900000000003</c:v>
                </c:pt>
                <c:pt idx="1789">
                  <c:v>40.194800000000001</c:v>
                </c:pt>
                <c:pt idx="1790">
                  <c:v>39.101700000000001</c:v>
                </c:pt>
                <c:pt idx="1791">
                  <c:v>40.1402</c:v>
                </c:pt>
                <c:pt idx="1792">
                  <c:v>38.957500000000003</c:v>
                </c:pt>
                <c:pt idx="1793">
                  <c:v>38.584899999999998</c:v>
                </c:pt>
                <c:pt idx="1794">
                  <c:v>41.208500000000001</c:v>
                </c:pt>
                <c:pt idx="1795">
                  <c:v>40.2346</c:v>
                </c:pt>
                <c:pt idx="1796">
                  <c:v>39.280500000000004</c:v>
                </c:pt>
                <c:pt idx="1797">
                  <c:v>39.369999999999997</c:v>
                </c:pt>
                <c:pt idx="1798">
                  <c:v>38.56</c:v>
                </c:pt>
                <c:pt idx="1799">
                  <c:v>38.728999999999999</c:v>
                </c:pt>
                <c:pt idx="1800">
                  <c:v>36.4482</c:v>
                </c:pt>
                <c:pt idx="1801">
                  <c:v>36.512799999999999</c:v>
                </c:pt>
                <c:pt idx="1802">
                  <c:v>35.439399999999999</c:v>
                </c:pt>
                <c:pt idx="1803">
                  <c:v>35.752499999999998</c:v>
                </c:pt>
                <c:pt idx="1804">
                  <c:v>35.861800000000002</c:v>
                </c:pt>
                <c:pt idx="1805">
                  <c:v>38.843299999999999</c:v>
                </c:pt>
                <c:pt idx="1806">
                  <c:v>39.757599999999996</c:v>
                </c:pt>
                <c:pt idx="1807">
                  <c:v>41.740200000000002</c:v>
                </c:pt>
                <c:pt idx="1808">
                  <c:v>41.273099999999999</c:v>
                </c:pt>
                <c:pt idx="1809">
                  <c:v>41.909199999999998</c:v>
                </c:pt>
                <c:pt idx="1810">
                  <c:v>42.242100000000001</c:v>
                </c:pt>
                <c:pt idx="1811">
                  <c:v>41.551400000000001</c:v>
                </c:pt>
                <c:pt idx="1812">
                  <c:v>41.049500000000002</c:v>
                </c:pt>
                <c:pt idx="1813">
                  <c:v>39.484299999999998</c:v>
                </c:pt>
                <c:pt idx="1814">
                  <c:v>41.531500000000001</c:v>
                </c:pt>
                <c:pt idx="1815">
                  <c:v>39.802300000000002</c:v>
                </c:pt>
                <c:pt idx="1816">
                  <c:v>39.022100000000002</c:v>
                </c:pt>
                <c:pt idx="1817">
                  <c:v>37.277999999999999</c:v>
                </c:pt>
                <c:pt idx="1818">
                  <c:v>37.516500000000001</c:v>
                </c:pt>
                <c:pt idx="1819">
                  <c:v>37.362499999999997</c:v>
                </c:pt>
                <c:pt idx="1820">
                  <c:v>37.054400000000001</c:v>
                </c:pt>
                <c:pt idx="1821">
                  <c:v>38.987400000000001</c:v>
                </c:pt>
                <c:pt idx="1822">
                  <c:v>38.306600000000003</c:v>
                </c:pt>
                <c:pt idx="1823">
                  <c:v>38.241999999999997</c:v>
                </c:pt>
                <c:pt idx="1824">
                  <c:v>38.460599999999999</c:v>
                </c:pt>
                <c:pt idx="1825">
                  <c:v>38.460599999999999</c:v>
                </c:pt>
                <c:pt idx="1826">
                  <c:v>38.878</c:v>
                </c:pt>
                <c:pt idx="1827">
                  <c:v>38.490499999999997</c:v>
                </c:pt>
                <c:pt idx="1828">
                  <c:v>39.673099999999998</c:v>
                </c:pt>
                <c:pt idx="1829">
                  <c:v>40.428400000000003</c:v>
                </c:pt>
                <c:pt idx="1830">
                  <c:v>41.302999999999997</c:v>
                </c:pt>
                <c:pt idx="1831">
                  <c:v>42.992400000000004</c:v>
                </c:pt>
                <c:pt idx="1832">
                  <c:v>41.819699999999997</c:v>
                </c:pt>
                <c:pt idx="1833">
                  <c:v>42.242100000000001</c:v>
                </c:pt>
                <c:pt idx="1834">
                  <c:v>42.162599999999998</c:v>
                </c:pt>
                <c:pt idx="1835">
                  <c:v>42.430900000000001</c:v>
                </c:pt>
                <c:pt idx="1836">
                  <c:v>44.284399999999998</c:v>
                </c:pt>
                <c:pt idx="1837">
                  <c:v>44.741599999999998</c:v>
                </c:pt>
                <c:pt idx="1838">
                  <c:v>44.671999999999997</c:v>
                </c:pt>
                <c:pt idx="1839">
                  <c:v>45.293100000000003</c:v>
                </c:pt>
                <c:pt idx="1840">
                  <c:v>45.039700000000003</c:v>
                </c:pt>
                <c:pt idx="1841">
                  <c:v>47.305599999999998</c:v>
                </c:pt>
                <c:pt idx="1842">
                  <c:v>47.087000000000003</c:v>
                </c:pt>
                <c:pt idx="1843">
                  <c:v>48.264600000000002</c:v>
                </c:pt>
                <c:pt idx="1844">
                  <c:v>47.901899999999998</c:v>
                </c:pt>
                <c:pt idx="1845">
                  <c:v>48.304400000000001</c:v>
                </c:pt>
                <c:pt idx="1846">
                  <c:v>48.2</c:v>
                </c:pt>
                <c:pt idx="1847">
                  <c:v>47.931699999999999</c:v>
                </c:pt>
                <c:pt idx="1848">
                  <c:v>49.0199</c:v>
                </c:pt>
                <c:pt idx="1849">
                  <c:v>47.464599999999997</c:v>
                </c:pt>
                <c:pt idx="1850">
                  <c:v>46.545299999999997</c:v>
                </c:pt>
                <c:pt idx="1851">
                  <c:v>47.186300000000003</c:v>
                </c:pt>
                <c:pt idx="1852">
                  <c:v>47.956499999999998</c:v>
                </c:pt>
                <c:pt idx="1853">
                  <c:v>48.3093</c:v>
                </c:pt>
                <c:pt idx="1854">
                  <c:v>49.521799999999999</c:v>
                </c:pt>
                <c:pt idx="1855">
                  <c:v>48.448500000000003</c:v>
                </c:pt>
                <c:pt idx="1856">
                  <c:v>47.847200000000001</c:v>
                </c:pt>
                <c:pt idx="1857">
                  <c:v>47.603700000000003</c:v>
                </c:pt>
                <c:pt idx="1858">
                  <c:v>47.713099999999997</c:v>
                </c:pt>
                <c:pt idx="1859">
                  <c:v>47.186300000000003</c:v>
                </c:pt>
                <c:pt idx="1860">
                  <c:v>47.459600000000002</c:v>
                </c:pt>
                <c:pt idx="1861">
                  <c:v>47.2012</c:v>
                </c:pt>
                <c:pt idx="1862">
                  <c:v>46.669600000000003</c:v>
                </c:pt>
                <c:pt idx="1863">
                  <c:v>46.257100000000001</c:v>
                </c:pt>
                <c:pt idx="1864">
                  <c:v>47.653399999999998</c:v>
                </c:pt>
                <c:pt idx="1865">
                  <c:v>49.109400000000001</c:v>
                </c:pt>
                <c:pt idx="1866">
                  <c:v>47.5441</c:v>
                </c:pt>
                <c:pt idx="1867">
                  <c:v>50.386400000000002</c:v>
                </c:pt>
                <c:pt idx="1868">
                  <c:v>50.177700000000002</c:v>
                </c:pt>
                <c:pt idx="1869">
                  <c:v>50.734299999999998</c:v>
                </c:pt>
                <c:pt idx="1870">
                  <c:v>49.596299999999999</c:v>
                </c:pt>
                <c:pt idx="1871">
                  <c:v>50.227400000000003</c:v>
                </c:pt>
                <c:pt idx="1872">
                  <c:v>50.694499999999998</c:v>
                </c:pt>
                <c:pt idx="1873">
                  <c:v>51.976500000000001</c:v>
                </c:pt>
                <c:pt idx="1874">
                  <c:v>52.036200000000001</c:v>
                </c:pt>
                <c:pt idx="1875">
                  <c:v>51.062199999999997</c:v>
                </c:pt>
                <c:pt idx="1876">
                  <c:v>48.180199999999999</c:v>
                </c:pt>
                <c:pt idx="1877">
                  <c:v>48.527999999999999</c:v>
                </c:pt>
                <c:pt idx="1878">
                  <c:v>50.684600000000003</c:v>
                </c:pt>
                <c:pt idx="1879">
                  <c:v>50.197600000000001</c:v>
                </c:pt>
                <c:pt idx="1880">
                  <c:v>51.1815</c:v>
                </c:pt>
                <c:pt idx="1881">
                  <c:v>50.7044</c:v>
                </c:pt>
                <c:pt idx="1882">
                  <c:v>52.274700000000003</c:v>
                </c:pt>
                <c:pt idx="1883">
                  <c:v>52.841099999999997</c:v>
                </c:pt>
                <c:pt idx="1884">
                  <c:v>52.463500000000003</c:v>
                </c:pt>
                <c:pt idx="1885">
                  <c:v>50.436100000000003</c:v>
                </c:pt>
                <c:pt idx="1886">
                  <c:v>51.002600000000001</c:v>
                </c:pt>
                <c:pt idx="1887">
                  <c:v>49.089500000000001</c:v>
                </c:pt>
                <c:pt idx="1888">
                  <c:v>49.4572</c:v>
                </c:pt>
                <c:pt idx="1889">
                  <c:v>50.098199999999999</c:v>
                </c:pt>
                <c:pt idx="1890">
                  <c:v>50.555399999999999</c:v>
                </c:pt>
                <c:pt idx="1891">
                  <c:v>49.173999999999999</c:v>
                </c:pt>
                <c:pt idx="1892">
                  <c:v>48.498199999999997</c:v>
                </c:pt>
                <c:pt idx="1893">
                  <c:v>48.686999999999998</c:v>
                </c:pt>
                <c:pt idx="1894">
                  <c:v>49.233600000000003</c:v>
                </c:pt>
                <c:pt idx="1895">
                  <c:v>48.080800000000004</c:v>
                </c:pt>
                <c:pt idx="1896">
                  <c:v>46.122999999999998</c:v>
                </c:pt>
                <c:pt idx="1897">
                  <c:v>46.982599999999998</c:v>
                </c:pt>
                <c:pt idx="1898">
                  <c:v>46.982599999999998</c:v>
                </c:pt>
                <c:pt idx="1899">
                  <c:v>46.982599999999998</c:v>
                </c:pt>
                <c:pt idx="1900">
                  <c:v>45.004899999999999</c:v>
                </c:pt>
                <c:pt idx="1901">
                  <c:v>45.472000000000001</c:v>
                </c:pt>
                <c:pt idx="1902">
                  <c:v>47.246000000000002</c:v>
                </c:pt>
                <c:pt idx="1903">
                  <c:v>45.625999999999998</c:v>
                </c:pt>
                <c:pt idx="1904">
                  <c:v>45.963900000000002</c:v>
                </c:pt>
                <c:pt idx="1905">
                  <c:v>48.105600000000003</c:v>
                </c:pt>
                <c:pt idx="1906">
                  <c:v>47.295699999999997</c:v>
                </c:pt>
                <c:pt idx="1907">
                  <c:v>47.121699999999997</c:v>
                </c:pt>
                <c:pt idx="1908">
                  <c:v>47.091900000000003</c:v>
                </c:pt>
                <c:pt idx="1909">
                  <c:v>44.821100000000001</c:v>
                </c:pt>
                <c:pt idx="1910">
                  <c:v>46.152799999999999</c:v>
                </c:pt>
                <c:pt idx="1911">
                  <c:v>46.903100000000002</c:v>
                </c:pt>
                <c:pt idx="1912">
                  <c:v>47.161499999999997</c:v>
                </c:pt>
                <c:pt idx="1913">
                  <c:v>47.668300000000002</c:v>
                </c:pt>
                <c:pt idx="1914">
                  <c:v>46.122999999999998</c:v>
                </c:pt>
                <c:pt idx="1915">
                  <c:v>46.122999999999998</c:v>
                </c:pt>
                <c:pt idx="1916">
                  <c:v>46.4758</c:v>
                </c:pt>
                <c:pt idx="1917">
                  <c:v>46.445900000000002</c:v>
                </c:pt>
                <c:pt idx="1918">
                  <c:v>45.377600000000001</c:v>
                </c:pt>
                <c:pt idx="1919">
                  <c:v>46.3018</c:v>
                </c:pt>
                <c:pt idx="1920">
                  <c:v>44.269500000000001</c:v>
                </c:pt>
                <c:pt idx="1921">
                  <c:v>44.214799999999997</c:v>
                </c:pt>
                <c:pt idx="1922">
                  <c:v>44.930399999999999</c:v>
                </c:pt>
                <c:pt idx="1923">
                  <c:v>43.722900000000003</c:v>
                </c:pt>
                <c:pt idx="1924">
                  <c:v>42.411099999999998</c:v>
                </c:pt>
                <c:pt idx="1925">
                  <c:v>41.9589</c:v>
                </c:pt>
                <c:pt idx="1926">
                  <c:v>42.475700000000003</c:v>
                </c:pt>
                <c:pt idx="1927">
                  <c:v>42.152700000000003</c:v>
                </c:pt>
                <c:pt idx="1928">
                  <c:v>42.4955</c:v>
                </c:pt>
                <c:pt idx="1929">
                  <c:v>42.535299999999999</c:v>
                </c:pt>
                <c:pt idx="1930">
                  <c:v>43.896799999999999</c:v>
                </c:pt>
                <c:pt idx="1931">
                  <c:v>42.420999999999999</c:v>
                </c:pt>
                <c:pt idx="1932">
                  <c:v>43.1813</c:v>
                </c:pt>
                <c:pt idx="1933">
                  <c:v>42.9328</c:v>
                </c:pt>
                <c:pt idx="1934">
                  <c:v>43.295499999999997</c:v>
                </c:pt>
                <c:pt idx="1935">
                  <c:v>44.423499999999997</c:v>
                </c:pt>
                <c:pt idx="1936">
                  <c:v>43.061999999999998</c:v>
                </c:pt>
                <c:pt idx="1937">
                  <c:v>42.803600000000003</c:v>
                </c:pt>
                <c:pt idx="1938">
                  <c:v>41.556399999999996</c:v>
                </c:pt>
                <c:pt idx="1939">
                  <c:v>41.948900000000002</c:v>
                </c:pt>
                <c:pt idx="1940">
                  <c:v>42.157600000000002</c:v>
                </c:pt>
                <c:pt idx="1941">
                  <c:v>43.996200000000002</c:v>
                </c:pt>
                <c:pt idx="1942">
                  <c:v>44.011099999999999</c:v>
                </c:pt>
                <c:pt idx="1943">
                  <c:v>43.057000000000002</c:v>
                </c:pt>
                <c:pt idx="1944">
                  <c:v>43.265700000000002</c:v>
                </c:pt>
                <c:pt idx="1945">
                  <c:v>43.638399999999997</c:v>
                </c:pt>
                <c:pt idx="1946">
                  <c:v>41.412300000000002</c:v>
                </c:pt>
                <c:pt idx="1947">
                  <c:v>40.458199999999998</c:v>
                </c:pt>
                <c:pt idx="1948">
                  <c:v>41.839599999999997</c:v>
                </c:pt>
                <c:pt idx="1949">
                  <c:v>41.839599999999997</c:v>
                </c:pt>
                <c:pt idx="1950">
                  <c:v>43.201099999999997</c:v>
                </c:pt>
                <c:pt idx="1951">
                  <c:v>43.355200000000004</c:v>
                </c:pt>
                <c:pt idx="1952">
                  <c:v>42.788699999999999</c:v>
                </c:pt>
                <c:pt idx="1953">
                  <c:v>41.879399999999997</c:v>
                </c:pt>
                <c:pt idx="1954">
                  <c:v>40.845799999999997</c:v>
                </c:pt>
                <c:pt idx="1955">
                  <c:v>39.856999999999999</c:v>
                </c:pt>
                <c:pt idx="1956">
                  <c:v>40.587400000000002</c:v>
                </c:pt>
                <c:pt idx="1957">
                  <c:v>40.398600000000002</c:v>
                </c:pt>
                <c:pt idx="1958">
                  <c:v>43.459499999999998</c:v>
                </c:pt>
                <c:pt idx="1959">
                  <c:v>43.901800000000001</c:v>
                </c:pt>
                <c:pt idx="1960">
                  <c:v>44.726599999999998</c:v>
                </c:pt>
                <c:pt idx="1961">
                  <c:v>44.7714</c:v>
                </c:pt>
                <c:pt idx="1962">
                  <c:v>43.842199999999998</c:v>
                </c:pt>
                <c:pt idx="1963">
                  <c:v>42.828499999999998</c:v>
                </c:pt>
                <c:pt idx="1964">
                  <c:v>42.470700000000001</c:v>
                </c:pt>
                <c:pt idx="1965">
                  <c:v>42.863199999999999</c:v>
                </c:pt>
                <c:pt idx="1966">
                  <c:v>42.361400000000003</c:v>
                </c:pt>
                <c:pt idx="1967">
                  <c:v>41.725299999999997</c:v>
                </c:pt>
                <c:pt idx="1968">
                  <c:v>42.525300000000001</c:v>
                </c:pt>
                <c:pt idx="1969">
                  <c:v>42.9328</c:v>
                </c:pt>
                <c:pt idx="1970">
                  <c:v>43.076900000000002</c:v>
                </c:pt>
                <c:pt idx="1971">
                  <c:v>43.727899999999998</c:v>
                </c:pt>
                <c:pt idx="1972">
                  <c:v>43.926600000000001</c:v>
                </c:pt>
                <c:pt idx="1973">
                  <c:v>42.9328</c:v>
                </c:pt>
                <c:pt idx="1974">
                  <c:v>41.238399999999999</c:v>
                </c:pt>
                <c:pt idx="1975">
                  <c:v>41.591200000000001</c:v>
                </c:pt>
                <c:pt idx="1976">
                  <c:v>41.645800000000001</c:v>
                </c:pt>
                <c:pt idx="1977">
                  <c:v>44.195</c:v>
                </c:pt>
                <c:pt idx="1978">
                  <c:v>45.417299999999997</c:v>
                </c:pt>
                <c:pt idx="1979">
                  <c:v>47.022399999999998</c:v>
                </c:pt>
                <c:pt idx="1980">
                  <c:v>45.7453</c:v>
                </c:pt>
                <c:pt idx="1981">
                  <c:v>47.887</c:v>
                </c:pt>
                <c:pt idx="1982">
                  <c:v>46.212400000000002</c:v>
                </c:pt>
                <c:pt idx="1983">
                  <c:v>49.5715</c:v>
                </c:pt>
                <c:pt idx="1984">
                  <c:v>50.982700000000001</c:v>
                </c:pt>
                <c:pt idx="1985">
                  <c:v>50.883299999999998</c:v>
                </c:pt>
                <c:pt idx="1986">
                  <c:v>48.860900000000001</c:v>
                </c:pt>
                <c:pt idx="1987">
                  <c:v>49.193800000000003</c:v>
                </c:pt>
                <c:pt idx="1988">
                  <c:v>48.850999999999999</c:v>
                </c:pt>
                <c:pt idx="1989">
                  <c:v>48.652200000000001</c:v>
                </c:pt>
                <c:pt idx="1990">
                  <c:v>49.377699999999997</c:v>
                </c:pt>
                <c:pt idx="1991">
                  <c:v>49.104399999999998</c:v>
                </c:pt>
                <c:pt idx="1992">
                  <c:v>50.028599999999997</c:v>
                </c:pt>
                <c:pt idx="1993">
                  <c:v>50.942999999999998</c:v>
                </c:pt>
                <c:pt idx="1994">
                  <c:v>51.151699999999998</c:v>
                </c:pt>
                <c:pt idx="1995">
                  <c:v>51.638599999999997</c:v>
                </c:pt>
                <c:pt idx="1996">
                  <c:v>50.048499999999997</c:v>
                </c:pt>
                <c:pt idx="1997">
                  <c:v>49.491999999999997</c:v>
                </c:pt>
                <c:pt idx="1998">
                  <c:v>49.491999999999997</c:v>
                </c:pt>
                <c:pt idx="1999">
                  <c:v>50.098199999999999</c:v>
                </c:pt>
                <c:pt idx="2000">
                  <c:v>49.139200000000002</c:v>
                </c:pt>
                <c:pt idx="2001">
                  <c:v>49.263399999999997</c:v>
                </c:pt>
                <c:pt idx="2002">
                  <c:v>48.607500000000002</c:v>
                </c:pt>
                <c:pt idx="2003">
                  <c:v>49.899500000000003</c:v>
                </c:pt>
                <c:pt idx="2004">
                  <c:v>50.654800000000002</c:v>
                </c:pt>
                <c:pt idx="2005">
                  <c:v>48.960299999999997</c:v>
                </c:pt>
                <c:pt idx="2006">
                  <c:v>48.677100000000003</c:v>
                </c:pt>
                <c:pt idx="2007">
                  <c:v>50.982700000000001</c:v>
                </c:pt>
                <c:pt idx="2008">
                  <c:v>51.996400000000001</c:v>
                </c:pt>
                <c:pt idx="2009">
                  <c:v>50.933</c:v>
                </c:pt>
                <c:pt idx="2010">
                  <c:v>50.595100000000002</c:v>
                </c:pt>
                <c:pt idx="2011">
                  <c:v>51.529299999999999</c:v>
                </c:pt>
                <c:pt idx="2012">
                  <c:v>49.879600000000003</c:v>
                </c:pt>
                <c:pt idx="2013">
                  <c:v>52.354199999999999</c:v>
                </c:pt>
                <c:pt idx="2014">
                  <c:v>51.250999999999998</c:v>
                </c:pt>
                <c:pt idx="2015">
                  <c:v>49.5914</c:v>
                </c:pt>
                <c:pt idx="2016">
                  <c:v>48.4833</c:v>
                </c:pt>
                <c:pt idx="2017">
                  <c:v>48.547899999999998</c:v>
                </c:pt>
                <c:pt idx="2018">
                  <c:v>48.721800000000002</c:v>
                </c:pt>
                <c:pt idx="2019">
                  <c:v>48.244700000000002</c:v>
                </c:pt>
                <c:pt idx="2020">
                  <c:v>48.433599999999998</c:v>
                </c:pt>
                <c:pt idx="2021">
                  <c:v>46.585099999999997</c:v>
                </c:pt>
                <c:pt idx="2022">
                  <c:v>47.534199999999998</c:v>
                </c:pt>
                <c:pt idx="2023">
                  <c:v>45.770200000000003</c:v>
                </c:pt>
                <c:pt idx="2024">
                  <c:v>47.514299999999999</c:v>
                </c:pt>
                <c:pt idx="2025">
                  <c:v>47.732900000000001</c:v>
                </c:pt>
                <c:pt idx="2026">
                  <c:v>47.926699999999997</c:v>
                </c:pt>
                <c:pt idx="2027">
                  <c:v>48.2</c:v>
                </c:pt>
                <c:pt idx="2028">
                  <c:v>50.108199999999997</c:v>
                </c:pt>
                <c:pt idx="2029">
                  <c:v>47.961500000000001</c:v>
                </c:pt>
                <c:pt idx="2030">
                  <c:v>47.3553</c:v>
                </c:pt>
                <c:pt idx="2031">
                  <c:v>47.703099999999999</c:v>
                </c:pt>
                <c:pt idx="2032">
                  <c:v>47.196300000000001</c:v>
                </c:pt>
                <c:pt idx="2033">
                  <c:v>47.246000000000002</c:v>
                </c:pt>
                <c:pt idx="2034">
                  <c:v>48.5379</c:v>
                </c:pt>
                <c:pt idx="2035">
                  <c:v>49.442300000000003</c:v>
                </c:pt>
                <c:pt idx="2036">
                  <c:v>50.038600000000002</c:v>
                </c:pt>
                <c:pt idx="2037">
                  <c:v>49.412500000000001</c:v>
                </c:pt>
                <c:pt idx="2038">
                  <c:v>49.303199999999997</c:v>
                </c:pt>
                <c:pt idx="2039">
                  <c:v>47.569000000000003</c:v>
                </c:pt>
                <c:pt idx="2040">
                  <c:v>48.21</c:v>
                </c:pt>
                <c:pt idx="2041">
                  <c:v>47.643500000000003</c:v>
                </c:pt>
                <c:pt idx="2042">
                  <c:v>47.847200000000001</c:v>
                </c:pt>
                <c:pt idx="2043">
                  <c:v>47.320500000000003</c:v>
                </c:pt>
                <c:pt idx="2044">
                  <c:v>47.757800000000003</c:v>
                </c:pt>
                <c:pt idx="2045">
                  <c:v>47.936700000000002</c:v>
                </c:pt>
                <c:pt idx="2046">
                  <c:v>49.218699999999998</c:v>
                </c:pt>
                <c:pt idx="2047">
                  <c:v>49.909399999999998</c:v>
                </c:pt>
                <c:pt idx="2048">
                  <c:v>49.412500000000001</c:v>
                </c:pt>
                <c:pt idx="2049">
                  <c:v>50.545400000000001</c:v>
                </c:pt>
                <c:pt idx="2050">
                  <c:v>49.328000000000003</c:v>
                </c:pt>
                <c:pt idx="2051">
                  <c:v>49.159100000000002</c:v>
                </c:pt>
                <c:pt idx="2052">
                  <c:v>49.780200000000001</c:v>
                </c:pt>
                <c:pt idx="2053">
                  <c:v>49.2087</c:v>
                </c:pt>
                <c:pt idx="2054">
                  <c:v>49.263399999999997</c:v>
                </c:pt>
                <c:pt idx="2055">
                  <c:v>48.587600000000002</c:v>
                </c:pt>
                <c:pt idx="2056">
                  <c:v>48.498199999999997</c:v>
                </c:pt>
                <c:pt idx="2057">
                  <c:v>48.036000000000001</c:v>
                </c:pt>
                <c:pt idx="2058">
                  <c:v>50.445999999999998</c:v>
                </c:pt>
                <c:pt idx="2059">
                  <c:v>50.933</c:v>
                </c:pt>
                <c:pt idx="2060">
                  <c:v>51.320599999999999</c:v>
                </c:pt>
                <c:pt idx="2061">
                  <c:v>51.777799999999999</c:v>
                </c:pt>
                <c:pt idx="2062">
                  <c:v>52.572800000000001</c:v>
                </c:pt>
                <c:pt idx="2063">
                  <c:v>51.41</c:v>
                </c:pt>
                <c:pt idx="2064">
                  <c:v>51.519399999999997</c:v>
                </c:pt>
                <c:pt idx="2065">
                  <c:v>51.658499999999997</c:v>
                </c:pt>
                <c:pt idx="2066">
                  <c:v>53.02</c:v>
                </c:pt>
                <c:pt idx="2067">
                  <c:v>53.705800000000004</c:v>
                </c:pt>
                <c:pt idx="2068">
                  <c:v>53.646099999999997</c:v>
                </c:pt>
                <c:pt idx="2069">
                  <c:v>53.755499999999998</c:v>
                </c:pt>
                <c:pt idx="2070">
                  <c:v>53.4176</c:v>
                </c:pt>
                <c:pt idx="2071">
                  <c:v>53.7256</c:v>
                </c:pt>
                <c:pt idx="2072">
                  <c:v>53.646099999999997</c:v>
                </c:pt>
                <c:pt idx="2073">
                  <c:v>53.665999999999997</c:v>
                </c:pt>
                <c:pt idx="2074">
                  <c:v>54.252400000000002</c:v>
                </c:pt>
                <c:pt idx="2075">
                  <c:v>53.914499999999997</c:v>
                </c:pt>
                <c:pt idx="2076">
                  <c:v>53.815100000000001</c:v>
                </c:pt>
                <c:pt idx="2077">
                  <c:v>54.600200000000001</c:v>
                </c:pt>
                <c:pt idx="2078">
                  <c:v>54.659799999999997</c:v>
                </c:pt>
                <c:pt idx="2079">
                  <c:v>55.087200000000003</c:v>
                </c:pt>
                <c:pt idx="2080">
                  <c:v>55.673499999999997</c:v>
                </c:pt>
                <c:pt idx="2081">
                  <c:v>55.653599999999997</c:v>
                </c:pt>
                <c:pt idx="2082">
                  <c:v>55.176600000000001</c:v>
                </c:pt>
                <c:pt idx="2083">
                  <c:v>54.262300000000003</c:v>
                </c:pt>
                <c:pt idx="2084">
                  <c:v>54.262300000000003</c:v>
                </c:pt>
                <c:pt idx="2085">
                  <c:v>54.262300000000003</c:v>
                </c:pt>
                <c:pt idx="2086">
                  <c:v>55.5244</c:v>
                </c:pt>
                <c:pt idx="2087">
                  <c:v>54.242400000000004</c:v>
                </c:pt>
                <c:pt idx="2088">
                  <c:v>54.490900000000003</c:v>
                </c:pt>
                <c:pt idx="2089">
                  <c:v>54.490900000000003</c:v>
                </c:pt>
                <c:pt idx="2090">
                  <c:v>56.339399999999998</c:v>
                </c:pt>
                <c:pt idx="2091">
                  <c:v>56.100900000000003</c:v>
                </c:pt>
                <c:pt idx="2092">
                  <c:v>56.081000000000003</c:v>
                </c:pt>
                <c:pt idx="2093">
                  <c:v>55.753</c:v>
                </c:pt>
                <c:pt idx="2094">
                  <c:v>55.7729</c:v>
                </c:pt>
                <c:pt idx="2095">
                  <c:v>55.852400000000003</c:v>
                </c:pt>
                <c:pt idx="2096">
                  <c:v>54.7592</c:v>
                </c:pt>
                <c:pt idx="2097">
                  <c:v>55.067300000000003</c:v>
                </c:pt>
                <c:pt idx="2098">
                  <c:v>54.709499999999998</c:v>
                </c:pt>
                <c:pt idx="2099">
                  <c:v>54.1629</c:v>
                </c:pt>
                <c:pt idx="2100">
                  <c:v>54.212600000000002</c:v>
                </c:pt>
                <c:pt idx="2101">
                  <c:v>54.5306</c:v>
                </c:pt>
                <c:pt idx="2102">
                  <c:v>54.461100000000002</c:v>
                </c:pt>
                <c:pt idx="2103">
                  <c:v>54.610100000000003</c:v>
                </c:pt>
                <c:pt idx="2104">
                  <c:v>55.246200000000002</c:v>
                </c:pt>
                <c:pt idx="2105">
                  <c:v>55.335599999999999</c:v>
                </c:pt>
                <c:pt idx="2106">
                  <c:v>55.285899999999998</c:v>
                </c:pt>
                <c:pt idx="2107">
                  <c:v>55.951799999999999</c:v>
                </c:pt>
                <c:pt idx="2108">
                  <c:v>56.5779</c:v>
                </c:pt>
                <c:pt idx="2109">
                  <c:v>56.031300000000002</c:v>
                </c:pt>
                <c:pt idx="2110">
                  <c:v>55.852400000000003</c:v>
                </c:pt>
                <c:pt idx="2111">
                  <c:v>55.753</c:v>
                </c:pt>
                <c:pt idx="2112">
                  <c:v>56.249899999999997</c:v>
                </c:pt>
                <c:pt idx="2113">
                  <c:v>54.908299999999997</c:v>
                </c:pt>
                <c:pt idx="2114">
                  <c:v>55.623800000000003</c:v>
                </c:pt>
                <c:pt idx="2115">
                  <c:v>54.560400000000001</c:v>
                </c:pt>
                <c:pt idx="2116">
                  <c:v>53.914499999999997</c:v>
                </c:pt>
                <c:pt idx="2117">
                  <c:v>54.470999999999997</c:v>
                </c:pt>
                <c:pt idx="2118">
                  <c:v>54.143000000000001</c:v>
                </c:pt>
                <c:pt idx="2119">
                  <c:v>54.679699999999997</c:v>
                </c:pt>
                <c:pt idx="2120">
                  <c:v>54.898299999999999</c:v>
                </c:pt>
                <c:pt idx="2121">
                  <c:v>53.9741</c:v>
                </c:pt>
                <c:pt idx="2122">
                  <c:v>54.152999999999999</c:v>
                </c:pt>
                <c:pt idx="2123">
                  <c:v>53.705800000000004</c:v>
                </c:pt>
                <c:pt idx="2124">
                  <c:v>55.116999999999997</c:v>
                </c:pt>
                <c:pt idx="2125">
                  <c:v>55.047400000000003</c:v>
                </c:pt>
                <c:pt idx="2126">
                  <c:v>56.319499999999998</c:v>
                </c:pt>
                <c:pt idx="2127">
                  <c:v>58.724499999999999</c:v>
                </c:pt>
                <c:pt idx="2128">
                  <c:v>58.038800000000002</c:v>
                </c:pt>
                <c:pt idx="2129">
                  <c:v>55.9617</c:v>
                </c:pt>
                <c:pt idx="2130">
                  <c:v>57.581600000000002</c:v>
                </c:pt>
                <c:pt idx="2131">
                  <c:v>58.555599999999998</c:v>
                </c:pt>
                <c:pt idx="2132">
                  <c:v>57.84</c:v>
                </c:pt>
                <c:pt idx="2133">
                  <c:v>57.939399999999999</c:v>
                </c:pt>
                <c:pt idx="2134">
                  <c:v>59.619</c:v>
                </c:pt>
                <c:pt idx="2135">
                  <c:v>58.893500000000003</c:v>
                </c:pt>
                <c:pt idx="2136">
                  <c:v>59.231400000000001</c:v>
                </c:pt>
                <c:pt idx="2137">
                  <c:v>59.628900000000002</c:v>
                </c:pt>
                <c:pt idx="2138">
                  <c:v>59.628900000000002</c:v>
                </c:pt>
                <c:pt idx="2139">
                  <c:v>59.857500000000002</c:v>
                </c:pt>
                <c:pt idx="2140">
                  <c:v>59.817700000000002</c:v>
                </c:pt>
                <c:pt idx="2141">
                  <c:v>59.927</c:v>
                </c:pt>
                <c:pt idx="2142">
                  <c:v>58.645000000000003</c:v>
                </c:pt>
                <c:pt idx="2143">
                  <c:v>58.734499999999997</c:v>
                </c:pt>
                <c:pt idx="2144">
                  <c:v>57.333199999999998</c:v>
                </c:pt>
                <c:pt idx="2145">
                  <c:v>57.5717</c:v>
                </c:pt>
                <c:pt idx="2146">
                  <c:v>55.921999999999997</c:v>
                </c:pt>
                <c:pt idx="2147">
                  <c:v>55.405200000000001</c:v>
                </c:pt>
                <c:pt idx="2148">
                  <c:v>55.743099999999998</c:v>
                </c:pt>
                <c:pt idx="2149">
                  <c:v>56.508299999999998</c:v>
                </c:pt>
                <c:pt idx="2150">
                  <c:v>56.289700000000003</c:v>
                </c:pt>
                <c:pt idx="2151">
                  <c:v>56.647500000000001</c:v>
                </c:pt>
                <c:pt idx="2152">
                  <c:v>56.647500000000001</c:v>
                </c:pt>
                <c:pt idx="2153">
                  <c:v>56.647500000000001</c:v>
                </c:pt>
                <c:pt idx="2154">
                  <c:v>57.889699999999998</c:v>
                </c:pt>
                <c:pt idx="2155">
                  <c:v>57.2239</c:v>
                </c:pt>
                <c:pt idx="2156">
                  <c:v>56.697099999999999</c:v>
                </c:pt>
                <c:pt idx="2157">
                  <c:v>55.723199999999999</c:v>
                </c:pt>
                <c:pt idx="2158">
                  <c:v>55.504600000000003</c:v>
                </c:pt>
                <c:pt idx="2159">
                  <c:v>55.653599999999997</c:v>
                </c:pt>
                <c:pt idx="2160">
                  <c:v>57.064900000000002</c:v>
                </c:pt>
                <c:pt idx="2161">
                  <c:v>57.740600000000001</c:v>
                </c:pt>
                <c:pt idx="2162">
                  <c:v>56.399000000000001</c:v>
                </c:pt>
                <c:pt idx="2163">
                  <c:v>54.659799999999997</c:v>
                </c:pt>
                <c:pt idx="2164">
                  <c:v>54.620100000000001</c:v>
                </c:pt>
                <c:pt idx="2165">
                  <c:v>52.582799999999999</c:v>
                </c:pt>
                <c:pt idx="2166">
                  <c:v>52.533099999999997</c:v>
                </c:pt>
                <c:pt idx="2167">
                  <c:v>52.821300000000001</c:v>
                </c:pt>
                <c:pt idx="2168">
                  <c:v>52.871000000000002</c:v>
                </c:pt>
                <c:pt idx="2169">
                  <c:v>56.0015</c:v>
                </c:pt>
                <c:pt idx="2170">
                  <c:v>57.919499999999999</c:v>
                </c:pt>
                <c:pt idx="2171">
                  <c:v>57.969200000000001</c:v>
                </c:pt>
                <c:pt idx="2172">
                  <c:v>57.412700000000001</c:v>
                </c:pt>
                <c:pt idx="2173">
                  <c:v>57.750599999999999</c:v>
                </c:pt>
                <c:pt idx="2174">
                  <c:v>57.541899999999998</c:v>
                </c:pt>
                <c:pt idx="2175">
                  <c:v>57.541899999999998</c:v>
                </c:pt>
                <c:pt idx="2176">
                  <c:v>56.488399999999999</c:v>
                </c:pt>
                <c:pt idx="2177">
                  <c:v>57.194099999999999</c:v>
                </c:pt>
                <c:pt idx="2178">
                  <c:v>57.144399999999997</c:v>
                </c:pt>
                <c:pt idx="2179">
                  <c:v>56.846200000000003</c:v>
                </c:pt>
                <c:pt idx="2180">
                  <c:v>58.138199999999998</c:v>
                </c:pt>
                <c:pt idx="2181">
                  <c:v>58.187899999999999</c:v>
                </c:pt>
                <c:pt idx="2182">
                  <c:v>58.456200000000003</c:v>
                </c:pt>
                <c:pt idx="2183">
                  <c:v>58.317100000000003</c:v>
                </c:pt>
                <c:pt idx="2184">
                  <c:v>58.535699999999999</c:v>
                </c:pt>
                <c:pt idx="2185">
                  <c:v>58.5854</c:v>
                </c:pt>
                <c:pt idx="2186">
                  <c:v>58.883499999999998</c:v>
                </c:pt>
                <c:pt idx="2187">
                  <c:v>59.688499999999998</c:v>
                </c:pt>
                <c:pt idx="2188">
                  <c:v>59.728299999999997</c:v>
                </c:pt>
                <c:pt idx="2189">
                  <c:v>61.069899999999997</c:v>
                </c:pt>
                <c:pt idx="2190">
                  <c:v>62.421500000000002</c:v>
                </c:pt>
                <c:pt idx="2191">
                  <c:v>60.483600000000003</c:v>
                </c:pt>
                <c:pt idx="2192">
                  <c:v>60.205300000000001</c:v>
                </c:pt>
                <c:pt idx="2193">
                  <c:v>60.910899999999998</c:v>
                </c:pt>
                <c:pt idx="2194">
                  <c:v>60.930799999999998</c:v>
                </c:pt>
                <c:pt idx="2195">
                  <c:v>59.777999999999999</c:v>
                </c:pt>
                <c:pt idx="2196">
                  <c:v>61.258800000000001</c:v>
                </c:pt>
                <c:pt idx="2197">
                  <c:v>60.960599999999999</c:v>
                </c:pt>
                <c:pt idx="2198">
                  <c:v>60.5929</c:v>
                </c:pt>
                <c:pt idx="2199">
                  <c:v>60.016500000000001</c:v>
                </c:pt>
                <c:pt idx="2200">
                  <c:v>58.804000000000002</c:v>
                </c:pt>
                <c:pt idx="2201">
                  <c:v>58.038800000000002</c:v>
                </c:pt>
                <c:pt idx="2202">
                  <c:v>59.5991</c:v>
                </c:pt>
                <c:pt idx="2203">
                  <c:v>59.320799999999998</c:v>
                </c:pt>
                <c:pt idx="2204">
                  <c:v>57.959299999999999</c:v>
                </c:pt>
                <c:pt idx="2205">
                  <c:v>58.207700000000003</c:v>
                </c:pt>
                <c:pt idx="2206">
                  <c:v>57.442500000000003</c:v>
                </c:pt>
                <c:pt idx="2207">
                  <c:v>57.353099999999998</c:v>
                </c:pt>
                <c:pt idx="2208">
                  <c:v>57.641300000000001</c:v>
                </c:pt>
                <c:pt idx="2209">
                  <c:v>57.144399999999997</c:v>
                </c:pt>
                <c:pt idx="2210">
                  <c:v>56.081000000000003</c:v>
                </c:pt>
                <c:pt idx="2211">
                  <c:v>54.480899999999998</c:v>
                </c:pt>
                <c:pt idx="2212">
                  <c:v>53.874699999999997</c:v>
                </c:pt>
                <c:pt idx="2213">
                  <c:v>53.437399999999997</c:v>
                </c:pt>
                <c:pt idx="2214">
                  <c:v>54.948</c:v>
                </c:pt>
                <c:pt idx="2215">
                  <c:v>56.051200000000001</c:v>
                </c:pt>
                <c:pt idx="2216">
                  <c:v>56.5381</c:v>
                </c:pt>
                <c:pt idx="2217">
                  <c:v>55.385300000000001</c:v>
                </c:pt>
                <c:pt idx="2218">
                  <c:v>56.369199999999999</c:v>
                </c:pt>
                <c:pt idx="2219">
                  <c:v>55.643700000000003</c:v>
                </c:pt>
                <c:pt idx="2220">
                  <c:v>55.236199999999997</c:v>
                </c:pt>
                <c:pt idx="2221">
                  <c:v>57.422600000000003</c:v>
                </c:pt>
                <c:pt idx="2222">
                  <c:v>55.653599999999997</c:v>
                </c:pt>
                <c:pt idx="2223">
                  <c:v>56.985399999999998</c:v>
                </c:pt>
                <c:pt idx="2224">
                  <c:v>56.905799999999999</c:v>
                </c:pt>
                <c:pt idx="2225">
                  <c:v>56.756799999999998</c:v>
                </c:pt>
                <c:pt idx="2226">
                  <c:v>57.700899999999997</c:v>
                </c:pt>
                <c:pt idx="2227">
                  <c:v>55.355499999999999</c:v>
                </c:pt>
                <c:pt idx="2228">
                  <c:v>54.669800000000002</c:v>
                </c:pt>
                <c:pt idx="2229">
                  <c:v>54.659799999999997</c:v>
                </c:pt>
                <c:pt idx="2230">
                  <c:v>56.100900000000003</c:v>
                </c:pt>
                <c:pt idx="2231">
                  <c:v>56.438800000000001</c:v>
                </c:pt>
                <c:pt idx="2232">
                  <c:v>57.382899999999999</c:v>
                </c:pt>
                <c:pt idx="2233">
                  <c:v>56.567900000000002</c:v>
                </c:pt>
                <c:pt idx="2234">
                  <c:v>56.3294</c:v>
                </c:pt>
                <c:pt idx="2235">
                  <c:v>57.631300000000003</c:v>
                </c:pt>
                <c:pt idx="2236">
                  <c:v>57.5518</c:v>
                </c:pt>
                <c:pt idx="2237">
                  <c:v>57.979199999999999</c:v>
                </c:pt>
                <c:pt idx="2238">
                  <c:v>57.5916</c:v>
                </c:pt>
                <c:pt idx="2239">
                  <c:v>57.651200000000003</c:v>
                </c:pt>
                <c:pt idx="2240">
                  <c:v>59.440100000000001</c:v>
                </c:pt>
                <c:pt idx="2241">
                  <c:v>62.242600000000003</c:v>
                </c:pt>
                <c:pt idx="2242">
                  <c:v>61.368099999999998</c:v>
                </c:pt>
                <c:pt idx="2243">
                  <c:v>60.960599999999999</c:v>
                </c:pt>
                <c:pt idx="2244">
                  <c:v>60.9407</c:v>
                </c:pt>
                <c:pt idx="2245">
                  <c:v>60.712200000000003</c:v>
                </c:pt>
                <c:pt idx="2246">
                  <c:v>60.781700000000001</c:v>
                </c:pt>
                <c:pt idx="2247">
                  <c:v>61.030200000000001</c:v>
                </c:pt>
                <c:pt idx="2248">
                  <c:v>60.791699999999999</c:v>
                </c:pt>
                <c:pt idx="2249">
                  <c:v>60.622700000000002</c:v>
                </c:pt>
                <c:pt idx="2250">
                  <c:v>60.8414</c:v>
                </c:pt>
                <c:pt idx="2251">
                  <c:v>60.722099999999998</c:v>
                </c:pt>
                <c:pt idx="2252">
                  <c:v>60.722099999999998</c:v>
                </c:pt>
                <c:pt idx="2253">
                  <c:v>60.115900000000003</c:v>
                </c:pt>
                <c:pt idx="2254">
                  <c:v>59.728299999999997</c:v>
                </c:pt>
                <c:pt idx="2255">
                  <c:v>59.45</c:v>
                </c:pt>
                <c:pt idx="2256">
                  <c:v>59.817700000000002</c:v>
                </c:pt>
                <c:pt idx="2257">
                  <c:v>60.225200000000001</c:v>
                </c:pt>
                <c:pt idx="2258">
                  <c:v>60.016500000000001</c:v>
                </c:pt>
                <c:pt idx="2259">
                  <c:v>58.118299999999998</c:v>
                </c:pt>
                <c:pt idx="2260">
                  <c:v>57.909599999999998</c:v>
                </c:pt>
                <c:pt idx="2261">
                  <c:v>58.625100000000003</c:v>
                </c:pt>
                <c:pt idx="2262">
                  <c:v>57.541899999999998</c:v>
                </c:pt>
                <c:pt idx="2263">
                  <c:v>59.062399999999997</c:v>
                </c:pt>
                <c:pt idx="2264">
                  <c:v>59.330800000000004</c:v>
                </c:pt>
                <c:pt idx="2265">
                  <c:v>59.420200000000001</c:v>
                </c:pt>
                <c:pt idx="2266">
                  <c:v>60.334499999999998</c:v>
                </c:pt>
                <c:pt idx="2267">
                  <c:v>61.228900000000003</c:v>
                </c:pt>
                <c:pt idx="2268">
                  <c:v>61.219000000000001</c:v>
                </c:pt>
                <c:pt idx="2269">
                  <c:v>62.511000000000003</c:v>
                </c:pt>
                <c:pt idx="2270">
                  <c:v>61.795400000000001</c:v>
                </c:pt>
                <c:pt idx="2271">
                  <c:v>62.063699999999997</c:v>
                </c:pt>
                <c:pt idx="2272">
                  <c:v>62.322099999999999</c:v>
                </c:pt>
                <c:pt idx="2273">
                  <c:v>64.180599999999998</c:v>
                </c:pt>
                <c:pt idx="2274">
                  <c:v>64.438999999999993</c:v>
                </c:pt>
                <c:pt idx="2275">
                  <c:v>65.581800000000001</c:v>
                </c:pt>
                <c:pt idx="2276">
                  <c:v>65.184299999999993</c:v>
                </c:pt>
                <c:pt idx="2277">
                  <c:v>64.200400000000002</c:v>
                </c:pt>
                <c:pt idx="2278">
                  <c:v>64.329599999999999</c:v>
                </c:pt>
                <c:pt idx="2279">
                  <c:v>65.303600000000003</c:v>
                </c:pt>
                <c:pt idx="2280">
                  <c:v>65.303600000000003</c:v>
                </c:pt>
                <c:pt idx="2281">
                  <c:v>64.657600000000002</c:v>
                </c:pt>
                <c:pt idx="2282">
                  <c:v>64.240200000000002</c:v>
                </c:pt>
                <c:pt idx="2283">
                  <c:v>62.123399999999997</c:v>
                </c:pt>
                <c:pt idx="2284">
                  <c:v>63.6539</c:v>
                </c:pt>
                <c:pt idx="2285">
                  <c:v>62.053800000000003</c:v>
                </c:pt>
                <c:pt idx="2286">
                  <c:v>60.086100000000002</c:v>
                </c:pt>
                <c:pt idx="2287">
                  <c:v>60.712200000000003</c:v>
                </c:pt>
                <c:pt idx="2288">
                  <c:v>60.781700000000001</c:v>
                </c:pt>
                <c:pt idx="2289">
                  <c:v>60.473599999999998</c:v>
                </c:pt>
                <c:pt idx="2290">
                  <c:v>60.304699999999997</c:v>
                </c:pt>
                <c:pt idx="2291">
                  <c:v>62.3917</c:v>
                </c:pt>
                <c:pt idx="2292">
                  <c:v>62.401600000000002</c:v>
                </c:pt>
                <c:pt idx="2293">
                  <c:v>61.8352</c:v>
                </c:pt>
                <c:pt idx="2294">
                  <c:v>61.994199999999999</c:v>
                </c:pt>
                <c:pt idx="2295">
                  <c:v>61.030200000000001</c:v>
                </c:pt>
                <c:pt idx="2296">
                  <c:v>60.255000000000003</c:v>
                </c:pt>
                <c:pt idx="2297">
                  <c:v>61.815300000000001</c:v>
                </c:pt>
                <c:pt idx="2298">
                  <c:v>61.725900000000003</c:v>
                </c:pt>
                <c:pt idx="2299">
                  <c:v>62.212800000000001</c:v>
                </c:pt>
                <c:pt idx="2300">
                  <c:v>61.715899999999998</c:v>
                </c:pt>
                <c:pt idx="2301">
                  <c:v>62.878700000000002</c:v>
                </c:pt>
                <c:pt idx="2302">
                  <c:v>62.192900000000002</c:v>
                </c:pt>
                <c:pt idx="2303">
                  <c:v>60.871200000000002</c:v>
                </c:pt>
                <c:pt idx="2304">
                  <c:v>61.1892</c:v>
                </c:pt>
                <c:pt idx="2305">
                  <c:v>61.219000000000001</c:v>
                </c:pt>
                <c:pt idx="2306">
                  <c:v>61.666200000000003</c:v>
                </c:pt>
                <c:pt idx="2307">
                  <c:v>61.825200000000002</c:v>
                </c:pt>
                <c:pt idx="2308">
                  <c:v>62.451300000000003</c:v>
                </c:pt>
                <c:pt idx="2309">
                  <c:v>61.298499999999997</c:v>
                </c:pt>
                <c:pt idx="2310">
                  <c:v>61.566800000000001</c:v>
                </c:pt>
                <c:pt idx="2311">
                  <c:v>61.914700000000003</c:v>
                </c:pt>
                <c:pt idx="2312">
                  <c:v>61.338299999999997</c:v>
                </c:pt>
                <c:pt idx="2313">
                  <c:v>61.666200000000003</c:v>
                </c:pt>
                <c:pt idx="2314">
                  <c:v>61.020200000000003</c:v>
                </c:pt>
                <c:pt idx="2315">
                  <c:v>60.662500000000001</c:v>
                </c:pt>
                <c:pt idx="2316">
                  <c:v>61.387999999999998</c:v>
                </c:pt>
                <c:pt idx="2317">
                  <c:v>61.278599999999997</c:v>
                </c:pt>
                <c:pt idx="2318">
                  <c:v>61.745699999999999</c:v>
                </c:pt>
                <c:pt idx="2319">
                  <c:v>60.1755</c:v>
                </c:pt>
                <c:pt idx="2320">
                  <c:v>59.986699999999999</c:v>
                </c:pt>
                <c:pt idx="2321">
                  <c:v>58.943199999999997</c:v>
                </c:pt>
                <c:pt idx="2322">
                  <c:v>60.414000000000001</c:v>
                </c:pt>
                <c:pt idx="2323">
                  <c:v>61.1892</c:v>
                </c:pt>
                <c:pt idx="2324">
                  <c:v>60.990400000000001</c:v>
                </c:pt>
                <c:pt idx="2325">
                  <c:v>61.964399999999998</c:v>
                </c:pt>
                <c:pt idx="2326">
                  <c:v>61.854999999999997</c:v>
                </c:pt>
                <c:pt idx="2327">
                  <c:v>61.924599999999998</c:v>
                </c:pt>
                <c:pt idx="2328">
                  <c:v>61.368099999999998</c:v>
                </c:pt>
                <c:pt idx="2329">
                  <c:v>59.281100000000002</c:v>
                </c:pt>
                <c:pt idx="2330">
                  <c:v>59.042499999999997</c:v>
                </c:pt>
                <c:pt idx="2331">
                  <c:v>57.5319</c:v>
                </c:pt>
                <c:pt idx="2332">
                  <c:v>58.992899999999999</c:v>
                </c:pt>
                <c:pt idx="2333">
                  <c:v>59.628900000000002</c:v>
                </c:pt>
                <c:pt idx="2334">
                  <c:v>58.823900000000002</c:v>
                </c:pt>
                <c:pt idx="2335">
                  <c:v>58.108400000000003</c:v>
                </c:pt>
                <c:pt idx="2336">
                  <c:v>57.949399999999997</c:v>
                </c:pt>
                <c:pt idx="2337">
                  <c:v>58.257399999999997</c:v>
                </c:pt>
                <c:pt idx="2338">
                  <c:v>60.443800000000003</c:v>
                </c:pt>
                <c:pt idx="2339">
                  <c:v>59.131999999999998</c:v>
                </c:pt>
                <c:pt idx="2340">
                  <c:v>59.440100000000001</c:v>
                </c:pt>
                <c:pt idx="2341">
                  <c:v>61.119599999999998</c:v>
                </c:pt>
                <c:pt idx="2342">
                  <c:v>61.6265</c:v>
                </c:pt>
                <c:pt idx="2343">
                  <c:v>61.6066</c:v>
                </c:pt>
                <c:pt idx="2344">
                  <c:v>61.8352</c:v>
                </c:pt>
                <c:pt idx="2345">
                  <c:v>61.8352</c:v>
                </c:pt>
                <c:pt idx="2346">
                  <c:v>62.918399999999998</c:v>
                </c:pt>
                <c:pt idx="2347">
                  <c:v>63.007899999999999</c:v>
                </c:pt>
                <c:pt idx="2348">
                  <c:v>63.007899999999999</c:v>
                </c:pt>
                <c:pt idx="2349">
                  <c:v>63.007899999999999</c:v>
                </c:pt>
                <c:pt idx="2350">
                  <c:v>61.874899999999997</c:v>
                </c:pt>
                <c:pt idx="2351">
                  <c:v>61.924599999999998</c:v>
                </c:pt>
                <c:pt idx="2352">
                  <c:v>62.2029</c:v>
                </c:pt>
                <c:pt idx="2353">
                  <c:v>61.517200000000003</c:v>
                </c:pt>
                <c:pt idx="2354">
                  <c:v>61.1892</c:v>
                </c:pt>
                <c:pt idx="2355">
                  <c:v>61.328299999999999</c:v>
                </c:pt>
                <c:pt idx="2356">
                  <c:v>62.500999999999998</c:v>
                </c:pt>
                <c:pt idx="2357">
                  <c:v>62.858800000000002</c:v>
                </c:pt>
                <c:pt idx="2358">
                  <c:v>62.7395</c:v>
                </c:pt>
                <c:pt idx="2359">
                  <c:v>63.643900000000002</c:v>
                </c:pt>
                <c:pt idx="2360">
                  <c:v>64.597999999999999</c:v>
                </c:pt>
                <c:pt idx="2361">
                  <c:v>64.945800000000006</c:v>
                </c:pt>
                <c:pt idx="2362">
                  <c:v>65.2042</c:v>
                </c:pt>
                <c:pt idx="2363">
                  <c:v>64.806700000000006</c:v>
                </c:pt>
                <c:pt idx="2364">
                  <c:v>63.723399999999998</c:v>
                </c:pt>
                <c:pt idx="2365">
                  <c:v>62.212800000000001</c:v>
                </c:pt>
                <c:pt idx="2366">
                  <c:v>60.334499999999998</c:v>
                </c:pt>
                <c:pt idx="2367">
                  <c:v>59.797800000000002</c:v>
                </c:pt>
                <c:pt idx="2368">
                  <c:v>60.423999999999999</c:v>
                </c:pt>
                <c:pt idx="2369">
                  <c:v>59.7879</c:v>
                </c:pt>
                <c:pt idx="2370">
                  <c:v>59.519599999999997</c:v>
                </c:pt>
                <c:pt idx="2371">
                  <c:v>58.535699999999999</c:v>
                </c:pt>
                <c:pt idx="2372">
                  <c:v>58.704700000000003</c:v>
                </c:pt>
                <c:pt idx="2373">
                  <c:v>58.7941</c:v>
                </c:pt>
                <c:pt idx="2374">
                  <c:v>60.026400000000002</c:v>
                </c:pt>
                <c:pt idx="2375">
                  <c:v>60.453800000000001</c:v>
                </c:pt>
                <c:pt idx="2376">
                  <c:v>60.423999999999999</c:v>
                </c:pt>
                <c:pt idx="2377">
                  <c:v>61.924599999999998</c:v>
                </c:pt>
                <c:pt idx="2378">
                  <c:v>62.2029</c:v>
                </c:pt>
                <c:pt idx="2379">
                  <c:v>62.401600000000002</c:v>
                </c:pt>
                <c:pt idx="2380">
                  <c:v>62.66</c:v>
                </c:pt>
                <c:pt idx="2381">
                  <c:v>62.610300000000002</c:v>
                </c:pt>
                <c:pt idx="2382">
                  <c:v>63.117199999999997</c:v>
                </c:pt>
                <c:pt idx="2383">
                  <c:v>63.2166</c:v>
                </c:pt>
                <c:pt idx="2384">
                  <c:v>64.985600000000005</c:v>
                </c:pt>
                <c:pt idx="2385">
                  <c:v>65.482500000000002</c:v>
                </c:pt>
                <c:pt idx="2386">
                  <c:v>65.313500000000005</c:v>
                </c:pt>
                <c:pt idx="2387">
                  <c:v>65.104799999999997</c:v>
                </c:pt>
                <c:pt idx="2388">
                  <c:v>63.634</c:v>
                </c:pt>
                <c:pt idx="2389">
                  <c:v>64.28</c:v>
                </c:pt>
                <c:pt idx="2390">
                  <c:v>64.349500000000006</c:v>
                </c:pt>
                <c:pt idx="2391">
                  <c:v>63.465000000000003</c:v>
                </c:pt>
                <c:pt idx="2392">
                  <c:v>65.164400000000001</c:v>
                </c:pt>
                <c:pt idx="2393">
                  <c:v>65.045199999999994</c:v>
                </c:pt>
                <c:pt idx="2394">
                  <c:v>64.0017</c:v>
                </c:pt>
                <c:pt idx="2395">
                  <c:v>64.349500000000006</c:v>
                </c:pt>
                <c:pt idx="2396">
                  <c:v>63.604199999999999</c:v>
                </c:pt>
                <c:pt idx="2397">
                  <c:v>62.083599999999997</c:v>
                </c:pt>
                <c:pt idx="2398">
                  <c:v>61.219000000000001</c:v>
                </c:pt>
                <c:pt idx="2399">
                  <c:v>60.811500000000002</c:v>
                </c:pt>
                <c:pt idx="2400">
                  <c:v>62.868699999999997</c:v>
                </c:pt>
                <c:pt idx="2401">
                  <c:v>62.610300000000002</c:v>
                </c:pt>
                <c:pt idx="2402">
                  <c:v>63.146999999999998</c:v>
                </c:pt>
                <c:pt idx="2403">
                  <c:v>64.061300000000003</c:v>
                </c:pt>
                <c:pt idx="2404">
                  <c:v>62.769399999999997</c:v>
                </c:pt>
                <c:pt idx="2405">
                  <c:v>64.339600000000004</c:v>
                </c:pt>
                <c:pt idx="2406">
                  <c:v>64.935900000000004</c:v>
                </c:pt>
                <c:pt idx="2407">
                  <c:v>64.2303</c:v>
                </c:pt>
                <c:pt idx="2408">
                  <c:v>64.051400000000001</c:v>
                </c:pt>
                <c:pt idx="2409">
                  <c:v>63.951999999999998</c:v>
                </c:pt>
                <c:pt idx="2410">
                  <c:v>64.061300000000003</c:v>
                </c:pt>
                <c:pt idx="2411">
                  <c:v>64.637699999999995</c:v>
                </c:pt>
                <c:pt idx="2412">
                  <c:v>64.677499999999995</c:v>
                </c:pt>
                <c:pt idx="2413">
                  <c:v>65.442700000000002</c:v>
                </c:pt>
                <c:pt idx="2414">
                  <c:v>63.7532</c:v>
                </c:pt>
                <c:pt idx="2415">
                  <c:v>64.359499999999997</c:v>
                </c:pt>
                <c:pt idx="2416">
                  <c:v>65.273799999999994</c:v>
                </c:pt>
                <c:pt idx="2417">
                  <c:v>65.094899999999996</c:v>
                </c:pt>
                <c:pt idx="2418">
                  <c:v>63.822800000000001</c:v>
                </c:pt>
                <c:pt idx="2419">
                  <c:v>63.872500000000002</c:v>
                </c:pt>
                <c:pt idx="2420">
                  <c:v>62.560699999999997</c:v>
                </c:pt>
                <c:pt idx="2421">
                  <c:v>64.925899999999999</c:v>
                </c:pt>
                <c:pt idx="2422">
                  <c:v>65.373099999999994</c:v>
                </c:pt>
                <c:pt idx="2423">
                  <c:v>65.373099999999994</c:v>
                </c:pt>
                <c:pt idx="2424">
                  <c:v>65.373099999999994</c:v>
                </c:pt>
                <c:pt idx="2425">
                  <c:v>65.591800000000006</c:v>
                </c:pt>
                <c:pt idx="2426">
                  <c:v>64.687399999999997</c:v>
                </c:pt>
                <c:pt idx="2427">
                  <c:v>67.957099999999997</c:v>
                </c:pt>
                <c:pt idx="2428">
                  <c:v>66.784400000000005</c:v>
                </c:pt>
                <c:pt idx="2429">
                  <c:v>67.390600000000006</c:v>
                </c:pt>
                <c:pt idx="2430">
                  <c:v>67.261399999999995</c:v>
                </c:pt>
                <c:pt idx="2431">
                  <c:v>67.132199999999997</c:v>
                </c:pt>
                <c:pt idx="2432">
                  <c:v>67.132199999999997</c:v>
                </c:pt>
                <c:pt idx="2433">
                  <c:v>66.923500000000004</c:v>
                </c:pt>
                <c:pt idx="2434">
                  <c:v>67.291200000000003</c:v>
                </c:pt>
                <c:pt idx="2435">
                  <c:v>66.506100000000004</c:v>
                </c:pt>
                <c:pt idx="2436">
                  <c:v>66.853899999999996</c:v>
                </c:pt>
                <c:pt idx="2437">
                  <c:v>68.086299999999994</c:v>
                </c:pt>
                <c:pt idx="2438">
                  <c:v>67.986900000000006</c:v>
                </c:pt>
                <c:pt idx="2439">
                  <c:v>69.467699999999994</c:v>
                </c:pt>
                <c:pt idx="2440">
                  <c:v>69.248999999999995</c:v>
                </c:pt>
                <c:pt idx="2441">
                  <c:v>68.010000000000005</c:v>
                </c:pt>
                <c:pt idx="2442">
                  <c:v>66.03</c:v>
                </c:pt>
                <c:pt idx="2443">
                  <c:v>66.48</c:v>
                </c:pt>
                <c:pt idx="2444">
                  <c:v>67.36</c:v>
                </c:pt>
                <c:pt idx="2445">
                  <c:v>66.64</c:v>
                </c:pt>
                <c:pt idx="2446">
                  <c:v>66.5</c:v>
                </c:pt>
                <c:pt idx="2447">
                  <c:v>66.739999999999995</c:v>
                </c:pt>
                <c:pt idx="2448">
                  <c:v>67.56</c:v>
                </c:pt>
                <c:pt idx="2449">
                  <c:v>68.38</c:v>
                </c:pt>
                <c:pt idx="2450">
                  <c:v>69.06</c:v>
                </c:pt>
                <c:pt idx="2451">
                  <c:v>68.680000000000007</c:v>
                </c:pt>
                <c:pt idx="2452">
                  <c:v>69.08</c:v>
                </c:pt>
                <c:pt idx="2453">
                  <c:v>69.16</c:v>
                </c:pt>
                <c:pt idx="2454">
                  <c:v>69.86</c:v>
                </c:pt>
                <c:pt idx="2455">
                  <c:v>70.72</c:v>
                </c:pt>
                <c:pt idx="2456">
                  <c:v>70.239999999999995</c:v>
                </c:pt>
                <c:pt idx="2457">
                  <c:v>70.11</c:v>
                </c:pt>
                <c:pt idx="2458">
                  <c:v>69.52</c:v>
                </c:pt>
                <c:pt idx="2459">
                  <c:v>69.09</c:v>
                </c:pt>
                <c:pt idx="2460">
                  <c:v>68.47</c:v>
                </c:pt>
                <c:pt idx="2461">
                  <c:v>69.400000000000006</c:v>
                </c:pt>
                <c:pt idx="2462">
                  <c:v>69.72</c:v>
                </c:pt>
                <c:pt idx="2463">
                  <c:v>71.37</c:v>
                </c:pt>
                <c:pt idx="2464">
                  <c:v>71</c:v>
                </c:pt>
                <c:pt idx="2465">
                  <c:v>70.239999999999995</c:v>
                </c:pt>
                <c:pt idx="2466">
                  <c:v>70.569999999999993</c:v>
                </c:pt>
                <c:pt idx="2467">
                  <c:v>69.67</c:v>
                </c:pt>
                <c:pt idx="2468">
                  <c:v>69.63</c:v>
                </c:pt>
                <c:pt idx="2469">
                  <c:v>69.09</c:v>
                </c:pt>
                <c:pt idx="2470">
                  <c:v>68.75</c:v>
                </c:pt>
                <c:pt idx="2471">
                  <c:v>68.680000000000007</c:v>
                </c:pt>
                <c:pt idx="2472">
                  <c:v>68</c:v>
                </c:pt>
                <c:pt idx="2473">
                  <c:v>69.430000000000007</c:v>
                </c:pt>
                <c:pt idx="2474">
                  <c:v>69.31</c:v>
                </c:pt>
                <c:pt idx="2475">
                  <c:v>67.84</c:v>
                </c:pt>
                <c:pt idx="2476">
                  <c:v>66.099999999999994</c:v>
                </c:pt>
              </c:numCache>
            </c:numRef>
          </c:yVal>
          <c:smooth val="0"/>
        </c:ser>
        <c:dLbls>
          <c:showLegendKey val="0"/>
          <c:showVal val="0"/>
          <c:showCatName val="0"/>
          <c:showSerName val="0"/>
          <c:showPercent val="0"/>
          <c:showBubbleSize val="0"/>
        </c:dLbls>
        <c:axId val="248051968"/>
        <c:axId val="265248768"/>
      </c:scatterChart>
      <c:scatterChart>
        <c:scatterStyle val="lineMarker"/>
        <c:varyColors val="0"/>
        <c:ser>
          <c:idx val="1"/>
          <c:order val="1"/>
          <c:tx>
            <c:strRef>
              <c:f>cleanSpot!$AW$2</c:f>
              <c:strCache>
                <c:ptCount val="1"/>
                <c:pt idx="0">
                  <c:v>UL NA</c:v>
                </c:pt>
              </c:strCache>
            </c:strRef>
          </c:tx>
          <c:spPr>
            <a:ln w="19050" cap="rnd">
              <a:solidFill>
                <a:schemeClr val="accent2"/>
              </a:solidFill>
              <a:round/>
            </a:ln>
            <a:effectLst/>
          </c:spPr>
          <c:marker>
            <c:symbol val="none"/>
          </c:marker>
          <c:xVal>
            <c:numRef>
              <c:f>cleanSpot!$A$3:$A$2479</c:f>
              <c:numCache>
                <c:formatCode>m/d/yyyy</c:formatCode>
                <c:ptCount val="2477"/>
                <c:pt idx="0">
                  <c:v>38243</c:v>
                </c:pt>
                <c:pt idx="1">
                  <c:v>38244</c:v>
                </c:pt>
                <c:pt idx="2">
                  <c:v>38245</c:v>
                </c:pt>
                <c:pt idx="3">
                  <c:v>38246</c:v>
                </c:pt>
                <c:pt idx="4">
                  <c:v>38247</c:v>
                </c:pt>
                <c:pt idx="5">
                  <c:v>38250</c:v>
                </c:pt>
                <c:pt idx="6">
                  <c:v>38251</c:v>
                </c:pt>
                <c:pt idx="7">
                  <c:v>38252</c:v>
                </c:pt>
                <c:pt idx="8">
                  <c:v>38253</c:v>
                </c:pt>
                <c:pt idx="9">
                  <c:v>38254</c:v>
                </c:pt>
                <c:pt idx="10">
                  <c:v>38257</c:v>
                </c:pt>
                <c:pt idx="11">
                  <c:v>38258</c:v>
                </c:pt>
                <c:pt idx="12">
                  <c:v>38259</c:v>
                </c:pt>
                <c:pt idx="13">
                  <c:v>38260</c:v>
                </c:pt>
                <c:pt idx="14">
                  <c:v>38261</c:v>
                </c:pt>
                <c:pt idx="15">
                  <c:v>38264</c:v>
                </c:pt>
                <c:pt idx="16">
                  <c:v>38265</c:v>
                </c:pt>
                <c:pt idx="17">
                  <c:v>38266</c:v>
                </c:pt>
                <c:pt idx="18">
                  <c:v>38267</c:v>
                </c:pt>
                <c:pt idx="19">
                  <c:v>38268</c:v>
                </c:pt>
                <c:pt idx="20">
                  <c:v>38271</c:v>
                </c:pt>
                <c:pt idx="21">
                  <c:v>38272</c:v>
                </c:pt>
                <c:pt idx="22">
                  <c:v>38273</c:v>
                </c:pt>
                <c:pt idx="23">
                  <c:v>38274</c:v>
                </c:pt>
                <c:pt idx="24">
                  <c:v>38275</c:v>
                </c:pt>
                <c:pt idx="25">
                  <c:v>38278</c:v>
                </c:pt>
                <c:pt idx="26">
                  <c:v>38279</c:v>
                </c:pt>
                <c:pt idx="27">
                  <c:v>38280</c:v>
                </c:pt>
                <c:pt idx="28">
                  <c:v>38281</c:v>
                </c:pt>
                <c:pt idx="29">
                  <c:v>38282</c:v>
                </c:pt>
                <c:pt idx="30">
                  <c:v>38285</c:v>
                </c:pt>
                <c:pt idx="31">
                  <c:v>38286</c:v>
                </c:pt>
                <c:pt idx="32">
                  <c:v>38287</c:v>
                </c:pt>
                <c:pt idx="33">
                  <c:v>38288</c:v>
                </c:pt>
                <c:pt idx="34">
                  <c:v>38289</c:v>
                </c:pt>
                <c:pt idx="35">
                  <c:v>38292</c:v>
                </c:pt>
                <c:pt idx="36">
                  <c:v>38293</c:v>
                </c:pt>
                <c:pt idx="37">
                  <c:v>38294</c:v>
                </c:pt>
                <c:pt idx="38">
                  <c:v>38295</c:v>
                </c:pt>
                <c:pt idx="39">
                  <c:v>38296</c:v>
                </c:pt>
                <c:pt idx="40">
                  <c:v>38299</c:v>
                </c:pt>
                <c:pt idx="41">
                  <c:v>38300</c:v>
                </c:pt>
                <c:pt idx="42">
                  <c:v>38301</c:v>
                </c:pt>
                <c:pt idx="43">
                  <c:v>38302</c:v>
                </c:pt>
                <c:pt idx="44">
                  <c:v>38303</c:v>
                </c:pt>
                <c:pt idx="45">
                  <c:v>38306</c:v>
                </c:pt>
                <c:pt idx="46">
                  <c:v>38307</c:v>
                </c:pt>
                <c:pt idx="47">
                  <c:v>38308</c:v>
                </c:pt>
                <c:pt idx="48">
                  <c:v>38309</c:v>
                </c:pt>
                <c:pt idx="49">
                  <c:v>38310</c:v>
                </c:pt>
                <c:pt idx="50">
                  <c:v>38313</c:v>
                </c:pt>
                <c:pt idx="51">
                  <c:v>38314</c:v>
                </c:pt>
                <c:pt idx="52">
                  <c:v>38315</c:v>
                </c:pt>
                <c:pt idx="53">
                  <c:v>38316</c:v>
                </c:pt>
                <c:pt idx="54">
                  <c:v>38317</c:v>
                </c:pt>
                <c:pt idx="55">
                  <c:v>38320</c:v>
                </c:pt>
                <c:pt idx="56">
                  <c:v>38321</c:v>
                </c:pt>
                <c:pt idx="57">
                  <c:v>38322</c:v>
                </c:pt>
                <c:pt idx="58">
                  <c:v>38323</c:v>
                </c:pt>
                <c:pt idx="59">
                  <c:v>38324</c:v>
                </c:pt>
                <c:pt idx="60">
                  <c:v>38329</c:v>
                </c:pt>
                <c:pt idx="61">
                  <c:v>38330</c:v>
                </c:pt>
                <c:pt idx="62">
                  <c:v>38331</c:v>
                </c:pt>
                <c:pt idx="63">
                  <c:v>38334</c:v>
                </c:pt>
                <c:pt idx="64">
                  <c:v>38335</c:v>
                </c:pt>
                <c:pt idx="65">
                  <c:v>38336</c:v>
                </c:pt>
                <c:pt idx="66">
                  <c:v>38337</c:v>
                </c:pt>
                <c:pt idx="67">
                  <c:v>38338</c:v>
                </c:pt>
                <c:pt idx="68">
                  <c:v>38341</c:v>
                </c:pt>
                <c:pt idx="69">
                  <c:v>38342</c:v>
                </c:pt>
                <c:pt idx="70">
                  <c:v>38343</c:v>
                </c:pt>
                <c:pt idx="71">
                  <c:v>38344</c:v>
                </c:pt>
                <c:pt idx="72">
                  <c:v>38348</c:v>
                </c:pt>
                <c:pt idx="73">
                  <c:v>38349</c:v>
                </c:pt>
                <c:pt idx="74">
                  <c:v>38350</c:v>
                </c:pt>
                <c:pt idx="75">
                  <c:v>38351</c:v>
                </c:pt>
                <c:pt idx="76">
                  <c:v>38355</c:v>
                </c:pt>
                <c:pt idx="77">
                  <c:v>38356</c:v>
                </c:pt>
                <c:pt idx="78">
                  <c:v>38357</c:v>
                </c:pt>
                <c:pt idx="79">
                  <c:v>38358</c:v>
                </c:pt>
                <c:pt idx="80">
                  <c:v>38359</c:v>
                </c:pt>
                <c:pt idx="81">
                  <c:v>38362</c:v>
                </c:pt>
                <c:pt idx="82">
                  <c:v>38363</c:v>
                </c:pt>
                <c:pt idx="83">
                  <c:v>38364</c:v>
                </c:pt>
                <c:pt idx="84">
                  <c:v>38365</c:v>
                </c:pt>
                <c:pt idx="85">
                  <c:v>38366</c:v>
                </c:pt>
                <c:pt idx="86">
                  <c:v>38369</c:v>
                </c:pt>
                <c:pt idx="87">
                  <c:v>38370</c:v>
                </c:pt>
                <c:pt idx="88">
                  <c:v>38371</c:v>
                </c:pt>
                <c:pt idx="89">
                  <c:v>38372</c:v>
                </c:pt>
                <c:pt idx="90">
                  <c:v>38373</c:v>
                </c:pt>
                <c:pt idx="91">
                  <c:v>38376</c:v>
                </c:pt>
                <c:pt idx="92">
                  <c:v>38377</c:v>
                </c:pt>
                <c:pt idx="93">
                  <c:v>38378</c:v>
                </c:pt>
                <c:pt idx="94">
                  <c:v>38379</c:v>
                </c:pt>
                <c:pt idx="95">
                  <c:v>38380</c:v>
                </c:pt>
                <c:pt idx="96">
                  <c:v>38383</c:v>
                </c:pt>
                <c:pt idx="97">
                  <c:v>38384</c:v>
                </c:pt>
                <c:pt idx="98">
                  <c:v>38385</c:v>
                </c:pt>
                <c:pt idx="99">
                  <c:v>38386</c:v>
                </c:pt>
                <c:pt idx="100">
                  <c:v>38387</c:v>
                </c:pt>
                <c:pt idx="101">
                  <c:v>38390</c:v>
                </c:pt>
                <c:pt idx="102">
                  <c:v>38391</c:v>
                </c:pt>
                <c:pt idx="103">
                  <c:v>38392</c:v>
                </c:pt>
                <c:pt idx="104">
                  <c:v>38393</c:v>
                </c:pt>
                <c:pt idx="105">
                  <c:v>38394</c:v>
                </c:pt>
                <c:pt idx="106">
                  <c:v>38397</c:v>
                </c:pt>
                <c:pt idx="107">
                  <c:v>38398</c:v>
                </c:pt>
                <c:pt idx="108">
                  <c:v>38399</c:v>
                </c:pt>
                <c:pt idx="109">
                  <c:v>38400</c:v>
                </c:pt>
                <c:pt idx="110">
                  <c:v>38401</c:v>
                </c:pt>
                <c:pt idx="111">
                  <c:v>38404</c:v>
                </c:pt>
                <c:pt idx="112">
                  <c:v>38405</c:v>
                </c:pt>
                <c:pt idx="113">
                  <c:v>38406</c:v>
                </c:pt>
                <c:pt idx="114">
                  <c:v>38407</c:v>
                </c:pt>
                <c:pt idx="115">
                  <c:v>38408</c:v>
                </c:pt>
                <c:pt idx="116">
                  <c:v>38411</c:v>
                </c:pt>
                <c:pt idx="117">
                  <c:v>38412</c:v>
                </c:pt>
                <c:pt idx="118">
                  <c:v>38413</c:v>
                </c:pt>
                <c:pt idx="119">
                  <c:v>38414</c:v>
                </c:pt>
                <c:pt idx="120">
                  <c:v>38415</c:v>
                </c:pt>
                <c:pt idx="121">
                  <c:v>38418</c:v>
                </c:pt>
                <c:pt idx="122">
                  <c:v>38419</c:v>
                </c:pt>
                <c:pt idx="123">
                  <c:v>38420</c:v>
                </c:pt>
                <c:pt idx="124">
                  <c:v>38422</c:v>
                </c:pt>
                <c:pt idx="125">
                  <c:v>38425</c:v>
                </c:pt>
                <c:pt idx="126">
                  <c:v>38426</c:v>
                </c:pt>
                <c:pt idx="127">
                  <c:v>38427</c:v>
                </c:pt>
                <c:pt idx="128">
                  <c:v>38428</c:v>
                </c:pt>
                <c:pt idx="129">
                  <c:v>38429</c:v>
                </c:pt>
                <c:pt idx="130">
                  <c:v>38432</c:v>
                </c:pt>
                <c:pt idx="131">
                  <c:v>38433</c:v>
                </c:pt>
                <c:pt idx="132">
                  <c:v>38434</c:v>
                </c:pt>
                <c:pt idx="133">
                  <c:v>38435</c:v>
                </c:pt>
                <c:pt idx="134">
                  <c:v>38436</c:v>
                </c:pt>
                <c:pt idx="135">
                  <c:v>38439</c:v>
                </c:pt>
                <c:pt idx="136">
                  <c:v>38440</c:v>
                </c:pt>
                <c:pt idx="137">
                  <c:v>38441</c:v>
                </c:pt>
                <c:pt idx="138">
                  <c:v>38442</c:v>
                </c:pt>
                <c:pt idx="139">
                  <c:v>38443</c:v>
                </c:pt>
                <c:pt idx="140">
                  <c:v>38446</c:v>
                </c:pt>
                <c:pt idx="141">
                  <c:v>38447</c:v>
                </c:pt>
                <c:pt idx="142">
                  <c:v>38448</c:v>
                </c:pt>
                <c:pt idx="143">
                  <c:v>38449</c:v>
                </c:pt>
                <c:pt idx="144">
                  <c:v>38450</c:v>
                </c:pt>
                <c:pt idx="145">
                  <c:v>38453</c:v>
                </c:pt>
                <c:pt idx="146">
                  <c:v>38454</c:v>
                </c:pt>
                <c:pt idx="147">
                  <c:v>38455</c:v>
                </c:pt>
                <c:pt idx="148">
                  <c:v>38456</c:v>
                </c:pt>
                <c:pt idx="149">
                  <c:v>38457</c:v>
                </c:pt>
                <c:pt idx="150">
                  <c:v>38460</c:v>
                </c:pt>
                <c:pt idx="151">
                  <c:v>38461</c:v>
                </c:pt>
                <c:pt idx="152">
                  <c:v>38462</c:v>
                </c:pt>
                <c:pt idx="153">
                  <c:v>38463</c:v>
                </c:pt>
                <c:pt idx="154">
                  <c:v>38464</c:v>
                </c:pt>
                <c:pt idx="155">
                  <c:v>38467</c:v>
                </c:pt>
                <c:pt idx="156">
                  <c:v>38468</c:v>
                </c:pt>
                <c:pt idx="157">
                  <c:v>38469</c:v>
                </c:pt>
                <c:pt idx="158">
                  <c:v>38470</c:v>
                </c:pt>
                <c:pt idx="159">
                  <c:v>38471</c:v>
                </c:pt>
                <c:pt idx="160">
                  <c:v>38474</c:v>
                </c:pt>
                <c:pt idx="161">
                  <c:v>38475</c:v>
                </c:pt>
                <c:pt idx="162">
                  <c:v>38476</c:v>
                </c:pt>
                <c:pt idx="163">
                  <c:v>38477</c:v>
                </c:pt>
                <c:pt idx="164">
                  <c:v>38478</c:v>
                </c:pt>
                <c:pt idx="165">
                  <c:v>38481</c:v>
                </c:pt>
                <c:pt idx="166">
                  <c:v>38482</c:v>
                </c:pt>
                <c:pt idx="167">
                  <c:v>38483</c:v>
                </c:pt>
                <c:pt idx="168">
                  <c:v>38484</c:v>
                </c:pt>
                <c:pt idx="169">
                  <c:v>38489</c:v>
                </c:pt>
                <c:pt idx="170">
                  <c:v>38490</c:v>
                </c:pt>
                <c:pt idx="171">
                  <c:v>38491</c:v>
                </c:pt>
                <c:pt idx="172">
                  <c:v>38492</c:v>
                </c:pt>
                <c:pt idx="173">
                  <c:v>38495</c:v>
                </c:pt>
                <c:pt idx="174">
                  <c:v>38496</c:v>
                </c:pt>
                <c:pt idx="175">
                  <c:v>38497</c:v>
                </c:pt>
                <c:pt idx="176">
                  <c:v>38498</c:v>
                </c:pt>
                <c:pt idx="177">
                  <c:v>38499</c:v>
                </c:pt>
                <c:pt idx="178">
                  <c:v>38502</c:v>
                </c:pt>
                <c:pt idx="179">
                  <c:v>38503</c:v>
                </c:pt>
                <c:pt idx="180">
                  <c:v>38504</c:v>
                </c:pt>
                <c:pt idx="181">
                  <c:v>38505</c:v>
                </c:pt>
                <c:pt idx="182">
                  <c:v>38506</c:v>
                </c:pt>
                <c:pt idx="183">
                  <c:v>38509</c:v>
                </c:pt>
                <c:pt idx="184">
                  <c:v>38510</c:v>
                </c:pt>
                <c:pt idx="185">
                  <c:v>38511</c:v>
                </c:pt>
                <c:pt idx="186">
                  <c:v>38512</c:v>
                </c:pt>
                <c:pt idx="187">
                  <c:v>38513</c:v>
                </c:pt>
                <c:pt idx="188">
                  <c:v>38516</c:v>
                </c:pt>
                <c:pt idx="189">
                  <c:v>38517</c:v>
                </c:pt>
                <c:pt idx="190">
                  <c:v>38518</c:v>
                </c:pt>
                <c:pt idx="191">
                  <c:v>38519</c:v>
                </c:pt>
                <c:pt idx="192">
                  <c:v>38520</c:v>
                </c:pt>
                <c:pt idx="193">
                  <c:v>38523</c:v>
                </c:pt>
                <c:pt idx="194">
                  <c:v>38524</c:v>
                </c:pt>
                <c:pt idx="195">
                  <c:v>38525</c:v>
                </c:pt>
                <c:pt idx="196">
                  <c:v>38526</c:v>
                </c:pt>
                <c:pt idx="197">
                  <c:v>38527</c:v>
                </c:pt>
                <c:pt idx="198">
                  <c:v>38530</c:v>
                </c:pt>
                <c:pt idx="199">
                  <c:v>38531</c:v>
                </c:pt>
                <c:pt idx="200">
                  <c:v>38532</c:v>
                </c:pt>
                <c:pt idx="201">
                  <c:v>38533</c:v>
                </c:pt>
                <c:pt idx="202">
                  <c:v>38534</c:v>
                </c:pt>
                <c:pt idx="203">
                  <c:v>38537</c:v>
                </c:pt>
                <c:pt idx="204">
                  <c:v>38538</c:v>
                </c:pt>
                <c:pt idx="205">
                  <c:v>38539</c:v>
                </c:pt>
                <c:pt idx="206">
                  <c:v>38540</c:v>
                </c:pt>
                <c:pt idx="207">
                  <c:v>38541</c:v>
                </c:pt>
                <c:pt idx="208">
                  <c:v>38544</c:v>
                </c:pt>
                <c:pt idx="209">
                  <c:v>38545</c:v>
                </c:pt>
                <c:pt idx="210">
                  <c:v>38546</c:v>
                </c:pt>
                <c:pt idx="211">
                  <c:v>38547</c:v>
                </c:pt>
                <c:pt idx="212">
                  <c:v>38548</c:v>
                </c:pt>
                <c:pt idx="213">
                  <c:v>38551</c:v>
                </c:pt>
                <c:pt idx="214">
                  <c:v>38552</c:v>
                </c:pt>
                <c:pt idx="215">
                  <c:v>38553</c:v>
                </c:pt>
                <c:pt idx="216">
                  <c:v>38554</c:v>
                </c:pt>
                <c:pt idx="217">
                  <c:v>38555</c:v>
                </c:pt>
                <c:pt idx="218">
                  <c:v>38558</c:v>
                </c:pt>
                <c:pt idx="219">
                  <c:v>38559</c:v>
                </c:pt>
                <c:pt idx="220">
                  <c:v>38560</c:v>
                </c:pt>
                <c:pt idx="221">
                  <c:v>38561</c:v>
                </c:pt>
                <c:pt idx="222">
                  <c:v>38562</c:v>
                </c:pt>
                <c:pt idx="223">
                  <c:v>38565</c:v>
                </c:pt>
                <c:pt idx="224">
                  <c:v>38566</c:v>
                </c:pt>
                <c:pt idx="225">
                  <c:v>38567</c:v>
                </c:pt>
                <c:pt idx="226">
                  <c:v>38568</c:v>
                </c:pt>
                <c:pt idx="227">
                  <c:v>38569</c:v>
                </c:pt>
                <c:pt idx="228">
                  <c:v>38572</c:v>
                </c:pt>
                <c:pt idx="229">
                  <c:v>38573</c:v>
                </c:pt>
                <c:pt idx="230">
                  <c:v>38574</c:v>
                </c:pt>
                <c:pt idx="231">
                  <c:v>38575</c:v>
                </c:pt>
                <c:pt idx="232">
                  <c:v>38576</c:v>
                </c:pt>
                <c:pt idx="233">
                  <c:v>38579</c:v>
                </c:pt>
                <c:pt idx="234">
                  <c:v>38580</c:v>
                </c:pt>
                <c:pt idx="235">
                  <c:v>38581</c:v>
                </c:pt>
                <c:pt idx="236">
                  <c:v>38582</c:v>
                </c:pt>
                <c:pt idx="237">
                  <c:v>38583</c:v>
                </c:pt>
                <c:pt idx="238">
                  <c:v>38586</c:v>
                </c:pt>
                <c:pt idx="239">
                  <c:v>38587</c:v>
                </c:pt>
                <c:pt idx="240">
                  <c:v>38588</c:v>
                </c:pt>
                <c:pt idx="241">
                  <c:v>38589</c:v>
                </c:pt>
                <c:pt idx="242">
                  <c:v>38590</c:v>
                </c:pt>
                <c:pt idx="243">
                  <c:v>38593</c:v>
                </c:pt>
                <c:pt idx="244">
                  <c:v>38594</c:v>
                </c:pt>
                <c:pt idx="245">
                  <c:v>38595</c:v>
                </c:pt>
                <c:pt idx="246">
                  <c:v>38596</c:v>
                </c:pt>
                <c:pt idx="247">
                  <c:v>38597</c:v>
                </c:pt>
                <c:pt idx="248">
                  <c:v>38600</c:v>
                </c:pt>
                <c:pt idx="249">
                  <c:v>38601</c:v>
                </c:pt>
                <c:pt idx="250">
                  <c:v>38602</c:v>
                </c:pt>
                <c:pt idx="251">
                  <c:v>38603</c:v>
                </c:pt>
                <c:pt idx="252">
                  <c:v>38604</c:v>
                </c:pt>
                <c:pt idx="253">
                  <c:v>38607</c:v>
                </c:pt>
                <c:pt idx="254">
                  <c:v>38608</c:v>
                </c:pt>
                <c:pt idx="255">
                  <c:v>38609</c:v>
                </c:pt>
                <c:pt idx="256">
                  <c:v>38610</c:v>
                </c:pt>
                <c:pt idx="257">
                  <c:v>38611</c:v>
                </c:pt>
                <c:pt idx="258">
                  <c:v>38614</c:v>
                </c:pt>
                <c:pt idx="259">
                  <c:v>38615</c:v>
                </c:pt>
                <c:pt idx="260">
                  <c:v>38616</c:v>
                </c:pt>
                <c:pt idx="261">
                  <c:v>38617</c:v>
                </c:pt>
                <c:pt idx="262">
                  <c:v>38618</c:v>
                </c:pt>
                <c:pt idx="263">
                  <c:v>38621</c:v>
                </c:pt>
                <c:pt idx="264">
                  <c:v>38622</c:v>
                </c:pt>
                <c:pt idx="265">
                  <c:v>38623</c:v>
                </c:pt>
                <c:pt idx="266">
                  <c:v>38624</c:v>
                </c:pt>
                <c:pt idx="267">
                  <c:v>38625</c:v>
                </c:pt>
                <c:pt idx="268">
                  <c:v>38628</c:v>
                </c:pt>
                <c:pt idx="269">
                  <c:v>38629</c:v>
                </c:pt>
                <c:pt idx="270">
                  <c:v>38630</c:v>
                </c:pt>
                <c:pt idx="271">
                  <c:v>38631</c:v>
                </c:pt>
                <c:pt idx="272">
                  <c:v>38632</c:v>
                </c:pt>
                <c:pt idx="273">
                  <c:v>38635</c:v>
                </c:pt>
                <c:pt idx="274">
                  <c:v>38636</c:v>
                </c:pt>
                <c:pt idx="275">
                  <c:v>38637</c:v>
                </c:pt>
                <c:pt idx="276">
                  <c:v>38638</c:v>
                </c:pt>
                <c:pt idx="277">
                  <c:v>38639</c:v>
                </c:pt>
                <c:pt idx="278">
                  <c:v>38642</c:v>
                </c:pt>
                <c:pt idx="279">
                  <c:v>38643</c:v>
                </c:pt>
                <c:pt idx="280">
                  <c:v>38644</c:v>
                </c:pt>
                <c:pt idx="281">
                  <c:v>38645</c:v>
                </c:pt>
                <c:pt idx="282">
                  <c:v>38646</c:v>
                </c:pt>
                <c:pt idx="283">
                  <c:v>38649</c:v>
                </c:pt>
                <c:pt idx="284">
                  <c:v>38650</c:v>
                </c:pt>
                <c:pt idx="285">
                  <c:v>38651</c:v>
                </c:pt>
                <c:pt idx="286">
                  <c:v>38652</c:v>
                </c:pt>
                <c:pt idx="287">
                  <c:v>38653</c:v>
                </c:pt>
                <c:pt idx="288">
                  <c:v>38656</c:v>
                </c:pt>
                <c:pt idx="289">
                  <c:v>38657</c:v>
                </c:pt>
                <c:pt idx="290">
                  <c:v>38659</c:v>
                </c:pt>
                <c:pt idx="291">
                  <c:v>38660</c:v>
                </c:pt>
                <c:pt idx="292">
                  <c:v>38663</c:v>
                </c:pt>
                <c:pt idx="293">
                  <c:v>38664</c:v>
                </c:pt>
                <c:pt idx="294">
                  <c:v>38665</c:v>
                </c:pt>
                <c:pt idx="295">
                  <c:v>38666</c:v>
                </c:pt>
                <c:pt idx="296">
                  <c:v>38667</c:v>
                </c:pt>
                <c:pt idx="297">
                  <c:v>38670</c:v>
                </c:pt>
                <c:pt idx="298">
                  <c:v>38671</c:v>
                </c:pt>
                <c:pt idx="299">
                  <c:v>38673</c:v>
                </c:pt>
                <c:pt idx="300">
                  <c:v>38674</c:v>
                </c:pt>
                <c:pt idx="301">
                  <c:v>38677</c:v>
                </c:pt>
                <c:pt idx="302">
                  <c:v>38678</c:v>
                </c:pt>
                <c:pt idx="303">
                  <c:v>38679</c:v>
                </c:pt>
                <c:pt idx="304">
                  <c:v>38680</c:v>
                </c:pt>
                <c:pt idx="305">
                  <c:v>38681</c:v>
                </c:pt>
                <c:pt idx="306">
                  <c:v>38684</c:v>
                </c:pt>
                <c:pt idx="307">
                  <c:v>38685</c:v>
                </c:pt>
                <c:pt idx="308">
                  <c:v>38686</c:v>
                </c:pt>
                <c:pt idx="309">
                  <c:v>38687</c:v>
                </c:pt>
                <c:pt idx="310">
                  <c:v>38688</c:v>
                </c:pt>
                <c:pt idx="311">
                  <c:v>38691</c:v>
                </c:pt>
                <c:pt idx="312">
                  <c:v>38692</c:v>
                </c:pt>
                <c:pt idx="313">
                  <c:v>38693</c:v>
                </c:pt>
                <c:pt idx="314">
                  <c:v>38694</c:v>
                </c:pt>
                <c:pt idx="315">
                  <c:v>38695</c:v>
                </c:pt>
                <c:pt idx="316">
                  <c:v>38698</c:v>
                </c:pt>
                <c:pt idx="317">
                  <c:v>38699</c:v>
                </c:pt>
                <c:pt idx="318">
                  <c:v>38700</c:v>
                </c:pt>
                <c:pt idx="319">
                  <c:v>38701</c:v>
                </c:pt>
                <c:pt idx="320">
                  <c:v>38702</c:v>
                </c:pt>
                <c:pt idx="321">
                  <c:v>38705</c:v>
                </c:pt>
                <c:pt idx="322">
                  <c:v>38706</c:v>
                </c:pt>
                <c:pt idx="323">
                  <c:v>38707</c:v>
                </c:pt>
                <c:pt idx="324">
                  <c:v>38708</c:v>
                </c:pt>
                <c:pt idx="325">
                  <c:v>38709</c:v>
                </c:pt>
                <c:pt idx="326">
                  <c:v>38712</c:v>
                </c:pt>
                <c:pt idx="327">
                  <c:v>38713</c:v>
                </c:pt>
                <c:pt idx="328">
                  <c:v>38714</c:v>
                </c:pt>
                <c:pt idx="329">
                  <c:v>38715</c:v>
                </c:pt>
                <c:pt idx="330">
                  <c:v>38716</c:v>
                </c:pt>
                <c:pt idx="331">
                  <c:v>38719</c:v>
                </c:pt>
                <c:pt idx="332">
                  <c:v>38720</c:v>
                </c:pt>
                <c:pt idx="333">
                  <c:v>38721</c:v>
                </c:pt>
                <c:pt idx="334">
                  <c:v>38722</c:v>
                </c:pt>
                <c:pt idx="335">
                  <c:v>38723</c:v>
                </c:pt>
                <c:pt idx="336">
                  <c:v>38726</c:v>
                </c:pt>
                <c:pt idx="337">
                  <c:v>38727</c:v>
                </c:pt>
                <c:pt idx="338">
                  <c:v>38728</c:v>
                </c:pt>
                <c:pt idx="339">
                  <c:v>38729</c:v>
                </c:pt>
                <c:pt idx="340">
                  <c:v>38730</c:v>
                </c:pt>
                <c:pt idx="341">
                  <c:v>38733</c:v>
                </c:pt>
                <c:pt idx="342">
                  <c:v>38734</c:v>
                </c:pt>
                <c:pt idx="343">
                  <c:v>38735</c:v>
                </c:pt>
                <c:pt idx="344">
                  <c:v>38736</c:v>
                </c:pt>
                <c:pt idx="345">
                  <c:v>38737</c:v>
                </c:pt>
                <c:pt idx="346">
                  <c:v>38740</c:v>
                </c:pt>
                <c:pt idx="347">
                  <c:v>38741</c:v>
                </c:pt>
                <c:pt idx="348">
                  <c:v>38742</c:v>
                </c:pt>
                <c:pt idx="349">
                  <c:v>38743</c:v>
                </c:pt>
                <c:pt idx="350">
                  <c:v>38744</c:v>
                </c:pt>
                <c:pt idx="351">
                  <c:v>38747</c:v>
                </c:pt>
                <c:pt idx="352">
                  <c:v>38748</c:v>
                </c:pt>
                <c:pt idx="353">
                  <c:v>38749</c:v>
                </c:pt>
                <c:pt idx="354">
                  <c:v>38750</c:v>
                </c:pt>
                <c:pt idx="355">
                  <c:v>38751</c:v>
                </c:pt>
                <c:pt idx="356">
                  <c:v>38754</c:v>
                </c:pt>
                <c:pt idx="357">
                  <c:v>38755</c:v>
                </c:pt>
                <c:pt idx="358">
                  <c:v>38756</c:v>
                </c:pt>
                <c:pt idx="359">
                  <c:v>38757</c:v>
                </c:pt>
                <c:pt idx="360">
                  <c:v>38758</c:v>
                </c:pt>
                <c:pt idx="361">
                  <c:v>38761</c:v>
                </c:pt>
                <c:pt idx="362">
                  <c:v>38762</c:v>
                </c:pt>
                <c:pt idx="363">
                  <c:v>38763</c:v>
                </c:pt>
                <c:pt idx="364">
                  <c:v>38764</c:v>
                </c:pt>
                <c:pt idx="365">
                  <c:v>38765</c:v>
                </c:pt>
                <c:pt idx="366">
                  <c:v>38768</c:v>
                </c:pt>
                <c:pt idx="367">
                  <c:v>38769</c:v>
                </c:pt>
                <c:pt idx="368">
                  <c:v>38770</c:v>
                </c:pt>
                <c:pt idx="369">
                  <c:v>38771</c:v>
                </c:pt>
                <c:pt idx="370">
                  <c:v>38772</c:v>
                </c:pt>
                <c:pt idx="371">
                  <c:v>38775</c:v>
                </c:pt>
                <c:pt idx="372">
                  <c:v>38776</c:v>
                </c:pt>
                <c:pt idx="373">
                  <c:v>38778</c:v>
                </c:pt>
                <c:pt idx="374">
                  <c:v>38779</c:v>
                </c:pt>
                <c:pt idx="375">
                  <c:v>38782</c:v>
                </c:pt>
                <c:pt idx="376">
                  <c:v>38783</c:v>
                </c:pt>
                <c:pt idx="377">
                  <c:v>38784</c:v>
                </c:pt>
                <c:pt idx="378">
                  <c:v>38785</c:v>
                </c:pt>
                <c:pt idx="379">
                  <c:v>38786</c:v>
                </c:pt>
                <c:pt idx="380">
                  <c:v>38789</c:v>
                </c:pt>
                <c:pt idx="381">
                  <c:v>38790</c:v>
                </c:pt>
                <c:pt idx="382">
                  <c:v>38791</c:v>
                </c:pt>
                <c:pt idx="383">
                  <c:v>38792</c:v>
                </c:pt>
                <c:pt idx="384">
                  <c:v>38793</c:v>
                </c:pt>
                <c:pt idx="385">
                  <c:v>38796</c:v>
                </c:pt>
                <c:pt idx="386">
                  <c:v>38797</c:v>
                </c:pt>
                <c:pt idx="387">
                  <c:v>38798</c:v>
                </c:pt>
                <c:pt idx="388">
                  <c:v>38799</c:v>
                </c:pt>
                <c:pt idx="389">
                  <c:v>38800</c:v>
                </c:pt>
                <c:pt idx="390">
                  <c:v>38803</c:v>
                </c:pt>
                <c:pt idx="391">
                  <c:v>38804</c:v>
                </c:pt>
                <c:pt idx="392">
                  <c:v>38805</c:v>
                </c:pt>
                <c:pt idx="393">
                  <c:v>38806</c:v>
                </c:pt>
                <c:pt idx="394">
                  <c:v>38807</c:v>
                </c:pt>
                <c:pt idx="395">
                  <c:v>38810</c:v>
                </c:pt>
                <c:pt idx="396">
                  <c:v>38811</c:v>
                </c:pt>
                <c:pt idx="397">
                  <c:v>38812</c:v>
                </c:pt>
                <c:pt idx="398">
                  <c:v>38813</c:v>
                </c:pt>
                <c:pt idx="399">
                  <c:v>38814</c:v>
                </c:pt>
                <c:pt idx="400">
                  <c:v>38817</c:v>
                </c:pt>
                <c:pt idx="401">
                  <c:v>38818</c:v>
                </c:pt>
                <c:pt idx="402">
                  <c:v>38819</c:v>
                </c:pt>
                <c:pt idx="403">
                  <c:v>38820</c:v>
                </c:pt>
                <c:pt idx="404">
                  <c:v>38821</c:v>
                </c:pt>
                <c:pt idx="405">
                  <c:v>38824</c:v>
                </c:pt>
                <c:pt idx="406">
                  <c:v>38825</c:v>
                </c:pt>
                <c:pt idx="407">
                  <c:v>38826</c:v>
                </c:pt>
                <c:pt idx="408">
                  <c:v>38827</c:v>
                </c:pt>
                <c:pt idx="409">
                  <c:v>38828</c:v>
                </c:pt>
                <c:pt idx="410">
                  <c:v>38831</c:v>
                </c:pt>
                <c:pt idx="411">
                  <c:v>38832</c:v>
                </c:pt>
                <c:pt idx="412">
                  <c:v>38833</c:v>
                </c:pt>
                <c:pt idx="413">
                  <c:v>38834</c:v>
                </c:pt>
                <c:pt idx="414">
                  <c:v>38835</c:v>
                </c:pt>
                <c:pt idx="415">
                  <c:v>38838</c:v>
                </c:pt>
                <c:pt idx="416">
                  <c:v>38839</c:v>
                </c:pt>
                <c:pt idx="417">
                  <c:v>38840</c:v>
                </c:pt>
                <c:pt idx="418">
                  <c:v>38841</c:v>
                </c:pt>
                <c:pt idx="419">
                  <c:v>38842</c:v>
                </c:pt>
                <c:pt idx="420">
                  <c:v>38845</c:v>
                </c:pt>
                <c:pt idx="421">
                  <c:v>38846</c:v>
                </c:pt>
                <c:pt idx="422">
                  <c:v>38847</c:v>
                </c:pt>
                <c:pt idx="423">
                  <c:v>38848</c:v>
                </c:pt>
                <c:pt idx="424">
                  <c:v>38849</c:v>
                </c:pt>
                <c:pt idx="425">
                  <c:v>38852</c:v>
                </c:pt>
                <c:pt idx="426">
                  <c:v>38853</c:v>
                </c:pt>
                <c:pt idx="427">
                  <c:v>38854</c:v>
                </c:pt>
                <c:pt idx="428">
                  <c:v>38855</c:v>
                </c:pt>
                <c:pt idx="429">
                  <c:v>38856</c:v>
                </c:pt>
                <c:pt idx="430">
                  <c:v>38859</c:v>
                </c:pt>
                <c:pt idx="431">
                  <c:v>38860</c:v>
                </c:pt>
                <c:pt idx="432">
                  <c:v>38861</c:v>
                </c:pt>
                <c:pt idx="433">
                  <c:v>38862</c:v>
                </c:pt>
                <c:pt idx="434">
                  <c:v>38863</c:v>
                </c:pt>
                <c:pt idx="435">
                  <c:v>38866</c:v>
                </c:pt>
                <c:pt idx="436">
                  <c:v>38867</c:v>
                </c:pt>
                <c:pt idx="437">
                  <c:v>38868</c:v>
                </c:pt>
                <c:pt idx="438">
                  <c:v>38869</c:v>
                </c:pt>
                <c:pt idx="439">
                  <c:v>38870</c:v>
                </c:pt>
                <c:pt idx="440">
                  <c:v>38873</c:v>
                </c:pt>
                <c:pt idx="441">
                  <c:v>38874</c:v>
                </c:pt>
                <c:pt idx="442">
                  <c:v>38875</c:v>
                </c:pt>
                <c:pt idx="443">
                  <c:v>38876</c:v>
                </c:pt>
                <c:pt idx="444">
                  <c:v>38877</c:v>
                </c:pt>
                <c:pt idx="445">
                  <c:v>38880</c:v>
                </c:pt>
                <c:pt idx="446">
                  <c:v>38881</c:v>
                </c:pt>
                <c:pt idx="447">
                  <c:v>38882</c:v>
                </c:pt>
                <c:pt idx="448">
                  <c:v>38883</c:v>
                </c:pt>
                <c:pt idx="449">
                  <c:v>38884</c:v>
                </c:pt>
                <c:pt idx="450">
                  <c:v>38887</c:v>
                </c:pt>
                <c:pt idx="451">
                  <c:v>38889</c:v>
                </c:pt>
                <c:pt idx="452">
                  <c:v>38891</c:v>
                </c:pt>
                <c:pt idx="453">
                  <c:v>38894</c:v>
                </c:pt>
                <c:pt idx="454">
                  <c:v>38895</c:v>
                </c:pt>
                <c:pt idx="455">
                  <c:v>38896</c:v>
                </c:pt>
                <c:pt idx="456">
                  <c:v>38897</c:v>
                </c:pt>
                <c:pt idx="457">
                  <c:v>38898</c:v>
                </c:pt>
                <c:pt idx="458">
                  <c:v>38900</c:v>
                </c:pt>
                <c:pt idx="459">
                  <c:v>38901</c:v>
                </c:pt>
                <c:pt idx="460">
                  <c:v>38902</c:v>
                </c:pt>
                <c:pt idx="461">
                  <c:v>38904</c:v>
                </c:pt>
                <c:pt idx="462">
                  <c:v>38905</c:v>
                </c:pt>
                <c:pt idx="463">
                  <c:v>38908</c:v>
                </c:pt>
                <c:pt idx="464">
                  <c:v>38909</c:v>
                </c:pt>
                <c:pt idx="465">
                  <c:v>38910</c:v>
                </c:pt>
                <c:pt idx="466">
                  <c:v>38911</c:v>
                </c:pt>
                <c:pt idx="467">
                  <c:v>38912</c:v>
                </c:pt>
                <c:pt idx="468">
                  <c:v>38915</c:v>
                </c:pt>
                <c:pt idx="469">
                  <c:v>38916</c:v>
                </c:pt>
                <c:pt idx="470">
                  <c:v>38917</c:v>
                </c:pt>
                <c:pt idx="471">
                  <c:v>38918</c:v>
                </c:pt>
                <c:pt idx="472">
                  <c:v>38919</c:v>
                </c:pt>
                <c:pt idx="473">
                  <c:v>38922</c:v>
                </c:pt>
                <c:pt idx="474">
                  <c:v>38923</c:v>
                </c:pt>
                <c:pt idx="475">
                  <c:v>38924</c:v>
                </c:pt>
                <c:pt idx="476">
                  <c:v>38925</c:v>
                </c:pt>
                <c:pt idx="477">
                  <c:v>38926</c:v>
                </c:pt>
                <c:pt idx="478">
                  <c:v>38929</c:v>
                </c:pt>
                <c:pt idx="479">
                  <c:v>38930</c:v>
                </c:pt>
                <c:pt idx="480">
                  <c:v>38931</c:v>
                </c:pt>
                <c:pt idx="481">
                  <c:v>38932</c:v>
                </c:pt>
                <c:pt idx="482">
                  <c:v>38933</c:v>
                </c:pt>
                <c:pt idx="483">
                  <c:v>38936</c:v>
                </c:pt>
                <c:pt idx="484">
                  <c:v>38937</c:v>
                </c:pt>
                <c:pt idx="485">
                  <c:v>38938</c:v>
                </c:pt>
                <c:pt idx="486">
                  <c:v>38939</c:v>
                </c:pt>
                <c:pt idx="487">
                  <c:v>38940</c:v>
                </c:pt>
                <c:pt idx="488">
                  <c:v>38943</c:v>
                </c:pt>
                <c:pt idx="489">
                  <c:v>38944</c:v>
                </c:pt>
                <c:pt idx="490">
                  <c:v>38945</c:v>
                </c:pt>
                <c:pt idx="491">
                  <c:v>38946</c:v>
                </c:pt>
                <c:pt idx="492">
                  <c:v>38947</c:v>
                </c:pt>
                <c:pt idx="493">
                  <c:v>38951</c:v>
                </c:pt>
                <c:pt idx="494">
                  <c:v>38952</c:v>
                </c:pt>
                <c:pt idx="495">
                  <c:v>38953</c:v>
                </c:pt>
                <c:pt idx="496">
                  <c:v>38954</c:v>
                </c:pt>
                <c:pt idx="497">
                  <c:v>38957</c:v>
                </c:pt>
                <c:pt idx="498">
                  <c:v>38958</c:v>
                </c:pt>
                <c:pt idx="499">
                  <c:v>38959</c:v>
                </c:pt>
                <c:pt idx="500">
                  <c:v>38960</c:v>
                </c:pt>
                <c:pt idx="501">
                  <c:v>38961</c:v>
                </c:pt>
                <c:pt idx="502">
                  <c:v>38964</c:v>
                </c:pt>
                <c:pt idx="503">
                  <c:v>38965</c:v>
                </c:pt>
                <c:pt idx="504">
                  <c:v>38966</c:v>
                </c:pt>
                <c:pt idx="505">
                  <c:v>38967</c:v>
                </c:pt>
                <c:pt idx="506">
                  <c:v>38968</c:v>
                </c:pt>
                <c:pt idx="507">
                  <c:v>38972</c:v>
                </c:pt>
                <c:pt idx="508">
                  <c:v>38973</c:v>
                </c:pt>
                <c:pt idx="509">
                  <c:v>38974</c:v>
                </c:pt>
                <c:pt idx="510">
                  <c:v>38975</c:v>
                </c:pt>
                <c:pt idx="511">
                  <c:v>38978</c:v>
                </c:pt>
                <c:pt idx="512">
                  <c:v>38979</c:v>
                </c:pt>
                <c:pt idx="513">
                  <c:v>38980</c:v>
                </c:pt>
                <c:pt idx="514">
                  <c:v>38982</c:v>
                </c:pt>
                <c:pt idx="515">
                  <c:v>38985</c:v>
                </c:pt>
                <c:pt idx="516">
                  <c:v>38987</c:v>
                </c:pt>
                <c:pt idx="517">
                  <c:v>38988</c:v>
                </c:pt>
                <c:pt idx="518">
                  <c:v>38989</c:v>
                </c:pt>
                <c:pt idx="519">
                  <c:v>38992</c:v>
                </c:pt>
                <c:pt idx="520">
                  <c:v>38995</c:v>
                </c:pt>
                <c:pt idx="521">
                  <c:v>38999</c:v>
                </c:pt>
                <c:pt idx="522">
                  <c:v>39003</c:v>
                </c:pt>
                <c:pt idx="523">
                  <c:v>39006</c:v>
                </c:pt>
                <c:pt idx="524">
                  <c:v>39009</c:v>
                </c:pt>
                <c:pt idx="525">
                  <c:v>39010</c:v>
                </c:pt>
                <c:pt idx="526">
                  <c:v>39013</c:v>
                </c:pt>
                <c:pt idx="527">
                  <c:v>39015</c:v>
                </c:pt>
                <c:pt idx="528">
                  <c:v>39017</c:v>
                </c:pt>
                <c:pt idx="529">
                  <c:v>39020</c:v>
                </c:pt>
                <c:pt idx="530">
                  <c:v>39023</c:v>
                </c:pt>
                <c:pt idx="531">
                  <c:v>39024</c:v>
                </c:pt>
                <c:pt idx="532">
                  <c:v>39027</c:v>
                </c:pt>
                <c:pt idx="533">
                  <c:v>39028</c:v>
                </c:pt>
                <c:pt idx="534">
                  <c:v>39029</c:v>
                </c:pt>
                <c:pt idx="535">
                  <c:v>39030</c:v>
                </c:pt>
                <c:pt idx="536">
                  <c:v>39032</c:v>
                </c:pt>
                <c:pt idx="537">
                  <c:v>39037</c:v>
                </c:pt>
                <c:pt idx="538">
                  <c:v>39038</c:v>
                </c:pt>
                <c:pt idx="539">
                  <c:v>39039</c:v>
                </c:pt>
                <c:pt idx="540">
                  <c:v>39041</c:v>
                </c:pt>
                <c:pt idx="541">
                  <c:v>39045</c:v>
                </c:pt>
                <c:pt idx="542">
                  <c:v>39046</c:v>
                </c:pt>
                <c:pt idx="543">
                  <c:v>39048</c:v>
                </c:pt>
                <c:pt idx="544">
                  <c:v>39049</c:v>
                </c:pt>
                <c:pt idx="545">
                  <c:v>39050</c:v>
                </c:pt>
                <c:pt idx="546">
                  <c:v>39052</c:v>
                </c:pt>
                <c:pt idx="547">
                  <c:v>39055</c:v>
                </c:pt>
                <c:pt idx="548">
                  <c:v>39056</c:v>
                </c:pt>
                <c:pt idx="549">
                  <c:v>39058</c:v>
                </c:pt>
                <c:pt idx="550">
                  <c:v>39060</c:v>
                </c:pt>
                <c:pt idx="551">
                  <c:v>39062</c:v>
                </c:pt>
                <c:pt idx="552">
                  <c:v>39063</c:v>
                </c:pt>
                <c:pt idx="553">
                  <c:v>39064</c:v>
                </c:pt>
                <c:pt idx="554">
                  <c:v>39065</c:v>
                </c:pt>
                <c:pt idx="555">
                  <c:v>39066</c:v>
                </c:pt>
                <c:pt idx="556">
                  <c:v>39069</c:v>
                </c:pt>
                <c:pt idx="557">
                  <c:v>39070</c:v>
                </c:pt>
                <c:pt idx="558">
                  <c:v>39071</c:v>
                </c:pt>
                <c:pt idx="559">
                  <c:v>39072</c:v>
                </c:pt>
                <c:pt idx="560">
                  <c:v>39073</c:v>
                </c:pt>
                <c:pt idx="561">
                  <c:v>39076</c:v>
                </c:pt>
                <c:pt idx="562">
                  <c:v>39077</c:v>
                </c:pt>
                <c:pt idx="563">
                  <c:v>39078</c:v>
                </c:pt>
                <c:pt idx="564">
                  <c:v>39079</c:v>
                </c:pt>
                <c:pt idx="565">
                  <c:v>39080</c:v>
                </c:pt>
                <c:pt idx="566">
                  <c:v>39083</c:v>
                </c:pt>
                <c:pt idx="567">
                  <c:v>39084</c:v>
                </c:pt>
                <c:pt idx="568">
                  <c:v>39085</c:v>
                </c:pt>
                <c:pt idx="569">
                  <c:v>39086</c:v>
                </c:pt>
                <c:pt idx="570">
                  <c:v>39087</c:v>
                </c:pt>
                <c:pt idx="571">
                  <c:v>39090</c:v>
                </c:pt>
                <c:pt idx="572">
                  <c:v>39091</c:v>
                </c:pt>
                <c:pt idx="573">
                  <c:v>39092</c:v>
                </c:pt>
                <c:pt idx="574">
                  <c:v>39093</c:v>
                </c:pt>
                <c:pt idx="575">
                  <c:v>39094</c:v>
                </c:pt>
                <c:pt idx="576">
                  <c:v>39097</c:v>
                </c:pt>
                <c:pt idx="577">
                  <c:v>39098</c:v>
                </c:pt>
                <c:pt idx="578">
                  <c:v>39099</c:v>
                </c:pt>
                <c:pt idx="579">
                  <c:v>39100</c:v>
                </c:pt>
                <c:pt idx="580">
                  <c:v>39101</c:v>
                </c:pt>
                <c:pt idx="581">
                  <c:v>39104</c:v>
                </c:pt>
                <c:pt idx="582">
                  <c:v>39105</c:v>
                </c:pt>
                <c:pt idx="583">
                  <c:v>39106</c:v>
                </c:pt>
                <c:pt idx="584">
                  <c:v>39107</c:v>
                </c:pt>
                <c:pt idx="585">
                  <c:v>39108</c:v>
                </c:pt>
                <c:pt idx="586">
                  <c:v>39111</c:v>
                </c:pt>
                <c:pt idx="587">
                  <c:v>39112</c:v>
                </c:pt>
                <c:pt idx="588">
                  <c:v>39115</c:v>
                </c:pt>
                <c:pt idx="589">
                  <c:v>39118</c:v>
                </c:pt>
                <c:pt idx="590">
                  <c:v>39119</c:v>
                </c:pt>
                <c:pt idx="591">
                  <c:v>39120</c:v>
                </c:pt>
                <c:pt idx="592">
                  <c:v>39121</c:v>
                </c:pt>
                <c:pt idx="593">
                  <c:v>39122</c:v>
                </c:pt>
                <c:pt idx="594">
                  <c:v>39125</c:v>
                </c:pt>
                <c:pt idx="595">
                  <c:v>39126</c:v>
                </c:pt>
                <c:pt idx="596">
                  <c:v>39127</c:v>
                </c:pt>
                <c:pt idx="597">
                  <c:v>39128</c:v>
                </c:pt>
                <c:pt idx="598">
                  <c:v>39129</c:v>
                </c:pt>
                <c:pt idx="599">
                  <c:v>39132</c:v>
                </c:pt>
                <c:pt idx="600">
                  <c:v>39133</c:v>
                </c:pt>
                <c:pt idx="601">
                  <c:v>39134</c:v>
                </c:pt>
                <c:pt idx="602">
                  <c:v>39135</c:v>
                </c:pt>
                <c:pt idx="603">
                  <c:v>39136</c:v>
                </c:pt>
                <c:pt idx="604">
                  <c:v>39139</c:v>
                </c:pt>
                <c:pt idx="605">
                  <c:v>39140</c:v>
                </c:pt>
                <c:pt idx="606">
                  <c:v>39141</c:v>
                </c:pt>
                <c:pt idx="607">
                  <c:v>39142</c:v>
                </c:pt>
                <c:pt idx="608">
                  <c:v>39146</c:v>
                </c:pt>
                <c:pt idx="609">
                  <c:v>39147</c:v>
                </c:pt>
                <c:pt idx="610">
                  <c:v>39148</c:v>
                </c:pt>
                <c:pt idx="611">
                  <c:v>39149</c:v>
                </c:pt>
                <c:pt idx="612">
                  <c:v>39150</c:v>
                </c:pt>
                <c:pt idx="613">
                  <c:v>39153</c:v>
                </c:pt>
                <c:pt idx="614">
                  <c:v>39154</c:v>
                </c:pt>
                <c:pt idx="615">
                  <c:v>39155</c:v>
                </c:pt>
                <c:pt idx="616">
                  <c:v>39156</c:v>
                </c:pt>
                <c:pt idx="617">
                  <c:v>39157</c:v>
                </c:pt>
                <c:pt idx="618">
                  <c:v>39160</c:v>
                </c:pt>
                <c:pt idx="619">
                  <c:v>39161</c:v>
                </c:pt>
                <c:pt idx="620">
                  <c:v>39162</c:v>
                </c:pt>
                <c:pt idx="621">
                  <c:v>39163</c:v>
                </c:pt>
                <c:pt idx="622">
                  <c:v>39164</c:v>
                </c:pt>
                <c:pt idx="623">
                  <c:v>39167</c:v>
                </c:pt>
                <c:pt idx="624">
                  <c:v>39168</c:v>
                </c:pt>
                <c:pt idx="625">
                  <c:v>39169</c:v>
                </c:pt>
                <c:pt idx="626">
                  <c:v>39170</c:v>
                </c:pt>
                <c:pt idx="627">
                  <c:v>39171</c:v>
                </c:pt>
                <c:pt idx="628">
                  <c:v>39174</c:v>
                </c:pt>
                <c:pt idx="629">
                  <c:v>39175</c:v>
                </c:pt>
                <c:pt idx="630">
                  <c:v>39176</c:v>
                </c:pt>
                <c:pt idx="631">
                  <c:v>39177</c:v>
                </c:pt>
                <c:pt idx="632">
                  <c:v>39178</c:v>
                </c:pt>
                <c:pt idx="633">
                  <c:v>39181</c:v>
                </c:pt>
                <c:pt idx="634">
                  <c:v>39182</c:v>
                </c:pt>
                <c:pt idx="635">
                  <c:v>39183</c:v>
                </c:pt>
                <c:pt idx="636">
                  <c:v>39184</c:v>
                </c:pt>
                <c:pt idx="637">
                  <c:v>39185</c:v>
                </c:pt>
                <c:pt idx="638">
                  <c:v>39188</c:v>
                </c:pt>
                <c:pt idx="639">
                  <c:v>39189</c:v>
                </c:pt>
                <c:pt idx="640">
                  <c:v>39190</c:v>
                </c:pt>
                <c:pt idx="641">
                  <c:v>39191</c:v>
                </c:pt>
                <c:pt idx="642">
                  <c:v>39192</c:v>
                </c:pt>
                <c:pt idx="643">
                  <c:v>39195</c:v>
                </c:pt>
                <c:pt idx="644">
                  <c:v>39196</c:v>
                </c:pt>
                <c:pt idx="645">
                  <c:v>39197</c:v>
                </c:pt>
                <c:pt idx="646">
                  <c:v>39198</c:v>
                </c:pt>
                <c:pt idx="647">
                  <c:v>39199</c:v>
                </c:pt>
                <c:pt idx="648">
                  <c:v>39202</c:v>
                </c:pt>
                <c:pt idx="649">
                  <c:v>39203</c:v>
                </c:pt>
                <c:pt idx="650">
                  <c:v>39204</c:v>
                </c:pt>
                <c:pt idx="651">
                  <c:v>39205</c:v>
                </c:pt>
                <c:pt idx="652">
                  <c:v>39206</c:v>
                </c:pt>
                <c:pt idx="653">
                  <c:v>39209</c:v>
                </c:pt>
                <c:pt idx="654">
                  <c:v>39210</c:v>
                </c:pt>
                <c:pt idx="655">
                  <c:v>39211</c:v>
                </c:pt>
                <c:pt idx="656">
                  <c:v>39212</c:v>
                </c:pt>
                <c:pt idx="657">
                  <c:v>39213</c:v>
                </c:pt>
                <c:pt idx="658">
                  <c:v>39216</c:v>
                </c:pt>
                <c:pt idx="659">
                  <c:v>39217</c:v>
                </c:pt>
                <c:pt idx="660">
                  <c:v>39218</c:v>
                </c:pt>
                <c:pt idx="661">
                  <c:v>39219</c:v>
                </c:pt>
                <c:pt idx="662">
                  <c:v>39220</c:v>
                </c:pt>
                <c:pt idx="663">
                  <c:v>39223</c:v>
                </c:pt>
                <c:pt idx="664">
                  <c:v>39224</c:v>
                </c:pt>
                <c:pt idx="665">
                  <c:v>39225</c:v>
                </c:pt>
                <c:pt idx="666">
                  <c:v>39226</c:v>
                </c:pt>
                <c:pt idx="667">
                  <c:v>39227</c:v>
                </c:pt>
                <c:pt idx="668">
                  <c:v>39232</c:v>
                </c:pt>
                <c:pt idx="669">
                  <c:v>39233</c:v>
                </c:pt>
                <c:pt idx="670">
                  <c:v>39234</c:v>
                </c:pt>
                <c:pt idx="671">
                  <c:v>39237</c:v>
                </c:pt>
                <c:pt idx="672">
                  <c:v>39238</c:v>
                </c:pt>
                <c:pt idx="673">
                  <c:v>39239</c:v>
                </c:pt>
                <c:pt idx="674">
                  <c:v>39240</c:v>
                </c:pt>
                <c:pt idx="675">
                  <c:v>39241</c:v>
                </c:pt>
                <c:pt idx="676">
                  <c:v>39244</c:v>
                </c:pt>
                <c:pt idx="677">
                  <c:v>39245</c:v>
                </c:pt>
                <c:pt idx="678">
                  <c:v>39246</c:v>
                </c:pt>
                <c:pt idx="679">
                  <c:v>39247</c:v>
                </c:pt>
                <c:pt idx="680">
                  <c:v>39248</c:v>
                </c:pt>
                <c:pt idx="681">
                  <c:v>39252</c:v>
                </c:pt>
                <c:pt idx="682">
                  <c:v>39253</c:v>
                </c:pt>
                <c:pt idx="683">
                  <c:v>39254</c:v>
                </c:pt>
                <c:pt idx="684">
                  <c:v>39255</c:v>
                </c:pt>
                <c:pt idx="685">
                  <c:v>39258</c:v>
                </c:pt>
                <c:pt idx="686">
                  <c:v>39259</c:v>
                </c:pt>
                <c:pt idx="687">
                  <c:v>39260</c:v>
                </c:pt>
                <c:pt idx="688">
                  <c:v>39261</c:v>
                </c:pt>
                <c:pt idx="689">
                  <c:v>39262</c:v>
                </c:pt>
                <c:pt idx="690">
                  <c:v>39265</c:v>
                </c:pt>
                <c:pt idx="691">
                  <c:v>39266</c:v>
                </c:pt>
                <c:pt idx="692">
                  <c:v>39267</c:v>
                </c:pt>
                <c:pt idx="693">
                  <c:v>39268</c:v>
                </c:pt>
                <c:pt idx="694">
                  <c:v>39269</c:v>
                </c:pt>
                <c:pt idx="695">
                  <c:v>39272</c:v>
                </c:pt>
                <c:pt idx="696">
                  <c:v>39273</c:v>
                </c:pt>
                <c:pt idx="697">
                  <c:v>39274</c:v>
                </c:pt>
                <c:pt idx="698">
                  <c:v>39275</c:v>
                </c:pt>
                <c:pt idx="699">
                  <c:v>39276</c:v>
                </c:pt>
                <c:pt idx="700">
                  <c:v>39279</c:v>
                </c:pt>
                <c:pt idx="701">
                  <c:v>39280</c:v>
                </c:pt>
                <c:pt idx="702">
                  <c:v>39281</c:v>
                </c:pt>
                <c:pt idx="703">
                  <c:v>39282</c:v>
                </c:pt>
                <c:pt idx="704">
                  <c:v>39283</c:v>
                </c:pt>
                <c:pt idx="705">
                  <c:v>39286</c:v>
                </c:pt>
                <c:pt idx="706">
                  <c:v>39287</c:v>
                </c:pt>
                <c:pt idx="707">
                  <c:v>39289</c:v>
                </c:pt>
                <c:pt idx="708">
                  <c:v>39290</c:v>
                </c:pt>
                <c:pt idx="709">
                  <c:v>39293</c:v>
                </c:pt>
                <c:pt idx="710">
                  <c:v>39294</c:v>
                </c:pt>
                <c:pt idx="711">
                  <c:v>39295</c:v>
                </c:pt>
                <c:pt idx="712">
                  <c:v>39296</c:v>
                </c:pt>
                <c:pt idx="713">
                  <c:v>39297</c:v>
                </c:pt>
                <c:pt idx="714">
                  <c:v>39300</c:v>
                </c:pt>
                <c:pt idx="715">
                  <c:v>39301</c:v>
                </c:pt>
                <c:pt idx="716">
                  <c:v>39302</c:v>
                </c:pt>
                <c:pt idx="717">
                  <c:v>39303</c:v>
                </c:pt>
                <c:pt idx="718">
                  <c:v>39304</c:v>
                </c:pt>
                <c:pt idx="719">
                  <c:v>39307</c:v>
                </c:pt>
                <c:pt idx="720">
                  <c:v>39308</c:v>
                </c:pt>
                <c:pt idx="721">
                  <c:v>39309</c:v>
                </c:pt>
                <c:pt idx="722">
                  <c:v>39310</c:v>
                </c:pt>
                <c:pt idx="723">
                  <c:v>39311</c:v>
                </c:pt>
                <c:pt idx="724">
                  <c:v>39314</c:v>
                </c:pt>
                <c:pt idx="725">
                  <c:v>39315</c:v>
                </c:pt>
                <c:pt idx="726">
                  <c:v>39316</c:v>
                </c:pt>
                <c:pt idx="727">
                  <c:v>39317</c:v>
                </c:pt>
                <c:pt idx="728">
                  <c:v>39318</c:v>
                </c:pt>
                <c:pt idx="729">
                  <c:v>39321</c:v>
                </c:pt>
                <c:pt idx="730">
                  <c:v>39322</c:v>
                </c:pt>
                <c:pt idx="731">
                  <c:v>39323</c:v>
                </c:pt>
                <c:pt idx="732">
                  <c:v>39324</c:v>
                </c:pt>
                <c:pt idx="733">
                  <c:v>39325</c:v>
                </c:pt>
                <c:pt idx="734">
                  <c:v>39328</c:v>
                </c:pt>
                <c:pt idx="735">
                  <c:v>39329</c:v>
                </c:pt>
                <c:pt idx="736">
                  <c:v>39330</c:v>
                </c:pt>
                <c:pt idx="737">
                  <c:v>39331</c:v>
                </c:pt>
                <c:pt idx="738">
                  <c:v>39332</c:v>
                </c:pt>
                <c:pt idx="739">
                  <c:v>39335</c:v>
                </c:pt>
                <c:pt idx="740">
                  <c:v>39336</c:v>
                </c:pt>
                <c:pt idx="741">
                  <c:v>39337</c:v>
                </c:pt>
                <c:pt idx="742">
                  <c:v>39338</c:v>
                </c:pt>
                <c:pt idx="743">
                  <c:v>39339</c:v>
                </c:pt>
                <c:pt idx="744">
                  <c:v>39342</c:v>
                </c:pt>
                <c:pt idx="745">
                  <c:v>39343</c:v>
                </c:pt>
                <c:pt idx="746">
                  <c:v>39344</c:v>
                </c:pt>
                <c:pt idx="747">
                  <c:v>39345</c:v>
                </c:pt>
                <c:pt idx="748">
                  <c:v>39346</c:v>
                </c:pt>
                <c:pt idx="749">
                  <c:v>39349</c:v>
                </c:pt>
                <c:pt idx="750">
                  <c:v>39350</c:v>
                </c:pt>
                <c:pt idx="751">
                  <c:v>39351</c:v>
                </c:pt>
                <c:pt idx="752">
                  <c:v>39352</c:v>
                </c:pt>
                <c:pt idx="753">
                  <c:v>39353</c:v>
                </c:pt>
                <c:pt idx="754">
                  <c:v>39356</c:v>
                </c:pt>
                <c:pt idx="755">
                  <c:v>39357</c:v>
                </c:pt>
                <c:pt idx="756">
                  <c:v>39358</c:v>
                </c:pt>
                <c:pt idx="757">
                  <c:v>39359</c:v>
                </c:pt>
                <c:pt idx="758">
                  <c:v>39360</c:v>
                </c:pt>
                <c:pt idx="759">
                  <c:v>39363</c:v>
                </c:pt>
                <c:pt idx="760">
                  <c:v>39364</c:v>
                </c:pt>
                <c:pt idx="761">
                  <c:v>39365</c:v>
                </c:pt>
                <c:pt idx="762">
                  <c:v>39366</c:v>
                </c:pt>
                <c:pt idx="763">
                  <c:v>39367</c:v>
                </c:pt>
                <c:pt idx="764">
                  <c:v>39370</c:v>
                </c:pt>
                <c:pt idx="765">
                  <c:v>39371</c:v>
                </c:pt>
                <c:pt idx="766">
                  <c:v>39372</c:v>
                </c:pt>
                <c:pt idx="767">
                  <c:v>39377</c:v>
                </c:pt>
                <c:pt idx="768">
                  <c:v>39378</c:v>
                </c:pt>
                <c:pt idx="769">
                  <c:v>39379</c:v>
                </c:pt>
                <c:pt idx="770">
                  <c:v>39380</c:v>
                </c:pt>
                <c:pt idx="771">
                  <c:v>39381</c:v>
                </c:pt>
                <c:pt idx="772">
                  <c:v>39384</c:v>
                </c:pt>
                <c:pt idx="773">
                  <c:v>39385</c:v>
                </c:pt>
                <c:pt idx="774">
                  <c:v>39386</c:v>
                </c:pt>
                <c:pt idx="775">
                  <c:v>39387</c:v>
                </c:pt>
                <c:pt idx="776">
                  <c:v>39388</c:v>
                </c:pt>
                <c:pt idx="777">
                  <c:v>39391</c:v>
                </c:pt>
                <c:pt idx="778">
                  <c:v>39392</c:v>
                </c:pt>
                <c:pt idx="779">
                  <c:v>39393</c:v>
                </c:pt>
                <c:pt idx="780">
                  <c:v>39394</c:v>
                </c:pt>
                <c:pt idx="781">
                  <c:v>39395</c:v>
                </c:pt>
                <c:pt idx="782">
                  <c:v>39398</c:v>
                </c:pt>
                <c:pt idx="783">
                  <c:v>39399</c:v>
                </c:pt>
                <c:pt idx="784">
                  <c:v>39401</c:v>
                </c:pt>
                <c:pt idx="785">
                  <c:v>39402</c:v>
                </c:pt>
                <c:pt idx="786">
                  <c:v>39405</c:v>
                </c:pt>
                <c:pt idx="787">
                  <c:v>39406</c:v>
                </c:pt>
                <c:pt idx="788">
                  <c:v>39407</c:v>
                </c:pt>
                <c:pt idx="789">
                  <c:v>39408</c:v>
                </c:pt>
                <c:pt idx="790">
                  <c:v>39409</c:v>
                </c:pt>
                <c:pt idx="791">
                  <c:v>39412</c:v>
                </c:pt>
                <c:pt idx="792">
                  <c:v>39413</c:v>
                </c:pt>
                <c:pt idx="793">
                  <c:v>39414</c:v>
                </c:pt>
                <c:pt idx="794">
                  <c:v>39415</c:v>
                </c:pt>
                <c:pt idx="795">
                  <c:v>39416</c:v>
                </c:pt>
                <c:pt idx="796">
                  <c:v>39419</c:v>
                </c:pt>
                <c:pt idx="797">
                  <c:v>39420</c:v>
                </c:pt>
                <c:pt idx="798">
                  <c:v>39421</c:v>
                </c:pt>
                <c:pt idx="799">
                  <c:v>39422</c:v>
                </c:pt>
                <c:pt idx="800">
                  <c:v>39423</c:v>
                </c:pt>
                <c:pt idx="801">
                  <c:v>39426</c:v>
                </c:pt>
                <c:pt idx="802">
                  <c:v>39427</c:v>
                </c:pt>
                <c:pt idx="803">
                  <c:v>39428</c:v>
                </c:pt>
                <c:pt idx="804">
                  <c:v>39429</c:v>
                </c:pt>
                <c:pt idx="805">
                  <c:v>39430</c:v>
                </c:pt>
                <c:pt idx="806">
                  <c:v>39433</c:v>
                </c:pt>
                <c:pt idx="807">
                  <c:v>39434</c:v>
                </c:pt>
                <c:pt idx="808">
                  <c:v>39435</c:v>
                </c:pt>
                <c:pt idx="809">
                  <c:v>39436</c:v>
                </c:pt>
                <c:pt idx="810">
                  <c:v>39437</c:v>
                </c:pt>
                <c:pt idx="811">
                  <c:v>39440</c:v>
                </c:pt>
                <c:pt idx="812">
                  <c:v>39441</c:v>
                </c:pt>
                <c:pt idx="813">
                  <c:v>39442</c:v>
                </c:pt>
                <c:pt idx="814">
                  <c:v>39443</c:v>
                </c:pt>
                <c:pt idx="815">
                  <c:v>39444</c:v>
                </c:pt>
                <c:pt idx="816">
                  <c:v>39447</c:v>
                </c:pt>
                <c:pt idx="817">
                  <c:v>39448</c:v>
                </c:pt>
                <c:pt idx="818">
                  <c:v>39449</c:v>
                </c:pt>
                <c:pt idx="819">
                  <c:v>39450</c:v>
                </c:pt>
                <c:pt idx="820">
                  <c:v>39451</c:v>
                </c:pt>
                <c:pt idx="821">
                  <c:v>39454</c:v>
                </c:pt>
                <c:pt idx="822">
                  <c:v>39455</c:v>
                </c:pt>
                <c:pt idx="823">
                  <c:v>39456</c:v>
                </c:pt>
                <c:pt idx="824">
                  <c:v>39457</c:v>
                </c:pt>
                <c:pt idx="825">
                  <c:v>39458</c:v>
                </c:pt>
                <c:pt idx="826">
                  <c:v>39461</c:v>
                </c:pt>
                <c:pt idx="827">
                  <c:v>39462</c:v>
                </c:pt>
                <c:pt idx="828">
                  <c:v>39463</c:v>
                </c:pt>
                <c:pt idx="829">
                  <c:v>39464</c:v>
                </c:pt>
                <c:pt idx="830">
                  <c:v>39465</c:v>
                </c:pt>
                <c:pt idx="831">
                  <c:v>39468</c:v>
                </c:pt>
                <c:pt idx="832">
                  <c:v>39469</c:v>
                </c:pt>
                <c:pt idx="833">
                  <c:v>39470</c:v>
                </c:pt>
                <c:pt idx="834">
                  <c:v>39475</c:v>
                </c:pt>
                <c:pt idx="835">
                  <c:v>39476</c:v>
                </c:pt>
                <c:pt idx="836">
                  <c:v>39477</c:v>
                </c:pt>
                <c:pt idx="837">
                  <c:v>39482</c:v>
                </c:pt>
                <c:pt idx="838">
                  <c:v>39483</c:v>
                </c:pt>
                <c:pt idx="839">
                  <c:v>39484</c:v>
                </c:pt>
                <c:pt idx="840">
                  <c:v>39489</c:v>
                </c:pt>
                <c:pt idx="841">
                  <c:v>39490</c:v>
                </c:pt>
                <c:pt idx="842">
                  <c:v>39492</c:v>
                </c:pt>
                <c:pt idx="843">
                  <c:v>39496</c:v>
                </c:pt>
                <c:pt idx="844">
                  <c:v>39497</c:v>
                </c:pt>
                <c:pt idx="845">
                  <c:v>39498</c:v>
                </c:pt>
                <c:pt idx="846">
                  <c:v>39503</c:v>
                </c:pt>
                <c:pt idx="847">
                  <c:v>39504</c:v>
                </c:pt>
                <c:pt idx="848">
                  <c:v>39510</c:v>
                </c:pt>
                <c:pt idx="849">
                  <c:v>39511</c:v>
                </c:pt>
                <c:pt idx="850">
                  <c:v>39512</c:v>
                </c:pt>
                <c:pt idx="851">
                  <c:v>39513</c:v>
                </c:pt>
                <c:pt idx="852">
                  <c:v>39514</c:v>
                </c:pt>
                <c:pt idx="853">
                  <c:v>39517</c:v>
                </c:pt>
                <c:pt idx="854">
                  <c:v>39518</c:v>
                </c:pt>
                <c:pt idx="855">
                  <c:v>39519</c:v>
                </c:pt>
                <c:pt idx="856">
                  <c:v>39520</c:v>
                </c:pt>
                <c:pt idx="857">
                  <c:v>39521</c:v>
                </c:pt>
                <c:pt idx="858">
                  <c:v>39524</c:v>
                </c:pt>
                <c:pt idx="859">
                  <c:v>39525</c:v>
                </c:pt>
                <c:pt idx="860">
                  <c:v>39526</c:v>
                </c:pt>
                <c:pt idx="861">
                  <c:v>39527</c:v>
                </c:pt>
                <c:pt idx="862">
                  <c:v>39528</c:v>
                </c:pt>
                <c:pt idx="863">
                  <c:v>39531</c:v>
                </c:pt>
                <c:pt idx="864">
                  <c:v>39532</c:v>
                </c:pt>
                <c:pt idx="865">
                  <c:v>39533</c:v>
                </c:pt>
                <c:pt idx="866">
                  <c:v>39534</c:v>
                </c:pt>
                <c:pt idx="867">
                  <c:v>39535</c:v>
                </c:pt>
                <c:pt idx="868">
                  <c:v>39538</c:v>
                </c:pt>
                <c:pt idx="869">
                  <c:v>39539</c:v>
                </c:pt>
                <c:pt idx="870">
                  <c:v>39540</c:v>
                </c:pt>
                <c:pt idx="871">
                  <c:v>39542</c:v>
                </c:pt>
                <c:pt idx="872">
                  <c:v>39545</c:v>
                </c:pt>
                <c:pt idx="873">
                  <c:v>39546</c:v>
                </c:pt>
                <c:pt idx="874">
                  <c:v>39547</c:v>
                </c:pt>
                <c:pt idx="875">
                  <c:v>39548</c:v>
                </c:pt>
                <c:pt idx="876">
                  <c:v>39549</c:v>
                </c:pt>
                <c:pt idx="877">
                  <c:v>39552</c:v>
                </c:pt>
                <c:pt idx="878">
                  <c:v>39553</c:v>
                </c:pt>
                <c:pt idx="879">
                  <c:v>39554</c:v>
                </c:pt>
                <c:pt idx="880">
                  <c:v>39555</c:v>
                </c:pt>
                <c:pt idx="881">
                  <c:v>39556</c:v>
                </c:pt>
                <c:pt idx="882">
                  <c:v>39559</c:v>
                </c:pt>
                <c:pt idx="883">
                  <c:v>39560</c:v>
                </c:pt>
                <c:pt idx="884">
                  <c:v>39561</c:v>
                </c:pt>
                <c:pt idx="885">
                  <c:v>39562</c:v>
                </c:pt>
                <c:pt idx="886">
                  <c:v>39563</c:v>
                </c:pt>
                <c:pt idx="887">
                  <c:v>39566</c:v>
                </c:pt>
                <c:pt idx="888">
                  <c:v>39568</c:v>
                </c:pt>
                <c:pt idx="889">
                  <c:v>39569</c:v>
                </c:pt>
                <c:pt idx="890">
                  <c:v>39573</c:v>
                </c:pt>
                <c:pt idx="891">
                  <c:v>39574</c:v>
                </c:pt>
                <c:pt idx="892">
                  <c:v>39575</c:v>
                </c:pt>
                <c:pt idx="893">
                  <c:v>39576</c:v>
                </c:pt>
                <c:pt idx="894">
                  <c:v>39580</c:v>
                </c:pt>
                <c:pt idx="895">
                  <c:v>39582</c:v>
                </c:pt>
                <c:pt idx="896">
                  <c:v>39583</c:v>
                </c:pt>
                <c:pt idx="897">
                  <c:v>39587</c:v>
                </c:pt>
                <c:pt idx="898">
                  <c:v>39588</c:v>
                </c:pt>
                <c:pt idx="899">
                  <c:v>39589</c:v>
                </c:pt>
                <c:pt idx="900">
                  <c:v>39590</c:v>
                </c:pt>
                <c:pt idx="901">
                  <c:v>39591</c:v>
                </c:pt>
                <c:pt idx="902">
                  <c:v>39594</c:v>
                </c:pt>
                <c:pt idx="903">
                  <c:v>39595</c:v>
                </c:pt>
                <c:pt idx="904">
                  <c:v>39597</c:v>
                </c:pt>
                <c:pt idx="905">
                  <c:v>39598</c:v>
                </c:pt>
                <c:pt idx="906">
                  <c:v>39601</c:v>
                </c:pt>
                <c:pt idx="907">
                  <c:v>39602</c:v>
                </c:pt>
                <c:pt idx="908">
                  <c:v>39604</c:v>
                </c:pt>
                <c:pt idx="909">
                  <c:v>39605</c:v>
                </c:pt>
                <c:pt idx="910">
                  <c:v>39608</c:v>
                </c:pt>
                <c:pt idx="911">
                  <c:v>39609</c:v>
                </c:pt>
                <c:pt idx="912">
                  <c:v>39610</c:v>
                </c:pt>
                <c:pt idx="913">
                  <c:v>39611</c:v>
                </c:pt>
                <c:pt idx="914">
                  <c:v>39612</c:v>
                </c:pt>
                <c:pt idx="915">
                  <c:v>39615</c:v>
                </c:pt>
                <c:pt idx="916">
                  <c:v>39622</c:v>
                </c:pt>
                <c:pt idx="917">
                  <c:v>39624</c:v>
                </c:pt>
                <c:pt idx="918">
                  <c:v>39625</c:v>
                </c:pt>
                <c:pt idx="919">
                  <c:v>39626</c:v>
                </c:pt>
                <c:pt idx="920">
                  <c:v>39629</c:v>
                </c:pt>
                <c:pt idx="921">
                  <c:v>39630</c:v>
                </c:pt>
                <c:pt idx="922">
                  <c:v>39631</c:v>
                </c:pt>
                <c:pt idx="923">
                  <c:v>39632</c:v>
                </c:pt>
                <c:pt idx="924">
                  <c:v>39633</c:v>
                </c:pt>
                <c:pt idx="925">
                  <c:v>39636</c:v>
                </c:pt>
                <c:pt idx="926">
                  <c:v>39637</c:v>
                </c:pt>
                <c:pt idx="927">
                  <c:v>39638</c:v>
                </c:pt>
                <c:pt idx="928">
                  <c:v>39639</c:v>
                </c:pt>
                <c:pt idx="929">
                  <c:v>39640</c:v>
                </c:pt>
                <c:pt idx="930">
                  <c:v>39643</c:v>
                </c:pt>
                <c:pt idx="931">
                  <c:v>39644</c:v>
                </c:pt>
                <c:pt idx="932">
                  <c:v>39645</c:v>
                </c:pt>
                <c:pt idx="933">
                  <c:v>39646</c:v>
                </c:pt>
                <c:pt idx="934">
                  <c:v>39647</c:v>
                </c:pt>
                <c:pt idx="935">
                  <c:v>39650</c:v>
                </c:pt>
                <c:pt idx="936">
                  <c:v>39651</c:v>
                </c:pt>
                <c:pt idx="937">
                  <c:v>39652</c:v>
                </c:pt>
                <c:pt idx="938">
                  <c:v>39653</c:v>
                </c:pt>
                <c:pt idx="939">
                  <c:v>39654</c:v>
                </c:pt>
                <c:pt idx="940">
                  <c:v>39657</c:v>
                </c:pt>
                <c:pt idx="941">
                  <c:v>39658</c:v>
                </c:pt>
                <c:pt idx="942">
                  <c:v>39659</c:v>
                </c:pt>
                <c:pt idx="943">
                  <c:v>39660</c:v>
                </c:pt>
                <c:pt idx="944">
                  <c:v>39661</c:v>
                </c:pt>
                <c:pt idx="945">
                  <c:v>39664</c:v>
                </c:pt>
                <c:pt idx="946">
                  <c:v>39665</c:v>
                </c:pt>
                <c:pt idx="947">
                  <c:v>39666</c:v>
                </c:pt>
                <c:pt idx="948">
                  <c:v>39667</c:v>
                </c:pt>
                <c:pt idx="949">
                  <c:v>39668</c:v>
                </c:pt>
                <c:pt idx="950">
                  <c:v>39672</c:v>
                </c:pt>
                <c:pt idx="951">
                  <c:v>39673</c:v>
                </c:pt>
                <c:pt idx="952">
                  <c:v>39674</c:v>
                </c:pt>
                <c:pt idx="953">
                  <c:v>39675</c:v>
                </c:pt>
                <c:pt idx="954">
                  <c:v>39678</c:v>
                </c:pt>
                <c:pt idx="955">
                  <c:v>39679</c:v>
                </c:pt>
                <c:pt idx="956">
                  <c:v>39680</c:v>
                </c:pt>
                <c:pt idx="957">
                  <c:v>39681</c:v>
                </c:pt>
                <c:pt idx="958">
                  <c:v>39682</c:v>
                </c:pt>
                <c:pt idx="959">
                  <c:v>39685</c:v>
                </c:pt>
                <c:pt idx="960">
                  <c:v>39686</c:v>
                </c:pt>
                <c:pt idx="961">
                  <c:v>39687</c:v>
                </c:pt>
                <c:pt idx="962">
                  <c:v>39688</c:v>
                </c:pt>
                <c:pt idx="963">
                  <c:v>39689</c:v>
                </c:pt>
                <c:pt idx="964">
                  <c:v>39692</c:v>
                </c:pt>
                <c:pt idx="965">
                  <c:v>39693</c:v>
                </c:pt>
                <c:pt idx="966">
                  <c:v>39694</c:v>
                </c:pt>
                <c:pt idx="967">
                  <c:v>39695</c:v>
                </c:pt>
                <c:pt idx="968">
                  <c:v>39696</c:v>
                </c:pt>
                <c:pt idx="969">
                  <c:v>39699</c:v>
                </c:pt>
                <c:pt idx="970">
                  <c:v>39700</c:v>
                </c:pt>
                <c:pt idx="971">
                  <c:v>39701</c:v>
                </c:pt>
                <c:pt idx="972">
                  <c:v>39702</c:v>
                </c:pt>
                <c:pt idx="973">
                  <c:v>39703</c:v>
                </c:pt>
                <c:pt idx="974">
                  <c:v>39706</c:v>
                </c:pt>
                <c:pt idx="975">
                  <c:v>39707</c:v>
                </c:pt>
                <c:pt idx="976">
                  <c:v>39708</c:v>
                </c:pt>
                <c:pt idx="977">
                  <c:v>39709</c:v>
                </c:pt>
                <c:pt idx="978">
                  <c:v>39710</c:v>
                </c:pt>
                <c:pt idx="979">
                  <c:v>39713</c:v>
                </c:pt>
                <c:pt idx="980">
                  <c:v>39714</c:v>
                </c:pt>
                <c:pt idx="981">
                  <c:v>39715</c:v>
                </c:pt>
                <c:pt idx="982">
                  <c:v>39716</c:v>
                </c:pt>
                <c:pt idx="983">
                  <c:v>39717</c:v>
                </c:pt>
                <c:pt idx="984">
                  <c:v>39720</c:v>
                </c:pt>
                <c:pt idx="985">
                  <c:v>39721</c:v>
                </c:pt>
                <c:pt idx="986">
                  <c:v>39722</c:v>
                </c:pt>
                <c:pt idx="987">
                  <c:v>39723</c:v>
                </c:pt>
                <c:pt idx="988">
                  <c:v>39724</c:v>
                </c:pt>
                <c:pt idx="989">
                  <c:v>39727</c:v>
                </c:pt>
                <c:pt idx="990">
                  <c:v>39728</c:v>
                </c:pt>
                <c:pt idx="991">
                  <c:v>39729</c:v>
                </c:pt>
                <c:pt idx="992">
                  <c:v>39730</c:v>
                </c:pt>
                <c:pt idx="993">
                  <c:v>39731</c:v>
                </c:pt>
                <c:pt idx="994">
                  <c:v>39734</c:v>
                </c:pt>
                <c:pt idx="995">
                  <c:v>39735</c:v>
                </c:pt>
                <c:pt idx="996">
                  <c:v>39736</c:v>
                </c:pt>
                <c:pt idx="997">
                  <c:v>39737</c:v>
                </c:pt>
                <c:pt idx="998">
                  <c:v>39738</c:v>
                </c:pt>
                <c:pt idx="999">
                  <c:v>39741</c:v>
                </c:pt>
                <c:pt idx="1000">
                  <c:v>39742</c:v>
                </c:pt>
                <c:pt idx="1001">
                  <c:v>39743</c:v>
                </c:pt>
                <c:pt idx="1002">
                  <c:v>39744</c:v>
                </c:pt>
                <c:pt idx="1003">
                  <c:v>39745</c:v>
                </c:pt>
                <c:pt idx="1004">
                  <c:v>39748</c:v>
                </c:pt>
                <c:pt idx="1005">
                  <c:v>39749</c:v>
                </c:pt>
                <c:pt idx="1006">
                  <c:v>39750</c:v>
                </c:pt>
                <c:pt idx="1007">
                  <c:v>39751</c:v>
                </c:pt>
                <c:pt idx="1008">
                  <c:v>39752</c:v>
                </c:pt>
                <c:pt idx="1009">
                  <c:v>39755</c:v>
                </c:pt>
                <c:pt idx="1010">
                  <c:v>39756</c:v>
                </c:pt>
                <c:pt idx="1011">
                  <c:v>39757</c:v>
                </c:pt>
                <c:pt idx="1012">
                  <c:v>39758</c:v>
                </c:pt>
                <c:pt idx="1013">
                  <c:v>39759</c:v>
                </c:pt>
                <c:pt idx="1014">
                  <c:v>39762</c:v>
                </c:pt>
                <c:pt idx="1015">
                  <c:v>39763</c:v>
                </c:pt>
                <c:pt idx="1016">
                  <c:v>39764</c:v>
                </c:pt>
                <c:pt idx="1017">
                  <c:v>39765</c:v>
                </c:pt>
                <c:pt idx="1018">
                  <c:v>39766</c:v>
                </c:pt>
                <c:pt idx="1019">
                  <c:v>39769</c:v>
                </c:pt>
                <c:pt idx="1020">
                  <c:v>39770</c:v>
                </c:pt>
                <c:pt idx="1021">
                  <c:v>39771</c:v>
                </c:pt>
                <c:pt idx="1022">
                  <c:v>39772</c:v>
                </c:pt>
                <c:pt idx="1023">
                  <c:v>39773</c:v>
                </c:pt>
                <c:pt idx="1024">
                  <c:v>39776</c:v>
                </c:pt>
                <c:pt idx="1025">
                  <c:v>39777</c:v>
                </c:pt>
                <c:pt idx="1026">
                  <c:v>39778</c:v>
                </c:pt>
                <c:pt idx="1027">
                  <c:v>39779</c:v>
                </c:pt>
                <c:pt idx="1028">
                  <c:v>39780</c:v>
                </c:pt>
                <c:pt idx="1029">
                  <c:v>39783</c:v>
                </c:pt>
                <c:pt idx="1030">
                  <c:v>39784</c:v>
                </c:pt>
                <c:pt idx="1031">
                  <c:v>39785</c:v>
                </c:pt>
                <c:pt idx="1032">
                  <c:v>39786</c:v>
                </c:pt>
                <c:pt idx="1033">
                  <c:v>39787</c:v>
                </c:pt>
                <c:pt idx="1034">
                  <c:v>39790</c:v>
                </c:pt>
                <c:pt idx="1035">
                  <c:v>39791</c:v>
                </c:pt>
                <c:pt idx="1036">
                  <c:v>39792</c:v>
                </c:pt>
                <c:pt idx="1037">
                  <c:v>39793</c:v>
                </c:pt>
                <c:pt idx="1038">
                  <c:v>39794</c:v>
                </c:pt>
                <c:pt idx="1039">
                  <c:v>39797</c:v>
                </c:pt>
                <c:pt idx="1040">
                  <c:v>39798</c:v>
                </c:pt>
                <c:pt idx="1041">
                  <c:v>39799</c:v>
                </c:pt>
                <c:pt idx="1042">
                  <c:v>39800</c:v>
                </c:pt>
                <c:pt idx="1043">
                  <c:v>39801</c:v>
                </c:pt>
                <c:pt idx="1044">
                  <c:v>39804</c:v>
                </c:pt>
                <c:pt idx="1045">
                  <c:v>39805</c:v>
                </c:pt>
                <c:pt idx="1046">
                  <c:v>39806</c:v>
                </c:pt>
                <c:pt idx="1047">
                  <c:v>39807</c:v>
                </c:pt>
                <c:pt idx="1048">
                  <c:v>39808</c:v>
                </c:pt>
                <c:pt idx="1049">
                  <c:v>39811</c:v>
                </c:pt>
                <c:pt idx="1050">
                  <c:v>39812</c:v>
                </c:pt>
                <c:pt idx="1051">
                  <c:v>39813</c:v>
                </c:pt>
                <c:pt idx="1052">
                  <c:v>39814</c:v>
                </c:pt>
                <c:pt idx="1053">
                  <c:v>39815</c:v>
                </c:pt>
                <c:pt idx="1054">
                  <c:v>39818</c:v>
                </c:pt>
                <c:pt idx="1055">
                  <c:v>39819</c:v>
                </c:pt>
                <c:pt idx="1056">
                  <c:v>39820</c:v>
                </c:pt>
                <c:pt idx="1057">
                  <c:v>39821</c:v>
                </c:pt>
                <c:pt idx="1058">
                  <c:v>39822</c:v>
                </c:pt>
                <c:pt idx="1059">
                  <c:v>39825</c:v>
                </c:pt>
                <c:pt idx="1060">
                  <c:v>39826</c:v>
                </c:pt>
                <c:pt idx="1061">
                  <c:v>39827</c:v>
                </c:pt>
                <c:pt idx="1062">
                  <c:v>39828</c:v>
                </c:pt>
                <c:pt idx="1063">
                  <c:v>39829</c:v>
                </c:pt>
                <c:pt idx="1064">
                  <c:v>39832</c:v>
                </c:pt>
                <c:pt idx="1065">
                  <c:v>39833</c:v>
                </c:pt>
                <c:pt idx="1066">
                  <c:v>39834</c:v>
                </c:pt>
                <c:pt idx="1067">
                  <c:v>39835</c:v>
                </c:pt>
                <c:pt idx="1068">
                  <c:v>39836</c:v>
                </c:pt>
                <c:pt idx="1069">
                  <c:v>39839</c:v>
                </c:pt>
                <c:pt idx="1070">
                  <c:v>39840</c:v>
                </c:pt>
                <c:pt idx="1071">
                  <c:v>39841</c:v>
                </c:pt>
                <c:pt idx="1072">
                  <c:v>39842</c:v>
                </c:pt>
                <c:pt idx="1073">
                  <c:v>39843</c:v>
                </c:pt>
                <c:pt idx="1074">
                  <c:v>39846</c:v>
                </c:pt>
                <c:pt idx="1075">
                  <c:v>39847</c:v>
                </c:pt>
                <c:pt idx="1076">
                  <c:v>39848</c:v>
                </c:pt>
                <c:pt idx="1077">
                  <c:v>39849</c:v>
                </c:pt>
                <c:pt idx="1078">
                  <c:v>39850</c:v>
                </c:pt>
                <c:pt idx="1079">
                  <c:v>39853</c:v>
                </c:pt>
                <c:pt idx="1080">
                  <c:v>39854</c:v>
                </c:pt>
                <c:pt idx="1081">
                  <c:v>39855</c:v>
                </c:pt>
                <c:pt idx="1082">
                  <c:v>39856</c:v>
                </c:pt>
                <c:pt idx="1083">
                  <c:v>39857</c:v>
                </c:pt>
                <c:pt idx="1084">
                  <c:v>39860</c:v>
                </c:pt>
                <c:pt idx="1085">
                  <c:v>39861</c:v>
                </c:pt>
                <c:pt idx="1086">
                  <c:v>39862</c:v>
                </c:pt>
                <c:pt idx="1087">
                  <c:v>39863</c:v>
                </c:pt>
                <c:pt idx="1088">
                  <c:v>39864</c:v>
                </c:pt>
                <c:pt idx="1089">
                  <c:v>39867</c:v>
                </c:pt>
                <c:pt idx="1090">
                  <c:v>39868</c:v>
                </c:pt>
                <c:pt idx="1091">
                  <c:v>39869</c:v>
                </c:pt>
                <c:pt idx="1092">
                  <c:v>39870</c:v>
                </c:pt>
                <c:pt idx="1093">
                  <c:v>39871</c:v>
                </c:pt>
                <c:pt idx="1094">
                  <c:v>39874</c:v>
                </c:pt>
                <c:pt idx="1095">
                  <c:v>39875</c:v>
                </c:pt>
                <c:pt idx="1096">
                  <c:v>39876</c:v>
                </c:pt>
                <c:pt idx="1097">
                  <c:v>39877</c:v>
                </c:pt>
                <c:pt idx="1098">
                  <c:v>39878</c:v>
                </c:pt>
                <c:pt idx="1099">
                  <c:v>39881</c:v>
                </c:pt>
                <c:pt idx="1100">
                  <c:v>39882</c:v>
                </c:pt>
                <c:pt idx="1101">
                  <c:v>39883</c:v>
                </c:pt>
                <c:pt idx="1102">
                  <c:v>39884</c:v>
                </c:pt>
                <c:pt idx="1103">
                  <c:v>39885</c:v>
                </c:pt>
                <c:pt idx="1104">
                  <c:v>39888</c:v>
                </c:pt>
                <c:pt idx="1105">
                  <c:v>39889</c:v>
                </c:pt>
                <c:pt idx="1106">
                  <c:v>39890</c:v>
                </c:pt>
                <c:pt idx="1107">
                  <c:v>39891</c:v>
                </c:pt>
                <c:pt idx="1108">
                  <c:v>39892</c:v>
                </c:pt>
                <c:pt idx="1109">
                  <c:v>39895</c:v>
                </c:pt>
                <c:pt idx="1110">
                  <c:v>39896</c:v>
                </c:pt>
                <c:pt idx="1111">
                  <c:v>39897</c:v>
                </c:pt>
                <c:pt idx="1112">
                  <c:v>39898</c:v>
                </c:pt>
                <c:pt idx="1113">
                  <c:v>39899</c:v>
                </c:pt>
                <c:pt idx="1114">
                  <c:v>39902</c:v>
                </c:pt>
                <c:pt idx="1115">
                  <c:v>39903</c:v>
                </c:pt>
                <c:pt idx="1116">
                  <c:v>39904</c:v>
                </c:pt>
                <c:pt idx="1117">
                  <c:v>39905</c:v>
                </c:pt>
                <c:pt idx="1118">
                  <c:v>39906</c:v>
                </c:pt>
                <c:pt idx="1119">
                  <c:v>39909</c:v>
                </c:pt>
                <c:pt idx="1120">
                  <c:v>39910</c:v>
                </c:pt>
                <c:pt idx="1121">
                  <c:v>39911</c:v>
                </c:pt>
                <c:pt idx="1122">
                  <c:v>39912</c:v>
                </c:pt>
                <c:pt idx="1123">
                  <c:v>39913</c:v>
                </c:pt>
                <c:pt idx="1124">
                  <c:v>39916</c:v>
                </c:pt>
                <c:pt idx="1125">
                  <c:v>39917</c:v>
                </c:pt>
                <c:pt idx="1126">
                  <c:v>39918</c:v>
                </c:pt>
                <c:pt idx="1127">
                  <c:v>39919</c:v>
                </c:pt>
                <c:pt idx="1128">
                  <c:v>39920</c:v>
                </c:pt>
                <c:pt idx="1129">
                  <c:v>39923</c:v>
                </c:pt>
                <c:pt idx="1130">
                  <c:v>39924</c:v>
                </c:pt>
                <c:pt idx="1131">
                  <c:v>39925</c:v>
                </c:pt>
                <c:pt idx="1132">
                  <c:v>39926</c:v>
                </c:pt>
                <c:pt idx="1133">
                  <c:v>39927</c:v>
                </c:pt>
                <c:pt idx="1134">
                  <c:v>39930</c:v>
                </c:pt>
                <c:pt idx="1135">
                  <c:v>39931</c:v>
                </c:pt>
                <c:pt idx="1136">
                  <c:v>39932</c:v>
                </c:pt>
                <c:pt idx="1137">
                  <c:v>39933</c:v>
                </c:pt>
                <c:pt idx="1138">
                  <c:v>39937</c:v>
                </c:pt>
                <c:pt idx="1139">
                  <c:v>39938</c:v>
                </c:pt>
                <c:pt idx="1140">
                  <c:v>39939</c:v>
                </c:pt>
                <c:pt idx="1141">
                  <c:v>39940</c:v>
                </c:pt>
                <c:pt idx="1142">
                  <c:v>39941</c:v>
                </c:pt>
                <c:pt idx="1143">
                  <c:v>39944</c:v>
                </c:pt>
                <c:pt idx="1144">
                  <c:v>39945</c:v>
                </c:pt>
                <c:pt idx="1145">
                  <c:v>39946</c:v>
                </c:pt>
                <c:pt idx="1146">
                  <c:v>39947</c:v>
                </c:pt>
                <c:pt idx="1147">
                  <c:v>39948</c:v>
                </c:pt>
                <c:pt idx="1148">
                  <c:v>39951</c:v>
                </c:pt>
                <c:pt idx="1149">
                  <c:v>39952</c:v>
                </c:pt>
                <c:pt idx="1150">
                  <c:v>39953</c:v>
                </c:pt>
                <c:pt idx="1151">
                  <c:v>39954</c:v>
                </c:pt>
                <c:pt idx="1152">
                  <c:v>39955</c:v>
                </c:pt>
                <c:pt idx="1153">
                  <c:v>39958</c:v>
                </c:pt>
                <c:pt idx="1154">
                  <c:v>39959</c:v>
                </c:pt>
                <c:pt idx="1155">
                  <c:v>39960</c:v>
                </c:pt>
                <c:pt idx="1156">
                  <c:v>39961</c:v>
                </c:pt>
                <c:pt idx="1157">
                  <c:v>39962</c:v>
                </c:pt>
                <c:pt idx="1158">
                  <c:v>39965</c:v>
                </c:pt>
                <c:pt idx="1159">
                  <c:v>39966</c:v>
                </c:pt>
                <c:pt idx="1160">
                  <c:v>39967</c:v>
                </c:pt>
                <c:pt idx="1161">
                  <c:v>39968</c:v>
                </c:pt>
                <c:pt idx="1162">
                  <c:v>39969</c:v>
                </c:pt>
                <c:pt idx="1163">
                  <c:v>39972</c:v>
                </c:pt>
                <c:pt idx="1164">
                  <c:v>39973</c:v>
                </c:pt>
                <c:pt idx="1165">
                  <c:v>39974</c:v>
                </c:pt>
                <c:pt idx="1166">
                  <c:v>39975</c:v>
                </c:pt>
                <c:pt idx="1167">
                  <c:v>39976</c:v>
                </c:pt>
                <c:pt idx="1168">
                  <c:v>39979</c:v>
                </c:pt>
                <c:pt idx="1169">
                  <c:v>39980</c:v>
                </c:pt>
                <c:pt idx="1170">
                  <c:v>39981</c:v>
                </c:pt>
                <c:pt idx="1171">
                  <c:v>39982</c:v>
                </c:pt>
                <c:pt idx="1172">
                  <c:v>39983</c:v>
                </c:pt>
                <c:pt idx="1173">
                  <c:v>39986</c:v>
                </c:pt>
                <c:pt idx="1174">
                  <c:v>39987</c:v>
                </c:pt>
                <c:pt idx="1175">
                  <c:v>39988</c:v>
                </c:pt>
                <c:pt idx="1176">
                  <c:v>39989</c:v>
                </c:pt>
                <c:pt idx="1177">
                  <c:v>39990</c:v>
                </c:pt>
                <c:pt idx="1178">
                  <c:v>39993</c:v>
                </c:pt>
                <c:pt idx="1179">
                  <c:v>39994</c:v>
                </c:pt>
                <c:pt idx="1180">
                  <c:v>39995</c:v>
                </c:pt>
                <c:pt idx="1181">
                  <c:v>39996</c:v>
                </c:pt>
                <c:pt idx="1182">
                  <c:v>39997</c:v>
                </c:pt>
                <c:pt idx="1183">
                  <c:v>40000</c:v>
                </c:pt>
                <c:pt idx="1184">
                  <c:v>40001</c:v>
                </c:pt>
                <c:pt idx="1185">
                  <c:v>40002</c:v>
                </c:pt>
                <c:pt idx="1186">
                  <c:v>40003</c:v>
                </c:pt>
                <c:pt idx="1187">
                  <c:v>40004</c:v>
                </c:pt>
                <c:pt idx="1188">
                  <c:v>40007</c:v>
                </c:pt>
                <c:pt idx="1189">
                  <c:v>40008</c:v>
                </c:pt>
                <c:pt idx="1190">
                  <c:v>40009</c:v>
                </c:pt>
                <c:pt idx="1191">
                  <c:v>40010</c:v>
                </c:pt>
                <c:pt idx="1192">
                  <c:v>40011</c:v>
                </c:pt>
                <c:pt idx="1193">
                  <c:v>40014</c:v>
                </c:pt>
                <c:pt idx="1194">
                  <c:v>40015</c:v>
                </c:pt>
                <c:pt idx="1195">
                  <c:v>40016</c:v>
                </c:pt>
                <c:pt idx="1196">
                  <c:v>40017</c:v>
                </c:pt>
                <c:pt idx="1197">
                  <c:v>40018</c:v>
                </c:pt>
                <c:pt idx="1198">
                  <c:v>40021</c:v>
                </c:pt>
                <c:pt idx="1199">
                  <c:v>40022</c:v>
                </c:pt>
                <c:pt idx="1200">
                  <c:v>40023</c:v>
                </c:pt>
                <c:pt idx="1201">
                  <c:v>40024</c:v>
                </c:pt>
                <c:pt idx="1202">
                  <c:v>40025</c:v>
                </c:pt>
                <c:pt idx="1203">
                  <c:v>40028</c:v>
                </c:pt>
                <c:pt idx="1204">
                  <c:v>40029</c:v>
                </c:pt>
                <c:pt idx="1205">
                  <c:v>40030</c:v>
                </c:pt>
                <c:pt idx="1206">
                  <c:v>40031</c:v>
                </c:pt>
                <c:pt idx="1207">
                  <c:v>40032</c:v>
                </c:pt>
                <c:pt idx="1208">
                  <c:v>40035</c:v>
                </c:pt>
                <c:pt idx="1209">
                  <c:v>40036</c:v>
                </c:pt>
                <c:pt idx="1210">
                  <c:v>40037</c:v>
                </c:pt>
                <c:pt idx="1211">
                  <c:v>40038</c:v>
                </c:pt>
                <c:pt idx="1212">
                  <c:v>40039</c:v>
                </c:pt>
                <c:pt idx="1213">
                  <c:v>40042</c:v>
                </c:pt>
                <c:pt idx="1214">
                  <c:v>40043</c:v>
                </c:pt>
                <c:pt idx="1215">
                  <c:v>40044</c:v>
                </c:pt>
                <c:pt idx="1216">
                  <c:v>40045</c:v>
                </c:pt>
                <c:pt idx="1217">
                  <c:v>40046</c:v>
                </c:pt>
                <c:pt idx="1218">
                  <c:v>40049</c:v>
                </c:pt>
                <c:pt idx="1219">
                  <c:v>40050</c:v>
                </c:pt>
                <c:pt idx="1220">
                  <c:v>40051</c:v>
                </c:pt>
                <c:pt idx="1221">
                  <c:v>40052</c:v>
                </c:pt>
                <c:pt idx="1222">
                  <c:v>40053</c:v>
                </c:pt>
                <c:pt idx="1223">
                  <c:v>40056</c:v>
                </c:pt>
                <c:pt idx="1224">
                  <c:v>40057</c:v>
                </c:pt>
                <c:pt idx="1225">
                  <c:v>40058</c:v>
                </c:pt>
                <c:pt idx="1226">
                  <c:v>40059</c:v>
                </c:pt>
                <c:pt idx="1227">
                  <c:v>40060</c:v>
                </c:pt>
                <c:pt idx="1228">
                  <c:v>40063</c:v>
                </c:pt>
                <c:pt idx="1229">
                  <c:v>40064</c:v>
                </c:pt>
                <c:pt idx="1230">
                  <c:v>40065</c:v>
                </c:pt>
                <c:pt idx="1231">
                  <c:v>40066</c:v>
                </c:pt>
                <c:pt idx="1232">
                  <c:v>40067</c:v>
                </c:pt>
                <c:pt idx="1233">
                  <c:v>40070</c:v>
                </c:pt>
                <c:pt idx="1234">
                  <c:v>40071</c:v>
                </c:pt>
                <c:pt idx="1235">
                  <c:v>40072</c:v>
                </c:pt>
                <c:pt idx="1236">
                  <c:v>40073</c:v>
                </c:pt>
                <c:pt idx="1237">
                  <c:v>40074</c:v>
                </c:pt>
                <c:pt idx="1238">
                  <c:v>40077</c:v>
                </c:pt>
                <c:pt idx="1239">
                  <c:v>40078</c:v>
                </c:pt>
                <c:pt idx="1240">
                  <c:v>40079</c:v>
                </c:pt>
                <c:pt idx="1241">
                  <c:v>40080</c:v>
                </c:pt>
                <c:pt idx="1242">
                  <c:v>40081</c:v>
                </c:pt>
                <c:pt idx="1243">
                  <c:v>40084</c:v>
                </c:pt>
                <c:pt idx="1244">
                  <c:v>40085</c:v>
                </c:pt>
                <c:pt idx="1245">
                  <c:v>40086</c:v>
                </c:pt>
                <c:pt idx="1246">
                  <c:v>40087</c:v>
                </c:pt>
                <c:pt idx="1247">
                  <c:v>40088</c:v>
                </c:pt>
                <c:pt idx="1248">
                  <c:v>40091</c:v>
                </c:pt>
                <c:pt idx="1249">
                  <c:v>40092</c:v>
                </c:pt>
                <c:pt idx="1250">
                  <c:v>40093</c:v>
                </c:pt>
                <c:pt idx="1251">
                  <c:v>40094</c:v>
                </c:pt>
                <c:pt idx="1252">
                  <c:v>40095</c:v>
                </c:pt>
                <c:pt idx="1253">
                  <c:v>40098</c:v>
                </c:pt>
                <c:pt idx="1254">
                  <c:v>40099</c:v>
                </c:pt>
                <c:pt idx="1255">
                  <c:v>40100</c:v>
                </c:pt>
                <c:pt idx="1256">
                  <c:v>40101</c:v>
                </c:pt>
                <c:pt idx="1257">
                  <c:v>40102</c:v>
                </c:pt>
                <c:pt idx="1258">
                  <c:v>40105</c:v>
                </c:pt>
                <c:pt idx="1259">
                  <c:v>40106</c:v>
                </c:pt>
                <c:pt idx="1260">
                  <c:v>40107</c:v>
                </c:pt>
                <c:pt idx="1261">
                  <c:v>40108</c:v>
                </c:pt>
                <c:pt idx="1262">
                  <c:v>40109</c:v>
                </c:pt>
                <c:pt idx="1263">
                  <c:v>40112</c:v>
                </c:pt>
                <c:pt idx="1264">
                  <c:v>40113</c:v>
                </c:pt>
                <c:pt idx="1265">
                  <c:v>40114</c:v>
                </c:pt>
                <c:pt idx="1266">
                  <c:v>40115</c:v>
                </c:pt>
                <c:pt idx="1267">
                  <c:v>40116</c:v>
                </c:pt>
                <c:pt idx="1268">
                  <c:v>40119</c:v>
                </c:pt>
                <c:pt idx="1269">
                  <c:v>40120</c:v>
                </c:pt>
                <c:pt idx="1270">
                  <c:v>40121</c:v>
                </c:pt>
                <c:pt idx="1271">
                  <c:v>40122</c:v>
                </c:pt>
                <c:pt idx="1272">
                  <c:v>40123</c:v>
                </c:pt>
                <c:pt idx="1273">
                  <c:v>40126</c:v>
                </c:pt>
                <c:pt idx="1274">
                  <c:v>40127</c:v>
                </c:pt>
                <c:pt idx="1275">
                  <c:v>40128</c:v>
                </c:pt>
                <c:pt idx="1276">
                  <c:v>40129</c:v>
                </c:pt>
                <c:pt idx="1277">
                  <c:v>40130</c:v>
                </c:pt>
                <c:pt idx="1278">
                  <c:v>40133</c:v>
                </c:pt>
                <c:pt idx="1279">
                  <c:v>40134</c:v>
                </c:pt>
                <c:pt idx="1280">
                  <c:v>40135</c:v>
                </c:pt>
                <c:pt idx="1281">
                  <c:v>40136</c:v>
                </c:pt>
                <c:pt idx="1282">
                  <c:v>40137</c:v>
                </c:pt>
                <c:pt idx="1283">
                  <c:v>40140</c:v>
                </c:pt>
                <c:pt idx="1284">
                  <c:v>40141</c:v>
                </c:pt>
                <c:pt idx="1285">
                  <c:v>40142</c:v>
                </c:pt>
                <c:pt idx="1286">
                  <c:v>40143</c:v>
                </c:pt>
                <c:pt idx="1287">
                  <c:v>40144</c:v>
                </c:pt>
                <c:pt idx="1288">
                  <c:v>40147</c:v>
                </c:pt>
                <c:pt idx="1289">
                  <c:v>40148</c:v>
                </c:pt>
                <c:pt idx="1290">
                  <c:v>40149</c:v>
                </c:pt>
                <c:pt idx="1291">
                  <c:v>40150</c:v>
                </c:pt>
                <c:pt idx="1292">
                  <c:v>40151</c:v>
                </c:pt>
                <c:pt idx="1293">
                  <c:v>40154</c:v>
                </c:pt>
                <c:pt idx="1294">
                  <c:v>40155</c:v>
                </c:pt>
                <c:pt idx="1295">
                  <c:v>40156</c:v>
                </c:pt>
                <c:pt idx="1296">
                  <c:v>40157</c:v>
                </c:pt>
                <c:pt idx="1297">
                  <c:v>40158</c:v>
                </c:pt>
                <c:pt idx="1298">
                  <c:v>40161</c:v>
                </c:pt>
                <c:pt idx="1299">
                  <c:v>40162</c:v>
                </c:pt>
                <c:pt idx="1300">
                  <c:v>40163</c:v>
                </c:pt>
                <c:pt idx="1301">
                  <c:v>40164</c:v>
                </c:pt>
                <c:pt idx="1302">
                  <c:v>40165</c:v>
                </c:pt>
                <c:pt idx="1303">
                  <c:v>40168</c:v>
                </c:pt>
                <c:pt idx="1304">
                  <c:v>40169</c:v>
                </c:pt>
                <c:pt idx="1305">
                  <c:v>40170</c:v>
                </c:pt>
                <c:pt idx="1306">
                  <c:v>40171</c:v>
                </c:pt>
                <c:pt idx="1307">
                  <c:v>40175</c:v>
                </c:pt>
                <c:pt idx="1308">
                  <c:v>40176</c:v>
                </c:pt>
                <c:pt idx="1309">
                  <c:v>40177</c:v>
                </c:pt>
                <c:pt idx="1310">
                  <c:v>40178</c:v>
                </c:pt>
                <c:pt idx="1311">
                  <c:v>40179</c:v>
                </c:pt>
                <c:pt idx="1312">
                  <c:v>40182</c:v>
                </c:pt>
                <c:pt idx="1313">
                  <c:v>40183</c:v>
                </c:pt>
                <c:pt idx="1314">
                  <c:v>40184</c:v>
                </c:pt>
                <c:pt idx="1315">
                  <c:v>40185</c:v>
                </c:pt>
                <c:pt idx="1316">
                  <c:v>40186</c:v>
                </c:pt>
                <c:pt idx="1317">
                  <c:v>40189</c:v>
                </c:pt>
                <c:pt idx="1318">
                  <c:v>40190</c:v>
                </c:pt>
                <c:pt idx="1319">
                  <c:v>40191</c:v>
                </c:pt>
                <c:pt idx="1320">
                  <c:v>40192</c:v>
                </c:pt>
                <c:pt idx="1321">
                  <c:v>40193</c:v>
                </c:pt>
                <c:pt idx="1322">
                  <c:v>40196</c:v>
                </c:pt>
                <c:pt idx="1323">
                  <c:v>40197</c:v>
                </c:pt>
                <c:pt idx="1324">
                  <c:v>40198</c:v>
                </c:pt>
                <c:pt idx="1325">
                  <c:v>40199</c:v>
                </c:pt>
                <c:pt idx="1326">
                  <c:v>40200</c:v>
                </c:pt>
                <c:pt idx="1327">
                  <c:v>40203</c:v>
                </c:pt>
                <c:pt idx="1328">
                  <c:v>40204</c:v>
                </c:pt>
                <c:pt idx="1329">
                  <c:v>40205</c:v>
                </c:pt>
                <c:pt idx="1330">
                  <c:v>40206</c:v>
                </c:pt>
                <c:pt idx="1331">
                  <c:v>40207</c:v>
                </c:pt>
                <c:pt idx="1332">
                  <c:v>40210</c:v>
                </c:pt>
                <c:pt idx="1333">
                  <c:v>40211</c:v>
                </c:pt>
                <c:pt idx="1334">
                  <c:v>40212</c:v>
                </c:pt>
                <c:pt idx="1335">
                  <c:v>40213</c:v>
                </c:pt>
                <c:pt idx="1336">
                  <c:v>40214</c:v>
                </c:pt>
                <c:pt idx="1337">
                  <c:v>40217</c:v>
                </c:pt>
                <c:pt idx="1338">
                  <c:v>40218</c:v>
                </c:pt>
                <c:pt idx="1339">
                  <c:v>40219</c:v>
                </c:pt>
                <c:pt idx="1340">
                  <c:v>40220</c:v>
                </c:pt>
                <c:pt idx="1341">
                  <c:v>40221</c:v>
                </c:pt>
                <c:pt idx="1342">
                  <c:v>40224</c:v>
                </c:pt>
                <c:pt idx="1343">
                  <c:v>40225</c:v>
                </c:pt>
                <c:pt idx="1344">
                  <c:v>40226</c:v>
                </c:pt>
                <c:pt idx="1345">
                  <c:v>40227</c:v>
                </c:pt>
                <c:pt idx="1346">
                  <c:v>40228</c:v>
                </c:pt>
                <c:pt idx="1347">
                  <c:v>40231</c:v>
                </c:pt>
                <c:pt idx="1348">
                  <c:v>40232</c:v>
                </c:pt>
                <c:pt idx="1349">
                  <c:v>40233</c:v>
                </c:pt>
                <c:pt idx="1350">
                  <c:v>40234</c:v>
                </c:pt>
                <c:pt idx="1351">
                  <c:v>40235</c:v>
                </c:pt>
                <c:pt idx="1352">
                  <c:v>40238</c:v>
                </c:pt>
                <c:pt idx="1353">
                  <c:v>40239</c:v>
                </c:pt>
                <c:pt idx="1354">
                  <c:v>40240</c:v>
                </c:pt>
                <c:pt idx="1355">
                  <c:v>40241</c:v>
                </c:pt>
                <c:pt idx="1356">
                  <c:v>40242</c:v>
                </c:pt>
                <c:pt idx="1357">
                  <c:v>40245</c:v>
                </c:pt>
                <c:pt idx="1358">
                  <c:v>40246</c:v>
                </c:pt>
                <c:pt idx="1359">
                  <c:v>40247</c:v>
                </c:pt>
                <c:pt idx="1360">
                  <c:v>40248</c:v>
                </c:pt>
                <c:pt idx="1361">
                  <c:v>40249</c:v>
                </c:pt>
                <c:pt idx="1362">
                  <c:v>40252</c:v>
                </c:pt>
                <c:pt idx="1363">
                  <c:v>40253</c:v>
                </c:pt>
                <c:pt idx="1364">
                  <c:v>40254</c:v>
                </c:pt>
                <c:pt idx="1365">
                  <c:v>40255</c:v>
                </c:pt>
                <c:pt idx="1366">
                  <c:v>40256</c:v>
                </c:pt>
                <c:pt idx="1367">
                  <c:v>40259</c:v>
                </c:pt>
                <c:pt idx="1368">
                  <c:v>40260</c:v>
                </c:pt>
                <c:pt idx="1369">
                  <c:v>40261</c:v>
                </c:pt>
                <c:pt idx="1370">
                  <c:v>40262</c:v>
                </c:pt>
                <c:pt idx="1371">
                  <c:v>40263</c:v>
                </c:pt>
                <c:pt idx="1372">
                  <c:v>40266</c:v>
                </c:pt>
                <c:pt idx="1373">
                  <c:v>40267</c:v>
                </c:pt>
                <c:pt idx="1374">
                  <c:v>40268</c:v>
                </c:pt>
                <c:pt idx="1375">
                  <c:v>40269</c:v>
                </c:pt>
                <c:pt idx="1376">
                  <c:v>40273</c:v>
                </c:pt>
                <c:pt idx="1377">
                  <c:v>40274</c:v>
                </c:pt>
                <c:pt idx="1378">
                  <c:v>40275</c:v>
                </c:pt>
                <c:pt idx="1379">
                  <c:v>40276</c:v>
                </c:pt>
                <c:pt idx="1380">
                  <c:v>40277</c:v>
                </c:pt>
                <c:pt idx="1381">
                  <c:v>40280</c:v>
                </c:pt>
                <c:pt idx="1382">
                  <c:v>40281</c:v>
                </c:pt>
                <c:pt idx="1383">
                  <c:v>40282</c:v>
                </c:pt>
                <c:pt idx="1384">
                  <c:v>40283</c:v>
                </c:pt>
                <c:pt idx="1385">
                  <c:v>40284</c:v>
                </c:pt>
                <c:pt idx="1386">
                  <c:v>40287</c:v>
                </c:pt>
                <c:pt idx="1387">
                  <c:v>40288</c:v>
                </c:pt>
                <c:pt idx="1388">
                  <c:v>40289</c:v>
                </c:pt>
                <c:pt idx="1389">
                  <c:v>40290</c:v>
                </c:pt>
                <c:pt idx="1390">
                  <c:v>40291</c:v>
                </c:pt>
                <c:pt idx="1391">
                  <c:v>40294</c:v>
                </c:pt>
                <c:pt idx="1392">
                  <c:v>40295</c:v>
                </c:pt>
                <c:pt idx="1393">
                  <c:v>40296</c:v>
                </c:pt>
                <c:pt idx="1394">
                  <c:v>40297</c:v>
                </c:pt>
                <c:pt idx="1395">
                  <c:v>40298</c:v>
                </c:pt>
                <c:pt idx="1396">
                  <c:v>40301</c:v>
                </c:pt>
                <c:pt idx="1397">
                  <c:v>40302</c:v>
                </c:pt>
                <c:pt idx="1398">
                  <c:v>40303</c:v>
                </c:pt>
                <c:pt idx="1399">
                  <c:v>40304</c:v>
                </c:pt>
                <c:pt idx="1400">
                  <c:v>40305</c:v>
                </c:pt>
                <c:pt idx="1401">
                  <c:v>40308</c:v>
                </c:pt>
                <c:pt idx="1402">
                  <c:v>40309</c:v>
                </c:pt>
                <c:pt idx="1403">
                  <c:v>40310</c:v>
                </c:pt>
                <c:pt idx="1404">
                  <c:v>40311</c:v>
                </c:pt>
                <c:pt idx="1405">
                  <c:v>40312</c:v>
                </c:pt>
                <c:pt idx="1406">
                  <c:v>40315</c:v>
                </c:pt>
                <c:pt idx="1407">
                  <c:v>40316</c:v>
                </c:pt>
                <c:pt idx="1408">
                  <c:v>40317</c:v>
                </c:pt>
                <c:pt idx="1409">
                  <c:v>40318</c:v>
                </c:pt>
                <c:pt idx="1410">
                  <c:v>40319</c:v>
                </c:pt>
                <c:pt idx="1411">
                  <c:v>40322</c:v>
                </c:pt>
                <c:pt idx="1412">
                  <c:v>40323</c:v>
                </c:pt>
                <c:pt idx="1413">
                  <c:v>40324</c:v>
                </c:pt>
                <c:pt idx="1414">
                  <c:v>40325</c:v>
                </c:pt>
                <c:pt idx="1415">
                  <c:v>40326</c:v>
                </c:pt>
                <c:pt idx="1416">
                  <c:v>40329</c:v>
                </c:pt>
                <c:pt idx="1417">
                  <c:v>40330</c:v>
                </c:pt>
                <c:pt idx="1418">
                  <c:v>40331</c:v>
                </c:pt>
                <c:pt idx="1419">
                  <c:v>40332</c:v>
                </c:pt>
                <c:pt idx="1420">
                  <c:v>40333</c:v>
                </c:pt>
                <c:pt idx="1421">
                  <c:v>40336</c:v>
                </c:pt>
                <c:pt idx="1422">
                  <c:v>40337</c:v>
                </c:pt>
                <c:pt idx="1423">
                  <c:v>40338</c:v>
                </c:pt>
                <c:pt idx="1424">
                  <c:v>40339</c:v>
                </c:pt>
                <c:pt idx="1425">
                  <c:v>40340</c:v>
                </c:pt>
                <c:pt idx="1426">
                  <c:v>40343</c:v>
                </c:pt>
                <c:pt idx="1427">
                  <c:v>40344</c:v>
                </c:pt>
                <c:pt idx="1428">
                  <c:v>40345</c:v>
                </c:pt>
                <c:pt idx="1429">
                  <c:v>40346</c:v>
                </c:pt>
                <c:pt idx="1430">
                  <c:v>40347</c:v>
                </c:pt>
                <c:pt idx="1431">
                  <c:v>40350</c:v>
                </c:pt>
                <c:pt idx="1432">
                  <c:v>40351</c:v>
                </c:pt>
                <c:pt idx="1433">
                  <c:v>40352</c:v>
                </c:pt>
                <c:pt idx="1434">
                  <c:v>40353</c:v>
                </c:pt>
                <c:pt idx="1435">
                  <c:v>40354</c:v>
                </c:pt>
                <c:pt idx="1436">
                  <c:v>40357</c:v>
                </c:pt>
                <c:pt idx="1437">
                  <c:v>40358</c:v>
                </c:pt>
                <c:pt idx="1438">
                  <c:v>40359</c:v>
                </c:pt>
                <c:pt idx="1439">
                  <c:v>40360</c:v>
                </c:pt>
                <c:pt idx="1440">
                  <c:v>40361</c:v>
                </c:pt>
                <c:pt idx="1441">
                  <c:v>40364</c:v>
                </c:pt>
                <c:pt idx="1442">
                  <c:v>40365</c:v>
                </c:pt>
                <c:pt idx="1443">
                  <c:v>40366</c:v>
                </c:pt>
                <c:pt idx="1444">
                  <c:v>40367</c:v>
                </c:pt>
                <c:pt idx="1445">
                  <c:v>40368</c:v>
                </c:pt>
                <c:pt idx="1446">
                  <c:v>40371</c:v>
                </c:pt>
                <c:pt idx="1447">
                  <c:v>40372</c:v>
                </c:pt>
                <c:pt idx="1448">
                  <c:v>40373</c:v>
                </c:pt>
                <c:pt idx="1449">
                  <c:v>40374</c:v>
                </c:pt>
                <c:pt idx="1450">
                  <c:v>40375</c:v>
                </c:pt>
                <c:pt idx="1451">
                  <c:v>40378</c:v>
                </c:pt>
                <c:pt idx="1452">
                  <c:v>40379</c:v>
                </c:pt>
                <c:pt idx="1453">
                  <c:v>40380</c:v>
                </c:pt>
                <c:pt idx="1454">
                  <c:v>40381</c:v>
                </c:pt>
                <c:pt idx="1455">
                  <c:v>40382</c:v>
                </c:pt>
                <c:pt idx="1456">
                  <c:v>40385</c:v>
                </c:pt>
                <c:pt idx="1457">
                  <c:v>40386</c:v>
                </c:pt>
                <c:pt idx="1458">
                  <c:v>40387</c:v>
                </c:pt>
                <c:pt idx="1459">
                  <c:v>40388</c:v>
                </c:pt>
                <c:pt idx="1460">
                  <c:v>40389</c:v>
                </c:pt>
                <c:pt idx="1461">
                  <c:v>40392</c:v>
                </c:pt>
                <c:pt idx="1462">
                  <c:v>40393</c:v>
                </c:pt>
                <c:pt idx="1463">
                  <c:v>40394</c:v>
                </c:pt>
                <c:pt idx="1464">
                  <c:v>40395</c:v>
                </c:pt>
                <c:pt idx="1465">
                  <c:v>40396</c:v>
                </c:pt>
                <c:pt idx="1466">
                  <c:v>40399</c:v>
                </c:pt>
                <c:pt idx="1467">
                  <c:v>40400</c:v>
                </c:pt>
                <c:pt idx="1468">
                  <c:v>40401</c:v>
                </c:pt>
                <c:pt idx="1469">
                  <c:v>40402</c:v>
                </c:pt>
                <c:pt idx="1470">
                  <c:v>40403</c:v>
                </c:pt>
                <c:pt idx="1471">
                  <c:v>40406</c:v>
                </c:pt>
                <c:pt idx="1472">
                  <c:v>40407</c:v>
                </c:pt>
                <c:pt idx="1473">
                  <c:v>40408</c:v>
                </c:pt>
                <c:pt idx="1474">
                  <c:v>40409</c:v>
                </c:pt>
                <c:pt idx="1475">
                  <c:v>40410</c:v>
                </c:pt>
                <c:pt idx="1476">
                  <c:v>40413</c:v>
                </c:pt>
                <c:pt idx="1477">
                  <c:v>40414</c:v>
                </c:pt>
                <c:pt idx="1478">
                  <c:v>40415</c:v>
                </c:pt>
                <c:pt idx="1479">
                  <c:v>40416</c:v>
                </c:pt>
                <c:pt idx="1480">
                  <c:v>40417</c:v>
                </c:pt>
                <c:pt idx="1481">
                  <c:v>40420</c:v>
                </c:pt>
                <c:pt idx="1482">
                  <c:v>40421</c:v>
                </c:pt>
                <c:pt idx="1483">
                  <c:v>40422</c:v>
                </c:pt>
                <c:pt idx="1484">
                  <c:v>40423</c:v>
                </c:pt>
                <c:pt idx="1485">
                  <c:v>40424</c:v>
                </c:pt>
                <c:pt idx="1486">
                  <c:v>40427</c:v>
                </c:pt>
                <c:pt idx="1487">
                  <c:v>40428</c:v>
                </c:pt>
                <c:pt idx="1488">
                  <c:v>40429</c:v>
                </c:pt>
                <c:pt idx="1489">
                  <c:v>40430</c:v>
                </c:pt>
                <c:pt idx="1490">
                  <c:v>40431</c:v>
                </c:pt>
                <c:pt idx="1491">
                  <c:v>40434</c:v>
                </c:pt>
                <c:pt idx="1492">
                  <c:v>40435</c:v>
                </c:pt>
                <c:pt idx="1493">
                  <c:v>40436</c:v>
                </c:pt>
                <c:pt idx="1494">
                  <c:v>40437</c:v>
                </c:pt>
                <c:pt idx="1495">
                  <c:v>40438</c:v>
                </c:pt>
                <c:pt idx="1496">
                  <c:v>40441</c:v>
                </c:pt>
                <c:pt idx="1497">
                  <c:v>40442</c:v>
                </c:pt>
                <c:pt idx="1498">
                  <c:v>40443</c:v>
                </c:pt>
                <c:pt idx="1499">
                  <c:v>40444</c:v>
                </c:pt>
                <c:pt idx="1500">
                  <c:v>40445</c:v>
                </c:pt>
                <c:pt idx="1501">
                  <c:v>40448</c:v>
                </c:pt>
                <c:pt idx="1502">
                  <c:v>40449</c:v>
                </c:pt>
                <c:pt idx="1503">
                  <c:v>40450</c:v>
                </c:pt>
                <c:pt idx="1504">
                  <c:v>40451</c:v>
                </c:pt>
                <c:pt idx="1505">
                  <c:v>40452</c:v>
                </c:pt>
                <c:pt idx="1506">
                  <c:v>40455</c:v>
                </c:pt>
                <c:pt idx="1507">
                  <c:v>40456</c:v>
                </c:pt>
                <c:pt idx="1508">
                  <c:v>40457</c:v>
                </c:pt>
                <c:pt idx="1509">
                  <c:v>40458</c:v>
                </c:pt>
                <c:pt idx="1510">
                  <c:v>40459</c:v>
                </c:pt>
                <c:pt idx="1511">
                  <c:v>40462</c:v>
                </c:pt>
                <c:pt idx="1512">
                  <c:v>40463</c:v>
                </c:pt>
                <c:pt idx="1513">
                  <c:v>40464</c:v>
                </c:pt>
                <c:pt idx="1514">
                  <c:v>40465</c:v>
                </c:pt>
                <c:pt idx="1515">
                  <c:v>40466</c:v>
                </c:pt>
                <c:pt idx="1516">
                  <c:v>40469</c:v>
                </c:pt>
                <c:pt idx="1517">
                  <c:v>40470</c:v>
                </c:pt>
                <c:pt idx="1518">
                  <c:v>40471</c:v>
                </c:pt>
                <c:pt idx="1519">
                  <c:v>40472</c:v>
                </c:pt>
                <c:pt idx="1520">
                  <c:v>40473</c:v>
                </c:pt>
                <c:pt idx="1521">
                  <c:v>40476</c:v>
                </c:pt>
                <c:pt idx="1522">
                  <c:v>40477</c:v>
                </c:pt>
                <c:pt idx="1523">
                  <c:v>40478</c:v>
                </c:pt>
                <c:pt idx="1524">
                  <c:v>40479</c:v>
                </c:pt>
                <c:pt idx="1525">
                  <c:v>40480</c:v>
                </c:pt>
                <c:pt idx="1526">
                  <c:v>40483</c:v>
                </c:pt>
                <c:pt idx="1527">
                  <c:v>40484</c:v>
                </c:pt>
                <c:pt idx="1528">
                  <c:v>40485</c:v>
                </c:pt>
                <c:pt idx="1529">
                  <c:v>40486</c:v>
                </c:pt>
                <c:pt idx="1530">
                  <c:v>40487</c:v>
                </c:pt>
                <c:pt idx="1531">
                  <c:v>40490</c:v>
                </c:pt>
                <c:pt idx="1532">
                  <c:v>40491</c:v>
                </c:pt>
                <c:pt idx="1533">
                  <c:v>40492</c:v>
                </c:pt>
                <c:pt idx="1534">
                  <c:v>40493</c:v>
                </c:pt>
                <c:pt idx="1535">
                  <c:v>40494</c:v>
                </c:pt>
                <c:pt idx="1536">
                  <c:v>40497</c:v>
                </c:pt>
                <c:pt idx="1537">
                  <c:v>40498</c:v>
                </c:pt>
                <c:pt idx="1538">
                  <c:v>40499</c:v>
                </c:pt>
                <c:pt idx="1539">
                  <c:v>40500</c:v>
                </c:pt>
                <c:pt idx="1540">
                  <c:v>40501</c:v>
                </c:pt>
                <c:pt idx="1541">
                  <c:v>40504</c:v>
                </c:pt>
                <c:pt idx="1542">
                  <c:v>40505</c:v>
                </c:pt>
                <c:pt idx="1543">
                  <c:v>40506</c:v>
                </c:pt>
                <c:pt idx="1544">
                  <c:v>40507</c:v>
                </c:pt>
                <c:pt idx="1545">
                  <c:v>40508</c:v>
                </c:pt>
                <c:pt idx="1546">
                  <c:v>40511</c:v>
                </c:pt>
                <c:pt idx="1547">
                  <c:v>40512</c:v>
                </c:pt>
                <c:pt idx="1548">
                  <c:v>40513</c:v>
                </c:pt>
                <c:pt idx="1549">
                  <c:v>40514</c:v>
                </c:pt>
                <c:pt idx="1550">
                  <c:v>40515</c:v>
                </c:pt>
                <c:pt idx="1551">
                  <c:v>40518</c:v>
                </c:pt>
                <c:pt idx="1552">
                  <c:v>40519</c:v>
                </c:pt>
                <c:pt idx="1553">
                  <c:v>40520</c:v>
                </c:pt>
                <c:pt idx="1554">
                  <c:v>40521</c:v>
                </c:pt>
                <c:pt idx="1555">
                  <c:v>40522</c:v>
                </c:pt>
                <c:pt idx="1556">
                  <c:v>40525</c:v>
                </c:pt>
                <c:pt idx="1557">
                  <c:v>40526</c:v>
                </c:pt>
                <c:pt idx="1558">
                  <c:v>40527</c:v>
                </c:pt>
                <c:pt idx="1559">
                  <c:v>40528</c:v>
                </c:pt>
                <c:pt idx="1560">
                  <c:v>40529</c:v>
                </c:pt>
                <c:pt idx="1561">
                  <c:v>40532</c:v>
                </c:pt>
                <c:pt idx="1562">
                  <c:v>40533</c:v>
                </c:pt>
                <c:pt idx="1563">
                  <c:v>40534</c:v>
                </c:pt>
                <c:pt idx="1564">
                  <c:v>40535</c:v>
                </c:pt>
                <c:pt idx="1565">
                  <c:v>40536</c:v>
                </c:pt>
                <c:pt idx="1566">
                  <c:v>40539</c:v>
                </c:pt>
                <c:pt idx="1567">
                  <c:v>40540</c:v>
                </c:pt>
                <c:pt idx="1568">
                  <c:v>40541</c:v>
                </c:pt>
                <c:pt idx="1569">
                  <c:v>40542</c:v>
                </c:pt>
                <c:pt idx="1570">
                  <c:v>40543</c:v>
                </c:pt>
                <c:pt idx="1571">
                  <c:v>40546</c:v>
                </c:pt>
                <c:pt idx="1572">
                  <c:v>40547</c:v>
                </c:pt>
                <c:pt idx="1573">
                  <c:v>40548</c:v>
                </c:pt>
                <c:pt idx="1574">
                  <c:v>40549</c:v>
                </c:pt>
                <c:pt idx="1575">
                  <c:v>40550</c:v>
                </c:pt>
                <c:pt idx="1576">
                  <c:v>40553</c:v>
                </c:pt>
                <c:pt idx="1577">
                  <c:v>40554</c:v>
                </c:pt>
                <c:pt idx="1578">
                  <c:v>40555</c:v>
                </c:pt>
                <c:pt idx="1579">
                  <c:v>40556</c:v>
                </c:pt>
                <c:pt idx="1580">
                  <c:v>40557</c:v>
                </c:pt>
                <c:pt idx="1581">
                  <c:v>40560</c:v>
                </c:pt>
                <c:pt idx="1582">
                  <c:v>40561</c:v>
                </c:pt>
                <c:pt idx="1583">
                  <c:v>40562</c:v>
                </c:pt>
                <c:pt idx="1584">
                  <c:v>40563</c:v>
                </c:pt>
                <c:pt idx="1585">
                  <c:v>40564</c:v>
                </c:pt>
                <c:pt idx="1586">
                  <c:v>40567</c:v>
                </c:pt>
                <c:pt idx="1587">
                  <c:v>40568</c:v>
                </c:pt>
                <c:pt idx="1588">
                  <c:v>40569</c:v>
                </c:pt>
                <c:pt idx="1589">
                  <c:v>40570</c:v>
                </c:pt>
                <c:pt idx="1590">
                  <c:v>40571</c:v>
                </c:pt>
                <c:pt idx="1591">
                  <c:v>40574</c:v>
                </c:pt>
                <c:pt idx="1592">
                  <c:v>40575</c:v>
                </c:pt>
                <c:pt idx="1593">
                  <c:v>40576</c:v>
                </c:pt>
                <c:pt idx="1594">
                  <c:v>40577</c:v>
                </c:pt>
                <c:pt idx="1595">
                  <c:v>40578</c:v>
                </c:pt>
                <c:pt idx="1596">
                  <c:v>40581</c:v>
                </c:pt>
                <c:pt idx="1597">
                  <c:v>40582</c:v>
                </c:pt>
                <c:pt idx="1598">
                  <c:v>40583</c:v>
                </c:pt>
                <c:pt idx="1599">
                  <c:v>40584</c:v>
                </c:pt>
                <c:pt idx="1600">
                  <c:v>40585</c:v>
                </c:pt>
                <c:pt idx="1601">
                  <c:v>40588</c:v>
                </c:pt>
                <c:pt idx="1602">
                  <c:v>40589</c:v>
                </c:pt>
                <c:pt idx="1603">
                  <c:v>40590</c:v>
                </c:pt>
                <c:pt idx="1604">
                  <c:v>40591</c:v>
                </c:pt>
                <c:pt idx="1605">
                  <c:v>40592</c:v>
                </c:pt>
                <c:pt idx="1606">
                  <c:v>40595</c:v>
                </c:pt>
                <c:pt idx="1607">
                  <c:v>40596</c:v>
                </c:pt>
                <c:pt idx="1608">
                  <c:v>40597</c:v>
                </c:pt>
                <c:pt idx="1609">
                  <c:v>40598</c:v>
                </c:pt>
                <c:pt idx="1610">
                  <c:v>40599</c:v>
                </c:pt>
                <c:pt idx="1611">
                  <c:v>40602</c:v>
                </c:pt>
                <c:pt idx="1612">
                  <c:v>40603</c:v>
                </c:pt>
                <c:pt idx="1613">
                  <c:v>40604</c:v>
                </c:pt>
                <c:pt idx="1614">
                  <c:v>40605</c:v>
                </c:pt>
                <c:pt idx="1615">
                  <c:v>40606</c:v>
                </c:pt>
                <c:pt idx="1616">
                  <c:v>40609</c:v>
                </c:pt>
                <c:pt idx="1617">
                  <c:v>40610</c:v>
                </c:pt>
                <c:pt idx="1618">
                  <c:v>40611</c:v>
                </c:pt>
                <c:pt idx="1619">
                  <c:v>40612</c:v>
                </c:pt>
                <c:pt idx="1620">
                  <c:v>40613</c:v>
                </c:pt>
                <c:pt idx="1621">
                  <c:v>40617</c:v>
                </c:pt>
                <c:pt idx="1622">
                  <c:v>40618</c:v>
                </c:pt>
                <c:pt idx="1623">
                  <c:v>40619</c:v>
                </c:pt>
                <c:pt idx="1624">
                  <c:v>40620</c:v>
                </c:pt>
                <c:pt idx="1625">
                  <c:v>40623</c:v>
                </c:pt>
                <c:pt idx="1626">
                  <c:v>40624</c:v>
                </c:pt>
                <c:pt idx="1627">
                  <c:v>40625</c:v>
                </c:pt>
                <c:pt idx="1628">
                  <c:v>40626</c:v>
                </c:pt>
                <c:pt idx="1629">
                  <c:v>40627</c:v>
                </c:pt>
                <c:pt idx="1630">
                  <c:v>40630</c:v>
                </c:pt>
                <c:pt idx="1631">
                  <c:v>40631</c:v>
                </c:pt>
                <c:pt idx="1632">
                  <c:v>40632</c:v>
                </c:pt>
                <c:pt idx="1633">
                  <c:v>40633</c:v>
                </c:pt>
                <c:pt idx="1634">
                  <c:v>40634</c:v>
                </c:pt>
                <c:pt idx="1635">
                  <c:v>40637</c:v>
                </c:pt>
                <c:pt idx="1636">
                  <c:v>40638</c:v>
                </c:pt>
                <c:pt idx="1637">
                  <c:v>40639</c:v>
                </c:pt>
                <c:pt idx="1638">
                  <c:v>40640</c:v>
                </c:pt>
                <c:pt idx="1639">
                  <c:v>40641</c:v>
                </c:pt>
                <c:pt idx="1640">
                  <c:v>40644</c:v>
                </c:pt>
                <c:pt idx="1641">
                  <c:v>40645</c:v>
                </c:pt>
                <c:pt idx="1642">
                  <c:v>40646</c:v>
                </c:pt>
                <c:pt idx="1643">
                  <c:v>40647</c:v>
                </c:pt>
                <c:pt idx="1644">
                  <c:v>40648</c:v>
                </c:pt>
                <c:pt idx="1645">
                  <c:v>40651</c:v>
                </c:pt>
                <c:pt idx="1646">
                  <c:v>40652</c:v>
                </c:pt>
                <c:pt idx="1647">
                  <c:v>40653</c:v>
                </c:pt>
                <c:pt idx="1648">
                  <c:v>40654</c:v>
                </c:pt>
                <c:pt idx="1649">
                  <c:v>40655</c:v>
                </c:pt>
                <c:pt idx="1650">
                  <c:v>40658</c:v>
                </c:pt>
                <c:pt idx="1651">
                  <c:v>40659</c:v>
                </c:pt>
                <c:pt idx="1652">
                  <c:v>40660</c:v>
                </c:pt>
                <c:pt idx="1653">
                  <c:v>40661</c:v>
                </c:pt>
                <c:pt idx="1654">
                  <c:v>40662</c:v>
                </c:pt>
                <c:pt idx="1655">
                  <c:v>40665</c:v>
                </c:pt>
                <c:pt idx="1656">
                  <c:v>40666</c:v>
                </c:pt>
                <c:pt idx="1657">
                  <c:v>40667</c:v>
                </c:pt>
                <c:pt idx="1658">
                  <c:v>40668</c:v>
                </c:pt>
                <c:pt idx="1659">
                  <c:v>40669</c:v>
                </c:pt>
                <c:pt idx="1660">
                  <c:v>40672</c:v>
                </c:pt>
                <c:pt idx="1661">
                  <c:v>40673</c:v>
                </c:pt>
                <c:pt idx="1662">
                  <c:v>40674</c:v>
                </c:pt>
                <c:pt idx="1663">
                  <c:v>40675</c:v>
                </c:pt>
                <c:pt idx="1664">
                  <c:v>40676</c:v>
                </c:pt>
                <c:pt idx="1665">
                  <c:v>40679</c:v>
                </c:pt>
                <c:pt idx="1666">
                  <c:v>40680</c:v>
                </c:pt>
                <c:pt idx="1667">
                  <c:v>40681</c:v>
                </c:pt>
                <c:pt idx="1668">
                  <c:v>40682</c:v>
                </c:pt>
                <c:pt idx="1669">
                  <c:v>40683</c:v>
                </c:pt>
                <c:pt idx="1670">
                  <c:v>40686</c:v>
                </c:pt>
                <c:pt idx="1671">
                  <c:v>40687</c:v>
                </c:pt>
                <c:pt idx="1672">
                  <c:v>40688</c:v>
                </c:pt>
                <c:pt idx="1673">
                  <c:v>40689</c:v>
                </c:pt>
                <c:pt idx="1674">
                  <c:v>40690</c:v>
                </c:pt>
                <c:pt idx="1675">
                  <c:v>40693</c:v>
                </c:pt>
                <c:pt idx="1676">
                  <c:v>40694</c:v>
                </c:pt>
                <c:pt idx="1677">
                  <c:v>40695</c:v>
                </c:pt>
                <c:pt idx="1678">
                  <c:v>40696</c:v>
                </c:pt>
                <c:pt idx="1679">
                  <c:v>40697</c:v>
                </c:pt>
                <c:pt idx="1680">
                  <c:v>40700</c:v>
                </c:pt>
                <c:pt idx="1681">
                  <c:v>40701</c:v>
                </c:pt>
                <c:pt idx="1682">
                  <c:v>40702</c:v>
                </c:pt>
                <c:pt idx="1683">
                  <c:v>40703</c:v>
                </c:pt>
                <c:pt idx="1684">
                  <c:v>40704</c:v>
                </c:pt>
                <c:pt idx="1685">
                  <c:v>40707</c:v>
                </c:pt>
                <c:pt idx="1686">
                  <c:v>40708</c:v>
                </c:pt>
                <c:pt idx="1687">
                  <c:v>40709</c:v>
                </c:pt>
                <c:pt idx="1688">
                  <c:v>40710</c:v>
                </c:pt>
                <c:pt idx="1689">
                  <c:v>40711</c:v>
                </c:pt>
                <c:pt idx="1690">
                  <c:v>40714</c:v>
                </c:pt>
                <c:pt idx="1691">
                  <c:v>40715</c:v>
                </c:pt>
                <c:pt idx="1692">
                  <c:v>40716</c:v>
                </c:pt>
                <c:pt idx="1693">
                  <c:v>40717</c:v>
                </c:pt>
                <c:pt idx="1694">
                  <c:v>40718</c:v>
                </c:pt>
                <c:pt idx="1695">
                  <c:v>40721</c:v>
                </c:pt>
                <c:pt idx="1696">
                  <c:v>40722</c:v>
                </c:pt>
                <c:pt idx="1697">
                  <c:v>40723</c:v>
                </c:pt>
                <c:pt idx="1698">
                  <c:v>40724</c:v>
                </c:pt>
                <c:pt idx="1699">
                  <c:v>40725</c:v>
                </c:pt>
                <c:pt idx="1700">
                  <c:v>40728</c:v>
                </c:pt>
                <c:pt idx="1701">
                  <c:v>40729</c:v>
                </c:pt>
                <c:pt idx="1702">
                  <c:v>40730</c:v>
                </c:pt>
                <c:pt idx="1703">
                  <c:v>40731</c:v>
                </c:pt>
                <c:pt idx="1704">
                  <c:v>40732</c:v>
                </c:pt>
                <c:pt idx="1705">
                  <c:v>40735</c:v>
                </c:pt>
                <c:pt idx="1706">
                  <c:v>40736</c:v>
                </c:pt>
                <c:pt idx="1707">
                  <c:v>40737</c:v>
                </c:pt>
                <c:pt idx="1708">
                  <c:v>40738</c:v>
                </c:pt>
                <c:pt idx="1709">
                  <c:v>40739</c:v>
                </c:pt>
                <c:pt idx="1710">
                  <c:v>40742</c:v>
                </c:pt>
                <c:pt idx="1711">
                  <c:v>40743</c:v>
                </c:pt>
                <c:pt idx="1712">
                  <c:v>40744</c:v>
                </c:pt>
                <c:pt idx="1713">
                  <c:v>40745</c:v>
                </c:pt>
                <c:pt idx="1714">
                  <c:v>40746</c:v>
                </c:pt>
                <c:pt idx="1715">
                  <c:v>40749</c:v>
                </c:pt>
                <c:pt idx="1716">
                  <c:v>40750</c:v>
                </c:pt>
                <c:pt idx="1717">
                  <c:v>40751</c:v>
                </c:pt>
                <c:pt idx="1718">
                  <c:v>40752</c:v>
                </c:pt>
                <c:pt idx="1719">
                  <c:v>40753</c:v>
                </c:pt>
                <c:pt idx="1720">
                  <c:v>40756</c:v>
                </c:pt>
                <c:pt idx="1721">
                  <c:v>40757</c:v>
                </c:pt>
                <c:pt idx="1722">
                  <c:v>40758</c:v>
                </c:pt>
                <c:pt idx="1723">
                  <c:v>40759</c:v>
                </c:pt>
                <c:pt idx="1724">
                  <c:v>40760</c:v>
                </c:pt>
                <c:pt idx="1725">
                  <c:v>40763</c:v>
                </c:pt>
                <c:pt idx="1726">
                  <c:v>40764</c:v>
                </c:pt>
                <c:pt idx="1727">
                  <c:v>40765</c:v>
                </c:pt>
                <c:pt idx="1728">
                  <c:v>40766</c:v>
                </c:pt>
                <c:pt idx="1729">
                  <c:v>40767</c:v>
                </c:pt>
                <c:pt idx="1730">
                  <c:v>40770</c:v>
                </c:pt>
                <c:pt idx="1731">
                  <c:v>40771</c:v>
                </c:pt>
                <c:pt idx="1732">
                  <c:v>40772</c:v>
                </c:pt>
                <c:pt idx="1733">
                  <c:v>40773</c:v>
                </c:pt>
                <c:pt idx="1734">
                  <c:v>40774</c:v>
                </c:pt>
                <c:pt idx="1735">
                  <c:v>40777</c:v>
                </c:pt>
                <c:pt idx="1736">
                  <c:v>40778</c:v>
                </c:pt>
                <c:pt idx="1737">
                  <c:v>40779</c:v>
                </c:pt>
                <c:pt idx="1738">
                  <c:v>40780</c:v>
                </c:pt>
                <c:pt idx="1739">
                  <c:v>40781</c:v>
                </c:pt>
                <c:pt idx="1740">
                  <c:v>40784</c:v>
                </c:pt>
                <c:pt idx="1741">
                  <c:v>40785</c:v>
                </c:pt>
                <c:pt idx="1742">
                  <c:v>40786</c:v>
                </c:pt>
                <c:pt idx="1743">
                  <c:v>40787</c:v>
                </c:pt>
                <c:pt idx="1744">
                  <c:v>40788</c:v>
                </c:pt>
                <c:pt idx="1745">
                  <c:v>40791</c:v>
                </c:pt>
                <c:pt idx="1746">
                  <c:v>40792</c:v>
                </c:pt>
                <c:pt idx="1747">
                  <c:v>40793</c:v>
                </c:pt>
                <c:pt idx="1748">
                  <c:v>40794</c:v>
                </c:pt>
                <c:pt idx="1749">
                  <c:v>40795</c:v>
                </c:pt>
                <c:pt idx="1750">
                  <c:v>40798</c:v>
                </c:pt>
                <c:pt idx="1751">
                  <c:v>40799</c:v>
                </c:pt>
                <c:pt idx="1752">
                  <c:v>40800</c:v>
                </c:pt>
                <c:pt idx="1753">
                  <c:v>40801</c:v>
                </c:pt>
                <c:pt idx="1754">
                  <c:v>40802</c:v>
                </c:pt>
                <c:pt idx="1755">
                  <c:v>40805</c:v>
                </c:pt>
                <c:pt idx="1756">
                  <c:v>40806</c:v>
                </c:pt>
                <c:pt idx="1757">
                  <c:v>40807</c:v>
                </c:pt>
                <c:pt idx="1758">
                  <c:v>40808</c:v>
                </c:pt>
                <c:pt idx="1759">
                  <c:v>40809</c:v>
                </c:pt>
                <c:pt idx="1760">
                  <c:v>40812</c:v>
                </c:pt>
                <c:pt idx="1761">
                  <c:v>40813</c:v>
                </c:pt>
                <c:pt idx="1762">
                  <c:v>40814</c:v>
                </c:pt>
                <c:pt idx="1763">
                  <c:v>40815</c:v>
                </c:pt>
                <c:pt idx="1764">
                  <c:v>40816</c:v>
                </c:pt>
                <c:pt idx="1765">
                  <c:v>40819</c:v>
                </c:pt>
                <c:pt idx="1766">
                  <c:v>40820</c:v>
                </c:pt>
                <c:pt idx="1767">
                  <c:v>40821</c:v>
                </c:pt>
                <c:pt idx="1768">
                  <c:v>40822</c:v>
                </c:pt>
                <c:pt idx="1769">
                  <c:v>40823</c:v>
                </c:pt>
                <c:pt idx="1770">
                  <c:v>40826</c:v>
                </c:pt>
                <c:pt idx="1771">
                  <c:v>40827</c:v>
                </c:pt>
                <c:pt idx="1772">
                  <c:v>40828</c:v>
                </c:pt>
                <c:pt idx="1773">
                  <c:v>40829</c:v>
                </c:pt>
                <c:pt idx="1774">
                  <c:v>40830</c:v>
                </c:pt>
                <c:pt idx="1775">
                  <c:v>40833</c:v>
                </c:pt>
                <c:pt idx="1776">
                  <c:v>40834</c:v>
                </c:pt>
                <c:pt idx="1777">
                  <c:v>40835</c:v>
                </c:pt>
                <c:pt idx="1778">
                  <c:v>40836</c:v>
                </c:pt>
                <c:pt idx="1779">
                  <c:v>40837</c:v>
                </c:pt>
                <c:pt idx="1780">
                  <c:v>40840</c:v>
                </c:pt>
                <c:pt idx="1781">
                  <c:v>40841</c:v>
                </c:pt>
                <c:pt idx="1782">
                  <c:v>40842</c:v>
                </c:pt>
                <c:pt idx="1783">
                  <c:v>40843</c:v>
                </c:pt>
                <c:pt idx="1784">
                  <c:v>40844</c:v>
                </c:pt>
                <c:pt idx="1785">
                  <c:v>40847</c:v>
                </c:pt>
                <c:pt idx="1786">
                  <c:v>40848</c:v>
                </c:pt>
                <c:pt idx="1787">
                  <c:v>40849</c:v>
                </c:pt>
                <c:pt idx="1788">
                  <c:v>40850</c:v>
                </c:pt>
                <c:pt idx="1789">
                  <c:v>40851</c:v>
                </c:pt>
                <c:pt idx="1790">
                  <c:v>40854</c:v>
                </c:pt>
                <c:pt idx="1791">
                  <c:v>40855</c:v>
                </c:pt>
                <c:pt idx="1792">
                  <c:v>40856</c:v>
                </c:pt>
                <c:pt idx="1793">
                  <c:v>40857</c:v>
                </c:pt>
                <c:pt idx="1794">
                  <c:v>40858</c:v>
                </c:pt>
                <c:pt idx="1795">
                  <c:v>40861</c:v>
                </c:pt>
                <c:pt idx="1796">
                  <c:v>40862</c:v>
                </c:pt>
                <c:pt idx="1797">
                  <c:v>40863</c:v>
                </c:pt>
                <c:pt idx="1798">
                  <c:v>40864</c:v>
                </c:pt>
                <c:pt idx="1799">
                  <c:v>40865</c:v>
                </c:pt>
                <c:pt idx="1800">
                  <c:v>40868</c:v>
                </c:pt>
                <c:pt idx="1801">
                  <c:v>40869</c:v>
                </c:pt>
                <c:pt idx="1802">
                  <c:v>40870</c:v>
                </c:pt>
                <c:pt idx="1803">
                  <c:v>40871</c:v>
                </c:pt>
                <c:pt idx="1804">
                  <c:v>40872</c:v>
                </c:pt>
                <c:pt idx="1805">
                  <c:v>40875</c:v>
                </c:pt>
                <c:pt idx="1806">
                  <c:v>40876</c:v>
                </c:pt>
                <c:pt idx="1807">
                  <c:v>40877</c:v>
                </c:pt>
                <c:pt idx="1808">
                  <c:v>40878</c:v>
                </c:pt>
                <c:pt idx="1809">
                  <c:v>40879</c:v>
                </c:pt>
                <c:pt idx="1810">
                  <c:v>40882</c:v>
                </c:pt>
                <c:pt idx="1811">
                  <c:v>40883</c:v>
                </c:pt>
                <c:pt idx="1812">
                  <c:v>40884</c:v>
                </c:pt>
                <c:pt idx="1813">
                  <c:v>40885</c:v>
                </c:pt>
                <c:pt idx="1814">
                  <c:v>40886</c:v>
                </c:pt>
                <c:pt idx="1815">
                  <c:v>40889</c:v>
                </c:pt>
                <c:pt idx="1816">
                  <c:v>40890</c:v>
                </c:pt>
                <c:pt idx="1817">
                  <c:v>40891</c:v>
                </c:pt>
                <c:pt idx="1818">
                  <c:v>40892</c:v>
                </c:pt>
                <c:pt idx="1819">
                  <c:v>40893</c:v>
                </c:pt>
                <c:pt idx="1820">
                  <c:v>40896</c:v>
                </c:pt>
                <c:pt idx="1821">
                  <c:v>40897</c:v>
                </c:pt>
                <c:pt idx="1822">
                  <c:v>40898</c:v>
                </c:pt>
                <c:pt idx="1823">
                  <c:v>40899</c:v>
                </c:pt>
                <c:pt idx="1824">
                  <c:v>40900</c:v>
                </c:pt>
                <c:pt idx="1825">
                  <c:v>40903</c:v>
                </c:pt>
                <c:pt idx="1826">
                  <c:v>40904</c:v>
                </c:pt>
                <c:pt idx="1827">
                  <c:v>40905</c:v>
                </c:pt>
                <c:pt idx="1828">
                  <c:v>40906</c:v>
                </c:pt>
                <c:pt idx="1829">
                  <c:v>40907</c:v>
                </c:pt>
                <c:pt idx="1830">
                  <c:v>40910</c:v>
                </c:pt>
                <c:pt idx="1831">
                  <c:v>40911</c:v>
                </c:pt>
                <c:pt idx="1832">
                  <c:v>40912</c:v>
                </c:pt>
                <c:pt idx="1833">
                  <c:v>40913</c:v>
                </c:pt>
                <c:pt idx="1834">
                  <c:v>40914</c:v>
                </c:pt>
                <c:pt idx="1835">
                  <c:v>40917</c:v>
                </c:pt>
                <c:pt idx="1836">
                  <c:v>40918</c:v>
                </c:pt>
                <c:pt idx="1837">
                  <c:v>40919</c:v>
                </c:pt>
                <c:pt idx="1838">
                  <c:v>40920</c:v>
                </c:pt>
                <c:pt idx="1839">
                  <c:v>40921</c:v>
                </c:pt>
                <c:pt idx="1840">
                  <c:v>40924</c:v>
                </c:pt>
                <c:pt idx="1841">
                  <c:v>40925</c:v>
                </c:pt>
                <c:pt idx="1842">
                  <c:v>40926</c:v>
                </c:pt>
                <c:pt idx="1843">
                  <c:v>40927</c:v>
                </c:pt>
                <c:pt idx="1844">
                  <c:v>40928</c:v>
                </c:pt>
                <c:pt idx="1845">
                  <c:v>40931</c:v>
                </c:pt>
                <c:pt idx="1846">
                  <c:v>40932</c:v>
                </c:pt>
                <c:pt idx="1847">
                  <c:v>40933</c:v>
                </c:pt>
                <c:pt idx="1848">
                  <c:v>40934</c:v>
                </c:pt>
                <c:pt idx="1849">
                  <c:v>40935</c:v>
                </c:pt>
                <c:pt idx="1850">
                  <c:v>40938</c:v>
                </c:pt>
                <c:pt idx="1851">
                  <c:v>40939</c:v>
                </c:pt>
                <c:pt idx="1852">
                  <c:v>40940</c:v>
                </c:pt>
                <c:pt idx="1853">
                  <c:v>40941</c:v>
                </c:pt>
                <c:pt idx="1854">
                  <c:v>40942</c:v>
                </c:pt>
                <c:pt idx="1855">
                  <c:v>40945</c:v>
                </c:pt>
                <c:pt idx="1856">
                  <c:v>40946</c:v>
                </c:pt>
                <c:pt idx="1857">
                  <c:v>40947</c:v>
                </c:pt>
                <c:pt idx="1858">
                  <c:v>40948</c:v>
                </c:pt>
                <c:pt idx="1859">
                  <c:v>40949</c:v>
                </c:pt>
                <c:pt idx="1860">
                  <c:v>40952</c:v>
                </c:pt>
                <c:pt idx="1861">
                  <c:v>40953</c:v>
                </c:pt>
                <c:pt idx="1862">
                  <c:v>40954</c:v>
                </c:pt>
                <c:pt idx="1863">
                  <c:v>40955</c:v>
                </c:pt>
                <c:pt idx="1864">
                  <c:v>40956</c:v>
                </c:pt>
                <c:pt idx="1865">
                  <c:v>40959</c:v>
                </c:pt>
                <c:pt idx="1866">
                  <c:v>40960</c:v>
                </c:pt>
                <c:pt idx="1867">
                  <c:v>40961</c:v>
                </c:pt>
                <c:pt idx="1868">
                  <c:v>40962</c:v>
                </c:pt>
                <c:pt idx="1869">
                  <c:v>40963</c:v>
                </c:pt>
                <c:pt idx="1870">
                  <c:v>40966</c:v>
                </c:pt>
                <c:pt idx="1871">
                  <c:v>40967</c:v>
                </c:pt>
                <c:pt idx="1872">
                  <c:v>40968</c:v>
                </c:pt>
                <c:pt idx="1873">
                  <c:v>40969</c:v>
                </c:pt>
                <c:pt idx="1874">
                  <c:v>40970</c:v>
                </c:pt>
                <c:pt idx="1875">
                  <c:v>40973</c:v>
                </c:pt>
                <c:pt idx="1876">
                  <c:v>40974</c:v>
                </c:pt>
                <c:pt idx="1877">
                  <c:v>40975</c:v>
                </c:pt>
                <c:pt idx="1878">
                  <c:v>40976</c:v>
                </c:pt>
                <c:pt idx="1879">
                  <c:v>40980</c:v>
                </c:pt>
                <c:pt idx="1880">
                  <c:v>40981</c:v>
                </c:pt>
                <c:pt idx="1881">
                  <c:v>40982</c:v>
                </c:pt>
                <c:pt idx="1882">
                  <c:v>40983</c:v>
                </c:pt>
                <c:pt idx="1883">
                  <c:v>40984</c:v>
                </c:pt>
                <c:pt idx="1884">
                  <c:v>40987</c:v>
                </c:pt>
                <c:pt idx="1885">
                  <c:v>40988</c:v>
                </c:pt>
                <c:pt idx="1886">
                  <c:v>40989</c:v>
                </c:pt>
                <c:pt idx="1887">
                  <c:v>40990</c:v>
                </c:pt>
                <c:pt idx="1888">
                  <c:v>40991</c:v>
                </c:pt>
                <c:pt idx="1889">
                  <c:v>40994</c:v>
                </c:pt>
                <c:pt idx="1890">
                  <c:v>40995</c:v>
                </c:pt>
                <c:pt idx="1891">
                  <c:v>40996</c:v>
                </c:pt>
                <c:pt idx="1892">
                  <c:v>40997</c:v>
                </c:pt>
                <c:pt idx="1893">
                  <c:v>40998</c:v>
                </c:pt>
                <c:pt idx="1894">
                  <c:v>41001</c:v>
                </c:pt>
                <c:pt idx="1895">
                  <c:v>41002</c:v>
                </c:pt>
                <c:pt idx="1896">
                  <c:v>41003</c:v>
                </c:pt>
                <c:pt idx="1897">
                  <c:v>41004</c:v>
                </c:pt>
                <c:pt idx="1898">
                  <c:v>41005</c:v>
                </c:pt>
                <c:pt idx="1899">
                  <c:v>41008</c:v>
                </c:pt>
                <c:pt idx="1900">
                  <c:v>41009</c:v>
                </c:pt>
                <c:pt idx="1901">
                  <c:v>41010</c:v>
                </c:pt>
                <c:pt idx="1902">
                  <c:v>41011</c:v>
                </c:pt>
                <c:pt idx="1903">
                  <c:v>41012</c:v>
                </c:pt>
                <c:pt idx="1904">
                  <c:v>41015</c:v>
                </c:pt>
                <c:pt idx="1905">
                  <c:v>41016</c:v>
                </c:pt>
                <c:pt idx="1906">
                  <c:v>41017</c:v>
                </c:pt>
                <c:pt idx="1907">
                  <c:v>41018</c:v>
                </c:pt>
                <c:pt idx="1908">
                  <c:v>41019</c:v>
                </c:pt>
                <c:pt idx="1909">
                  <c:v>41022</c:v>
                </c:pt>
                <c:pt idx="1910">
                  <c:v>41023</c:v>
                </c:pt>
                <c:pt idx="1911">
                  <c:v>41024</c:v>
                </c:pt>
                <c:pt idx="1912">
                  <c:v>41025</c:v>
                </c:pt>
                <c:pt idx="1913">
                  <c:v>41026</c:v>
                </c:pt>
                <c:pt idx="1914">
                  <c:v>41029</c:v>
                </c:pt>
                <c:pt idx="1915">
                  <c:v>41030</c:v>
                </c:pt>
                <c:pt idx="1916">
                  <c:v>41031</c:v>
                </c:pt>
                <c:pt idx="1917">
                  <c:v>41032</c:v>
                </c:pt>
                <c:pt idx="1918">
                  <c:v>41033</c:v>
                </c:pt>
                <c:pt idx="1919">
                  <c:v>41036</c:v>
                </c:pt>
                <c:pt idx="1920">
                  <c:v>41037</c:v>
                </c:pt>
                <c:pt idx="1921">
                  <c:v>41038</c:v>
                </c:pt>
                <c:pt idx="1922">
                  <c:v>41039</c:v>
                </c:pt>
                <c:pt idx="1923">
                  <c:v>41040</c:v>
                </c:pt>
                <c:pt idx="1924">
                  <c:v>41043</c:v>
                </c:pt>
                <c:pt idx="1925">
                  <c:v>41044</c:v>
                </c:pt>
                <c:pt idx="1926">
                  <c:v>41045</c:v>
                </c:pt>
                <c:pt idx="1927">
                  <c:v>41046</c:v>
                </c:pt>
                <c:pt idx="1928">
                  <c:v>41047</c:v>
                </c:pt>
                <c:pt idx="1929">
                  <c:v>41050</c:v>
                </c:pt>
                <c:pt idx="1930">
                  <c:v>41051</c:v>
                </c:pt>
                <c:pt idx="1931">
                  <c:v>41052</c:v>
                </c:pt>
                <c:pt idx="1932">
                  <c:v>41053</c:v>
                </c:pt>
                <c:pt idx="1933">
                  <c:v>41054</c:v>
                </c:pt>
                <c:pt idx="1934">
                  <c:v>41057</c:v>
                </c:pt>
                <c:pt idx="1935">
                  <c:v>41058</c:v>
                </c:pt>
                <c:pt idx="1936">
                  <c:v>41059</c:v>
                </c:pt>
                <c:pt idx="1937">
                  <c:v>41060</c:v>
                </c:pt>
                <c:pt idx="1938">
                  <c:v>41061</c:v>
                </c:pt>
                <c:pt idx="1939">
                  <c:v>41064</c:v>
                </c:pt>
                <c:pt idx="1940">
                  <c:v>41065</c:v>
                </c:pt>
                <c:pt idx="1941">
                  <c:v>41066</c:v>
                </c:pt>
                <c:pt idx="1942">
                  <c:v>41067</c:v>
                </c:pt>
                <c:pt idx="1943">
                  <c:v>41068</c:v>
                </c:pt>
                <c:pt idx="1944">
                  <c:v>41071</c:v>
                </c:pt>
                <c:pt idx="1945">
                  <c:v>41072</c:v>
                </c:pt>
                <c:pt idx="1946">
                  <c:v>41073</c:v>
                </c:pt>
                <c:pt idx="1947">
                  <c:v>41074</c:v>
                </c:pt>
                <c:pt idx="1948">
                  <c:v>41075</c:v>
                </c:pt>
                <c:pt idx="1949">
                  <c:v>41078</c:v>
                </c:pt>
                <c:pt idx="1950">
                  <c:v>41079</c:v>
                </c:pt>
                <c:pt idx="1951">
                  <c:v>41080</c:v>
                </c:pt>
                <c:pt idx="1952">
                  <c:v>41081</c:v>
                </c:pt>
                <c:pt idx="1953">
                  <c:v>41082</c:v>
                </c:pt>
                <c:pt idx="1954">
                  <c:v>41085</c:v>
                </c:pt>
                <c:pt idx="1955">
                  <c:v>41086</c:v>
                </c:pt>
                <c:pt idx="1956">
                  <c:v>41087</c:v>
                </c:pt>
                <c:pt idx="1957">
                  <c:v>41088</c:v>
                </c:pt>
                <c:pt idx="1958">
                  <c:v>41089</c:v>
                </c:pt>
                <c:pt idx="1959">
                  <c:v>41092</c:v>
                </c:pt>
                <c:pt idx="1960">
                  <c:v>41093</c:v>
                </c:pt>
                <c:pt idx="1961">
                  <c:v>41094</c:v>
                </c:pt>
                <c:pt idx="1962">
                  <c:v>41095</c:v>
                </c:pt>
                <c:pt idx="1963">
                  <c:v>41096</c:v>
                </c:pt>
                <c:pt idx="1964">
                  <c:v>41099</c:v>
                </c:pt>
                <c:pt idx="1965">
                  <c:v>41100</c:v>
                </c:pt>
                <c:pt idx="1966">
                  <c:v>41101</c:v>
                </c:pt>
                <c:pt idx="1967">
                  <c:v>41102</c:v>
                </c:pt>
                <c:pt idx="1968">
                  <c:v>41103</c:v>
                </c:pt>
                <c:pt idx="1969">
                  <c:v>41106</c:v>
                </c:pt>
                <c:pt idx="1970">
                  <c:v>41107</c:v>
                </c:pt>
                <c:pt idx="1971">
                  <c:v>41108</c:v>
                </c:pt>
                <c:pt idx="1972">
                  <c:v>41109</c:v>
                </c:pt>
                <c:pt idx="1973">
                  <c:v>41110</c:v>
                </c:pt>
                <c:pt idx="1974">
                  <c:v>41113</c:v>
                </c:pt>
                <c:pt idx="1975">
                  <c:v>41114</c:v>
                </c:pt>
                <c:pt idx="1976">
                  <c:v>41115</c:v>
                </c:pt>
                <c:pt idx="1977">
                  <c:v>41116</c:v>
                </c:pt>
                <c:pt idx="1978">
                  <c:v>41117</c:v>
                </c:pt>
                <c:pt idx="1979">
                  <c:v>41120</c:v>
                </c:pt>
                <c:pt idx="1980">
                  <c:v>41121</c:v>
                </c:pt>
                <c:pt idx="1981">
                  <c:v>41122</c:v>
                </c:pt>
                <c:pt idx="1982">
                  <c:v>41123</c:v>
                </c:pt>
                <c:pt idx="1983">
                  <c:v>41124</c:v>
                </c:pt>
                <c:pt idx="1984">
                  <c:v>41127</c:v>
                </c:pt>
                <c:pt idx="1985">
                  <c:v>41128</c:v>
                </c:pt>
                <c:pt idx="1986">
                  <c:v>41129</c:v>
                </c:pt>
                <c:pt idx="1987">
                  <c:v>41130</c:v>
                </c:pt>
                <c:pt idx="1988">
                  <c:v>41131</c:v>
                </c:pt>
                <c:pt idx="1989">
                  <c:v>41134</c:v>
                </c:pt>
                <c:pt idx="1990">
                  <c:v>41135</c:v>
                </c:pt>
                <c:pt idx="1991">
                  <c:v>41136</c:v>
                </c:pt>
                <c:pt idx="1992">
                  <c:v>41137</c:v>
                </c:pt>
                <c:pt idx="1993">
                  <c:v>41138</c:v>
                </c:pt>
                <c:pt idx="1994">
                  <c:v>41141</c:v>
                </c:pt>
                <c:pt idx="1995">
                  <c:v>41142</c:v>
                </c:pt>
                <c:pt idx="1996">
                  <c:v>41143</c:v>
                </c:pt>
                <c:pt idx="1997">
                  <c:v>41144</c:v>
                </c:pt>
                <c:pt idx="1998">
                  <c:v>41145</c:v>
                </c:pt>
                <c:pt idx="1999">
                  <c:v>41148</c:v>
                </c:pt>
                <c:pt idx="2000">
                  <c:v>41149</c:v>
                </c:pt>
                <c:pt idx="2001">
                  <c:v>41150</c:v>
                </c:pt>
                <c:pt idx="2002">
                  <c:v>41151</c:v>
                </c:pt>
                <c:pt idx="2003">
                  <c:v>41152</c:v>
                </c:pt>
                <c:pt idx="2004">
                  <c:v>41155</c:v>
                </c:pt>
                <c:pt idx="2005">
                  <c:v>41156</c:v>
                </c:pt>
                <c:pt idx="2006">
                  <c:v>41157</c:v>
                </c:pt>
                <c:pt idx="2007">
                  <c:v>41158</c:v>
                </c:pt>
                <c:pt idx="2008">
                  <c:v>41159</c:v>
                </c:pt>
                <c:pt idx="2009">
                  <c:v>41162</c:v>
                </c:pt>
                <c:pt idx="2010">
                  <c:v>41163</c:v>
                </c:pt>
                <c:pt idx="2011">
                  <c:v>41164</c:v>
                </c:pt>
                <c:pt idx="2012">
                  <c:v>41165</c:v>
                </c:pt>
                <c:pt idx="2013">
                  <c:v>41166</c:v>
                </c:pt>
                <c:pt idx="2014">
                  <c:v>41169</c:v>
                </c:pt>
                <c:pt idx="2015">
                  <c:v>41170</c:v>
                </c:pt>
                <c:pt idx="2016">
                  <c:v>41171</c:v>
                </c:pt>
                <c:pt idx="2017">
                  <c:v>41172</c:v>
                </c:pt>
                <c:pt idx="2018">
                  <c:v>41173</c:v>
                </c:pt>
                <c:pt idx="2019">
                  <c:v>41176</c:v>
                </c:pt>
                <c:pt idx="2020">
                  <c:v>41177</c:v>
                </c:pt>
                <c:pt idx="2021">
                  <c:v>41178</c:v>
                </c:pt>
                <c:pt idx="2022">
                  <c:v>41179</c:v>
                </c:pt>
                <c:pt idx="2023">
                  <c:v>41180</c:v>
                </c:pt>
                <c:pt idx="2024">
                  <c:v>41183</c:v>
                </c:pt>
                <c:pt idx="2025">
                  <c:v>41184</c:v>
                </c:pt>
                <c:pt idx="2026">
                  <c:v>41185</c:v>
                </c:pt>
                <c:pt idx="2027">
                  <c:v>41186</c:v>
                </c:pt>
                <c:pt idx="2028">
                  <c:v>41187</c:v>
                </c:pt>
                <c:pt idx="2029">
                  <c:v>41191</c:v>
                </c:pt>
                <c:pt idx="2030">
                  <c:v>41192</c:v>
                </c:pt>
                <c:pt idx="2031">
                  <c:v>41193</c:v>
                </c:pt>
                <c:pt idx="2032">
                  <c:v>41194</c:v>
                </c:pt>
                <c:pt idx="2033">
                  <c:v>41197</c:v>
                </c:pt>
                <c:pt idx="2034">
                  <c:v>41198</c:v>
                </c:pt>
                <c:pt idx="2035">
                  <c:v>41199</c:v>
                </c:pt>
                <c:pt idx="2036">
                  <c:v>41200</c:v>
                </c:pt>
                <c:pt idx="2037">
                  <c:v>41201</c:v>
                </c:pt>
                <c:pt idx="2038">
                  <c:v>41204</c:v>
                </c:pt>
                <c:pt idx="2039">
                  <c:v>41205</c:v>
                </c:pt>
                <c:pt idx="2040">
                  <c:v>41206</c:v>
                </c:pt>
                <c:pt idx="2041">
                  <c:v>41207</c:v>
                </c:pt>
                <c:pt idx="2042">
                  <c:v>41208</c:v>
                </c:pt>
                <c:pt idx="2043">
                  <c:v>41211</c:v>
                </c:pt>
                <c:pt idx="2044">
                  <c:v>41212</c:v>
                </c:pt>
                <c:pt idx="2045">
                  <c:v>41213</c:v>
                </c:pt>
                <c:pt idx="2046">
                  <c:v>41214</c:v>
                </c:pt>
                <c:pt idx="2047">
                  <c:v>41215</c:v>
                </c:pt>
                <c:pt idx="2048">
                  <c:v>41218</c:v>
                </c:pt>
                <c:pt idx="2049">
                  <c:v>41219</c:v>
                </c:pt>
                <c:pt idx="2050">
                  <c:v>41220</c:v>
                </c:pt>
                <c:pt idx="2051">
                  <c:v>41221</c:v>
                </c:pt>
                <c:pt idx="2052">
                  <c:v>41222</c:v>
                </c:pt>
                <c:pt idx="2053">
                  <c:v>41225</c:v>
                </c:pt>
                <c:pt idx="2054">
                  <c:v>41226</c:v>
                </c:pt>
                <c:pt idx="2055">
                  <c:v>41227</c:v>
                </c:pt>
                <c:pt idx="2056">
                  <c:v>41228</c:v>
                </c:pt>
                <c:pt idx="2057">
                  <c:v>41229</c:v>
                </c:pt>
                <c:pt idx="2058">
                  <c:v>41232</c:v>
                </c:pt>
                <c:pt idx="2059">
                  <c:v>41233</c:v>
                </c:pt>
                <c:pt idx="2060">
                  <c:v>41234</c:v>
                </c:pt>
                <c:pt idx="2061">
                  <c:v>41235</c:v>
                </c:pt>
                <c:pt idx="2062">
                  <c:v>41236</c:v>
                </c:pt>
                <c:pt idx="2063">
                  <c:v>41239</c:v>
                </c:pt>
                <c:pt idx="2064">
                  <c:v>41240</c:v>
                </c:pt>
                <c:pt idx="2065">
                  <c:v>41241</c:v>
                </c:pt>
                <c:pt idx="2066">
                  <c:v>41242</c:v>
                </c:pt>
                <c:pt idx="2067">
                  <c:v>41243</c:v>
                </c:pt>
                <c:pt idx="2068">
                  <c:v>41246</c:v>
                </c:pt>
                <c:pt idx="2069">
                  <c:v>41247</c:v>
                </c:pt>
                <c:pt idx="2070">
                  <c:v>41248</c:v>
                </c:pt>
                <c:pt idx="2071">
                  <c:v>41249</c:v>
                </c:pt>
                <c:pt idx="2072">
                  <c:v>41250</c:v>
                </c:pt>
                <c:pt idx="2073">
                  <c:v>41253</c:v>
                </c:pt>
                <c:pt idx="2074">
                  <c:v>41254</c:v>
                </c:pt>
                <c:pt idx="2075">
                  <c:v>41255</c:v>
                </c:pt>
                <c:pt idx="2076">
                  <c:v>41256</c:v>
                </c:pt>
                <c:pt idx="2077">
                  <c:v>41257</c:v>
                </c:pt>
                <c:pt idx="2078">
                  <c:v>41260</c:v>
                </c:pt>
                <c:pt idx="2079">
                  <c:v>41261</c:v>
                </c:pt>
                <c:pt idx="2080">
                  <c:v>41262</c:v>
                </c:pt>
                <c:pt idx="2081">
                  <c:v>41263</c:v>
                </c:pt>
                <c:pt idx="2082">
                  <c:v>41264</c:v>
                </c:pt>
                <c:pt idx="2083">
                  <c:v>41267</c:v>
                </c:pt>
                <c:pt idx="2084">
                  <c:v>41268</c:v>
                </c:pt>
                <c:pt idx="2085">
                  <c:v>41269</c:v>
                </c:pt>
                <c:pt idx="2086">
                  <c:v>41270</c:v>
                </c:pt>
                <c:pt idx="2087">
                  <c:v>41271</c:v>
                </c:pt>
                <c:pt idx="2088">
                  <c:v>41274</c:v>
                </c:pt>
                <c:pt idx="2089">
                  <c:v>41275</c:v>
                </c:pt>
                <c:pt idx="2090">
                  <c:v>41276</c:v>
                </c:pt>
                <c:pt idx="2091">
                  <c:v>41277</c:v>
                </c:pt>
                <c:pt idx="2092">
                  <c:v>41278</c:v>
                </c:pt>
                <c:pt idx="2093">
                  <c:v>41281</c:v>
                </c:pt>
                <c:pt idx="2094">
                  <c:v>41282</c:v>
                </c:pt>
                <c:pt idx="2095">
                  <c:v>41283</c:v>
                </c:pt>
                <c:pt idx="2096">
                  <c:v>41284</c:v>
                </c:pt>
                <c:pt idx="2097">
                  <c:v>41285</c:v>
                </c:pt>
                <c:pt idx="2098">
                  <c:v>41288</c:v>
                </c:pt>
                <c:pt idx="2099">
                  <c:v>41289</c:v>
                </c:pt>
                <c:pt idx="2100">
                  <c:v>41290</c:v>
                </c:pt>
                <c:pt idx="2101">
                  <c:v>41291</c:v>
                </c:pt>
                <c:pt idx="2102">
                  <c:v>41292</c:v>
                </c:pt>
                <c:pt idx="2103">
                  <c:v>41295</c:v>
                </c:pt>
                <c:pt idx="2104">
                  <c:v>41296</c:v>
                </c:pt>
                <c:pt idx="2105">
                  <c:v>41297</c:v>
                </c:pt>
                <c:pt idx="2106">
                  <c:v>41298</c:v>
                </c:pt>
                <c:pt idx="2107">
                  <c:v>41299</c:v>
                </c:pt>
                <c:pt idx="2108">
                  <c:v>41302</c:v>
                </c:pt>
                <c:pt idx="2109">
                  <c:v>41303</c:v>
                </c:pt>
                <c:pt idx="2110">
                  <c:v>41304</c:v>
                </c:pt>
                <c:pt idx="2111">
                  <c:v>41305</c:v>
                </c:pt>
                <c:pt idx="2112">
                  <c:v>41306</c:v>
                </c:pt>
                <c:pt idx="2113">
                  <c:v>41309</c:v>
                </c:pt>
                <c:pt idx="2114">
                  <c:v>41310</c:v>
                </c:pt>
                <c:pt idx="2115">
                  <c:v>41311</c:v>
                </c:pt>
                <c:pt idx="2116">
                  <c:v>41312</c:v>
                </c:pt>
                <c:pt idx="2117">
                  <c:v>41313</c:v>
                </c:pt>
                <c:pt idx="2118">
                  <c:v>41316</c:v>
                </c:pt>
                <c:pt idx="2119">
                  <c:v>41317</c:v>
                </c:pt>
                <c:pt idx="2120">
                  <c:v>41318</c:v>
                </c:pt>
                <c:pt idx="2121">
                  <c:v>41319</c:v>
                </c:pt>
                <c:pt idx="2122">
                  <c:v>41320</c:v>
                </c:pt>
                <c:pt idx="2123">
                  <c:v>41323</c:v>
                </c:pt>
                <c:pt idx="2124">
                  <c:v>41324</c:v>
                </c:pt>
                <c:pt idx="2125">
                  <c:v>41325</c:v>
                </c:pt>
                <c:pt idx="2126">
                  <c:v>41326</c:v>
                </c:pt>
                <c:pt idx="2127">
                  <c:v>41327</c:v>
                </c:pt>
                <c:pt idx="2128">
                  <c:v>41330</c:v>
                </c:pt>
                <c:pt idx="2129">
                  <c:v>41331</c:v>
                </c:pt>
                <c:pt idx="2130">
                  <c:v>41332</c:v>
                </c:pt>
                <c:pt idx="2131">
                  <c:v>41333</c:v>
                </c:pt>
                <c:pt idx="2132">
                  <c:v>41334</c:v>
                </c:pt>
                <c:pt idx="2133">
                  <c:v>41337</c:v>
                </c:pt>
                <c:pt idx="2134">
                  <c:v>41338</c:v>
                </c:pt>
                <c:pt idx="2135">
                  <c:v>41339</c:v>
                </c:pt>
                <c:pt idx="2136">
                  <c:v>41340</c:v>
                </c:pt>
                <c:pt idx="2137">
                  <c:v>41341</c:v>
                </c:pt>
                <c:pt idx="2138">
                  <c:v>41344</c:v>
                </c:pt>
                <c:pt idx="2139">
                  <c:v>41345</c:v>
                </c:pt>
                <c:pt idx="2140">
                  <c:v>41346</c:v>
                </c:pt>
                <c:pt idx="2141">
                  <c:v>41347</c:v>
                </c:pt>
                <c:pt idx="2142">
                  <c:v>41348</c:v>
                </c:pt>
                <c:pt idx="2143">
                  <c:v>41351</c:v>
                </c:pt>
                <c:pt idx="2144">
                  <c:v>41352</c:v>
                </c:pt>
                <c:pt idx="2145">
                  <c:v>41353</c:v>
                </c:pt>
                <c:pt idx="2146">
                  <c:v>41354</c:v>
                </c:pt>
                <c:pt idx="2147">
                  <c:v>41355</c:v>
                </c:pt>
                <c:pt idx="2148">
                  <c:v>41358</c:v>
                </c:pt>
                <c:pt idx="2149">
                  <c:v>41359</c:v>
                </c:pt>
                <c:pt idx="2150">
                  <c:v>41360</c:v>
                </c:pt>
                <c:pt idx="2151">
                  <c:v>41361</c:v>
                </c:pt>
                <c:pt idx="2152">
                  <c:v>41362</c:v>
                </c:pt>
                <c:pt idx="2153">
                  <c:v>41365</c:v>
                </c:pt>
                <c:pt idx="2154">
                  <c:v>41366</c:v>
                </c:pt>
                <c:pt idx="2155">
                  <c:v>41367</c:v>
                </c:pt>
                <c:pt idx="2156">
                  <c:v>41368</c:v>
                </c:pt>
                <c:pt idx="2157">
                  <c:v>41369</c:v>
                </c:pt>
                <c:pt idx="2158">
                  <c:v>41372</c:v>
                </c:pt>
                <c:pt idx="2159">
                  <c:v>41373</c:v>
                </c:pt>
                <c:pt idx="2160">
                  <c:v>41374</c:v>
                </c:pt>
                <c:pt idx="2161">
                  <c:v>41375</c:v>
                </c:pt>
                <c:pt idx="2162">
                  <c:v>41376</c:v>
                </c:pt>
                <c:pt idx="2163">
                  <c:v>41379</c:v>
                </c:pt>
                <c:pt idx="2164">
                  <c:v>41380</c:v>
                </c:pt>
                <c:pt idx="2165">
                  <c:v>41381</c:v>
                </c:pt>
                <c:pt idx="2166">
                  <c:v>41382</c:v>
                </c:pt>
                <c:pt idx="2167">
                  <c:v>41383</c:v>
                </c:pt>
                <c:pt idx="2168">
                  <c:v>41386</c:v>
                </c:pt>
                <c:pt idx="2169">
                  <c:v>41387</c:v>
                </c:pt>
                <c:pt idx="2170">
                  <c:v>41388</c:v>
                </c:pt>
                <c:pt idx="2171">
                  <c:v>41389</c:v>
                </c:pt>
                <c:pt idx="2172">
                  <c:v>41390</c:v>
                </c:pt>
                <c:pt idx="2173">
                  <c:v>41393</c:v>
                </c:pt>
                <c:pt idx="2174">
                  <c:v>41394</c:v>
                </c:pt>
                <c:pt idx="2175">
                  <c:v>41395</c:v>
                </c:pt>
                <c:pt idx="2176">
                  <c:v>41396</c:v>
                </c:pt>
                <c:pt idx="2177">
                  <c:v>41397</c:v>
                </c:pt>
                <c:pt idx="2178">
                  <c:v>41400</c:v>
                </c:pt>
                <c:pt idx="2179">
                  <c:v>41401</c:v>
                </c:pt>
                <c:pt idx="2180">
                  <c:v>41402</c:v>
                </c:pt>
                <c:pt idx="2181">
                  <c:v>41403</c:v>
                </c:pt>
                <c:pt idx="2182">
                  <c:v>41404</c:v>
                </c:pt>
                <c:pt idx="2183">
                  <c:v>41407</c:v>
                </c:pt>
                <c:pt idx="2184">
                  <c:v>41408</c:v>
                </c:pt>
                <c:pt idx="2185">
                  <c:v>41409</c:v>
                </c:pt>
                <c:pt idx="2186">
                  <c:v>41410</c:v>
                </c:pt>
                <c:pt idx="2187">
                  <c:v>41411</c:v>
                </c:pt>
                <c:pt idx="2188">
                  <c:v>41414</c:v>
                </c:pt>
                <c:pt idx="2189">
                  <c:v>41415</c:v>
                </c:pt>
                <c:pt idx="2190">
                  <c:v>41416</c:v>
                </c:pt>
                <c:pt idx="2191">
                  <c:v>41417</c:v>
                </c:pt>
                <c:pt idx="2192">
                  <c:v>41418</c:v>
                </c:pt>
                <c:pt idx="2193">
                  <c:v>41421</c:v>
                </c:pt>
                <c:pt idx="2194">
                  <c:v>41422</c:v>
                </c:pt>
                <c:pt idx="2195">
                  <c:v>41423</c:v>
                </c:pt>
                <c:pt idx="2196">
                  <c:v>41424</c:v>
                </c:pt>
                <c:pt idx="2197">
                  <c:v>41425</c:v>
                </c:pt>
                <c:pt idx="2198">
                  <c:v>41428</c:v>
                </c:pt>
                <c:pt idx="2199">
                  <c:v>41429</c:v>
                </c:pt>
                <c:pt idx="2200">
                  <c:v>41430</c:v>
                </c:pt>
                <c:pt idx="2201">
                  <c:v>41431</c:v>
                </c:pt>
                <c:pt idx="2202">
                  <c:v>41432</c:v>
                </c:pt>
                <c:pt idx="2203">
                  <c:v>41435</c:v>
                </c:pt>
                <c:pt idx="2204">
                  <c:v>41436</c:v>
                </c:pt>
                <c:pt idx="2205">
                  <c:v>41437</c:v>
                </c:pt>
                <c:pt idx="2206">
                  <c:v>41438</c:v>
                </c:pt>
                <c:pt idx="2207">
                  <c:v>41439</c:v>
                </c:pt>
                <c:pt idx="2208">
                  <c:v>41442</c:v>
                </c:pt>
                <c:pt idx="2209">
                  <c:v>41443</c:v>
                </c:pt>
                <c:pt idx="2210">
                  <c:v>41444</c:v>
                </c:pt>
                <c:pt idx="2211">
                  <c:v>41445</c:v>
                </c:pt>
                <c:pt idx="2212">
                  <c:v>41446</c:v>
                </c:pt>
                <c:pt idx="2213">
                  <c:v>41449</c:v>
                </c:pt>
                <c:pt idx="2214">
                  <c:v>41450</c:v>
                </c:pt>
                <c:pt idx="2215">
                  <c:v>41451</c:v>
                </c:pt>
                <c:pt idx="2216">
                  <c:v>41452</c:v>
                </c:pt>
                <c:pt idx="2217">
                  <c:v>41453</c:v>
                </c:pt>
                <c:pt idx="2218">
                  <c:v>41456</c:v>
                </c:pt>
                <c:pt idx="2219">
                  <c:v>41457</c:v>
                </c:pt>
                <c:pt idx="2220">
                  <c:v>41458</c:v>
                </c:pt>
                <c:pt idx="2221">
                  <c:v>41459</c:v>
                </c:pt>
                <c:pt idx="2222">
                  <c:v>41460</c:v>
                </c:pt>
                <c:pt idx="2223">
                  <c:v>41463</c:v>
                </c:pt>
                <c:pt idx="2224">
                  <c:v>41464</c:v>
                </c:pt>
                <c:pt idx="2225">
                  <c:v>41465</c:v>
                </c:pt>
                <c:pt idx="2226">
                  <c:v>41466</c:v>
                </c:pt>
                <c:pt idx="2227">
                  <c:v>41467</c:v>
                </c:pt>
                <c:pt idx="2228">
                  <c:v>41470</c:v>
                </c:pt>
                <c:pt idx="2229">
                  <c:v>41471</c:v>
                </c:pt>
                <c:pt idx="2230">
                  <c:v>41472</c:v>
                </c:pt>
                <c:pt idx="2231">
                  <c:v>41473</c:v>
                </c:pt>
                <c:pt idx="2232">
                  <c:v>41474</c:v>
                </c:pt>
                <c:pt idx="2233">
                  <c:v>41477</c:v>
                </c:pt>
                <c:pt idx="2234">
                  <c:v>41478</c:v>
                </c:pt>
                <c:pt idx="2235">
                  <c:v>41479</c:v>
                </c:pt>
                <c:pt idx="2236">
                  <c:v>41480</c:v>
                </c:pt>
                <c:pt idx="2237">
                  <c:v>41481</c:v>
                </c:pt>
                <c:pt idx="2238">
                  <c:v>41484</c:v>
                </c:pt>
                <c:pt idx="2239">
                  <c:v>41485</c:v>
                </c:pt>
                <c:pt idx="2240">
                  <c:v>41486</c:v>
                </c:pt>
                <c:pt idx="2241">
                  <c:v>41487</c:v>
                </c:pt>
                <c:pt idx="2242">
                  <c:v>41488</c:v>
                </c:pt>
                <c:pt idx="2243">
                  <c:v>41491</c:v>
                </c:pt>
                <c:pt idx="2244">
                  <c:v>41492</c:v>
                </c:pt>
                <c:pt idx="2245">
                  <c:v>41493</c:v>
                </c:pt>
                <c:pt idx="2246">
                  <c:v>41494</c:v>
                </c:pt>
                <c:pt idx="2247">
                  <c:v>41495</c:v>
                </c:pt>
                <c:pt idx="2248">
                  <c:v>41498</c:v>
                </c:pt>
                <c:pt idx="2249">
                  <c:v>41499</c:v>
                </c:pt>
                <c:pt idx="2250">
                  <c:v>41500</c:v>
                </c:pt>
                <c:pt idx="2251">
                  <c:v>41501</c:v>
                </c:pt>
                <c:pt idx="2252">
                  <c:v>41502</c:v>
                </c:pt>
                <c:pt idx="2253">
                  <c:v>41505</c:v>
                </c:pt>
                <c:pt idx="2254">
                  <c:v>41506</c:v>
                </c:pt>
                <c:pt idx="2255">
                  <c:v>41507</c:v>
                </c:pt>
                <c:pt idx="2256">
                  <c:v>41508</c:v>
                </c:pt>
                <c:pt idx="2257">
                  <c:v>41509</c:v>
                </c:pt>
                <c:pt idx="2258">
                  <c:v>41512</c:v>
                </c:pt>
                <c:pt idx="2259">
                  <c:v>41513</c:v>
                </c:pt>
                <c:pt idx="2260">
                  <c:v>41514</c:v>
                </c:pt>
                <c:pt idx="2261">
                  <c:v>41515</c:v>
                </c:pt>
                <c:pt idx="2262">
                  <c:v>41516</c:v>
                </c:pt>
                <c:pt idx="2263">
                  <c:v>41519</c:v>
                </c:pt>
                <c:pt idx="2264">
                  <c:v>41520</c:v>
                </c:pt>
                <c:pt idx="2265">
                  <c:v>41521</c:v>
                </c:pt>
                <c:pt idx="2266">
                  <c:v>41522</c:v>
                </c:pt>
                <c:pt idx="2267">
                  <c:v>41523</c:v>
                </c:pt>
                <c:pt idx="2268">
                  <c:v>41526</c:v>
                </c:pt>
                <c:pt idx="2269">
                  <c:v>41527</c:v>
                </c:pt>
                <c:pt idx="2270">
                  <c:v>41528</c:v>
                </c:pt>
                <c:pt idx="2271">
                  <c:v>41529</c:v>
                </c:pt>
                <c:pt idx="2272">
                  <c:v>41530</c:v>
                </c:pt>
                <c:pt idx="2273">
                  <c:v>41533</c:v>
                </c:pt>
                <c:pt idx="2274">
                  <c:v>41534</c:v>
                </c:pt>
                <c:pt idx="2275">
                  <c:v>41535</c:v>
                </c:pt>
                <c:pt idx="2276">
                  <c:v>41536</c:v>
                </c:pt>
                <c:pt idx="2277">
                  <c:v>41537</c:v>
                </c:pt>
                <c:pt idx="2278">
                  <c:v>41540</c:v>
                </c:pt>
                <c:pt idx="2279">
                  <c:v>41541</c:v>
                </c:pt>
                <c:pt idx="2280">
                  <c:v>41542</c:v>
                </c:pt>
                <c:pt idx="2281">
                  <c:v>41543</c:v>
                </c:pt>
                <c:pt idx="2282">
                  <c:v>41544</c:v>
                </c:pt>
                <c:pt idx="2283">
                  <c:v>41547</c:v>
                </c:pt>
                <c:pt idx="2284">
                  <c:v>41548</c:v>
                </c:pt>
                <c:pt idx="2285">
                  <c:v>41549</c:v>
                </c:pt>
                <c:pt idx="2286">
                  <c:v>41550</c:v>
                </c:pt>
                <c:pt idx="2287">
                  <c:v>41551</c:v>
                </c:pt>
                <c:pt idx="2288">
                  <c:v>41554</c:v>
                </c:pt>
                <c:pt idx="2289">
                  <c:v>41555</c:v>
                </c:pt>
                <c:pt idx="2290">
                  <c:v>41556</c:v>
                </c:pt>
                <c:pt idx="2291">
                  <c:v>41557</c:v>
                </c:pt>
                <c:pt idx="2292">
                  <c:v>41558</c:v>
                </c:pt>
                <c:pt idx="2293">
                  <c:v>41561</c:v>
                </c:pt>
                <c:pt idx="2294">
                  <c:v>41562</c:v>
                </c:pt>
                <c:pt idx="2295">
                  <c:v>41563</c:v>
                </c:pt>
                <c:pt idx="2296">
                  <c:v>41564</c:v>
                </c:pt>
                <c:pt idx="2297">
                  <c:v>41565</c:v>
                </c:pt>
                <c:pt idx="2298">
                  <c:v>41568</c:v>
                </c:pt>
                <c:pt idx="2299">
                  <c:v>41569</c:v>
                </c:pt>
                <c:pt idx="2300">
                  <c:v>41570</c:v>
                </c:pt>
                <c:pt idx="2301">
                  <c:v>41571</c:v>
                </c:pt>
                <c:pt idx="2302">
                  <c:v>41572</c:v>
                </c:pt>
                <c:pt idx="2303">
                  <c:v>41575</c:v>
                </c:pt>
                <c:pt idx="2304">
                  <c:v>41576</c:v>
                </c:pt>
                <c:pt idx="2305">
                  <c:v>41577</c:v>
                </c:pt>
                <c:pt idx="2306">
                  <c:v>41578</c:v>
                </c:pt>
                <c:pt idx="2307">
                  <c:v>41579</c:v>
                </c:pt>
                <c:pt idx="2308">
                  <c:v>41582</c:v>
                </c:pt>
                <c:pt idx="2309">
                  <c:v>41583</c:v>
                </c:pt>
                <c:pt idx="2310">
                  <c:v>41584</c:v>
                </c:pt>
                <c:pt idx="2311">
                  <c:v>41585</c:v>
                </c:pt>
                <c:pt idx="2312">
                  <c:v>41586</c:v>
                </c:pt>
                <c:pt idx="2313">
                  <c:v>41589</c:v>
                </c:pt>
                <c:pt idx="2314">
                  <c:v>41590</c:v>
                </c:pt>
                <c:pt idx="2315">
                  <c:v>41591</c:v>
                </c:pt>
                <c:pt idx="2316">
                  <c:v>41592</c:v>
                </c:pt>
                <c:pt idx="2317">
                  <c:v>41593</c:v>
                </c:pt>
                <c:pt idx="2318">
                  <c:v>41596</c:v>
                </c:pt>
                <c:pt idx="2319">
                  <c:v>41597</c:v>
                </c:pt>
                <c:pt idx="2320">
                  <c:v>41598</c:v>
                </c:pt>
                <c:pt idx="2321">
                  <c:v>41599</c:v>
                </c:pt>
                <c:pt idx="2322">
                  <c:v>41600</c:v>
                </c:pt>
                <c:pt idx="2323">
                  <c:v>41603</c:v>
                </c:pt>
                <c:pt idx="2324">
                  <c:v>41604</c:v>
                </c:pt>
                <c:pt idx="2325">
                  <c:v>41605</c:v>
                </c:pt>
                <c:pt idx="2326">
                  <c:v>41606</c:v>
                </c:pt>
                <c:pt idx="2327">
                  <c:v>41607</c:v>
                </c:pt>
                <c:pt idx="2328">
                  <c:v>41610</c:v>
                </c:pt>
                <c:pt idx="2329">
                  <c:v>41611</c:v>
                </c:pt>
                <c:pt idx="2330">
                  <c:v>41612</c:v>
                </c:pt>
                <c:pt idx="2331">
                  <c:v>41613</c:v>
                </c:pt>
                <c:pt idx="2332">
                  <c:v>41614</c:v>
                </c:pt>
                <c:pt idx="2333">
                  <c:v>41617</c:v>
                </c:pt>
                <c:pt idx="2334">
                  <c:v>41618</c:v>
                </c:pt>
                <c:pt idx="2335">
                  <c:v>41619</c:v>
                </c:pt>
                <c:pt idx="2336">
                  <c:v>41620</c:v>
                </c:pt>
                <c:pt idx="2337">
                  <c:v>41621</c:v>
                </c:pt>
                <c:pt idx="2338">
                  <c:v>41624</c:v>
                </c:pt>
                <c:pt idx="2339">
                  <c:v>41625</c:v>
                </c:pt>
                <c:pt idx="2340">
                  <c:v>41626</c:v>
                </c:pt>
                <c:pt idx="2341">
                  <c:v>41627</c:v>
                </c:pt>
                <c:pt idx="2342">
                  <c:v>41628</c:v>
                </c:pt>
                <c:pt idx="2343">
                  <c:v>41631</c:v>
                </c:pt>
                <c:pt idx="2344">
                  <c:v>41632</c:v>
                </c:pt>
                <c:pt idx="2345">
                  <c:v>41634</c:v>
                </c:pt>
                <c:pt idx="2346">
                  <c:v>41635</c:v>
                </c:pt>
                <c:pt idx="2347">
                  <c:v>41638</c:v>
                </c:pt>
                <c:pt idx="2348">
                  <c:v>41639</c:v>
                </c:pt>
                <c:pt idx="2349">
                  <c:v>41640</c:v>
                </c:pt>
                <c:pt idx="2350">
                  <c:v>41641</c:v>
                </c:pt>
                <c:pt idx="2351">
                  <c:v>41642</c:v>
                </c:pt>
                <c:pt idx="2352">
                  <c:v>41645</c:v>
                </c:pt>
                <c:pt idx="2353">
                  <c:v>41646</c:v>
                </c:pt>
                <c:pt idx="2354">
                  <c:v>41647</c:v>
                </c:pt>
                <c:pt idx="2355">
                  <c:v>41648</c:v>
                </c:pt>
                <c:pt idx="2356">
                  <c:v>41649</c:v>
                </c:pt>
                <c:pt idx="2357">
                  <c:v>41652</c:v>
                </c:pt>
                <c:pt idx="2358">
                  <c:v>41653</c:v>
                </c:pt>
                <c:pt idx="2359">
                  <c:v>41654</c:v>
                </c:pt>
                <c:pt idx="2360">
                  <c:v>41655</c:v>
                </c:pt>
                <c:pt idx="2361">
                  <c:v>41656</c:v>
                </c:pt>
                <c:pt idx="2362">
                  <c:v>41659</c:v>
                </c:pt>
                <c:pt idx="2363">
                  <c:v>41660</c:v>
                </c:pt>
                <c:pt idx="2364">
                  <c:v>41661</c:v>
                </c:pt>
                <c:pt idx="2365">
                  <c:v>41662</c:v>
                </c:pt>
                <c:pt idx="2366">
                  <c:v>41663</c:v>
                </c:pt>
                <c:pt idx="2367">
                  <c:v>41666</c:v>
                </c:pt>
                <c:pt idx="2368">
                  <c:v>41667</c:v>
                </c:pt>
                <c:pt idx="2369">
                  <c:v>41669</c:v>
                </c:pt>
                <c:pt idx="2370">
                  <c:v>41670</c:v>
                </c:pt>
                <c:pt idx="2371">
                  <c:v>41673</c:v>
                </c:pt>
                <c:pt idx="2372">
                  <c:v>41674</c:v>
                </c:pt>
                <c:pt idx="2373">
                  <c:v>41675</c:v>
                </c:pt>
                <c:pt idx="2374">
                  <c:v>41676</c:v>
                </c:pt>
                <c:pt idx="2375">
                  <c:v>41677</c:v>
                </c:pt>
                <c:pt idx="2376">
                  <c:v>41680</c:v>
                </c:pt>
                <c:pt idx="2377">
                  <c:v>41681</c:v>
                </c:pt>
                <c:pt idx="2378">
                  <c:v>41682</c:v>
                </c:pt>
                <c:pt idx="2379">
                  <c:v>41683</c:v>
                </c:pt>
                <c:pt idx="2380">
                  <c:v>41684</c:v>
                </c:pt>
                <c:pt idx="2381">
                  <c:v>41687</c:v>
                </c:pt>
                <c:pt idx="2382">
                  <c:v>41688</c:v>
                </c:pt>
                <c:pt idx="2383">
                  <c:v>41689</c:v>
                </c:pt>
                <c:pt idx="2384">
                  <c:v>41690</c:v>
                </c:pt>
                <c:pt idx="2385">
                  <c:v>41691</c:v>
                </c:pt>
                <c:pt idx="2386">
                  <c:v>41694</c:v>
                </c:pt>
                <c:pt idx="2387">
                  <c:v>41695</c:v>
                </c:pt>
                <c:pt idx="2388">
                  <c:v>41696</c:v>
                </c:pt>
                <c:pt idx="2389">
                  <c:v>41697</c:v>
                </c:pt>
                <c:pt idx="2390">
                  <c:v>41698</c:v>
                </c:pt>
                <c:pt idx="2391">
                  <c:v>41701</c:v>
                </c:pt>
                <c:pt idx="2392">
                  <c:v>41702</c:v>
                </c:pt>
                <c:pt idx="2393">
                  <c:v>41703</c:v>
                </c:pt>
                <c:pt idx="2394">
                  <c:v>41705</c:v>
                </c:pt>
                <c:pt idx="2395">
                  <c:v>41708</c:v>
                </c:pt>
                <c:pt idx="2396">
                  <c:v>41709</c:v>
                </c:pt>
                <c:pt idx="2397">
                  <c:v>41710</c:v>
                </c:pt>
                <c:pt idx="2398">
                  <c:v>41711</c:v>
                </c:pt>
                <c:pt idx="2399">
                  <c:v>41712</c:v>
                </c:pt>
                <c:pt idx="2400">
                  <c:v>41715</c:v>
                </c:pt>
                <c:pt idx="2401">
                  <c:v>41717</c:v>
                </c:pt>
                <c:pt idx="2402">
                  <c:v>41718</c:v>
                </c:pt>
                <c:pt idx="2403">
                  <c:v>41719</c:v>
                </c:pt>
                <c:pt idx="2404">
                  <c:v>41722</c:v>
                </c:pt>
                <c:pt idx="2405">
                  <c:v>41723</c:v>
                </c:pt>
                <c:pt idx="2406">
                  <c:v>41724</c:v>
                </c:pt>
                <c:pt idx="2407">
                  <c:v>41725</c:v>
                </c:pt>
                <c:pt idx="2408">
                  <c:v>41726</c:v>
                </c:pt>
                <c:pt idx="2409">
                  <c:v>41729</c:v>
                </c:pt>
                <c:pt idx="2410">
                  <c:v>41730</c:v>
                </c:pt>
                <c:pt idx="2411">
                  <c:v>41731</c:v>
                </c:pt>
                <c:pt idx="2412">
                  <c:v>41732</c:v>
                </c:pt>
                <c:pt idx="2413">
                  <c:v>41733</c:v>
                </c:pt>
                <c:pt idx="2414">
                  <c:v>41736</c:v>
                </c:pt>
                <c:pt idx="2415">
                  <c:v>41737</c:v>
                </c:pt>
                <c:pt idx="2416">
                  <c:v>41738</c:v>
                </c:pt>
                <c:pt idx="2417">
                  <c:v>41739</c:v>
                </c:pt>
                <c:pt idx="2418">
                  <c:v>41740</c:v>
                </c:pt>
                <c:pt idx="2419">
                  <c:v>41743</c:v>
                </c:pt>
                <c:pt idx="2420">
                  <c:v>41744</c:v>
                </c:pt>
                <c:pt idx="2421">
                  <c:v>41745</c:v>
                </c:pt>
                <c:pt idx="2422">
                  <c:v>41746</c:v>
                </c:pt>
                <c:pt idx="2423">
                  <c:v>41747</c:v>
                </c:pt>
                <c:pt idx="2424">
                  <c:v>41750</c:v>
                </c:pt>
                <c:pt idx="2425">
                  <c:v>41751</c:v>
                </c:pt>
                <c:pt idx="2426">
                  <c:v>41752</c:v>
                </c:pt>
                <c:pt idx="2427">
                  <c:v>41753</c:v>
                </c:pt>
                <c:pt idx="2428">
                  <c:v>41754</c:v>
                </c:pt>
                <c:pt idx="2429">
                  <c:v>41757</c:v>
                </c:pt>
                <c:pt idx="2430">
                  <c:v>41758</c:v>
                </c:pt>
                <c:pt idx="2431">
                  <c:v>41759</c:v>
                </c:pt>
                <c:pt idx="2432">
                  <c:v>41760</c:v>
                </c:pt>
                <c:pt idx="2433">
                  <c:v>41761</c:v>
                </c:pt>
                <c:pt idx="2434">
                  <c:v>41764</c:v>
                </c:pt>
                <c:pt idx="2435">
                  <c:v>41765</c:v>
                </c:pt>
                <c:pt idx="2436">
                  <c:v>41766</c:v>
                </c:pt>
                <c:pt idx="2437">
                  <c:v>41767</c:v>
                </c:pt>
                <c:pt idx="2438">
                  <c:v>41768</c:v>
                </c:pt>
                <c:pt idx="2439">
                  <c:v>41771</c:v>
                </c:pt>
                <c:pt idx="2440">
                  <c:v>41772</c:v>
                </c:pt>
                <c:pt idx="2441">
                  <c:v>41773</c:v>
                </c:pt>
                <c:pt idx="2442">
                  <c:v>41774</c:v>
                </c:pt>
                <c:pt idx="2443">
                  <c:v>41775</c:v>
                </c:pt>
                <c:pt idx="2444">
                  <c:v>41778</c:v>
                </c:pt>
                <c:pt idx="2445">
                  <c:v>41779</c:v>
                </c:pt>
                <c:pt idx="2446">
                  <c:v>41780</c:v>
                </c:pt>
                <c:pt idx="2447">
                  <c:v>41781</c:v>
                </c:pt>
                <c:pt idx="2448">
                  <c:v>41782</c:v>
                </c:pt>
                <c:pt idx="2449">
                  <c:v>41785</c:v>
                </c:pt>
                <c:pt idx="2450">
                  <c:v>41786</c:v>
                </c:pt>
                <c:pt idx="2451">
                  <c:v>41788</c:v>
                </c:pt>
                <c:pt idx="2452">
                  <c:v>41789</c:v>
                </c:pt>
                <c:pt idx="2453">
                  <c:v>41794</c:v>
                </c:pt>
                <c:pt idx="2454">
                  <c:v>41795</c:v>
                </c:pt>
                <c:pt idx="2455">
                  <c:v>41796</c:v>
                </c:pt>
                <c:pt idx="2456">
                  <c:v>41800</c:v>
                </c:pt>
                <c:pt idx="2457">
                  <c:v>41801</c:v>
                </c:pt>
                <c:pt idx="2458">
                  <c:v>41802</c:v>
                </c:pt>
                <c:pt idx="2459">
                  <c:v>41803</c:v>
                </c:pt>
                <c:pt idx="2460">
                  <c:v>41806</c:v>
                </c:pt>
                <c:pt idx="2461">
                  <c:v>41807</c:v>
                </c:pt>
                <c:pt idx="2462">
                  <c:v>41808</c:v>
                </c:pt>
                <c:pt idx="2463">
                  <c:v>41809</c:v>
                </c:pt>
                <c:pt idx="2464">
                  <c:v>41810</c:v>
                </c:pt>
                <c:pt idx="2465">
                  <c:v>41813</c:v>
                </c:pt>
                <c:pt idx="2466">
                  <c:v>41814</c:v>
                </c:pt>
                <c:pt idx="2467">
                  <c:v>41815</c:v>
                </c:pt>
                <c:pt idx="2468">
                  <c:v>41816</c:v>
                </c:pt>
                <c:pt idx="2469">
                  <c:v>41817</c:v>
                </c:pt>
                <c:pt idx="2470">
                  <c:v>41820</c:v>
                </c:pt>
                <c:pt idx="2471">
                  <c:v>41821</c:v>
                </c:pt>
                <c:pt idx="2472">
                  <c:v>41822</c:v>
                </c:pt>
                <c:pt idx="2473">
                  <c:v>41823</c:v>
                </c:pt>
                <c:pt idx="2474">
                  <c:v>41824</c:v>
                </c:pt>
                <c:pt idx="2475">
                  <c:v>41827</c:v>
                </c:pt>
                <c:pt idx="2476">
                  <c:v>41828</c:v>
                </c:pt>
              </c:numCache>
            </c:numRef>
          </c:xVal>
          <c:yVal>
            <c:numRef>
              <c:f>cleanSpot!$AW$3:$AW$2479</c:f>
              <c:numCache>
                <c:formatCode>General</c:formatCode>
                <c:ptCount val="2477"/>
                <c:pt idx="0">
                  <c:v>156.8493</c:v>
                </c:pt>
                <c:pt idx="1">
                  <c:v>156.8493</c:v>
                </c:pt>
                <c:pt idx="2">
                  <c:v>156.8493</c:v>
                </c:pt>
                <c:pt idx="3">
                  <c:v>156.8493</c:v>
                </c:pt>
                <c:pt idx="4">
                  <c:v>156.8493</c:v>
                </c:pt>
                <c:pt idx="5">
                  <c:v>156.8493</c:v>
                </c:pt>
                <c:pt idx="6">
                  <c:v>156.8493</c:v>
                </c:pt>
                <c:pt idx="7">
                  <c:v>156.8493</c:v>
                </c:pt>
                <c:pt idx="8">
                  <c:v>156.8493</c:v>
                </c:pt>
                <c:pt idx="9">
                  <c:v>156.8493</c:v>
                </c:pt>
                <c:pt idx="10">
                  <c:v>156.8493</c:v>
                </c:pt>
                <c:pt idx="11">
                  <c:v>156.8493</c:v>
                </c:pt>
                <c:pt idx="12">
                  <c:v>156.8493</c:v>
                </c:pt>
                <c:pt idx="13">
                  <c:v>156.8493</c:v>
                </c:pt>
                <c:pt idx="14">
                  <c:v>156.8493</c:v>
                </c:pt>
                <c:pt idx="15">
                  <c:v>156.8493</c:v>
                </c:pt>
                <c:pt idx="16">
                  <c:v>156.8493</c:v>
                </c:pt>
                <c:pt idx="17">
                  <c:v>156.8493</c:v>
                </c:pt>
                <c:pt idx="18">
                  <c:v>156.8493</c:v>
                </c:pt>
                <c:pt idx="19">
                  <c:v>156.8493</c:v>
                </c:pt>
                <c:pt idx="20">
                  <c:v>156.8493</c:v>
                </c:pt>
                <c:pt idx="21">
                  <c:v>156.8493</c:v>
                </c:pt>
                <c:pt idx="22">
                  <c:v>156.8493</c:v>
                </c:pt>
                <c:pt idx="23">
                  <c:v>156.8493</c:v>
                </c:pt>
                <c:pt idx="24">
                  <c:v>156.8493</c:v>
                </c:pt>
                <c:pt idx="25">
                  <c:v>156.8493</c:v>
                </c:pt>
                <c:pt idx="26">
                  <c:v>156.8493</c:v>
                </c:pt>
                <c:pt idx="27">
                  <c:v>156.8493</c:v>
                </c:pt>
                <c:pt idx="28">
                  <c:v>156.8493</c:v>
                </c:pt>
                <c:pt idx="29">
                  <c:v>156.8493</c:v>
                </c:pt>
                <c:pt idx="30">
                  <c:v>156.8493</c:v>
                </c:pt>
                <c:pt idx="31">
                  <c:v>156.8493</c:v>
                </c:pt>
                <c:pt idx="32">
                  <c:v>156.8493</c:v>
                </c:pt>
                <c:pt idx="33">
                  <c:v>156.8493</c:v>
                </c:pt>
                <c:pt idx="34">
                  <c:v>156.8493</c:v>
                </c:pt>
                <c:pt idx="35">
                  <c:v>156.8493</c:v>
                </c:pt>
                <c:pt idx="36">
                  <c:v>156.8493</c:v>
                </c:pt>
                <c:pt idx="37">
                  <c:v>156.8493</c:v>
                </c:pt>
                <c:pt idx="38">
                  <c:v>156.8493</c:v>
                </c:pt>
                <c:pt idx="39">
                  <c:v>156.8493</c:v>
                </c:pt>
                <c:pt idx="40">
                  <c:v>156.8493</c:v>
                </c:pt>
                <c:pt idx="41">
                  <c:v>156.8493</c:v>
                </c:pt>
                <c:pt idx="42">
                  <c:v>156.8493</c:v>
                </c:pt>
                <c:pt idx="43">
                  <c:v>156.8493</c:v>
                </c:pt>
                <c:pt idx="44">
                  <c:v>156.8493</c:v>
                </c:pt>
                <c:pt idx="45">
                  <c:v>156.8493</c:v>
                </c:pt>
                <c:pt idx="46">
                  <c:v>156.8493</c:v>
                </c:pt>
                <c:pt idx="47">
                  <c:v>156.8493</c:v>
                </c:pt>
                <c:pt idx="48">
                  <c:v>156.8493</c:v>
                </c:pt>
                <c:pt idx="49">
                  <c:v>156.8493</c:v>
                </c:pt>
                <c:pt idx="50">
                  <c:v>156.8493</c:v>
                </c:pt>
                <c:pt idx="51">
                  <c:v>156.8493</c:v>
                </c:pt>
                <c:pt idx="52">
                  <c:v>156.8493</c:v>
                </c:pt>
                <c:pt idx="53">
                  <c:v>156.8493</c:v>
                </c:pt>
                <c:pt idx="54">
                  <c:v>156.8493</c:v>
                </c:pt>
                <c:pt idx="55">
                  <c:v>156.8493</c:v>
                </c:pt>
                <c:pt idx="56">
                  <c:v>156.8493</c:v>
                </c:pt>
                <c:pt idx="57">
                  <c:v>156.8493</c:v>
                </c:pt>
                <c:pt idx="58">
                  <c:v>156.8493</c:v>
                </c:pt>
                <c:pt idx="59">
                  <c:v>156.8493</c:v>
                </c:pt>
                <c:pt idx="60">
                  <c:v>156.8493</c:v>
                </c:pt>
                <c:pt idx="61">
                  <c:v>156.8493</c:v>
                </c:pt>
                <c:pt idx="62">
                  <c:v>156.8493</c:v>
                </c:pt>
                <c:pt idx="63">
                  <c:v>156.8493</c:v>
                </c:pt>
                <c:pt idx="64">
                  <c:v>156.8493</c:v>
                </c:pt>
                <c:pt idx="65">
                  <c:v>156.8493</c:v>
                </c:pt>
                <c:pt idx="66">
                  <c:v>156.8493</c:v>
                </c:pt>
                <c:pt idx="67">
                  <c:v>156.8493</c:v>
                </c:pt>
                <c:pt idx="68">
                  <c:v>156.8493</c:v>
                </c:pt>
                <c:pt idx="69">
                  <c:v>156.8493</c:v>
                </c:pt>
                <c:pt idx="70">
                  <c:v>156.8493</c:v>
                </c:pt>
                <c:pt idx="71">
                  <c:v>156.8493</c:v>
                </c:pt>
                <c:pt idx="72">
                  <c:v>156.8493</c:v>
                </c:pt>
                <c:pt idx="73">
                  <c:v>156.8493</c:v>
                </c:pt>
                <c:pt idx="74">
                  <c:v>156.8493</c:v>
                </c:pt>
                <c:pt idx="75">
                  <c:v>156.8493</c:v>
                </c:pt>
                <c:pt idx="76">
                  <c:v>156.8493</c:v>
                </c:pt>
                <c:pt idx="77">
                  <c:v>156.8493</c:v>
                </c:pt>
                <c:pt idx="78">
                  <c:v>156.8493</c:v>
                </c:pt>
                <c:pt idx="79">
                  <c:v>156.8493</c:v>
                </c:pt>
                <c:pt idx="80">
                  <c:v>156.8493</c:v>
                </c:pt>
                <c:pt idx="81">
                  <c:v>156.8493</c:v>
                </c:pt>
                <c:pt idx="82">
                  <c:v>156.8493</c:v>
                </c:pt>
                <c:pt idx="83">
                  <c:v>156.8493</c:v>
                </c:pt>
                <c:pt idx="84">
                  <c:v>156.8493</c:v>
                </c:pt>
                <c:pt idx="85">
                  <c:v>156.8493</c:v>
                </c:pt>
                <c:pt idx="86">
                  <c:v>156.8493</c:v>
                </c:pt>
                <c:pt idx="87">
                  <c:v>156.8493</c:v>
                </c:pt>
                <c:pt idx="88">
                  <c:v>156.8493</c:v>
                </c:pt>
                <c:pt idx="89">
                  <c:v>156.8493</c:v>
                </c:pt>
                <c:pt idx="90">
                  <c:v>156.8493</c:v>
                </c:pt>
                <c:pt idx="91">
                  <c:v>156.8493</c:v>
                </c:pt>
                <c:pt idx="92">
                  <c:v>156.8493</c:v>
                </c:pt>
                <c:pt idx="93">
                  <c:v>156.8493</c:v>
                </c:pt>
                <c:pt idx="94">
                  <c:v>156.8493</c:v>
                </c:pt>
                <c:pt idx="95">
                  <c:v>156.8493</c:v>
                </c:pt>
                <c:pt idx="96">
                  <c:v>156.8493</c:v>
                </c:pt>
                <c:pt idx="97">
                  <c:v>156.8493</c:v>
                </c:pt>
                <c:pt idx="98">
                  <c:v>156.8493</c:v>
                </c:pt>
                <c:pt idx="99">
                  <c:v>156.8493</c:v>
                </c:pt>
                <c:pt idx="100">
                  <c:v>156.8493</c:v>
                </c:pt>
                <c:pt idx="101">
                  <c:v>156.8493</c:v>
                </c:pt>
                <c:pt idx="102">
                  <c:v>156.8493</c:v>
                </c:pt>
                <c:pt idx="103">
                  <c:v>156.8493</c:v>
                </c:pt>
                <c:pt idx="104">
                  <c:v>156.8493</c:v>
                </c:pt>
                <c:pt idx="105">
                  <c:v>156.8493</c:v>
                </c:pt>
                <c:pt idx="106">
                  <c:v>156.8493</c:v>
                </c:pt>
                <c:pt idx="107">
                  <c:v>156.8493</c:v>
                </c:pt>
                <c:pt idx="108">
                  <c:v>156.8493</c:v>
                </c:pt>
                <c:pt idx="109">
                  <c:v>156.8493</c:v>
                </c:pt>
                <c:pt idx="110">
                  <c:v>156.8493</c:v>
                </c:pt>
                <c:pt idx="111">
                  <c:v>156.8493</c:v>
                </c:pt>
                <c:pt idx="112">
                  <c:v>156.8493</c:v>
                </c:pt>
                <c:pt idx="113">
                  <c:v>156.8493</c:v>
                </c:pt>
                <c:pt idx="114">
                  <c:v>156.8493</c:v>
                </c:pt>
                <c:pt idx="115">
                  <c:v>156.8493</c:v>
                </c:pt>
                <c:pt idx="116">
                  <c:v>156.8493</c:v>
                </c:pt>
                <c:pt idx="117">
                  <c:v>156.8493</c:v>
                </c:pt>
                <c:pt idx="118">
                  <c:v>156.8493</c:v>
                </c:pt>
                <c:pt idx="119">
                  <c:v>156.8493</c:v>
                </c:pt>
                <c:pt idx="120">
                  <c:v>156.8493</c:v>
                </c:pt>
                <c:pt idx="121">
                  <c:v>156.8493</c:v>
                </c:pt>
                <c:pt idx="122">
                  <c:v>156.8493</c:v>
                </c:pt>
                <c:pt idx="123">
                  <c:v>156.8493</c:v>
                </c:pt>
                <c:pt idx="124">
                  <c:v>156.8493</c:v>
                </c:pt>
                <c:pt idx="125">
                  <c:v>156.8493</c:v>
                </c:pt>
                <c:pt idx="126">
                  <c:v>156.8493</c:v>
                </c:pt>
                <c:pt idx="127">
                  <c:v>156.8493</c:v>
                </c:pt>
                <c:pt idx="128">
                  <c:v>156.8493</c:v>
                </c:pt>
                <c:pt idx="129">
                  <c:v>156.8493</c:v>
                </c:pt>
                <c:pt idx="130">
                  <c:v>156.8493</c:v>
                </c:pt>
                <c:pt idx="131">
                  <c:v>156.8493</c:v>
                </c:pt>
                <c:pt idx="132">
                  <c:v>156.8493</c:v>
                </c:pt>
                <c:pt idx="133">
                  <c:v>156.8493</c:v>
                </c:pt>
                <c:pt idx="134">
                  <c:v>156.8493</c:v>
                </c:pt>
                <c:pt idx="135">
                  <c:v>156.8493</c:v>
                </c:pt>
                <c:pt idx="136">
                  <c:v>156.8493</c:v>
                </c:pt>
                <c:pt idx="137">
                  <c:v>156.8493</c:v>
                </c:pt>
                <c:pt idx="138">
                  <c:v>156.8493</c:v>
                </c:pt>
                <c:pt idx="139">
                  <c:v>156.8493</c:v>
                </c:pt>
                <c:pt idx="140">
                  <c:v>156.8493</c:v>
                </c:pt>
                <c:pt idx="141">
                  <c:v>156.8493</c:v>
                </c:pt>
                <c:pt idx="142">
                  <c:v>156.8493</c:v>
                </c:pt>
                <c:pt idx="143">
                  <c:v>156.8493</c:v>
                </c:pt>
                <c:pt idx="144">
                  <c:v>156.8493</c:v>
                </c:pt>
                <c:pt idx="145">
                  <c:v>156.8493</c:v>
                </c:pt>
                <c:pt idx="146">
                  <c:v>156.8493</c:v>
                </c:pt>
                <c:pt idx="147">
                  <c:v>156.8493</c:v>
                </c:pt>
                <c:pt idx="148">
                  <c:v>156.8493</c:v>
                </c:pt>
                <c:pt idx="149">
                  <c:v>156.8493</c:v>
                </c:pt>
                <c:pt idx="150">
                  <c:v>156.8493</c:v>
                </c:pt>
                <c:pt idx="151">
                  <c:v>156.8493</c:v>
                </c:pt>
                <c:pt idx="152">
                  <c:v>156.8493</c:v>
                </c:pt>
                <c:pt idx="153">
                  <c:v>156.8493</c:v>
                </c:pt>
                <c:pt idx="154">
                  <c:v>156.8493</c:v>
                </c:pt>
                <c:pt idx="155">
                  <c:v>156.8493</c:v>
                </c:pt>
                <c:pt idx="156">
                  <c:v>156.8493</c:v>
                </c:pt>
                <c:pt idx="157">
                  <c:v>156.8493</c:v>
                </c:pt>
                <c:pt idx="158">
                  <c:v>156.8493</c:v>
                </c:pt>
                <c:pt idx="159">
                  <c:v>156.8493</c:v>
                </c:pt>
                <c:pt idx="160">
                  <c:v>156.8493</c:v>
                </c:pt>
                <c:pt idx="161">
                  <c:v>156.8493</c:v>
                </c:pt>
                <c:pt idx="162">
                  <c:v>156.8493</c:v>
                </c:pt>
                <c:pt idx="163">
                  <c:v>156.8493</c:v>
                </c:pt>
                <c:pt idx="164">
                  <c:v>156.8493</c:v>
                </c:pt>
                <c:pt idx="165">
                  <c:v>156.8493</c:v>
                </c:pt>
                <c:pt idx="166">
                  <c:v>156.8493</c:v>
                </c:pt>
                <c:pt idx="167">
                  <c:v>156.8493</c:v>
                </c:pt>
                <c:pt idx="168">
                  <c:v>156.8493</c:v>
                </c:pt>
                <c:pt idx="169">
                  <c:v>156.8493</c:v>
                </c:pt>
                <c:pt idx="170">
                  <c:v>156.8493</c:v>
                </c:pt>
                <c:pt idx="171">
                  <c:v>156.8493</c:v>
                </c:pt>
                <c:pt idx="172">
                  <c:v>156.8493</c:v>
                </c:pt>
                <c:pt idx="173">
                  <c:v>156.8493</c:v>
                </c:pt>
                <c:pt idx="174">
                  <c:v>156.8493</c:v>
                </c:pt>
                <c:pt idx="175">
                  <c:v>156.8493</c:v>
                </c:pt>
                <c:pt idx="176">
                  <c:v>156.8493</c:v>
                </c:pt>
                <c:pt idx="177">
                  <c:v>156.8493</c:v>
                </c:pt>
                <c:pt idx="178">
                  <c:v>156.8493</c:v>
                </c:pt>
                <c:pt idx="179">
                  <c:v>156.8493</c:v>
                </c:pt>
                <c:pt idx="180">
                  <c:v>156.8493</c:v>
                </c:pt>
                <c:pt idx="181">
                  <c:v>156.8493</c:v>
                </c:pt>
                <c:pt idx="182">
                  <c:v>156.8493</c:v>
                </c:pt>
                <c:pt idx="183">
                  <c:v>156.8493</c:v>
                </c:pt>
                <c:pt idx="184">
                  <c:v>156.8493</c:v>
                </c:pt>
                <c:pt idx="185">
                  <c:v>156.8493</c:v>
                </c:pt>
                <c:pt idx="186">
                  <c:v>156.8493</c:v>
                </c:pt>
                <c:pt idx="187">
                  <c:v>156.8493</c:v>
                </c:pt>
                <c:pt idx="188">
                  <c:v>156.8493</c:v>
                </c:pt>
                <c:pt idx="189">
                  <c:v>156.8493</c:v>
                </c:pt>
                <c:pt idx="190">
                  <c:v>156.8493</c:v>
                </c:pt>
                <c:pt idx="191">
                  <c:v>156.8493</c:v>
                </c:pt>
                <c:pt idx="192">
                  <c:v>156.8493</c:v>
                </c:pt>
                <c:pt idx="193">
                  <c:v>156.8493</c:v>
                </c:pt>
                <c:pt idx="194">
                  <c:v>156.8493</c:v>
                </c:pt>
                <c:pt idx="195">
                  <c:v>156.8493</c:v>
                </c:pt>
                <c:pt idx="196">
                  <c:v>156.8493</c:v>
                </c:pt>
                <c:pt idx="197">
                  <c:v>156.8493</c:v>
                </c:pt>
                <c:pt idx="198">
                  <c:v>156.8493</c:v>
                </c:pt>
                <c:pt idx="199">
                  <c:v>156.8493</c:v>
                </c:pt>
                <c:pt idx="200">
                  <c:v>156.8493</c:v>
                </c:pt>
                <c:pt idx="201">
                  <c:v>156.8493</c:v>
                </c:pt>
                <c:pt idx="202">
                  <c:v>156.8493</c:v>
                </c:pt>
                <c:pt idx="203">
                  <c:v>156.8493</c:v>
                </c:pt>
                <c:pt idx="204">
                  <c:v>156.8493</c:v>
                </c:pt>
                <c:pt idx="205">
                  <c:v>156.8493</c:v>
                </c:pt>
                <c:pt idx="206">
                  <c:v>156.8493</c:v>
                </c:pt>
                <c:pt idx="207">
                  <c:v>156.8493</c:v>
                </c:pt>
                <c:pt idx="208">
                  <c:v>156.8493</c:v>
                </c:pt>
                <c:pt idx="209">
                  <c:v>156.8493</c:v>
                </c:pt>
                <c:pt idx="210">
                  <c:v>156.8493</c:v>
                </c:pt>
                <c:pt idx="211">
                  <c:v>156.8493</c:v>
                </c:pt>
                <c:pt idx="212">
                  <c:v>156.8493</c:v>
                </c:pt>
                <c:pt idx="213">
                  <c:v>156.8493</c:v>
                </c:pt>
                <c:pt idx="214">
                  <c:v>156.8493</c:v>
                </c:pt>
                <c:pt idx="215">
                  <c:v>156.8493</c:v>
                </c:pt>
                <c:pt idx="216">
                  <c:v>156.8493</c:v>
                </c:pt>
                <c:pt idx="217">
                  <c:v>156.8493</c:v>
                </c:pt>
                <c:pt idx="218">
                  <c:v>156.8493</c:v>
                </c:pt>
                <c:pt idx="219">
                  <c:v>156.8493</c:v>
                </c:pt>
                <c:pt idx="220">
                  <c:v>156.8493</c:v>
                </c:pt>
                <c:pt idx="221">
                  <c:v>156.8493</c:v>
                </c:pt>
                <c:pt idx="222">
                  <c:v>156.8493</c:v>
                </c:pt>
                <c:pt idx="223">
                  <c:v>156.8493</c:v>
                </c:pt>
                <c:pt idx="224">
                  <c:v>156.8493</c:v>
                </c:pt>
                <c:pt idx="225">
                  <c:v>156.8493</c:v>
                </c:pt>
                <c:pt idx="226">
                  <c:v>156.8493</c:v>
                </c:pt>
                <c:pt idx="227">
                  <c:v>156.8493</c:v>
                </c:pt>
                <c:pt idx="228">
                  <c:v>156.8493</c:v>
                </c:pt>
                <c:pt idx="229">
                  <c:v>156.8493</c:v>
                </c:pt>
                <c:pt idx="230">
                  <c:v>156.8493</c:v>
                </c:pt>
                <c:pt idx="231">
                  <c:v>156.8493</c:v>
                </c:pt>
                <c:pt idx="232">
                  <c:v>156.8493</c:v>
                </c:pt>
                <c:pt idx="233">
                  <c:v>156.8493</c:v>
                </c:pt>
                <c:pt idx="234">
                  <c:v>156.8493</c:v>
                </c:pt>
                <c:pt idx="235">
                  <c:v>156.8493</c:v>
                </c:pt>
                <c:pt idx="236">
                  <c:v>156.8493</c:v>
                </c:pt>
                <c:pt idx="237">
                  <c:v>156.8493</c:v>
                </c:pt>
                <c:pt idx="238">
                  <c:v>156.8493</c:v>
                </c:pt>
                <c:pt idx="239">
                  <c:v>156.8493</c:v>
                </c:pt>
                <c:pt idx="240">
                  <c:v>156.8493</c:v>
                </c:pt>
                <c:pt idx="241">
                  <c:v>156.8493</c:v>
                </c:pt>
                <c:pt idx="242">
                  <c:v>156.8493</c:v>
                </c:pt>
                <c:pt idx="243">
                  <c:v>156.8493</c:v>
                </c:pt>
                <c:pt idx="244">
                  <c:v>156.8493</c:v>
                </c:pt>
                <c:pt idx="245">
                  <c:v>156.8493</c:v>
                </c:pt>
                <c:pt idx="246">
                  <c:v>156.8493</c:v>
                </c:pt>
                <c:pt idx="247">
                  <c:v>156.8493</c:v>
                </c:pt>
                <c:pt idx="248">
                  <c:v>156.8493</c:v>
                </c:pt>
                <c:pt idx="249">
                  <c:v>156.8493</c:v>
                </c:pt>
                <c:pt idx="250">
                  <c:v>156.8493</c:v>
                </c:pt>
                <c:pt idx="251">
                  <c:v>156.8493</c:v>
                </c:pt>
                <c:pt idx="252">
                  <c:v>156.8493</c:v>
                </c:pt>
                <c:pt idx="253">
                  <c:v>156.8493</c:v>
                </c:pt>
                <c:pt idx="254">
                  <c:v>156.8493</c:v>
                </c:pt>
                <c:pt idx="255">
                  <c:v>156.8493</c:v>
                </c:pt>
                <c:pt idx="256">
                  <c:v>156.8493</c:v>
                </c:pt>
                <c:pt idx="257">
                  <c:v>156.8493</c:v>
                </c:pt>
                <c:pt idx="258">
                  <c:v>156.8493</c:v>
                </c:pt>
                <c:pt idx="259">
                  <c:v>156.8493</c:v>
                </c:pt>
                <c:pt idx="260">
                  <c:v>156.8493</c:v>
                </c:pt>
                <c:pt idx="261">
                  <c:v>156.8493</c:v>
                </c:pt>
                <c:pt idx="262">
                  <c:v>156.8493</c:v>
                </c:pt>
                <c:pt idx="263">
                  <c:v>156.8493</c:v>
                </c:pt>
                <c:pt idx="264">
                  <c:v>156.8493</c:v>
                </c:pt>
                <c:pt idx="265">
                  <c:v>156.8493</c:v>
                </c:pt>
                <c:pt idx="266">
                  <c:v>156.8493</c:v>
                </c:pt>
                <c:pt idx="267">
                  <c:v>156.8493</c:v>
                </c:pt>
                <c:pt idx="268">
                  <c:v>156.8493</c:v>
                </c:pt>
                <c:pt idx="269">
                  <c:v>156.8493</c:v>
                </c:pt>
                <c:pt idx="270">
                  <c:v>156.8493</c:v>
                </c:pt>
                <c:pt idx="271">
                  <c:v>156.8493</c:v>
                </c:pt>
                <c:pt idx="272">
                  <c:v>156.8493</c:v>
                </c:pt>
                <c:pt idx="273">
                  <c:v>156.8493</c:v>
                </c:pt>
                <c:pt idx="274">
                  <c:v>156.8493</c:v>
                </c:pt>
                <c:pt idx="275">
                  <c:v>156.8493</c:v>
                </c:pt>
                <c:pt idx="276">
                  <c:v>156.8493</c:v>
                </c:pt>
                <c:pt idx="277">
                  <c:v>156.8493</c:v>
                </c:pt>
                <c:pt idx="278">
                  <c:v>156.8493</c:v>
                </c:pt>
                <c:pt idx="279">
                  <c:v>156.8493</c:v>
                </c:pt>
                <c:pt idx="280">
                  <c:v>156.8493</c:v>
                </c:pt>
                <c:pt idx="281">
                  <c:v>156.8493</c:v>
                </c:pt>
                <c:pt idx="282">
                  <c:v>156.8493</c:v>
                </c:pt>
                <c:pt idx="283">
                  <c:v>156.8493</c:v>
                </c:pt>
                <c:pt idx="284">
                  <c:v>156.8493</c:v>
                </c:pt>
                <c:pt idx="285">
                  <c:v>156.8493</c:v>
                </c:pt>
                <c:pt idx="286">
                  <c:v>156.8493</c:v>
                </c:pt>
                <c:pt idx="287">
                  <c:v>156.8493</c:v>
                </c:pt>
                <c:pt idx="288">
                  <c:v>156.8493</c:v>
                </c:pt>
                <c:pt idx="289">
                  <c:v>156.8493</c:v>
                </c:pt>
                <c:pt idx="290">
                  <c:v>156.8493</c:v>
                </c:pt>
                <c:pt idx="291">
                  <c:v>156.8493</c:v>
                </c:pt>
                <c:pt idx="292">
                  <c:v>156.8493</c:v>
                </c:pt>
                <c:pt idx="293">
                  <c:v>156.8493</c:v>
                </c:pt>
                <c:pt idx="294">
                  <c:v>156.8493</c:v>
                </c:pt>
                <c:pt idx="295">
                  <c:v>156.8493</c:v>
                </c:pt>
                <c:pt idx="296">
                  <c:v>156.8493</c:v>
                </c:pt>
                <c:pt idx="297">
                  <c:v>156.8493</c:v>
                </c:pt>
                <c:pt idx="298">
                  <c:v>156.8493</c:v>
                </c:pt>
                <c:pt idx="299">
                  <c:v>156.8493</c:v>
                </c:pt>
                <c:pt idx="300">
                  <c:v>156.8493</c:v>
                </c:pt>
                <c:pt idx="301">
                  <c:v>156.8493</c:v>
                </c:pt>
                <c:pt idx="302">
                  <c:v>156.8493</c:v>
                </c:pt>
                <c:pt idx="303">
                  <c:v>156.8493</c:v>
                </c:pt>
                <c:pt idx="304">
                  <c:v>156.8493</c:v>
                </c:pt>
                <c:pt idx="305">
                  <c:v>156.8493</c:v>
                </c:pt>
                <c:pt idx="306">
                  <c:v>156.8493</c:v>
                </c:pt>
                <c:pt idx="307">
                  <c:v>156.8493</c:v>
                </c:pt>
                <c:pt idx="308">
                  <c:v>156.8493</c:v>
                </c:pt>
                <c:pt idx="309">
                  <c:v>156.8493</c:v>
                </c:pt>
                <c:pt idx="310">
                  <c:v>156.8493</c:v>
                </c:pt>
                <c:pt idx="311">
                  <c:v>156.8493</c:v>
                </c:pt>
                <c:pt idx="312">
                  <c:v>156.8493</c:v>
                </c:pt>
                <c:pt idx="313">
                  <c:v>156.8493</c:v>
                </c:pt>
                <c:pt idx="314">
                  <c:v>156.8493</c:v>
                </c:pt>
                <c:pt idx="315">
                  <c:v>156.8493</c:v>
                </c:pt>
                <c:pt idx="316">
                  <c:v>156.8493</c:v>
                </c:pt>
                <c:pt idx="317">
                  <c:v>156.8493</c:v>
                </c:pt>
                <c:pt idx="318">
                  <c:v>156.8493</c:v>
                </c:pt>
                <c:pt idx="319">
                  <c:v>156.8493</c:v>
                </c:pt>
                <c:pt idx="320">
                  <c:v>156.8493</c:v>
                </c:pt>
                <c:pt idx="321">
                  <c:v>156.8493</c:v>
                </c:pt>
                <c:pt idx="322">
                  <c:v>156.8493</c:v>
                </c:pt>
                <c:pt idx="323">
                  <c:v>156.8493</c:v>
                </c:pt>
                <c:pt idx="324">
                  <c:v>156.8493</c:v>
                </c:pt>
                <c:pt idx="325">
                  <c:v>156.8493</c:v>
                </c:pt>
                <c:pt idx="326">
                  <c:v>156.8493</c:v>
                </c:pt>
                <c:pt idx="327">
                  <c:v>156.8493</c:v>
                </c:pt>
                <c:pt idx="328">
                  <c:v>156.8493</c:v>
                </c:pt>
                <c:pt idx="329">
                  <c:v>156.8493</c:v>
                </c:pt>
                <c:pt idx="330">
                  <c:v>156.8493</c:v>
                </c:pt>
                <c:pt idx="331">
                  <c:v>156.8493</c:v>
                </c:pt>
                <c:pt idx="332">
                  <c:v>156.8493</c:v>
                </c:pt>
                <c:pt idx="333">
                  <c:v>156.8493</c:v>
                </c:pt>
                <c:pt idx="334">
                  <c:v>156.8493</c:v>
                </c:pt>
                <c:pt idx="335">
                  <c:v>156.8493</c:v>
                </c:pt>
                <c:pt idx="336">
                  <c:v>156.8493</c:v>
                </c:pt>
                <c:pt idx="337">
                  <c:v>156.8493</c:v>
                </c:pt>
                <c:pt idx="338">
                  <c:v>156.8493</c:v>
                </c:pt>
                <c:pt idx="339">
                  <c:v>156.8493</c:v>
                </c:pt>
                <c:pt idx="340">
                  <c:v>156.8493</c:v>
                </c:pt>
                <c:pt idx="341">
                  <c:v>156.8493</c:v>
                </c:pt>
                <c:pt idx="342">
                  <c:v>156.8493</c:v>
                </c:pt>
                <c:pt idx="343">
                  <c:v>156.8493</c:v>
                </c:pt>
                <c:pt idx="344">
                  <c:v>156.8493</c:v>
                </c:pt>
                <c:pt idx="345">
                  <c:v>156.8493</c:v>
                </c:pt>
                <c:pt idx="346">
                  <c:v>156.8493</c:v>
                </c:pt>
                <c:pt idx="347">
                  <c:v>156.8493</c:v>
                </c:pt>
                <c:pt idx="348">
                  <c:v>156.8493</c:v>
                </c:pt>
                <c:pt idx="349">
                  <c:v>156.8493</c:v>
                </c:pt>
                <c:pt idx="350">
                  <c:v>156.8493</c:v>
                </c:pt>
                <c:pt idx="351">
                  <c:v>156.8493</c:v>
                </c:pt>
                <c:pt idx="352">
                  <c:v>156.8493</c:v>
                </c:pt>
                <c:pt idx="353">
                  <c:v>156.8493</c:v>
                </c:pt>
                <c:pt idx="354">
                  <c:v>156.8493</c:v>
                </c:pt>
                <c:pt idx="355">
                  <c:v>156.8493</c:v>
                </c:pt>
                <c:pt idx="356">
                  <c:v>156.8493</c:v>
                </c:pt>
                <c:pt idx="357">
                  <c:v>156.8493</c:v>
                </c:pt>
                <c:pt idx="358">
                  <c:v>156.8493</c:v>
                </c:pt>
                <c:pt idx="359">
                  <c:v>156.8493</c:v>
                </c:pt>
                <c:pt idx="360">
                  <c:v>156.8493</c:v>
                </c:pt>
                <c:pt idx="361">
                  <c:v>156.8493</c:v>
                </c:pt>
                <c:pt idx="362">
                  <c:v>156.8493</c:v>
                </c:pt>
                <c:pt idx="363">
                  <c:v>156.8493</c:v>
                </c:pt>
                <c:pt idx="364">
                  <c:v>156.8493</c:v>
                </c:pt>
                <c:pt idx="365">
                  <c:v>156.8493</c:v>
                </c:pt>
                <c:pt idx="366">
                  <c:v>156.8493</c:v>
                </c:pt>
                <c:pt idx="367">
                  <c:v>156.8493</c:v>
                </c:pt>
                <c:pt idx="368">
                  <c:v>156.8493</c:v>
                </c:pt>
                <c:pt idx="369">
                  <c:v>156.8493</c:v>
                </c:pt>
                <c:pt idx="370">
                  <c:v>156.8493</c:v>
                </c:pt>
                <c:pt idx="371">
                  <c:v>156.8493</c:v>
                </c:pt>
                <c:pt idx="372">
                  <c:v>156.8493</c:v>
                </c:pt>
                <c:pt idx="373">
                  <c:v>156.8493</c:v>
                </c:pt>
                <c:pt idx="374">
                  <c:v>156.8493</c:v>
                </c:pt>
                <c:pt idx="375">
                  <c:v>156.8493</c:v>
                </c:pt>
                <c:pt idx="376">
                  <c:v>156.8493</c:v>
                </c:pt>
                <c:pt idx="377">
                  <c:v>156.8493</c:v>
                </c:pt>
                <c:pt idx="378">
                  <c:v>156.8493</c:v>
                </c:pt>
                <c:pt idx="379">
                  <c:v>156.8493</c:v>
                </c:pt>
                <c:pt idx="380">
                  <c:v>156.8493</c:v>
                </c:pt>
                <c:pt idx="381">
                  <c:v>156.8493</c:v>
                </c:pt>
                <c:pt idx="382">
                  <c:v>156.8493</c:v>
                </c:pt>
                <c:pt idx="383">
                  <c:v>156.8493</c:v>
                </c:pt>
                <c:pt idx="384">
                  <c:v>156.8493</c:v>
                </c:pt>
                <c:pt idx="385">
                  <c:v>156.8493</c:v>
                </c:pt>
                <c:pt idx="386">
                  <c:v>156.8493</c:v>
                </c:pt>
                <c:pt idx="387">
                  <c:v>156.8493</c:v>
                </c:pt>
                <c:pt idx="388">
                  <c:v>156.8493</c:v>
                </c:pt>
                <c:pt idx="389">
                  <c:v>156.8493</c:v>
                </c:pt>
                <c:pt idx="390">
                  <c:v>156.8493</c:v>
                </c:pt>
                <c:pt idx="391">
                  <c:v>156.8493</c:v>
                </c:pt>
                <c:pt idx="392">
                  <c:v>156.8493</c:v>
                </c:pt>
                <c:pt idx="393">
                  <c:v>156.8493</c:v>
                </c:pt>
                <c:pt idx="394">
                  <c:v>156.8493</c:v>
                </c:pt>
                <c:pt idx="395">
                  <c:v>156.8493</c:v>
                </c:pt>
                <c:pt idx="396">
                  <c:v>156.8493</c:v>
                </c:pt>
                <c:pt idx="397">
                  <c:v>156.8493</c:v>
                </c:pt>
                <c:pt idx="398">
                  <c:v>156.8493</c:v>
                </c:pt>
                <c:pt idx="399">
                  <c:v>156.8493</c:v>
                </c:pt>
                <c:pt idx="400">
                  <c:v>156.8493</c:v>
                </c:pt>
                <c:pt idx="401">
                  <c:v>156.8493</c:v>
                </c:pt>
                <c:pt idx="402">
                  <c:v>156.8493</c:v>
                </c:pt>
                <c:pt idx="403">
                  <c:v>156.8493</c:v>
                </c:pt>
                <c:pt idx="404">
                  <c:v>156.8493</c:v>
                </c:pt>
                <c:pt idx="405">
                  <c:v>156.8493</c:v>
                </c:pt>
                <c:pt idx="406">
                  <c:v>156.8493</c:v>
                </c:pt>
                <c:pt idx="407">
                  <c:v>156.8493</c:v>
                </c:pt>
                <c:pt idx="408">
                  <c:v>156.8493</c:v>
                </c:pt>
                <c:pt idx="409">
                  <c:v>156.8493</c:v>
                </c:pt>
                <c:pt idx="410">
                  <c:v>156.8493</c:v>
                </c:pt>
                <c:pt idx="411">
                  <c:v>156.8493</c:v>
                </c:pt>
                <c:pt idx="412">
                  <c:v>156.8493</c:v>
                </c:pt>
                <c:pt idx="413">
                  <c:v>156.8493</c:v>
                </c:pt>
                <c:pt idx="414">
                  <c:v>156.8493</c:v>
                </c:pt>
                <c:pt idx="415">
                  <c:v>156.8493</c:v>
                </c:pt>
                <c:pt idx="416">
                  <c:v>156.8493</c:v>
                </c:pt>
                <c:pt idx="417">
                  <c:v>156.8493</c:v>
                </c:pt>
                <c:pt idx="418">
                  <c:v>156.8493</c:v>
                </c:pt>
                <c:pt idx="419">
                  <c:v>156.8493</c:v>
                </c:pt>
                <c:pt idx="420">
                  <c:v>156.8493</c:v>
                </c:pt>
                <c:pt idx="421">
                  <c:v>156.8493</c:v>
                </c:pt>
                <c:pt idx="422">
                  <c:v>156.8493</c:v>
                </c:pt>
                <c:pt idx="423">
                  <c:v>156.8493</c:v>
                </c:pt>
                <c:pt idx="424">
                  <c:v>156.8493</c:v>
                </c:pt>
                <c:pt idx="425">
                  <c:v>156.8493</c:v>
                </c:pt>
                <c:pt idx="426">
                  <c:v>156.8493</c:v>
                </c:pt>
                <c:pt idx="427">
                  <c:v>156.8493</c:v>
                </c:pt>
                <c:pt idx="428">
                  <c:v>156.8493</c:v>
                </c:pt>
                <c:pt idx="429">
                  <c:v>156.8493</c:v>
                </c:pt>
                <c:pt idx="430">
                  <c:v>156.8493</c:v>
                </c:pt>
                <c:pt idx="431">
                  <c:v>156.8493</c:v>
                </c:pt>
                <c:pt idx="432">
                  <c:v>156.8493</c:v>
                </c:pt>
                <c:pt idx="433">
                  <c:v>156.8493</c:v>
                </c:pt>
                <c:pt idx="434">
                  <c:v>156.8493</c:v>
                </c:pt>
                <c:pt idx="435">
                  <c:v>156.8493</c:v>
                </c:pt>
                <c:pt idx="436">
                  <c:v>156.8493</c:v>
                </c:pt>
                <c:pt idx="437">
                  <c:v>156.8493</c:v>
                </c:pt>
                <c:pt idx="438">
                  <c:v>156.8493</c:v>
                </c:pt>
                <c:pt idx="439">
                  <c:v>156.8493</c:v>
                </c:pt>
                <c:pt idx="440">
                  <c:v>156.8493</c:v>
                </c:pt>
                <c:pt idx="441">
                  <c:v>156.8493</c:v>
                </c:pt>
                <c:pt idx="442">
                  <c:v>156.8493</c:v>
                </c:pt>
                <c:pt idx="443">
                  <c:v>156.8493</c:v>
                </c:pt>
                <c:pt idx="444">
                  <c:v>156.8493</c:v>
                </c:pt>
                <c:pt idx="445">
                  <c:v>156.8493</c:v>
                </c:pt>
                <c:pt idx="446">
                  <c:v>156.8493</c:v>
                </c:pt>
                <c:pt idx="447">
                  <c:v>156.8493</c:v>
                </c:pt>
                <c:pt idx="448">
                  <c:v>156.8493</c:v>
                </c:pt>
                <c:pt idx="449">
                  <c:v>156.8493</c:v>
                </c:pt>
                <c:pt idx="450">
                  <c:v>156.8493</c:v>
                </c:pt>
                <c:pt idx="451">
                  <c:v>156.8493</c:v>
                </c:pt>
                <c:pt idx="452">
                  <c:v>156.8493</c:v>
                </c:pt>
                <c:pt idx="453">
                  <c:v>156.8493</c:v>
                </c:pt>
                <c:pt idx="454">
                  <c:v>156.8493</c:v>
                </c:pt>
                <c:pt idx="455">
                  <c:v>156.8493</c:v>
                </c:pt>
                <c:pt idx="456">
                  <c:v>156.8493</c:v>
                </c:pt>
                <c:pt idx="457">
                  <c:v>156.8493</c:v>
                </c:pt>
                <c:pt idx="458">
                  <c:v>156.8493</c:v>
                </c:pt>
                <c:pt idx="459">
                  <c:v>156.8493</c:v>
                </c:pt>
                <c:pt idx="460">
                  <c:v>156.8493</c:v>
                </c:pt>
                <c:pt idx="461">
                  <c:v>156.8493</c:v>
                </c:pt>
                <c:pt idx="462">
                  <c:v>156.8493</c:v>
                </c:pt>
                <c:pt idx="463">
                  <c:v>156.8493</c:v>
                </c:pt>
                <c:pt idx="464">
                  <c:v>156.8493</c:v>
                </c:pt>
                <c:pt idx="465">
                  <c:v>156.8493</c:v>
                </c:pt>
                <c:pt idx="466">
                  <c:v>156.8493</c:v>
                </c:pt>
                <c:pt idx="467">
                  <c:v>156.8493</c:v>
                </c:pt>
                <c:pt idx="468">
                  <c:v>156.8493</c:v>
                </c:pt>
                <c:pt idx="469">
                  <c:v>156.8493</c:v>
                </c:pt>
                <c:pt idx="470">
                  <c:v>156.8493</c:v>
                </c:pt>
                <c:pt idx="471">
                  <c:v>156.8493</c:v>
                </c:pt>
                <c:pt idx="472">
                  <c:v>156.8493</c:v>
                </c:pt>
                <c:pt idx="473">
                  <c:v>156.8493</c:v>
                </c:pt>
                <c:pt idx="474">
                  <c:v>156.8493</c:v>
                </c:pt>
                <c:pt idx="475">
                  <c:v>156.8493</c:v>
                </c:pt>
                <c:pt idx="476">
                  <c:v>156.8493</c:v>
                </c:pt>
                <c:pt idx="477">
                  <c:v>156.8493</c:v>
                </c:pt>
                <c:pt idx="478">
                  <c:v>156.8493</c:v>
                </c:pt>
                <c:pt idx="479">
                  <c:v>156.8493</c:v>
                </c:pt>
                <c:pt idx="480">
                  <c:v>156.8493</c:v>
                </c:pt>
                <c:pt idx="481">
                  <c:v>156.8493</c:v>
                </c:pt>
                <c:pt idx="482">
                  <c:v>156.8493</c:v>
                </c:pt>
                <c:pt idx="483">
                  <c:v>156.8493</c:v>
                </c:pt>
                <c:pt idx="484">
                  <c:v>156.8493</c:v>
                </c:pt>
                <c:pt idx="485">
                  <c:v>156.8493</c:v>
                </c:pt>
                <c:pt idx="486">
                  <c:v>156.8493</c:v>
                </c:pt>
                <c:pt idx="487">
                  <c:v>156.8493</c:v>
                </c:pt>
                <c:pt idx="488">
                  <c:v>156.8493</c:v>
                </c:pt>
                <c:pt idx="489">
                  <c:v>156.8493</c:v>
                </c:pt>
                <c:pt idx="490">
                  <c:v>156.8493</c:v>
                </c:pt>
                <c:pt idx="491">
                  <c:v>156.8493</c:v>
                </c:pt>
                <c:pt idx="492">
                  <c:v>156.8493</c:v>
                </c:pt>
                <c:pt idx="493">
                  <c:v>156.8493</c:v>
                </c:pt>
                <c:pt idx="494">
                  <c:v>156.8493</c:v>
                </c:pt>
                <c:pt idx="495">
                  <c:v>156.8493</c:v>
                </c:pt>
                <c:pt idx="496">
                  <c:v>156.8493</c:v>
                </c:pt>
                <c:pt idx="497">
                  <c:v>156.8493</c:v>
                </c:pt>
                <c:pt idx="498">
                  <c:v>156.8493</c:v>
                </c:pt>
                <c:pt idx="499">
                  <c:v>156.8493</c:v>
                </c:pt>
                <c:pt idx="500">
                  <c:v>156.8493</c:v>
                </c:pt>
                <c:pt idx="501">
                  <c:v>156.8493</c:v>
                </c:pt>
                <c:pt idx="502">
                  <c:v>156.8493</c:v>
                </c:pt>
                <c:pt idx="503">
                  <c:v>156.8493</c:v>
                </c:pt>
                <c:pt idx="504">
                  <c:v>156.8493</c:v>
                </c:pt>
                <c:pt idx="505">
                  <c:v>156.8493</c:v>
                </c:pt>
                <c:pt idx="506">
                  <c:v>156.8493</c:v>
                </c:pt>
                <c:pt idx="507">
                  <c:v>156.8493</c:v>
                </c:pt>
                <c:pt idx="508">
                  <c:v>156.8493</c:v>
                </c:pt>
                <c:pt idx="509">
                  <c:v>156.8493</c:v>
                </c:pt>
                <c:pt idx="510">
                  <c:v>156.8493</c:v>
                </c:pt>
                <c:pt idx="511">
                  <c:v>156.8493</c:v>
                </c:pt>
                <c:pt idx="512">
                  <c:v>156.8493</c:v>
                </c:pt>
                <c:pt idx="513">
                  <c:v>156.8493</c:v>
                </c:pt>
                <c:pt idx="514">
                  <c:v>156.8493</c:v>
                </c:pt>
                <c:pt idx="515">
                  <c:v>156.8493</c:v>
                </c:pt>
                <c:pt idx="516">
                  <c:v>156.8493</c:v>
                </c:pt>
                <c:pt idx="517">
                  <c:v>156.8493</c:v>
                </c:pt>
                <c:pt idx="518">
                  <c:v>156.8493</c:v>
                </c:pt>
                <c:pt idx="519">
                  <c:v>156.8493</c:v>
                </c:pt>
                <c:pt idx="520">
                  <c:v>156.8493</c:v>
                </c:pt>
                <c:pt idx="521">
                  <c:v>156.8493</c:v>
                </c:pt>
                <c:pt idx="522">
                  <c:v>156.8493</c:v>
                </c:pt>
                <c:pt idx="523">
                  <c:v>156.8493</c:v>
                </c:pt>
                <c:pt idx="524">
                  <c:v>156.8493</c:v>
                </c:pt>
                <c:pt idx="525">
                  <c:v>156.8493</c:v>
                </c:pt>
                <c:pt idx="526">
                  <c:v>156.8493</c:v>
                </c:pt>
                <c:pt idx="527">
                  <c:v>156.8493</c:v>
                </c:pt>
                <c:pt idx="528">
                  <c:v>156.8493</c:v>
                </c:pt>
                <c:pt idx="529">
                  <c:v>156.8493</c:v>
                </c:pt>
                <c:pt idx="530">
                  <c:v>156.8493</c:v>
                </c:pt>
                <c:pt idx="531">
                  <c:v>156.8493</c:v>
                </c:pt>
                <c:pt idx="532">
                  <c:v>156.8493</c:v>
                </c:pt>
                <c:pt idx="533">
                  <c:v>156.8493</c:v>
                </c:pt>
                <c:pt idx="534">
                  <c:v>156.8493</c:v>
                </c:pt>
                <c:pt idx="535">
                  <c:v>156.8493</c:v>
                </c:pt>
                <c:pt idx="536">
                  <c:v>156.8493</c:v>
                </c:pt>
                <c:pt idx="537">
                  <c:v>156.8493</c:v>
                </c:pt>
                <c:pt idx="538">
                  <c:v>156.8493</c:v>
                </c:pt>
                <c:pt idx="539">
                  <c:v>156.8493</c:v>
                </c:pt>
                <c:pt idx="540">
                  <c:v>156.8493</c:v>
                </c:pt>
                <c:pt idx="541">
                  <c:v>156.8493</c:v>
                </c:pt>
                <c:pt idx="542">
                  <c:v>156.8493</c:v>
                </c:pt>
                <c:pt idx="543">
                  <c:v>156.8493</c:v>
                </c:pt>
                <c:pt idx="544">
                  <c:v>156.8493</c:v>
                </c:pt>
                <c:pt idx="545">
                  <c:v>156.8493</c:v>
                </c:pt>
                <c:pt idx="546">
                  <c:v>156.8493</c:v>
                </c:pt>
                <c:pt idx="547">
                  <c:v>156.8493</c:v>
                </c:pt>
                <c:pt idx="548">
                  <c:v>156.8493</c:v>
                </c:pt>
                <c:pt idx="549">
                  <c:v>156.8493</c:v>
                </c:pt>
                <c:pt idx="550">
                  <c:v>156.8493</c:v>
                </c:pt>
                <c:pt idx="551">
                  <c:v>156.8493</c:v>
                </c:pt>
                <c:pt idx="552">
                  <c:v>156.8493</c:v>
                </c:pt>
                <c:pt idx="553">
                  <c:v>156.8493</c:v>
                </c:pt>
                <c:pt idx="554">
                  <c:v>156.8493</c:v>
                </c:pt>
                <c:pt idx="555">
                  <c:v>156.8493</c:v>
                </c:pt>
                <c:pt idx="556">
                  <c:v>156.8493</c:v>
                </c:pt>
                <c:pt idx="557">
                  <c:v>156.8493</c:v>
                </c:pt>
                <c:pt idx="558">
                  <c:v>156.8493</c:v>
                </c:pt>
                <c:pt idx="559">
                  <c:v>156.8493</c:v>
                </c:pt>
                <c:pt idx="560">
                  <c:v>156.8493</c:v>
                </c:pt>
                <c:pt idx="561">
                  <c:v>156.8493</c:v>
                </c:pt>
                <c:pt idx="562">
                  <c:v>156.8493</c:v>
                </c:pt>
                <c:pt idx="563">
                  <c:v>156.8493</c:v>
                </c:pt>
                <c:pt idx="564">
                  <c:v>156.8493</c:v>
                </c:pt>
                <c:pt idx="565">
                  <c:v>156.8493</c:v>
                </c:pt>
                <c:pt idx="566">
                  <c:v>156.8493</c:v>
                </c:pt>
                <c:pt idx="567">
                  <c:v>156.8493</c:v>
                </c:pt>
                <c:pt idx="568">
                  <c:v>156.8493</c:v>
                </c:pt>
                <c:pt idx="569">
                  <c:v>156.8493</c:v>
                </c:pt>
                <c:pt idx="570">
                  <c:v>156.8493</c:v>
                </c:pt>
                <c:pt idx="571">
                  <c:v>156.8493</c:v>
                </c:pt>
                <c:pt idx="572">
                  <c:v>156.8493</c:v>
                </c:pt>
                <c:pt idx="573">
                  <c:v>156.8493</c:v>
                </c:pt>
                <c:pt idx="574">
                  <c:v>156.8493</c:v>
                </c:pt>
                <c:pt idx="575">
                  <c:v>156.8493</c:v>
                </c:pt>
                <c:pt idx="576">
                  <c:v>156.8493</c:v>
                </c:pt>
                <c:pt idx="577">
                  <c:v>156.8493</c:v>
                </c:pt>
                <c:pt idx="578">
                  <c:v>156.8493</c:v>
                </c:pt>
                <c:pt idx="579">
                  <c:v>156.8493</c:v>
                </c:pt>
                <c:pt idx="580">
                  <c:v>156.8493</c:v>
                </c:pt>
                <c:pt idx="581">
                  <c:v>156.8493</c:v>
                </c:pt>
                <c:pt idx="582">
                  <c:v>156.8493</c:v>
                </c:pt>
                <c:pt idx="583">
                  <c:v>156.8493</c:v>
                </c:pt>
                <c:pt idx="584">
                  <c:v>156.8493</c:v>
                </c:pt>
                <c:pt idx="585">
                  <c:v>156.8493</c:v>
                </c:pt>
                <c:pt idx="586">
                  <c:v>156.8493</c:v>
                </c:pt>
                <c:pt idx="587">
                  <c:v>156.8493</c:v>
                </c:pt>
                <c:pt idx="588">
                  <c:v>156.8493</c:v>
                </c:pt>
                <c:pt idx="589">
                  <c:v>156.8493</c:v>
                </c:pt>
                <c:pt idx="590">
                  <c:v>156.8493</c:v>
                </c:pt>
                <c:pt idx="591">
                  <c:v>156.8493</c:v>
                </c:pt>
                <c:pt idx="592">
                  <c:v>156.8493</c:v>
                </c:pt>
                <c:pt idx="593">
                  <c:v>156.8493</c:v>
                </c:pt>
                <c:pt idx="594">
                  <c:v>156.8493</c:v>
                </c:pt>
                <c:pt idx="595">
                  <c:v>156.8493</c:v>
                </c:pt>
                <c:pt idx="596">
                  <c:v>156.8493</c:v>
                </c:pt>
                <c:pt idx="597">
                  <c:v>156.8493</c:v>
                </c:pt>
                <c:pt idx="598">
                  <c:v>156.8493</c:v>
                </c:pt>
                <c:pt idx="599">
                  <c:v>156.8493</c:v>
                </c:pt>
                <c:pt idx="600">
                  <c:v>156.8493</c:v>
                </c:pt>
                <c:pt idx="601">
                  <c:v>156.8493</c:v>
                </c:pt>
                <c:pt idx="602">
                  <c:v>156.8493</c:v>
                </c:pt>
                <c:pt idx="603">
                  <c:v>156.8493</c:v>
                </c:pt>
                <c:pt idx="604">
                  <c:v>156.8493</c:v>
                </c:pt>
                <c:pt idx="605">
                  <c:v>156.8493</c:v>
                </c:pt>
                <c:pt idx="606">
                  <c:v>156.8493</c:v>
                </c:pt>
                <c:pt idx="607">
                  <c:v>156.8493</c:v>
                </c:pt>
                <c:pt idx="608">
                  <c:v>156.8493</c:v>
                </c:pt>
                <c:pt idx="609">
                  <c:v>156.8493</c:v>
                </c:pt>
                <c:pt idx="610">
                  <c:v>156.8493</c:v>
                </c:pt>
                <c:pt idx="611">
                  <c:v>156.8493</c:v>
                </c:pt>
                <c:pt idx="612">
                  <c:v>156.8493</c:v>
                </c:pt>
                <c:pt idx="613">
                  <c:v>156.8493</c:v>
                </c:pt>
                <c:pt idx="614">
                  <c:v>156.8493</c:v>
                </c:pt>
                <c:pt idx="615">
                  <c:v>156.8493</c:v>
                </c:pt>
                <c:pt idx="616">
                  <c:v>156.8493</c:v>
                </c:pt>
                <c:pt idx="617">
                  <c:v>156.8493</c:v>
                </c:pt>
                <c:pt idx="618">
                  <c:v>156.8493</c:v>
                </c:pt>
                <c:pt idx="619">
                  <c:v>156.8493</c:v>
                </c:pt>
                <c:pt idx="620">
                  <c:v>156.8493</c:v>
                </c:pt>
                <c:pt idx="621">
                  <c:v>156.8493</c:v>
                </c:pt>
                <c:pt idx="622">
                  <c:v>156.8493</c:v>
                </c:pt>
                <c:pt idx="623">
                  <c:v>156.8493</c:v>
                </c:pt>
                <c:pt idx="624">
                  <c:v>156.8493</c:v>
                </c:pt>
                <c:pt idx="625">
                  <c:v>156.8493</c:v>
                </c:pt>
                <c:pt idx="626">
                  <c:v>156.8493</c:v>
                </c:pt>
                <c:pt idx="627">
                  <c:v>156.8493</c:v>
                </c:pt>
                <c:pt idx="628">
                  <c:v>156.8493</c:v>
                </c:pt>
                <c:pt idx="629">
                  <c:v>156.8493</c:v>
                </c:pt>
                <c:pt idx="630">
                  <c:v>156.8493</c:v>
                </c:pt>
                <c:pt idx="631">
                  <c:v>156.8493</c:v>
                </c:pt>
                <c:pt idx="632">
                  <c:v>156.8493</c:v>
                </c:pt>
                <c:pt idx="633">
                  <c:v>156.8493</c:v>
                </c:pt>
                <c:pt idx="634">
                  <c:v>156.8493</c:v>
                </c:pt>
                <c:pt idx="635">
                  <c:v>156.8493</c:v>
                </c:pt>
                <c:pt idx="636">
                  <c:v>156.8493</c:v>
                </c:pt>
                <c:pt idx="637">
                  <c:v>156.8493</c:v>
                </c:pt>
                <c:pt idx="638">
                  <c:v>156.8493</c:v>
                </c:pt>
                <c:pt idx="639">
                  <c:v>156.8493</c:v>
                </c:pt>
                <c:pt idx="640">
                  <c:v>156.8493</c:v>
                </c:pt>
                <c:pt idx="641">
                  <c:v>156.8493</c:v>
                </c:pt>
                <c:pt idx="642">
                  <c:v>156.8493</c:v>
                </c:pt>
                <c:pt idx="643">
                  <c:v>156.8493</c:v>
                </c:pt>
                <c:pt idx="644">
                  <c:v>156.8493</c:v>
                </c:pt>
                <c:pt idx="645">
                  <c:v>156.8493</c:v>
                </c:pt>
                <c:pt idx="646">
                  <c:v>156.8493</c:v>
                </c:pt>
                <c:pt idx="647">
                  <c:v>156.8493</c:v>
                </c:pt>
                <c:pt idx="648">
                  <c:v>156.8493</c:v>
                </c:pt>
                <c:pt idx="649">
                  <c:v>156.8493</c:v>
                </c:pt>
                <c:pt idx="650">
                  <c:v>156.8493</c:v>
                </c:pt>
                <c:pt idx="651">
                  <c:v>156.8493</c:v>
                </c:pt>
                <c:pt idx="652">
                  <c:v>156.8493</c:v>
                </c:pt>
                <c:pt idx="653">
                  <c:v>156.8493</c:v>
                </c:pt>
                <c:pt idx="654">
                  <c:v>156.8493</c:v>
                </c:pt>
                <c:pt idx="655">
                  <c:v>156.8493</c:v>
                </c:pt>
                <c:pt idx="656">
                  <c:v>156.8493</c:v>
                </c:pt>
                <c:pt idx="657">
                  <c:v>156.8493</c:v>
                </c:pt>
                <c:pt idx="658">
                  <c:v>156.8493</c:v>
                </c:pt>
                <c:pt idx="659">
                  <c:v>156.8493</c:v>
                </c:pt>
                <c:pt idx="660">
                  <c:v>156.8493</c:v>
                </c:pt>
                <c:pt idx="661">
                  <c:v>156.8493</c:v>
                </c:pt>
                <c:pt idx="662">
                  <c:v>156.8493</c:v>
                </c:pt>
                <c:pt idx="663">
                  <c:v>156.8493</c:v>
                </c:pt>
                <c:pt idx="664">
                  <c:v>156.8493</c:v>
                </c:pt>
                <c:pt idx="665">
                  <c:v>156.8493</c:v>
                </c:pt>
                <c:pt idx="666">
                  <c:v>156.8493</c:v>
                </c:pt>
                <c:pt idx="667">
                  <c:v>156.8493</c:v>
                </c:pt>
                <c:pt idx="668">
                  <c:v>156.8493</c:v>
                </c:pt>
                <c:pt idx="669">
                  <c:v>156.8493</c:v>
                </c:pt>
                <c:pt idx="670">
                  <c:v>156.8493</c:v>
                </c:pt>
                <c:pt idx="671">
                  <c:v>156.8493</c:v>
                </c:pt>
                <c:pt idx="672">
                  <c:v>156.8493</c:v>
                </c:pt>
                <c:pt idx="673">
                  <c:v>156.8493</c:v>
                </c:pt>
                <c:pt idx="674">
                  <c:v>156.8493</c:v>
                </c:pt>
                <c:pt idx="675">
                  <c:v>156.8493</c:v>
                </c:pt>
                <c:pt idx="676">
                  <c:v>156.8493</c:v>
                </c:pt>
                <c:pt idx="677">
                  <c:v>156.8493</c:v>
                </c:pt>
                <c:pt idx="678">
                  <c:v>156.8493</c:v>
                </c:pt>
                <c:pt idx="679">
                  <c:v>156.8493</c:v>
                </c:pt>
                <c:pt idx="680">
                  <c:v>156.8493</c:v>
                </c:pt>
                <c:pt idx="681">
                  <c:v>156.8493</c:v>
                </c:pt>
                <c:pt idx="682">
                  <c:v>156.8493</c:v>
                </c:pt>
                <c:pt idx="683">
                  <c:v>156.8493</c:v>
                </c:pt>
                <c:pt idx="684">
                  <c:v>156.8493</c:v>
                </c:pt>
                <c:pt idx="685">
                  <c:v>154.85570000000001</c:v>
                </c:pt>
                <c:pt idx="686">
                  <c:v>152.87010000000001</c:v>
                </c:pt>
                <c:pt idx="687">
                  <c:v>153.827</c:v>
                </c:pt>
                <c:pt idx="688">
                  <c:v>154.95939999999999</c:v>
                </c:pt>
                <c:pt idx="689">
                  <c:v>151.83340000000001</c:v>
                </c:pt>
                <c:pt idx="690">
                  <c:v>149.5368</c:v>
                </c:pt>
                <c:pt idx="691">
                  <c:v>149.65639999999999</c:v>
                </c:pt>
                <c:pt idx="692">
                  <c:v>151.99289999999999</c:v>
                </c:pt>
                <c:pt idx="693">
                  <c:v>148.0455</c:v>
                </c:pt>
                <c:pt idx="694">
                  <c:v>149.58459999999999</c:v>
                </c:pt>
                <c:pt idx="695">
                  <c:v>148.00569999999999</c:v>
                </c:pt>
                <c:pt idx="696">
                  <c:v>149.3613</c:v>
                </c:pt>
                <c:pt idx="697">
                  <c:v>147.7664</c:v>
                </c:pt>
                <c:pt idx="698">
                  <c:v>148.524</c:v>
                </c:pt>
                <c:pt idx="699">
                  <c:v>151.19540000000001</c:v>
                </c:pt>
                <c:pt idx="700">
                  <c:v>149.60059999999999</c:v>
                </c:pt>
                <c:pt idx="701">
                  <c:v>148.6037</c:v>
                </c:pt>
                <c:pt idx="702">
                  <c:v>149.32140000000001</c:v>
                </c:pt>
                <c:pt idx="703">
                  <c:v>152.256</c:v>
                </c:pt>
                <c:pt idx="704">
                  <c:v>149.84780000000001</c:v>
                </c:pt>
                <c:pt idx="705">
                  <c:v>147.3837</c:v>
                </c:pt>
                <c:pt idx="706">
                  <c:v>143.81110000000001</c:v>
                </c:pt>
                <c:pt idx="707">
                  <c:v>135.15880000000001</c:v>
                </c:pt>
                <c:pt idx="708">
                  <c:v>131.88929999999999</c:v>
                </c:pt>
                <c:pt idx="709">
                  <c:v>131.78559999999999</c:v>
                </c:pt>
                <c:pt idx="710">
                  <c:v>139.5607</c:v>
                </c:pt>
                <c:pt idx="711">
                  <c:v>136.77760000000001</c:v>
                </c:pt>
                <c:pt idx="712">
                  <c:v>133.96270000000001</c:v>
                </c:pt>
                <c:pt idx="713">
                  <c:v>132.56710000000001</c:v>
                </c:pt>
                <c:pt idx="714">
                  <c:v>128.65969999999999</c:v>
                </c:pt>
                <c:pt idx="715">
                  <c:v>133.89089999999999</c:v>
                </c:pt>
                <c:pt idx="716">
                  <c:v>143.45230000000001</c:v>
                </c:pt>
                <c:pt idx="717">
                  <c:v>140.38210000000001</c:v>
                </c:pt>
                <c:pt idx="718">
                  <c:v>139.16999999999999</c:v>
                </c:pt>
                <c:pt idx="719">
                  <c:v>136.32310000000001</c:v>
                </c:pt>
                <c:pt idx="720">
                  <c:v>136.8494</c:v>
                </c:pt>
                <c:pt idx="721">
                  <c:v>136.83349999999999</c:v>
                </c:pt>
                <c:pt idx="722">
                  <c:v>128.98660000000001</c:v>
                </c:pt>
                <c:pt idx="723">
                  <c:v>135.4778</c:v>
                </c:pt>
                <c:pt idx="724">
                  <c:v>136.26730000000001</c:v>
                </c:pt>
                <c:pt idx="725">
                  <c:v>137.3997</c:v>
                </c:pt>
                <c:pt idx="726">
                  <c:v>146.51439999999999</c:v>
                </c:pt>
                <c:pt idx="727">
                  <c:v>146.5703</c:v>
                </c:pt>
                <c:pt idx="728">
                  <c:v>148.7234</c:v>
                </c:pt>
                <c:pt idx="729">
                  <c:v>145.8366</c:v>
                </c:pt>
                <c:pt idx="730">
                  <c:v>141.61019999999999</c:v>
                </c:pt>
                <c:pt idx="731">
                  <c:v>142.5033</c:v>
                </c:pt>
                <c:pt idx="732">
                  <c:v>140.10300000000001</c:v>
                </c:pt>
                <c:pt idx="733">
                  <c:v>139.9913</c:v>
                </c:pt>
                <c:pt idx="734">
                  <c:v>141.5703</c:v>
                </c:pt>
                <c:pt idx="735">
                  <c:v>148.08539999999999</c:v>
                </c:pt>
                <c:pt idx="736">
                  <c:v>143.70740000000001</c:v>
                </c:pt>
                <c:pt idx="737">
                  <c:v>142.7824</c:v>
                </c:pt>
                <c:pt idx="738">
                  <c:v>134.52889999999999</c:v>
                </c:pt>
                <c:pt idx="739">
                  <c:v>133.0376</c:v>
                </c:pt>
                <c:pt idx="740">
                  <c:v>136.363</c:v>
                </c:pt>
                <c:pt idx="741">
                  <c:v>139.2338</c:v>
                </c:pt>
                <c:pt idx="742">
                  <c:v>141.2593</c:v>
                </c:pt>
                <c:pt idx="743">
                  <c:v>137.99770000000001</c:v>
                </c:pt>
                <c:pt idx="744">
                  <c:v>134.0504</c:v>
                </c:pt>
                <c:pt idx="745">
                  <c:v>139.9913</c:v>
                </c:pt>
                <c:pt idx="746">
                  <c:v>146.88919999999999</c:v>
                </c:pt>
                <c:pt idx="747">
                  <c:v>147.34379999999999</c:v>
                </c:pt>
                <c:pt idx="748">
                  <c:v>149.465</c:v>
                </c:pt>
                <c:pt idx="749">
                  <c:v>143.7234</c:v>
                </c:pt>
                <c:pt idx="750">
                  <c:v>143.07749999999999</c:v>
                </c:pt>
                <c:pt idx="751">
                  <c:v>144.45699999999999</c:v>
                </c:pt>
                <c:pt idx="752">
                  <c:v>143.46019999999999</c:v>
                </c:pt>
                <c:pt idx="753">
                  <c:v>144.03440000000001</c:v>
                </c:pt>
                <c:pt idx="754">
                  <c:v>144.90360000000001</c:v>
                </c:pt>
                <c:pt idx="755">
                  <c:v>144.2577</c:v>
                </c:pt>
                <c:pt idx="756">
                  <c:v>145.8047</c:v>
                </c:pt>
                <c:pt idx="757">
                  <c:v>146.09180000000001</c:v>
                </c:pt>
                <c:pt idx="758">
                  <c:v>145.8526</c:v>
                </c:pt>
                <c:pt idx="759">
                  <c:v>146.0121</c:v>
                </c:pt>
                <c:pt idx="760">
                  <c:v>147.36770000000001</c:v>
                </c:pt>
                <c:pt idx="761">
                  <c:v>147.97380000000001</c:v>
                </c:pt>
                <c:pt idx="762">
                  <c:v>147.21619999999999</c:v>
                </c:pt>
                <c:pt idx="763">
                  <c:v>145.3023</c:v>
                </c:pt>
                <c:pt idx="764">
                  <c:v>143.1413</c:v>
                </c:pt>
                <c:pt idx="765">
                  <c:v>140.66120000000001</c:v>
                </c:pt>
                <c:pt idx="766">
                  <c:v>141.15559999999999</c:v>
                </c:pt>
                <c:pt idx="767">
                  <c:v>137.0488</c:v>
                </c:pt>
                <c:pt idx="768">
                  <c:v>137.85419999999999</c:v>
                </c:pt>
                <c:pt idx="769">
                  <c:v>136.5384</c:v>
                </c:pt>
                <c:pt idx="770">
                  <c:v>137.2561</c:v>
                </c:pt>
                <c:pt idx="771">
                  <c:v>136.036</c:v>
                </c:pt>
                <c:pt idx="772">
                  <c:v>135.1748</c:v>
                </c:pt>
                <c:pt idx="773">
                  <c:v>134.28960000000001</c:v>
                </c:pt>
                <c:pt idx="774">
                  <c:v>136.80160000000001</c:v>
                </c:pt>
                <c:pt idx="775">
                  <c:v>132.67080000000001</c:v>
                </c:pt>
                <c:pt idx="776">
                  <c:v>130.2944</c:v>
                </c:pt>
                <c:pt idx="777">
                  <c:v>129.29759999999999</c:v>
                </c:pt>
                <c:pt idx="778">
                  <c:v>128.5959</c:v>
                </c:pt>
                <c:pt idx="779">
                  <c:v>124.3694</c:v>
                </c:pt>
                <c:pt idx="780">
                  <c:v>123.1414</c:v>
                </c:pt>
                <c:pt idx="781">
                  <c:v>120.8766</c:v>
                </c:pt>
                <c:pt idx="782">
                  <c:v>120.8766</c:v>
                </c:pt>
                <c:pt idx="783">
                  <c:v>120.2307</c:v>
                </c:pt>
                <c:pt idx="784">
                  <c:v>118.80329999999999</c:v>
                </c:pt>
                <c:pt idx="785">
                  <c:v>114.1223</c:v>
                </c:pt>
                <c:pt idx="786">
                  <c:v>109.51300000000001</c:v>
                </c:pt>
                <c:pt idx="787">
                  <c:v>116.4269</c:v>
                </c:pt>
                <c:pt idx="788">
                  <c:v>112.7188</c:v>
                </c:pt>
                <c:pt idx="789">
                  <c:v>120.92449999999999</c:v>
                </c:pt>
                <c:pt idx="790">
                  <c:v>123.02970000000001</c:v>
                </c:pt>
                <c:pt idx="791">
                  <c:v>118.556</c:v>
                </c:pt>
                <c:pt idx="792">
                  <c:v>120.2307</c:v>
                </c:pt>
                <c:pt idx="793">
                  <c:v>121.01220000000001</c:v>
                </c:pt>
                <c:pt idx="794">
                  <c:v>124.0265</c:v>
                </c:pt>
                <c:pt idx="795">
                  <c:v>122.51139999999999</c:v>
                </c:pt>
                <c:pt idx="796">
                  <c:v>124.816</c:v>
                </c:pt>
                <c:pt idx="797">
                  <c:v>121.7697</c:v>
                </c:pt>
                <c:pt idx="798">
                  <c:v>125.5656</c:v>
                </c:pt>
                <c:pt idx="799">
                  <c:v>124.4173</c:v>
                </c:pt>
                <c:pt idx="800">
                  <c:v>126.11579999999999</c:v>
                </c:pt>
                <c:pt idx="801">
                  <c:v>128.38849999999999</c:v>
                </c:pt>
                <c:pt idx="802">
                  <c:v>125.8527</c:v>
                </c:pt>
                <c:pt idx="803">
                  <c:v>124.2099</c:v>
                </c:pt>
                <c:pt idx="804">
                  <c:v>121.2115</c:v>
                </c:pt>
                <c:pt idx="805">
                  <c:v>118.3407</c:v>
                </c:pt>
                <c:pt idx="806">
                  <c:v>114.23390000000001</c:v>
                </c:pt>
                <c:pt idx="807">
                  <c:v>115.3583</c:v>
                </c:pt>
                <c:pt idx="808">
                  <c:v>113.56399999999999</c:v>
                </c:pt>
                <c:pt idx="809">
                  <c:v>115.143</c:v>
                </c:pt>
                <c:pt idx="810">
                  <c:v>119.2179</c:v>
                </c:pt>
                <c:pt idx="811">
                  <c:v>119.9277</c:v>
                </c:pt>
                <c:pt idx="812">
                  <c:v>119.9277</c:v>
                </c:pt>
                <c:pt idx="813">
                  <c:v>119.9277</c:v>
                </c:pt>
                <c:pt idx="814">
                  <c:v>116.91330000000001</c:v>
                </c:pt>
                <c:pt idx="815">
                  <c:v>116.4109</c:v>
                </c:pt>
                <c:pt idx="816">
                  <c:v>119.2179</c:v>
                </c:pt>
                <c:pt idx="817">
                  <c:v>119.2179</c:v>
                </c:pt>
                <c:pt idx="818">
                  <c:v>118.34869999999999</c:v>
                </c:pt>
                <c:pt idx="819">
                  <c:v>119.4173</c:v>
                </c:pt>
                <c:pt idx="820">
                  <c:v>116.4348</c:v>
                </c:pt>
                <c:pt idx="821">
                  <c:v>112.7028</c:v>
                </c:pt>
                <c:pt idx="822">
                  <c:v>115.9644</c:v>
                </c:pt>
                <c:pt idx="823">
                  <c:v>116.9851</c:v>
                </c:pt>
                <c:pt idx="824">
                  <c:v>113.875</c:v>
                </c:pt>
                <c:pt idx="825">
                  <c:v>112.5672</c:v>
                </c:pt>
                <c:pt idx="826">
                  <c:v>118.39660000000001</c:v>
                </c:pt>
                <c:pt idx="827">
                  <c:v>115.47790000000001</c:v>
                </c:pt>
                <c:pt idx="828">
                  <c:v>116.2435</c:v>
                </c:pt>
                <c:pt idx="829">
                  <c:v>117.0808</c:v>
                </c:pt>
                <c:pt idx="830">
                  <c:v>116.8176</c:v>
                </c:pt>
                <c:pt idx="831">
                  <c:v>112.59910000000001</c:v>
                </c:pt>
                <c:pt idx="832">
                  <c:v>115.92449999999999</c:v>
                </c:pt>
                <c:pt idx="833">
                  <c:v>116.1956</c:v>
                </c:pt>
                <c:pt idx="834">
                  <c:v>123.9866</c:v>
                </c:pt>
                <c:pt idx="835">
                  <c:v>128.6437</c:v>
                </c:pt>
                <c:pt idx="836">
                  <c:v>125.5177</c:v>
                </c:pt>
                <c:pt idx="837">
                  <c:v>129.89570000000001</c:v>
                </c:pt>
                <c:pt idx="838">
                  <c:v>124.0425</c:v>
                </c:pt>
                <c:pt idx="839">
                  <c:v>128.41249999999999</c:v>
                </c:pt>
                <c:pt idx="840">
                  <c:v>123.4603</c:v>
                </c:pt>
                <c:pt idx="841">
                  <c:v>130.31829999999999</c:v>
                </c:pt>
                <c:pt idx="842">
                  <c:v>129.9117</c:v>
                </c:pt>
                <c:pt idx="843">
                  <c:v>129.14609999999999</c:v>
                </c:pt>
                <c:pt idx="844">
                  <c:v>131.54640000000001</c:v>
                </c:pt>
                <c:pt idx="845">
                  <c:v>128.07749999999999</c:v>
                </c:pt>
                <c:pt idx="846">
                  <c:v>130.97229999999999</c:v>
                </c:pt>
                <c:pt idx="847">
                  <c:v>132.69470000000001</c:v>
                </c:pt>
                <c:pt idx="848">
                  <c:v>132.5033</c:v>
                </c:pt>
                <c:pt idx="849">
                  <c:v>131.1876</c:v>
                </c:pt>
                <c:pt idx="850">
                  <c:v>138.68350000000001</c:v>
                </c:pt>
                <c:pt idx="851">
                  <c:v>136.0599</c:v>
                </c:pt>
                <c:pt idx="852">
                  <c:v>132.9898</c:v>
                </c:pt>
                <c:pt idx="853">
                  <c:v>128.66759999999999</c:v>
                </c:pt>
                <c:pt idx="854">
                  <c:v>129.52889999999999</c:v>
                </c:pt>
                <c:pt idx="855">
                  <c:v>129.32149999999999</c:v>
                </c:pt>
                <c:pt idx="856">
                  <c:v>127.72669999999999</c:v>
                </c:pt>
                <c:pt idx="857">
                  <c:v>124.4332</c:v>
                </c:pt>
                <c:pt idx="858">
                  <c:v>124.0425</c:v>
                </c:pt>
                <c:pt idx="859">
                  <c:v>127.5034</c:v>
                </c:pt>
                <c:pt idx="860">
                  <c:v>125.422</c:v>
                </c:pt>
                <c:pt idx="861">
                  <c:v>121.4667</c:v>
                </c:pt>
                <c:pt idx="862">
                  <c:v>121.4667</c:v>
                </c:pt>
                <c:pt idx="863">
                  <c:v>121.4667</c:v>
                </c:pt>
                <c:pt idx="864">
                  <c:v>127.3917</c:v>
                </c:pt>
                <c:pt idx="865">
                  <c:v>128.53210000000001</c:v>
                </c:pt>
                <c:pt idx="866">
                  <c:v>128.60380000000001</c:v>
                </c:pt>
                <c:pt idx="867">
                  <c:v>126.95310000000001</c:v>
                </c:pt>
                <c:pt idx="868">
                  <c:v>129.62459999999999</c:v>
                </c:pt>
                <c:pt idx="869">
                  <c:v>135.46190000000001</c:v>
                </c:pt>
                <c:pt idx="870">
                  <c:v>135.095</c:v>
                </c:pt>
                <c:pt idx="871">
                  <c:v>131.37100000000001</c:v>
                </c:pt>
                <c:pt idx="872">
                  <c:v>131.69</c:v>
                </c:pt>
                <c:pt idx="873">
                  <c:v>133.71549999999999</c:v>
                </c:pt>
                <c:pt idx="874">
                  <c:v>133.50020000000001</c:v>
                </c:pt>
                <c:pt idx="875">
                  <c:v>130.33430000000001</c:v>
                </c:pt>
                <c:pt idx="876">
                  <c:v>129.98339999999999</c:v>
                </c:pt>
                <c:pt idx="877">
                  <c:v>129.19399999999999</c:v>
                </c:pt>
                <c:pt idx="878">
                  <c:v>129.20189999999999</c:v>
                </c:pt>
                <c:pt idx="879">
                  <c:v>130.58150000000001</c:v>
                </c:pt>
                <c:pt idx="880">
                  <c:v>129.2259</c:v>
                </c:pt>
                <c:pt idx="881">
                  <c:v>131.69</c:v>
                </c:pt>
                <c:pt idx="882">
                  <c:v>130.10300000000001</c:v>
                </c:pt>
                <c:pt idx="883">
                  <c:v>129.9117</c:v>
                </c:pt>
                <c:pt idx="884">
                  <c:v>129.3614</c:v>
                </c:pt>
                <c:pt idx="885">
                  <c:v>126.7139</c:v>
                </c:pt>
                <c:pt idx="886">
                  <c:v>128.3168</c:v>
                </c:pt>
                <c:pt idx="887">
                  <c:v>129.24180000000001</c:v>
                </c:pt>
                <c:pt idx="888">
                  <c:v>132.1206</c:v>
                </c:pt>
                <c:pt idx="889">
                  <c:v>132.1206</c:v>
                </c:pt>
                <c:pt idx="890">
                  <c:v>136.3151</c:v>
                </c:pt>
                <c:pt idx="891">
                  <c:v>136.12370000000001</c:v>
                </c:pt>
                <c:pt idx="892">
                  <c:v>135.3502</c:v>
                </c:pt>
                <c:pt idx="893">
                  <c:v>136.41079999999999</c:v>
                </c:pt>
                <c:pt idx="894">
                  <c:v>134.40129999999999</c:v>
                </c:pt>
                <c:pt idx="895">
                  <c:v>136.02010000000001</c:v>
                </c:pt>
                <c:pt idx="896">
                  <c:v>136.0599</c:v>
                </c:pt>
                <c:pt idx="897">
                  <c:v>134.1301</c:v>
                </c:pt>
                <c:pt idx="898">
                  <c:v>134.83189999999999</c:v>
                </c:pt>
                <c:pt idx="899">
                  <c:v>137.35980000000001</c:v>
                </c:pt>
                <c:pt idx="900">
                  <c:v>137.16040000000001</c:v>
                </c:pt>
                <c:pt idx="901">
                  <c:v>134.52889999999999</c:v>
                </c:pt>
                <c:pt idx="902">
                  <c:v>132.92599999999999</c:v>
                </c:pt>
                <c:pt idx="903">
                  <c:v>129.83189999999999</c:v>
                </c:pt>
                <c:pt idx="904">
                  <c:v>130.6294</c:v>
                </c:pt>
                <c:pt idx="905">
                  <c:v>133.25290000000001</c:v>
                </c:pt>
                <c:pt idx="906">
                  <c:v>130.27850000000001</c:v>
                </c:pt>
                <c:pt idx="907">
                  <c:v>132.77449999999999</c:v>
                </c:pt>
                <c:pt idx="908">
                  <c:v>135.74889999999999</c:v>
                </c:pt>
                <c:pt idx="909">
                  <c:v>131.76169999999999</c:v>
                </c:pt>
                <c:pt idx="910">
                  <c:v>129.32149999999999</c:v>
                </c:pt>
                <c:pt idx="911">
                  <c:v>125.3263</c:v>
                </c:pt>
                <c:pt idx="912">
                  <c:v>124.68040000000001</c:v>
                </c:pt>
                <c:pt idx="913">
                  <c:v>124.3614</c:v>
                </c:pt>
                <c:pt idx="914">
                  <c:v>126.1956</c:v>
                </c:pt>
                <c:pt idx="915">
                  <c:v>128.06960000000001</c:v>
                </c:pt>
                <c:pt idx="916">
                  <c:v>114.9117</c:v>
                </c:pt>
                <c:pt idx="917">
                  <c:v>119.9436</c:v>
                </c:pt>
                <c:pt idx="918">
                  <c:v>117.71080000000001</c:v>
                </c:pt>
                <c:pt idx="919">
                  <c:v>116.5943</c:v>
                </c:pt>
                <c:pt idx="920">
                  <c:v>117.4316</c:v>
                </c:pt>
                <c:pt idx="921">
                  <c:v>114.51300000000001</c:v>
                </c:pt>
                <c:pt idx="922">
                  <c:v>115.3104</c:v>
                </c:pt>
                <c:pt idx="923">
                  <c:v>114.0026</c:v>
                </c:pt>
                <c:pt idx="924">
                  <c:v>113.65179999999999</c:v>
                </c:pt>
                <c:pt idx="925">
                  <c:v>116.9851</c:v>
                </c:pt>
                <c:pt idx="926">
                  <c:v>112.55929999999999</c:v>
                </c:pt>
                <c:pt idx="927">
                  <c:v>110.5577</c:v>
                </c:pt>
                <c:pt idx="928">
                  <c:v>105.789</c:v>
                </c:pt>
                <c:pt idx="929">
                  <c:v>99.919799999999995</c:v>
                </c:pt>
                <c:pt idx="930">
                  <c:v>104.4572</c:v>
                </c:pt>
                <c:pt idx="931">
                  <c:v>101.6024</c:v>
                </c:pt>
                <c:pt idx="932">
                  <c:v>100.3823</c:v>
                </c:pt>
                <c:pt idx="933">
                  <c:v>106.9134</c:v>
                </c:pt>
                <c:pt idx="934">
                  <c:v>110.0314</c:v>
                </c:pt>
                <c:pt idx="935">
                  <c:v>111.2196</c:v>
                </c:pt>
                <c:pt idx="936">
                  <c:v>110.1909</c:v>
                </c:pt>
                <c:pt idx="937">
                  <c:v>111.2116</c:v>
                </c:pt>
                <c:pt idx="938">
                  <c:v>115.4699</c:v>
                </c:pt>
                <c:pt idx="939">
                  <c:v>111.5226</c:v>
                </c:pt>
                <c:pt idx="940">
                  <c:v>108.6917</c:v>
                </c:pt>
                <c:pt idx="941">
                  <c:v>108.99469999999999</c:v>
                </c:pt>
                <c:pt idx="942">
                  <c:v>112.55929999999999</c:v>
                </c:pt>
                <c:pt idx="943">
                  <c:v>115.23869999999999</c:v>
                </c:pt>
                <c:pt idx="944">
                  <c:v>113.875</c:v>
                </c:pt>
                <c:pt idx="945">
                  <c:v>114.3535</c:v>
                </c:pt>
                <c:pt idx="946">
                  <c:v>117.6709</c:v>
                </c:pt>
                <c:pt idx="947">
                  <c:v>116.7698</c:v>
                </c:pt>
                <c:pt idx="948">
                  <c:v>114.03449999999999</c:v>
                </c:pt>
                <c:pt idx="949">
                  <c:v>115.2307</c:v>
                </c:pt>
                <c:pt idx="950">
                  <c:v>119.3216</c:v>
                </c:pt>
                <c:pt idx="951">
                  <c:v>114.7124</c:v>
                </c:pt>
                <c:pt idx="952">
                  <c:v>114.7762</c:v>
                </c:pt>
                <c:pt idx="953">
                  <c:v>116.3312</c:v>
                </c:pt>
                <c:pt idx="954">
                  <c:v>116.78570000000001</c:v>
                </c:pt>
                <c:pt idx="955">
                  <c:v>112.0489</c:v>
                </c:pt>
                <c:pt idx="956">
                  <c:v>113.93089999999999</c:v>
                </c:pt>
                <c:pt idx="957">
                  <c:v>112.04089999999999</c:v>
                </c:pt>
                <c:pt idx="958">
                  <c:v>115.82080000000001</c:v>
                </c:pt>
                <c:pt idx="959">
                  <c:v>114.21</c:v>
                </c:pt>
                <c:pt idx="960">
                  <c:v>114.4333</c:v>
                </c:pt>
                <c:pt idx="961">
                  <c:v>111.91330000000001</c:v>
                </c:pt>
                <c:pt idx="962">
                  <c:v>111.88939999999999</c:v>
                </c:pt>
                <c:pt idx="963">
                  <c:v>113.1414</c:v>
                </c:pt>
                <c:pt idx="964">
                  <c:v>114.7762</c:v>
                </c:pt>
                <c:pt idx="965">
                  <c:v>118.3407</c:v>
                </c:pt>
                <c:pt idx="966">
                  <c:v>115.6254</c:v>
                </c:pt>
                <c:pt idx="967">
                  <c:v>110.9165</c:v>
                </c:pt>
                <c:pt idx="968">
                  <c:v>111.4508</c:v>
                </c:pt>
                <c:pt idx="969">
                  <c:v>116.50660000000001</c:v>
                </c:pt>
                <c:pt idx="970">
                  <c:v>118.30880000000001</c:v>
                </c:pt>
                <c:pt idx="971">
                  <c:v>117.7706</c:v>
                </c:pt>
                <c:pt idx="972">
                  <c:v>116.2355</c:v>
                </c:pt>
                <c:pt idx="973">
                  <c:v>115.8368</c:v>
                </c:pt>
                <c:pt idx="974">
                  <c:v>113.93089999999999</c:v>
                </c:pt>
                <c:pt idx="975">
                  <c:v>115.151</c:v>
                </c:pt>
                <c:pt idx="976">
                  <c:v>111.0042</c:v>
                </c:pt>
                <c:pt idx="977">
                  <c:v>112.7467</c:v>
                </c:pt>
                <c:pt idx="978">
                  <c:v>122.9739</c:v>
                </c:pt>
                <c:pt idx="979">
                  <c:v>118.4085</c:v>
                </c:pt>
                <c:pt idx="980">
                  <c:v>114.9038</c:v>
                </c:pt>
                <c:pt idx="981">
                  <c:v>117.59910000000001</c:v>
                </c:pt>
                <c:pt idx="982">
                  <c:v>119.26179999999999</c:v>
                </c:pt>
                <c:pt idx="983">
                  <c:v>117.81440000000001</c:v>
                </c:pt>
                <c:pt idx="984">
                  <c:v>109.2499</c:v>
                </c:pt>
                <c:pt idx="985">
                  <c:v>113.3806</c:v>
                </c:pt>
                <c:pt idx="986">
                  <c:v>113.11750000000001</c:v>
                </c:pt>
                <c:pt idx="987">
                  <c:v>112.5553</c:v>
                </c:pt>
                <c:pt idx="988">
                  <c:v>110.7251</c:v>
                </c:pt>
                <c:pt idx="989">
                  <c:v>102.6909</c:v>
                </c:pt>
                <c:pt idx="990">
                  <c:v>103.6159</c:v>
                </c:pt>
                <c:pt idx="991">
                  <c:v>101.5027</c:v>
                </c:pt>
                <c:pt idx="992">
                  <c:v>97.814499999999995</c:v>
                </c:pt>
                <c:pt idx="993">
                  <c:v>91.0642</c:v>
                </c:pt>
                <c:pt idx="994">
                  <c:v>95.812899999999999</c:v>
                </c:pt>
                <c:pt idx="995">
                  <c:v>101.1399</c:v>
                </c:pt>
                <c:pt idx="996">
                  <c:v>94.967600000000004</c:v>
                </c:pt>
                <c:pt idx="997">
                  <c:v>96.765900000000002</c:v>
                </c:pt>
                <c:pt idx="998">
                  <c:v>97.650999999999996</c:v>
                </c:pt>
                <c:pt idx="999">
                  <c:v>98.496300000000005</c:v>
                </c:pt>
                <c:pt idx="1000">
                  <c:v>97.045000000000002</c:v>
                </c:pt>
                <c:pt idx="1001">
                  <c:v>91.307400000000001</c:v>
                </c:pt>
                <c:pt idx="1002">
                  <c:v>90.900700000000001</c:v>
                </c:pt>
                <c:pt idx="1003">
                  <c:v>85.860799999999998</c:v>
                </c:pt>
                <c:pt idx="1004">
                  <c:v>84.740399999999994</c:v>
                </c:pt>
                <c:pt idx="1005">
                  <c:v>86.985200000000006</c:v>
                </c:pt>
                <c:pt idx="1006">
                  <c:v>88.436599999999999</c:v>
                </c:pt>
                <c:pt idx="1007">
                  <c:v>92.503500000000003</c:v>
                </c:pt>
                <c:pt idx="1008">
                  <c:v>93.608000000000004</c:v>
                </c:pt>
                <c:pt idx="1009">
                  <c:v>94.277900000000002</c:v>
                </c:pt>
                <c:pt idx="1010">
                  <c:v>96.287400000000005</c:v>
                </c:pt>
                <c:pt idx="1011">
                  <c:v>98.053799999999995</c:v>
                </c:pt>
                <c:pt idx="1012">
                  <c:v>88.0458</c:v>
                </c:pt>
                <c:pt idx="1013">
                  <c:v>90.745199999999997</c:v>
                </c:pt>
                <c:pt idx="1014">
                  <c:v>91.080100000000002</c:v>
                </c:pt>
                <c:pt idx="1015">
                  <c:v>87.726799999999997</c:v>
                </c:pt>
                <c:pt idx="1016">
                  <c:v>87.667000000000002</c:v>
                </c:pt>
                <c:pt idx="1017">
                  <c:v>84.5809</c:v>
                </c:pt>
                <c:pt idx="1018">
                  <c:v>85.725300000000004</c:v>
                </c:pt>
                <c:pt idx="1019">
                  <c:v>81.395099999999999</c:v>
                </c:pt>
                <c:pt idx="1020">
                  <c:v>83.584100000000007</c:v>
                </c:pt>
                <c:pt idx="1021">
                  <c:v>79.927800000000005</c:v>
                </c:pt>
                <c:pt idx="1022">
                  <c:v>77.710899999999995</c:v>
                </c:pt>
                <c:pt idx="1023">
                  <c:v>78.085700000000003</c:v>
                </c:pt>
                <c:pt idx="1024">
                  <c:v>81.833699999999993</c:v>
                </c:pt>
                <c:pt idx="1025">
                  <c:v>80.621600000000001</c:v>
                </c:pt>
                <c:pt idx="1026">
                  <c:v>80.781099999999995</c:v>
                </c:pt>
                <c:pt idx="1027">
                  <c:v>82.890299999999996</c:v>
                </c:pt>
                <c:pt idx="1028">
                  <c:v>83.799400000000006</c:v>
                </c:pt>
                <c:pt idx="1029">
                  <c:v>80.031499999999994</c:v>
                </c:pt>
                <c:pt idx="1030">
                  <c:v>82.583299999999994</c:v>
                </c:pt>
                <c:pt idx="1031">
                  <c:v>82.6511</c:v>
                </c:pt>
                <c:pt idx="1032">
                  <c:v>79.178200000000004</c:v>
                </c:pt>
                <c:pt idx="1033">
                  <c:v>77.391999999999996</c:v>
                </c:pt>
                <c:pt idx="1034">
                  <c:v>81.267600000000002</c:v>
                </c:pt>
                <c:pt idx="1035">
                  <c:v>83.691800000000001</c:v>
                </c:pt>
                <c:pt idx="1036">
                  <c:v>84.636799999999994</c:v>
                </c:pt>
                <c:pt idx="1037">
                  <c:v>83.930999999999997</c:v>
                </c:pt>
                <c:pt idx="1038">
                  <c:v>81.694199999999995</c:v>
                </c:pt>
                <c:pt idx="1039">
                  <c:v>83.277100000000004</c:v>
                </c:pt>
                <c:pt idx="1040">
                  <c:v>80.230900000000005</c:v>
                </c:pt>
                <c:pt idx="1041">
                  <c:v>83.225300000000004</c:v>
                </c:pt>
                <c:pt idx="1042">
                  <c:v>84.788300000000007</c:v>
                </c:pt>
                <c:pt idx="1043">
                  <c:v>83.125600000000006</c:v>
                </c:pt>
                <c:pt idx="1044">
                  <c:v>80.482100000000003</c:v>
                </c:pt>
                <c:pt idx="1045">
                  <c:v>84.182199999999995</c:v>
                </c:pt>
                <c:pt idx="1046">
                  <c:v>83.073800000000006</c:v>
                </c:pt>
                <c:pt idx="1047">
                  <c:v>83.073800000000006</c:v>
                </c:pt>
                <c:pt idx="1048">
                  <c:v>83.073800000000006</c:v>
                </c:pt>
                <c:pt idx="1049">
                  <c:v>81.020300000000006</c:v>
                </c:pt>
                <c:pt idx="1050">
                  <c:v>83.632000000000005</c:v>
                </c:pt>
                <c:pt idx="1051">
                  <c:v>85.127200000000002</c:v>
                </c:pt>
                <c:pt idx="1052">
                  <c:v>85.127200000000002</c:v>
                </c:pt>
                <c:pt idx="1053">
                  <c:v>87.671000000000006</c:v>
                </c:pt>
                <c:pt idx="1054">
                  <c:v>88.835300000000004</c:v>
                </c:pt>
                <c:pt idx="1055">
                  <c:v>93.033799999999999</c:v>
                </c:pt>
                <c:pt idx="1056">
                  <c:v>91.813800000000001</c:v>
                </c:pt>
                <c:pt idx="1057">
                  <c:v>91.698099999999997</c:v>
                </c:pt>
                <c:pt idx="1058">
                  <c:v>92.407799999999995</c:v>
                </c:pt>
                <c:pt idx="1059">
                  <c:v>86.554599999999994</c:v>
                </c:pt>
                <c:pt idx="1060">
                  <c:v>83.755600000000001</c:v>
                </c:pt>
                <c:pt idx="1061">
                  <c:v>79.174300000000002</c:v>
                </c:pt>
                <c:pt idx="1062">
                  <c:v>77.352099999999993</c:v>
                </c:pt>
                <c:pt idx="1063">
                  <c:v>80.577799999999996</c:v>
                </c:pt>
                <c:pt idx="1064">
                  <c:v>80.035499999999999</c:v>
                </c:pt>
                <c:pt idx="1065">
                  <c:v>78.025899999999993</c:v>
                </c:pt>
                <c:pt idx="1066">
                  <c:v>75.549899999999994</c:v>
                </c:pt>
                <c:pt idx="1067">
                  <c:v>76.155900000000003</c:v>
                </c:pt>
                <c:pt idx="1068">
                  <c:v>74.397599999999997</c:v>
                </c:pt>
                <c:pt idx="1069">
                  <c:v>81.247600000000006</c:v>
                </c:pt>
                <c:pt idx="1070">
                  <c:v>77.894400000000005</c:v>
                </c:pt>
                <c:pt idx="1071">
                  <c:v>81.514799999999994</c:v>
                </c:pt>
                <c:pt idx="1072">
                  <c:v>83.811400000000006</c:v>
                </c:pt>
                <c:pt idx="1073">
                  <c:v>83.895099999999999</c:v>
                </c:pt>
                <c:pt idx="1074">
                  <c:v>81.219700000000003</c:v>
                </c:pt>
                <c:pt idx="1075">
                  <c:v>83.173400000000001</c:v>
                </c:pt>
                <c:pt idx="1076">
                  <c:v>84.226100000000002</c:v>
                </c:pt>
                <c:pt idx="1077">
                  <c:v>82.399900000000002</c:v>
                </c:pt>
                <c:pt idx="1078">
                  <c:v>85.330500000000001</c:v>
                </c:pt>
                <c:pt idx="1079">
                  <c:v>90.358400000000003</c:v>
                </c:pt>
                <c:pt idx="1080">
                  <c:v>86.080100000000002</c:v>
                </c:pt>
                <c:pt idx="1081">
                  <c:v>87.431799999999996</c:v>
                </c:pt>
                <c:pt idx="1082">
                  <c:v>86.283500000000004</c:v>
                </c:pt>
                <c:pt idx="1083">
                  <c:v>88.994799999999998</c:v>
                </c:pt>
                <c:pt idx="1084">
                  <c:v>86.594499999999996</c:v>
                </c:pt>
                <c:pt idx="1085">
                  <c:v>82.316199999999995</c:v>
                </c:pt>
                <c:pt idx="1086">
                  <c:v>83.596100000000007</c:v>
                </c:pt>
                <c:pt idx="1087">
                  <c:v>84.034700000000001</c:v>
                </c:pt>
                <c:pt idx="1088">
                  <c:v>82.200599999999994</c:v>
                </c:pt>
                <c:pt idx="1089">
                  <c:v>80.641599999999997</c:v>
                </c:pt>
                <c:pt idx="1090">
                  <c:v>79.744399999999999</c:v>
                </c:pt>
                <c:pt idx="1091">
                  <c:v>77.407899999999998</c:v>
                </c:pt>
                <c:pt idx="1092">
                  <c:v>79.146299999999997</c:v>
                </c:pt>
                <c:pt idx="1093">
                  <c:v>79.931799999999996</c:v>
                </c:pt>
                <c:pt idx="1094">
                  <c:v>75.808999999999997</c:v>
                </c:pt>
                <c:pt idx="1095">
                  <c:v>75.980500000000006</c:v>
                </c:pt>
                <c:pt idx="1096">
                  <c:v>76.762</c:v>
                </c:pt>
                <c:pt idx="1097">
                  <c:v>73.109700000000004</c:v>
                </c:pt>
                <c:pt idx="1098">
                  <c:v>71.522800000000004</c:v>
                </c:pt>
                <c:pt idx="1099">
                  <c:v>69.281999999999996</c:v>
                </c:pt>
                <c:pt idx="1100">
                  <c:v>74.959800000000001</c:v>
                </c:pt>
                <c:pt idx="1101">
                  <c:v>76.682199999999995</c:v>
                </c:pt>
                <c:pt idx="1102">
                  <c:v>78.376800000000003</c:v>
                </c:pt>
                <c:pt idx="1103">
                  <c:v>78.783500000000004</c:v>
                </c:pt>
                <c:pt idx="1104">
                  <c:v>81.690200000000004</c:v>
                </c:pt>
                <c:pt idx="1105">
                  <c:v>80.286699999999996</c:v>
                </c:pt>
                <c:pt idx="1106">
                  <c:v>83.277100000000004</c:v>
                </c:pt>
                <c:pt idx="1107">
                  <c:v>82.367999999999995</c:v>
                </c:pt>
                <c:pt idx="1108">
                  <c:v>82.136799999999994</c:v>
                </c:pt>
                <c:pt idx="1109">
                  <c:v>83.428600000000003</c:v>
                </c:pt>
                <c:pt idx="1110">
                  <c:v>83.851299999999995</c:v>
                </c:pt>
                <c:pt idx="1111">
                  <c:v>88.516300000000001</c:v>
                </c:pt>
                <c:pt idx="1112">
                  <c:v>85.406300000000002</c:v>
                </c:pt>
                <c:pt idx="1113">
                  <c:v>84.852099999999993</c:v>
                </c:pt>
                <c:pt idx="1114">
                  <c:v>80.541899999999998</c:v>
                </c:pt>
                <c:pt idx="1115">
                  <c:v>85.031499999999994</c:v>
                </c:pt>
                <c:pt idx="1116">
                  <c:v>87.160700000000006</c:v>
                </c:pt>
                <c:pt idx="1117">
                  <c:v>89.2898</c:v>
                </c:pt>
                <c:pt idx="1118">
                  <c:v>87.722899999999996</c:v>
                </c:pt>
                <c:pt idx="1119">
                  <c:v>90.386300000000006</c:v>
                </c:pt>
                <c:pt idx="1120">
                  <c:v>88.923000000000002</c:v>
                </c:pt>
                <c:pt idx="1121">
                  <c:v>88.596100000000007</c:v>
                </c:pt>
                <c:pt idx="1122">
                  <c:v>91.8018</c:v>
                </c:pt>
                <c:pt idx="1123">
                  <c:v>91.8018</c:v>
                </c:pt>
                <c:pt idx="1124">
                  <c:v>91.8018</c:v>
                </c:pt>
                <c:pt idx="1125">
                  <c:v>93.6</c:v>
                </c:pt>
                <c:pt idx="1126">
                  <c:v>92.778700000000001</c:v>
                </c:pt>
                <c:pt idx="1127">
                  <c:v>93.911000000000001</c:v>
                </c:pt>
                <c:pt idx="1128">
                  <c:v>95.900700000000001</c:v>
                </c:pt>
                <c:pt idx="1129">
                  <c:v>92.088899999999995</c:v>
                </c:pt>
                <c:pt idx="1130">
                  <c:v>88.783500000000004</c:v>
                </c:pt>
                <c:pt idx="1131">
                  <c:v>92.623199999999997</c:v>
                </c:pt>
                <c:pt idx="1132">
                  <c:v>93.703699999999998</c:v>
                </c:pt>
                <c:pt idx="1133">
                  <c:v>94.764300000000006</c:v>
                </c:pt>
                <c:pt idx="1134">
                  <c:v>94.497200000000007</c:v>
                </c:pt>
                <c:pt idx="1135">
                  <c:v>91.490799999999993</c:v>
                </c:pt>
                <c:pt idx="1136">
                  <c:v>91.865600000000001</c:v>
                </c:pt>
                <c:pt idx="1137">
                  <c:v>90.454099999999997</c:v>
                </c:pt>
                <c:pt idx="1138">
                  <c:v>92.822500000000005</c:v>
                </c:pt>
                <c:pt idx="1139">
                  <c:v>92.7029</c:v>
                </c:pt>
                <c:pt idx="1140">
                  <c:v>97.347999999999999</c:v>
                </c:pt>
                <c:pt idx="1141">
                  <c:v>100.6773</c:v>
                </c:pt>
                <c:pt idx="1142">
                  <c:v>99.146299999999997</c:v>
                </c:pt>
                <c:pt idx="1143">
                  <c:v>96.865600000000001</c:v>
                </c:pt>
                <c:pt idx="1144">
                  <c:v>94.377499999999998</c:v>
                </c:pt>
                <c:pt idx="1145">
                  <c:v>89.816199999999995</c:v>
                </c:pt>
                <c:pt idx="1146">
                  <c:v>88.715699999999998</c:v>
                </c:pt>
                <c:pt idx="1147">
                  <c:v>89.812200000000004</c:v>
                </c:pt>
                <c:pt idx="1148">
                  <c:v>90.2029</c:v>
                </c:pt>
                <c:pt idx="1149">
                  <c:v>91.355199999999996</c:v>
                </c:pt>
                <c:pt idx="1150">
                  <c:v>90.976399999999998</c:v>
                </c:pt>
                <c:pt idx="1151">
                  <c:v>90.589699999999993</c:v>
                </c:pt>
                <c:pt idx="1152">
                  <c:v>91.291399999999996</c:v>
                </c:pt>
                <c:pt idx="1153">
                  <c:v>91.753900000000002</c:v>
                </c:pt>
                <c:pt idx="1154">
                  <c:v>91.542599999999993</c:v>
                </c:pt>
                <c:pt idx="1155">
                  <c:v>91.881500000000003</c:v>
                </c:pt>
                <c:pt idx="1156">
                  <c:v>89.584900000000005</c:v>
                </c:pt>
                <c:pt idx="1157">
                  <c:v>90.414199999999994</c:v>
                </c:pt>
                <c:pt idx="1158">
                  <c:v>90.274699999999996</c:v>
                </c:pt>
                <c:pt idx="1159">
                  <c:v>91.694100000000006</c:v>
                </c:pt>
                <c:pt idx="1160">
                  <c:v>89.951700000000002</c:v>
                </c:pt>
                <c:pt idx="1161">
                  <c:v>88.795400000000001</c:v>
                </c:pt>
                <c:pt idx="1162">
                  <c:v>89.947699999999998</c:v>
                </c:pt>
                <c:pt idx="1163">
                  <c:v>88.516300000000001</c:v>
                </c:pt>
                <c:pt idx="1164">
                  <c:v>89.911799999999999</c:v>
                </c:pt>
                <c:pt idx="1165">
                  <c:v>89.9756</c:v>
                </c:pt>
                <c:pt idx="1166">
                  <c:v>89.792199999999994</c:v>
                </c:pt>
                <c:pt idx="1167">
                  <c:v>89.855999999999995</c:v>
                </c:pt>
                <c:pt idx="1168">
                  <c:v>88.093699999999998</c:v>
                </c:pt>
                <c:pt idx="1169">
                  <c:v>88.596100000000007</c:v>
                </c:pt>
                <c:pt idx="1170">
                  <c:v>87.316199999999995</c:v>
                </c:pt>
                <c:pt idx="1171">
                  <c:v>86.191800000000001</c:v>
                </c:pt>
                <c:pt idx="1172">
                  <c:v>85.649500000000003</c:v>
                </c:pt>
                <c:pt idx="1173">
                  <c:v>83.731700000000004</c:v>
                </c:pt>
                <c:pt idx="1174">
                  <c:v>84.696600000000004</c:v>
                </c:pt>
                <c:pt idx="1175">
                  <c:v>85.007599999999996</c:v>
                </c:pt>
                <c:pt idx="1176">
                  <c:v>86.307400000000001</c:v>
                </c:pt>
                <c:pt idx="1177">
                  <c:v>86.044200000000004</c:v>
                </c:pt>
                <c:pt idx="1178">
                  <c:v>86.921400000000006</c:v>
                </c:pt>
                <c:pt idx="1179">
                  <c:v>84.656700000000001</c:v>
                </c:pt>
                <c:pt idx="1180">
                  <c:v>89.313800000000001</c:v>
                </c:pt>
                <c:pt idx="1181">
                  <c:v>86.769900000000007</c:v>
                </c:pt>
                <c:pt idx="1182">
                  <c:v>89.018699999999995</c:v>
                </c:pt>
                <c:pt idx="1183">
                  <c:v>89.233999999999995</c:v>
                </c:pt>
                <c:pt idx="1184">
                  <c:v>88.572100000000006</c:v>
                </c:pt>
                <c:pt idx="1185">
                  <c:v>85.916600000000003</c:v>
                </c:pt>
                <c:pt idx="1186">
                  <c:v>85.980400000000003</c:v>
                </c:pt>
                <c:pt idx="1187">
                  <c:v>87.296700000000001</c:v>
                </c:pt>
                <c:pt idx="1188">
                  <c:v>88.487099999999998</c:v>
                </c:pt>
                <c:pt idx="1189">
                  <c:v>87.345500000000001</c:v>
                </c:pt>
                <c:pt idx="1190">
                  <c:v>90.433000000000007</c:v>
                </c:pt>
                <c:pt idx="1191">
                  <c:v>90.392399999999995</c:v>
                </c:pt>
                <c:pt idx="1192">
                  <c:v>91.448700000000002</c:v>
                </c:pt>
                <c:pt idx="1193">
                  <c:v>91.814300000000003</c:v>
                </c:pt>
                <c:pt idx="1194">
                  <c:v>92.911199999999994</c:v>
                </c:pt>
                <c:pt idx="1195">
                  <c:v>92.220600000000005</c:v>
                </c:pt>
                <c:pt idx="1196">
                  <c:v>94.942499999999995</c:v>
                </c:pt>
                <c:pt idx="1197">
                  <c:v>95.064400000000006</c:v>
                </c:pt>
                <c:pt idx="1198">
                  <c:v>95.186300000000003</c:v>
                </c:pt>
                <c:pt idx="1199">
                  <c:v>96.242500000000007</c:v>
                </c:pt>
                <c:pt idx="1200">
                  <c:v>96.689400000000006</c:v>
                </c:pt>
                <c:pt idx="1201">
                  <c:v>98.964500000000001</c:v>
                </c:pt>
                <c:pt idx="1202">
                  <c:v>99.614500000000007</c:v>
                </c:pt>
                <c:pt idx="1203">
                  <c:v>99.939499999999995</c:v>
                </c:pt>
                <c:pt idx="1204">
                  <c:v>99.451999999999998</c:v>
                </c:pt>
                <c:pt idx="1205">
                  <c:v>103.27079999999999</c:v>
                </c:pt>
                <c:pt idx="1206">
                  <c:v>107.1302</c:v>
                </c:pt>
                <c:pt idx="1207">
                  <c:v>104.93640000000001</c:v>
                </c:pt>
                <c:pt idx="1208">
                  <c:v>104.7739</c:v>
                </c:pt>
                <c:pt idx="1209">
                  <c:v>103.1083</c:v>
                </c:pt>
                <c:pt idx="1210">
                  <c:v>106.0333</c:v>
                </c:pt>
                <c:pt idx="1211">
                  <c:v>107.86150000000001</c:v>
                </c:pt>
                <c:pt idx="1212">
                  <c:v>111.4772</c:v>
                </c:pt>
                <c:pt idx="1213">
                  <c:v>106.6427</c:v>
                </c:pt>
                <c:pt idx="1214">
                  <c:v>105.70829999999999</c:v>
                </c:pt>
                <c:pt idx="1215">
                  <c:v>104.44889999999999</c:v>
                </c:pt>
                <c:pt idx="1216">
                  <c:v>107.374</c:v>
                </c:pt>
                <c:pt idx="1217">
                  <c:v>108.5115</c:v>
                </c:pt>
                <c:pt idx="1218">
                  <c:v>109.52719999999999</c:v>
                </c:pt>
                <c:pt idx="1219">
                  <c:v>110.6647</c:v>
                </c:pt>
                <c:pt idx="1220">
                  <c:v>111.8428</c:v>
                </c:pt>
                <c:pt idx="1221">
                  <c:v>110.4209</c:v>
                </c:pt>
                <c:pt idx="1222">
                  <c:v>112.2085</c:v>
                </c:pt>
                <c:pt idx="1223">
                  <c:v>112.0866</c:v>
                </c:pt>
                <c:pt idx="1224">
                  <c:v>109.03959999999999</c:v>
                </c:pt>
                <c:pt idx="1225">
                  <c:v>108.4709</c:v>
                </c:pt>
                <c:pt idx="1226">
                  <c:v>110.38030000000001</c:v>
                </c:pt>
                <c:pt idx="1227">
                  <c:v>111.7209</c:v>
                </c:pt>
                <c:pt idx="1228">
                  <c:v>112.85850000000001</c:v>
                </c:pt>
                <c:pt idx="1229">
                  <c:v>113.9147</c:v>
                </c:pt>
                <c:pt idx="1230">
                  <c:v>116.4335</c:v>
                </c:pt>
                <c:pt idx="1231">
                  <c:v>117.1648</c:v>
                </c:pt>
                <c:pt idx="1232">
                  <c:v>117.2867</c:v>
                </c:pt>
                <c:pt idx="1233">
                  <c:v>116.7585</c:v>
                </c:pt>
                <c:pt idx="1234">
                  <c:v>116.7179</c:v>
                </c:pt>
                <c:pt idx="1235">
                  <c:v>117.9773</c:v>
                </c:pt>
                <c:pt idx="1236">
                  <c:v>118.5461</c:v>
                </c:pt>
                <c:pt idx="1237">
                  <c:v>122.81180000000001</c:v>
                </c:pt>
                <c:pt idx="1238">
                  <c:v>118.3836</c:v>
                </c:pt>
                <c:pt idx="1239">
                  <c:v>119.1555</c:v>
                </c:pt>
                <c:pt idx="1240">
                  <c:v>119.0742</c:v>
                </c:pt>
                <c:pt idx="1241">
                  <c:v>118.2617</c:v>
                </c:pt>
                <c:pt idx="1242">
                  <c:v>116.51479999999999</c:v>
                </c:pt>
                <c:pt idx="1243">
                  <c:v>116.6773</c:v>
                </c:pt>
                <c:pt idx="1244">
                  <c:v>116.0273</c:v>
                </c:pt>
                <c:pt idx="1245">
                  <c:v>115.3366</c:v>
                </c:pt>
                <c:pt idx="1246">
                  <c:v>115.5398</c:v>
                </c:pt>
                <c:pt idx="1247">
                  <c:v>114.6054</c:v>
                </c:pt>
                <c:pt idx="1248">
                  <c:v>115.0523</c:v>
                </c:pt>
                <c:pt idx="1249">
                  <c:v>116.3523</c:v>
                </c:pt>
                <c:pt idx="1250">
                  <c:v>118.5055</c:v>
                </c:pt>
                <c:pt idx="1251">
                  <c:v>119.2367</c:v>
                </c:pt>
                <c:pt idx="1252">
                  <c:v>120.1305</c:v>
                </c:pt>
                <c:pt idx="1253">
                  <c:v>120.25239999999999</c:v>
                </c:pt>
                <c:pt idx="1254">
                  <c:v>119.84610000000001</c:v>
                </c:pt>
                <c:pt idx="1255">
                  <c:v>122.24299999999999</c:v>
                </c:pt>
                <c:pt idx="1256">
                  <c:v>121.55240000000001</c:v>
                </c:pt>
                <c:pt idx="1257">
                  <c:v>120.65860000000001</c:v>
                </c:pt>
                <c:pt idx="1258">
                  <c:v>121.99930000000001</c:v>
                </c:pt>
                <c:pt idx="1259">
                  <c:v>122.6087</c:v>
                </c:pt>
                <c:pt idx="1260">
                  <c:v>123.2993</c:v>
                </c:pt>
                <c:pt idx="1261">
                  <c:v>122.568</c:v>
                </c:pt>
                <c:pt idx="1262">
                  <c:v>122.5274</c:v>
                </c:pt>
                <c:pt idx="1263">
                  <c:v>121.87739999999999</c:v>
                </c:pt>
                <c:pt idx="1264">
                  <c:v>121.7555</c:v>
                </c:pt>
                <c:pt idx="1265">
                  <c:v>119.0742</c:v>
                </c:pt>
                <c:pt idx="1266">
                  <c:v>123.218</c:v>
                </c:pt>
                <c:pt idx="1267">
                  <c:v>122.6493</c:v>
                </c:pt>
                <c:pt idx="1268">
                  <c:v>120.0492</c:v>
                </c:pt>
                <c:pt idx="1269">
                  <c:v>119.48050000000001</c:v>
                </c:pt>
                <c:pt idx="1270">
                  <c:v>121.593</c:v>
                </c:pt>
                <c:pt idx="1271">
                  <c:v>122.5274</c:v>
                </c:pt>
                <c:pt idx="1272">
                  <c:v>123.58369999999999</c:v>
                </c:pt>
                <c:pt idx="1273">
                  <c:v>125.3712</c:v>
                </c:pt>
                <c:pt idx="1274">
                  <c:v>126.6306</c:v>
                </c:pt>
                <c:pt idx="1275">
                  <c:v>128.09309999999999</c:v>
                </c:pt>
                <c:pt idx="1276">
                  <c:v>126.3869</c:v>
                </c:pt>
                <c:pt idx="1277">
                  <c:v>127.80880000000001</c:v>
                </c:pt>
                <c:pt idx="1278">
                  <c:v>129.84010000000001</c:v>
                </c:pt>
                <c:pt idx="1279">
                  <c:v>129.6369</c:v>
                </c:pt>
                <c:pt idx="1280">
                  <c:v>129.75880000000001</c:v>
                </c:pt>
                <c:pt idx="1281">
                  <c:v>127.28060000000001</c:v>
                </c:pt>
                <c:pt idx="1282">
                  <c:v>123.7056</c:v>
                </c:pt>
                <c:pt idx="1283">
                  <c:v>126.5087</c:v>
                </c:pt>
                <c:pt idx="1284">
                  <c:v>126.6712</c:v>
                </c:pt>
                <c:pt idx="1285">
                  <c:v>126.6306</c:v>
                </c:pt>
                <c:pt idx="1286">
                  <c:v>121.1461</c:v>
                </c:pt>
                <c:pt idx="1287">
                  <c:v>123.0962</c:v>
                </c:pt>
                <c:pt idx="1288">
                  <c:v>121.87739999999999</c:v>
                </c:pt>
                <c:pt idx="1289">
                  <c:v>126.6306</c:v>
                </c:pt>
                <c:pt idx="1290">
                  <c:v>126.87439999999999</c:v>
                </c:pt>
                <c:pt idx="1291">
                  <c:v>127.0369</c:v>
                </c:pt>
                <c:pt idx="1292">
                  <c:v>127.28060000000001</c:v>
                </c:pt>
                <c:pt idx="1293">
                  <c:v>127.9713</c:v>
                </c:pt>
                <c:pt idx="1294">
                  <c:v>123.0962</c:v>
                </c:pt>
                <c:pt idx="1295">
                  <c:v>124.31489999999999</c:v>
                </c:pt>
                <c:pt idx="1296">
                  <c:v>122.24299999999999</c:v>
                </c:pt>
                <c:pt idx="1297">
                  <c:v>120.5368</c:v>
                </c:pt>
                <c:pt idx="1298">
                  <c:v>120.4961</c:v>
                </c:pt>
                <c:pt idx="1299">
                  <c:v>120.8618</c:v>
                </c:pt>
                <c:pt idx="1300">
                  <c:v>121.87739999999999</c:v>
                </c:pt>
                <c:pt idx="1301">
                  <c:v>121.268</c:v>
                </c:pt>
                <c:pt idx="1302">
                  <c:v>122.8524</c:v>
                </c:pt>
                <c:pt idx="1303">
                  <c:v>124.43680000000001</c:v>
                </c:pt>
                <c:pt idx="1304">
                  <c:v>122.32429999999999</c:v>
                </c:pt>
                <c:pt idx="1305">
                  <c:v>122.2024</c:v>
                </c:pt>
                <c:pt idx="1306">
                  <c:v>123.9087</c:v>
                </c:pt>
                <c:pt idx="1307">
                  <c:v>124.2743</c:v>
                </c:pt>
                <c:pt idx="1308">
                  <c:v>121.3086</c:v>
                </c:pt>
                <c:pt idx="1309">
                  <c:v>123.0962</c:v>
                </c:pt>
                <c:pt idx="1310">
                  <c:v>124.8837</c:v>
                </c:pt>
                <c:pt idx="1311">
                  <c:v>124.8837</c:v>
                </c:pt>
                <c:pt idx="1312">
                  <c:v>126.1837</c:v>
                </c:pt>
                <c:pt idx="1313">
                  <c:v>126.02119999999999</c:v>
                </c:pt>
                <c:pt idx="1314">
                  <c:v>127.1181</c:v>
                </c:pt>
                <c:pt idx="1315">
                  <c:v>125.7775</c:v>
                </c:pt>
                <c:pt idx="1316">
                  <c:v>125.8181</c:v>
                </c:pt>
                <c:pt idx="1317">
                  <c:v>126.1431</c:v>
                </c:pt>
                <c:pt idx="1318">
                  <c:v>125.6962</c:v>
                </c:pt>
                <c:pt idx="1319">
                  <c:v>126.3869</c:v>
                </c:pt>
                <c:pt idx="1320">
                  <c:v>125.4525</c:v>
                </c:pt>
                <c:pt idx="1321">
                  <c:v>124.6806</c:v>
                </c:pt>
                <c:pt idx="1322">
                  <c:v>124.5181</c:v>
                </c:pt>
                <c:pt idx="1323">
                  <c:v>126.3869</c:v>
                </c:pt>
                <c:pt idx="1324">
                  <c:v>125.6962</c:v>
                </c:pt>
                <c:pt idx="1325">
                  <c:v>126.3056</c:v>
                </c:pt>
                <c:pt idx="1326">
                  <c:v>125.4118</c:v>
                </c:pt>
                <c:pt idx="1327">
                  <c:v>125.0462</c:v>
                </c:pt>
                <c:pt idx="1328">
                  <c:v>125.5744</c:v>
                </c:pt>
                <c:pt idx="1329">
                  <c:v>124.6399</c:v>
                </c:pt>
                <c:pt idx="1330">
                  <c:v>126.2244</c:v>
                </c:pt>
                <c:pt idx="1331">
                  <c:v>127.72750000000001</c:v>
                </c:pt>
                <c:pt idx="1332">
                  <c:v>129.43379999999999</c:v>
                </c:pt>
                <c:pt idx="1333">
                  <c:v>129.14940000000001</c:v>
                </c:pt>
                <c:pt idx="1334">
                  <c:v>128.3775</c:v>
                </c:pt>
                <c:pt idx="1335">
                  <c:v>127.4838</c:v>
                </c:pt>
                <c:pt idx="1336">
                  <c:v>126.9556</c:v>
                </c:pt>
                <c:pt idx="1337">
                  <c:v>125.20869999999999</c:v>
                </c:pt>
                <c:pt idx="1338">
                  <c:v>117.6523</c:v>
                </c:pt>
                <c:pt idx="1339">
                  <c:v>118.7086</c:v>
                </c:pt>
                <c:pt idx="1340">
                  <c:v>117.1648</c:v>
                </c:pt>
                <c:pt idx="1341">
                  <c:v>117.9773</c:v>
                </c:pt>
                <c:pt idx="1342">
                  <c:v>116.88039999999999</c:v>
                </c:pt>
                <c:pt idx="1343">
                  <c:v>117.8554</c:v>
                </c:pt>
                <c:pt idx="1344">
                  <c:v>119.0742</c:v>
                </c:pt>
                <c:pt idx="1345">
                  <c:v>119.39919999999999</c:v>
                </c:pt>
                <c:pt idx="1346">
                  <c:v>119.2367</c:v>
                </c:pt>
                <c:pt idx="1347">
                  <c:v>119.7649</c:v>
                </c:pt>
                <c:pt idx="1348">
                  <c:v>119.318</c:v>
                </c:pt>
                <c:pt idx="1349">
                  <c:v>119.6836</c:v>
                </c:pt>
                <c:pt idx="1350">
                  <c:v>117.9773</c:v>
                </c:pt>
                <c:pt idx="1351">
                  <c:v>117.81480000000001</c:v>
                </c:pt>
                <c:pt idx="1352">
                  <c:v>120.65860000000001</c:v>
                </c:pt>
                <c:pt idx="1353">
                  <c:v>123.3806</c:v>
                </c:pt>
                <c:pt idx="1354">
                  <c:v>123.7462</c:v>
                </c:pt>
                <c:pt idx="1355">
                  <c:v>124.6806</c:v>
                </c:pt>
                <c:pt idx="1356">
                  <c:v>126.5087</c:v>
                </c:pt>
                <c:pt idx="1357">
                  <c:v>126.3462</c:v>
                </c:pt>
                <c:pt idx="1358">
                  <c:v>125.4931</c:v>
                </c:pt>
                <c:pt idx="1359">
                  <c:v>124.9243</c:v>
                </c:pt>
                <c:pt idx="1360">
                  <c:v>123.17740000000001</c:v>
                </c:pt>
                <c:pt idx="1361">
                  <c:v>122.36490000000001</c:v>
                </c:pt>
                <c:pt idx="1362">
                  <c:v>121.47110000000001</c:v>
                </c:pt>
                <c:pt idx="1363">
                  <c:v>121.3899</c:v>
                </c:pt>
                <c:pt idx="1364">
                  <c:v>121.593</c:v>
                </c:pt>
                <c:pt idx="1365">
                  <c:v>121.3086</c:v>
                </c:pt>
                <c:pt idx="1366">
                  <c:v>120.4555</c:v>
                </c:pt>
                <c:pt idx="1367">
                  <c:v>120.0492</c:v>
                </c:pt>
                <c:pt idx="1368">
                  <c:v>117.9773</c:v>
                </c:pt>
                <c:pt idx="1369">
                  <c:v>117.69289999999999</c:v>
                </c:pt>
                <c:pt idx="1370">
                  <c:v>118.4648</c:v>
                </c:pt>
                <c:pt idx="1371">
                  <c:v>118.8711</c:v>
                </c:pt>
                <c:pt idx="1372">
                  <c:v>120.9836</c:v>
                </c:pt>
                <c:pt idx="1373">
                  <c:v>121.51179999999999</c:v>
                </c:pt>
                <c:pt idx="1374">
                  <c:v>121.87739999999999</c:v>
                </c:pt>
                <c:pt idx="1375">
                  <c:v>122.893</c:v>
                </c:pt>
                <c:pt idx="1376">
                  <c:v>122.893</c:v>
                </c:pt>
                <c:pt idx="1377">
                  <c:v>122.5274</c:v>
                </c:pt>
                <c:pt idx="1378">
                  <c:v>121.87739999999999</c:v>
                </c:pt>
                <c:pt idx="1379">
                  <c:v>120.25239999999999</c:v>
                </c:pt>
                <c:pt idx="1380">
                  <c:v>124.03060000000001</c:v>
                </c:pt>
                <c:pt idx="1381">
                  <c:v>123.98990000000001</c:v>
                </c:pt>
                <c:pt idx="1382">
                  <c:v>122.6493</c:v>
                </c:pt>
                <c:pt idx="1383">
                  <c:v>122.8524</c:v>
                </c:pt>
                <c:pt idx="1384">
                  <c:v>122.1618</c:v>
                </c:pt>
                <c:pt idx="1385">
                  <c:v>120.3742</c:v>
                </c:pt>
                <c:pt idx="1386">
                  <c:v>119.2367</c:v>
                </c:pt>
                <c:pt idx="1387">
                  <c:v>120.5368</c:v>
                </c:pt>
                <c:pt idx="1388">
                  <c:v>120.1305</c:v>
                </c:pt>
                <c:pt idx="1389">
                  <c:v>118.95229999999999</c:v>
                </c:pt>
                <c:pt idx="1390">
                  <c:v>118.8711</c:v>
                </c:pt>
                <c:pt idx="1391">
                  <c:v>119.6024</c:v>
                </c:pt>
                <c:pt idx="1392">
                  <c:v>118.343</c:v>
                </c:pt>
                <c:pt idx="1393">
                  <c:v>114.2398</c:v>
                </c:pt>
                <c:pt idx="1394">
                  <c:v>115.29600000000001</c:v>
                </c:pt>
                <c:pt idx="1395">
                  <c:v>115.7835</c:v>
                </c:pt>
                <c:pt idx="1396">
                  <c:v>117.2054</c:v>
                </c:pt>
                <c:pt idx="1397">
                  <c:v>113.30540000000001</c:v>
                </c:pt>
                <c:pt idx="1398">
                  <c:v>110.20229999999999</c:v>
                </c:pt>
                <c:pt idx="1399">
                  <c:v>108.9524</c:v>
                </c:pt>
                <c:pt idx="1400">
                  <c:v>104.6857</c:v>
                </c:pt>
                <c:pt idx="1401">
                  <c:v>112.22790000000001</c:v>
                </c:pt>
                <c:pt idx="1402">
                  <c:v>113.7363</c:v>
                </c:pt>
                <c:pt idx="1403">
                  <c:v>116.3653</c:v>
                </c:pt>
                <c:pt idx="1404">
                  <c:v>114.8138</c:v>
                </c:pt>
                <c:pt idx="1405">
                  <c:v>109.5989</c:v>
                </c:pt>
                <c:pt idx="1406">
                  <c:v>110.76260000000001</c:v>
                </c:pt>
                <c:pt idx="1407">
                  <c:v>113.7794</c:v>
                </c:pt>
                <c:pt idx="1408">
                  <c:v>110.3747</c:v>
                </c:pt>
                <c:pt idx="1409">
                  <c:v>109.25409999999999</c:v>
                </c:pt>
                <c:pt idx="1410">
                  <c:v>108.60760000000001</c:v>
                </c:pt>
                <c:pt idx="1411">
                  <c:v>108.21980000000001</c:v>
                </c:pt>
                <c:pt idx="1412">
                  <c:v>103.8668</c:v>
                </c:pt>
                <c:pt idx="1413">
                  <c:v>105.54770000000001</c:v>
                </c:pt>
                <c:pt idx="1414">
                  <c:v>108.6507</c:v>
                </c:pt>
                <c:pt idx="1415">
                  <c:v>108.4353</c:v>
                </c:pt>
                <c:pt idx="1416">
                  <c:v>109.4265</c:v>
                </c:pt>
                <c:pt idx="1417">
                  <c:v>109.94370000000001</c:v>
                </c:pt>
                <c:pt idx="1418">
                  <c:v>111.7538</c:v>
                </c:pt>
                <c:pt idx="1419">
                  <c:v>113.3916</c:v>
                </c:pt>
                <c:pt idx="1420">
                  <c:v>109.25409999999999</c:v>
                </c:pt>
                <c:pt idx="1421">
                  <c:v>107.78879999999999</c:v>
                </c:pt>
                <c:pt idx="1422">
                  <c:v>107.9181</c:v>
                </c:pt>
                <c:pt idx="1423">
                  <c:v>110.2885</c:v>
                </c:pt>
                <c:pt idx="1424">
                  <c:v>114.2966</c:v>
                </c:pt>
                <c:pt idx="1425">
                  <c:v>114.3828</c:v>
                </c:pt>
                <c:pt idx="1426">
                  <c:v>116.2791</c:v>
                </c:pt>
                <c:pt idx="1427">
                  <c:v>117.3135</c:v>
                </c:pt>
                <c:pt idx="1428">
                  <c:v>117.9169</c:v>
                </c:pt>
                <c:pt idx="1429">
                  <c:v>118.08929999999999</c:v>
                </c:pt>
                <c:pt idx="1430">
                  <c:v>119.7701</c:v>
                </c:pt>
                <c:pt idx="1431">
                  <c:v>119.8994</c:v>
                </c:pt>
                <c:pt idx="1432">
                  <c:v>121.6664</c:v>
                </c:pt>
                <c:pt idx="1433">
                  <c:v>120.6752</c:v>
                </c:pt>
                <c:pt idx="1434">
                  <c:v>118.3479</c:v>
                </c:pt>
                <c:pt idx="1435">
                  <c:v>117.44280000000001</c:v>
                </c:pt>
                <c:pt idx="1436">
                  <c:v>118.5202</c:v>
                </c:pt>
                <c:pt idx="1437">
                  <c:v>116.7101</c:v>
                </c:pt>
                <c:pt idx="1438">
                  <c:v>116.1498</c:v>
                </c:pt>
                <c:pt idx="1439">
                  <c:v>112.4434</c:v>
                </c:pt>
                <c:pt idx="1440">
                  <c:v>111.3228</c:v>
                </c:pt>
                <c:pt idx="1441">
                  <c:v>109.5989</c:v>
                </c:pt>
                <c:pt idx="1442">
                  <c:v>111.6245</c:v>
                </c:pt>
                <c:pt idx="1443">
                  <c:v>114.1242</c:v>
                </c:pt>
                <c:pt idx="1444">
                  <c:v>116.2791</c:v>
                </c:pt>
                <c:pt idx="1445">
                  <c:v>114.6845</c:v>
                </c:pt>
                <c:pt idx="1446">
                  <c:v>117.2273</c:v>
                </c:pt>
                <c:pt idx="1447">
                  <c:v>120.3304</c:v>
                </c:pt>
                <c:pt idx="1448">
                  <c:v>120.11490000000001</c:v>
                </c:pt>
                <c:pt idx="1449">
                  <c:v>119.03740000000001</c:v>
                </c:pt>
                <c:pt idx="1450">
                  <c:v>116.2791</c:v>
                </c:pt>
                <c:pt idx="1451">
                  <c:v>117.83069999999999</c:v>
                </c:pt>
                <c:pt idx="1452">
                  <c:v>117.4859</c:v>
                </c:pt>
                <c:pt idx="1453">
                  <c:v>120.76139999999999</c:v>
                </c:pt>
                <c:pt idx="1454">
                  <c:v>127.31229999999999</c:v>
                </c:pt>
                <c:pt idx="1455">
                  <c:v>127.4847</c:v>
                </c:pt>
                <c:pt idx="1456">
                  <c:v>128.8638</c:v>
                </c:pt>
                <c:pt idx="1457">
                  <c:v>130.3723</c:v>
                </c:pt>
                <c:pt idx="1458">
                  <c:v>129.42410000000001</c:v>
                </c:pt>
                <c:pt idx="1459">
                  <c:v>129.16550000000001</c:v>
                </c:pt>
                <c:pt idx="1460">
                  <c:v>130.5016</c:v>
                </c:pt>
                <c:pt idx="1461">
                  <c:v>132.26859999999999</c:v>
                </c:pt>
                <c:pt idx="1462">
                  <c:v>132.65649999999999</c:v>
                </c:pt>
                <c:pt idx="1463">
                  <c:v>131.7945</c:v>
                </c:pt>
                <c:pt idx="1464">
                  <c:v>131.44970000000001</c:v>
                </c:pt>
                <c:pt idx="1465">
                  <c:v>129.20859999999999</c:v>
                </c:pt>
                <c:pt idx="1466">
                  <c:v>131.6652</c:v>
                </c:pt>
                <c:pt idx="1467">
                  <c:v>130.2861</c:v>
                </c:pt>
                <c:pt idx="1468">
                  <c:v>126.92440000000001</c:v>
                </c:pt>
                <c:pt idx="1469">
                  <c:v>125.5453</c:v>
                </c:pt>
                <c:pt idx="1470">
                  <c:v>125.9332</c:v>
                </c:pt>
                <c:pt idx="1471">
                  <c:v>125.9332</c:v>
                </c:pt>
                <c:pt idx="1472">
                  <c:v>128.64830000000001</c:v>
                </c:pt>
                <c:pt idx="1473">
                  <c:v>127.7864</c:v>
                </c:pt>
                <c:pt idx="1474">
                  <c:v>125.8038</c:v>
                </c:pt>
                <c:pt idx="1475">
                  <c:v>124.123</c:v>
                </c:pt>
                <c:pt idx="1476">
                  <c:v>126.0624</c:v>
                </c:pt>
                <c:pt idx="1477">
                  <c:v>124.2092</c:v>
                </c:pt>
                <c:pt idx="1478">
                  <c:v>124.4678</c:v>
                </c:pt>
                <c:pt idx="1479">
                  <c:v>125.1143</c:v>
                </c:pt>
                <c:pt idx="1480">
                  <c:v>128.17429999999999</c:v>
                </c:pt>
                <c:pt idx="1481">
                  <c:v>126.49339999999999</c:v>
                </c:pt>
                <c:pt idx="1482">
                  <c:v>128.26050000000001</c:v>
                </c:pt>
                <c:pt idx="1483">
                  <c:v>131.88069999999999</c:v>
                </c:pt>
                <c:pt idx="1484">
                  <c:v>132.9151</c:v>
                </c:pt>
                <c:pt idx="1485">
                  <c:v>133.86320000000001</c:v>
                </c:pt>
                <c:pt idx="1486">
                  <c:v>134.76830000000001</c:v>
                </c:pt>
                <c:pt idx="1487">
                  <c:v>133.86320000000001</c:v>
                </c:pt>
                <c:pt idx="1488">
                  <c:v>135.3717</c:v>
                </c:pt>
                <c:pt idx="1489">
                  <c:v>137.3973</c:v>
                </c:pt>
                <c:pt idx="1490">
                  <c:v>136.92320000000001</c:v>
                </c:pt>
                <c:pt idx="1491">
                  <c:v>137.0094</c:v>
                </c:pt>
                <c:pt idx="1492">
                  <c:v>138.86259999999999</c:v>
                </c:pt>
                <c:pt idx="1493">
                  <c:v>139.2936</c:v>
                </c:pt>
                <c:pt idx="1494">
                  <c:v>139.76769999999999</c:v>
                </c:pt>
                <c:pt idx="1495">
                  <c:v>138.47470000000001</c:v>
                </c:pt>
                <c:pt idx="1496">
                  <c:v>143.17250000000001</c:v>
                </c:pt>
                <c:pt idx="1497">
                  <c:v>141.3623</c:v>
                </c:pt>
                <c:pt idx="1498">
                  <c:v>139.50909999999999</c:v>
                </c:pt>
                <c:pt idx="1499">
                  <c:v>138.25919999999999</c:v>
                </c:pt>
                <c:pt idx="1500">
                  <c:v>141.4485</c:v>
                </c:pt>
                <c:pt idx="1501">
                  <c:v>140.50040000000001</c:v>
                </c:pt>
                <c:pt idx="1502">
                  <c:v>142.56909999999999</c:v>
                </c:pt>
                <c:pt idx="1503">
                  <c:v>139.85390000000001</c:v>
                </c:pt>
                <c:pt idx="1504">
                  <c:v>140.1987</c:v>
                </c:pt>
                <c:pt idx="1505">
                  <c:v>140.62970000000001</c:v>
                </c:pt>
                <c:pt idx="1506">
                  <c:v>139.72460000000001</c:v>
                </c:pt>
                <c:pt idx="1507">
                  <c:v>141.49160000000001</c:v>
                </c:pt>
                <c:pt idx="1508">
                  <c:v>140.93129999999999</c:v>
                </c:pt>
                <c:pt idx="1509">
                  <c:v>143.23929999999999</c:v>
                </c:pt>
                <c:pt idx="1510">
                  <c:v>141.0787</c:v>
                </c:pt>
                <c:pt idx="1511">
                  <c:v>141.56970000000001</c:v>
                </c:pt>
                <c:pt idx="1512">
                  <c:v>141.56970000000001</c:v>
                </c:pt>
                <c:pt idx="1513">
                  <c:v>145.74359999999999</c:v>
                </c:pt>
                <c:pt idx="1514">
                  <c:v>145.35079999999999</c:v>
                </c:pt>
                <c:pt idx="1515">
                  <c:v>146.13650000000001</c:v>
                </c:pt>
                <c:pt idx="1516">
                  <c:v>147.0204</c:v>
                </c:pt>
                <c:pt idx="1517">
                  <c:v>148.78819999999999</c:v>
                </c:pt>
                <c:pt idx="1518">
                  <c:v>150.01580000000001</c:v>
                </c:pt>
                <c:pt idx="1519">
                  <c:v>152.8639</c:v>
                </c:pt>
                <c:pt idx="1520">
                  <c:v>150.3595</c:v>
                </c:pt>
                <c:pt idx="1521">
                  <c:v>149.2792</c:v>
                </c:pt>
                <c:pt idx="1522">
                  <c:v>150.31039999999999</c:v>
                </c:pt>
                <c:pt idx="1523">
                  <c:v>149.32830000000001</c:v>
                </c:pt>
                <c:pt idx="1524">
                  <c:v>148.39529999999999</c:v>
                </c:pt>
                <c:pt idx="1525">
                  <c:v>147.0204</c:v>
                </c:pt>
                <c:pt idx="1526">
                  <c:v>145.1053</c:v>
                </c:pt>
                <c:pt idx="1527">
                  <c:v>147.21680000000001</c:v>
                </c:pt>
                <c:pt idx="1528">
                  <c:v>144.22139999999999</c:v>
                </c:pt>
                <c:pt idx="1529">
                  <c:v>146.67660000000001</c:v>
                </c:pt>
                <c:pt idx="1530">
                  <c:v>147.80609999999999</c:v>
                </c:pt>
                <c:pt idx="1531">
                  <c:v>146.97130000000001</c:v>
                </c:pt>
                <c:pt idx="1532">
                  <c:v>147.26589999999999</c:v>
                </c:pt>
                <c:pt idx="1533">
                  <c:v>143.63210000000001</c:v>
                </c:pt>
                <c:pt idx="1534">
                  <c:v>142.6009</c:v>
                </c:pt>
                <c:pt idx="1535">
                  <c:v>141.56970000000001</c:v>
                </c:pt>
                <c:pt idx="1536">
                  <c:v>143.14109999999999</c:v>
                </c:pt>
                <c:pt idx="1537">
                  <c:v>138.96719999999999</c:v>
                </c:pt>
                <c:pt idx="1538">
                  <c:v>139.90010000000001</c:v>
                </c:pt>
                <c:pt idx="1539">
                  <c:v>141.12780000000001</c:v>
                </c:pt>
                <c:pt idx="1540">
                  <c:v>139.5564</c:v>
                </c:pt>
                <c:pt idx="1541">
                  <c:v>137.29759999999999</c:v>
                </c:pt>
                <c:pt idx="1542">
                  <c:v>135.6771</c:v>
                </c:pt>
                <c:pt idx="1543">
                  <c:v>135.5789</c:v>
                </c:pt>
                <c:pt idx="1544">
                  <c:v>136.02090000000001</c:v>
                </c:pt>
                <c:pt idx="1545">
                  <c:v>135.18610000000001</c:v>
                </c:pt>
                <c:pt idx="1546">
                  <c:v>132.43620000000001</c:v>
                </c:pt>
                <c:pt idx="1547">
                  <c:v>131.5523</c:v>
                </c:pt>
                <c:pt idx="1548">
                  <c:v>134.25309999999999</c:v>
                </c:pt>
                <c:pt idx="1549">
                  <c:v>140.34209999999999</c:v>
                </c:pt>
                <c:pt idx="1550">
                  <c:v>139.9984</c:v>
                </c:pt>
                <c:pt idx="1551">
                  <c:v>139.65459999999999</c:v>
                </c:pt>
                <c:pt idx="1552">
                  <c:v>143.0429</c:v>
                </c:pt>
                <c:pt idx="1553">
                  <c:v>143.8776</c:v>
                </c:pt>
                <c:pt idx="1554">
                  <c:v>142.7482</c:v>
                </c:pt>
                <c:pt idx="1555">
                  <c:v>141.86429999999999</c:v>
                </c:pt>
                <c:pt idx="1556">
                  <c:v>144.02500000000001</c:v>
                </c:pt>
                <c:pt idx="1557">
                  <c:v>146.43109999999999</c:v>
                </c:pt>
                <c:pt idx="1558">
                  <c:v>145.35079999999999</c:v>
                </c:pt>
                <c:pt idx="1559">
                  <c:v>143.63210000000001</c:v>
                </c:pt>
                <c:pt idx="1560">
                  <c:v>143.14109999999999</c:v>
                </c:pt>
                <c:pt idx="1561">
                  <c:v>144.36869999999999</c:v>
                </c:pt>
                <c:pt idx="1562">
                  <c:v>144.7124</c:v>
                </c:pt>
                <c:pt idx="1563">
                  <c:v>144.46690000000001</c:v>
                </c:pt>
                <c:pt idx="1564">
                  <c:v>144.5651</c:v>
                </c:pt>
                <c:pt idx="1565">
                  <c:v>144.76150000000001</c:v>
                </c:pt>
                <c:pt idx="1566">
                  <c:v>143.48480000000001</c:v>
                </c:pt>
                <c:pt idx="1567">
                  <c:v>144.31960000000001</c:v>
                </c:pt>
                <c:pt idx="1568">
                  <c:v>145.5472</c:v>
                </c:pt>
                <c:pt idx="1569">
                  <c:v>145.1053</c:v>
                </c:pt>
                <c:pt idx="1570">
                  <c:v>145.35079999999999</c:v>
                </c:pt>
                <c:pt idx="1571">
                  <c:v>147.70779999999999</c:v>
                </c:pt>
                <c:pt idx="1572">
                  <c:v>146.57839999999999</c:v>
                </c:pt>
                <c:pt idx="1573">
                  <c:v>144.81059999999999</c:v>
                </c:pt>
                <c:pt idx="1574">
                  <c:v>143.63210000000001</c:v>
                </c:pt>
                <c:pt idx="1575">
                  <c:v>140.44030000000001</c:v>
                </c:pt>
                <c:pt idx="1576">
                  <c:v>137.15029999999999</c:v>
                </c:pt>
                <c:pt idx="1577">
                  <c:v>138.0342</c:v>
                </c:pt>
                <c:pt idx="1578">
                  <c:v>141.27510000000001</c:v>
                </c:pt>
                <c:pt idx="1579">
                  <c:v>141.56970000000001</c:v>
                </c:pt>
                <c:pt idx="1580">
                  <c:v>142.2081</c:v>
                </c:pt>
                <c:pt idx="1581">
                  <c:v>140.88220000000001</c:v>
                </c:pt>
                <c:pt idx="1582">
                  <c:v>140.6858</c:v>
                </c:pt>
                <c:pt idx="1583">
                  <c:v>139.65459999999999</c:v>
                </c:pt>
                <c:pt idx="1584">
                  <c:v>137.54310000000001</c:v>
                </c:pt>
                <c:pt idx="1585">
                  <c:v>137.0521</c:v>
                </c:pt>
                <c:pt idx="1586">
                  <c:v>137.73949999999999</c:v>
                </c:pt>
                <c:pt idx="1587">
                  <c:v>138.3288</c:v>
                </c:pt>
                <c:pt idx="1588">
                  <c:v>140.14570000000001</c:v>
                </c:pt>
                <c:pt idx="1589">
                  <c:v>138.4761</c:v>
                </c:pt>
                <c:pt idx="1590">
                  <c:v>137.00299999999999</c:v>
                </c:pt>
                <c:pt idx="1591">
                  <c:v>136.90469999999999</c:v>
                </c:pt>
                <c:pt idx="1592">
                  <c:v>138.7216</c:v>
                </c:pt>
                <c:pt idx="1593">
                  <c:v>137.24850000000001</c:v>
                </c:pt>
                <c:pt idx="1594">
                  <c:v>137.1994</c:v>
                </c:pt>
                <c:pt idx="1595">
                  <c:v>138.27969999999999</c:v>
                </c:pt>
                <c:pt idx="1596">
                  <c:v>137.24850000000001</c:v>
                </c:pt>
                <c:pt idx="1597">
                  <c:v>137.98509999999999</c:v>
                </c:pt>
                <c:pt idx="1598">
                  <c:v>139.36000000000001</c:v>
                </c:pt>
                <c:pt idx="1599">
                  <c:v>141.02959999999999</c:v>
                </c:pt>
                <c:pt idx="1600">
                  <c:v>141.86429999999999</c:v>
                </c:pt>
                <c:pt idx="1601">
                  <c:v>142.69909999999999</c:v>
                </c:pt>
                <c:pt idx="1602">
                  <c:v>142.79730000000001</c:v>
                </c:pt>
                <c:pt idx="1603">
                  <c:v>142.69909999999999</c:v>
                </c:pt>
                <c:pt idx="1604">
                  <c:v>141.96260000000001</c:v>
                </c:pt>
                <c:pt idx="1605">
                  <c:v>141.76609999999999</c:v>
                </c:pt>
                <c:pt idx="1606">
                  <c:v>140.73490000000001</c:v>
                </c:pt>
                <c:pt idx="1607">
                  <c:v>139.60550000000001</c:v>
                </c:pt>
                <c:pt idx="1608">
                  <c:v>138.4761</c:v>
                </c:pt>
                <c:pt idx="1609">
                  <c:v>139.4091</c:v>
                </c:pt>
                <c:pt idx="1610">
                  <c:v>142.30629999999999</c:v>
                </c:pt>
                <c:pt idx="1611">
                  <c:v>143.09200000000001</c:v>
                </c:pt>
                <c:pt idx="1612">
                  <c:v>142.99379999999999</c:v>
                </c:pt>
                <c:pt idx="1613">
                  <c:v>142.69909999999999</c:v>
                </c:pt>
                <c:pt idx="1614">
                  <c:v>144.8597</c:v>
                </c:pt>
                <c:pt idx="1615">
                  <c:v>145.49809999999999</c:v>
                </c:pt>
                <c:pt idx="1616">
                  <c:v>145.1053</c:v>
                </c:pt>
                <c:pt idx="1617">
                  <c:v>145.49809999999999</c:v>
                </c:pt>
                <c:pt idx="1618">
                  <c:v>145.69450000000001</c:v>
                </c:pt>
                <c:pt idx="1619">
                  <c:v>144.958</c:v>
                </c:pt>
                <c:pt idx="1620">
                  <c:v>144.66329999999999</c:v>
                </c:pt>
                <c:pt idx="1621">
                  <c:v>139.5564</c:v>
                </c:pt>
                <c:pt idx="1622">
                  <c:v>136.21729999999999</c:v>
                </c:pt>
                <c:pt idx="1623">
                  <c:v>140.14570000000001</c:v>
                </c:pt>
                <c:pt idx="1624">
                  <c:v>143.0429</c:v>
                </c:pt>
                <c:pt idx="1625">
                  <c:v>143.82849999999999</c:v>
                </c:pt>
                <c:pt idx="1626">
                  <c:v>144.17230000000001</c:v>
                </c:pt>
                <c:pt idx="1627">
                  <c:v>147.1677</c:v>
                </c:pt>
                <c:pt idx="1628">
                  <c:v>148.49350000000001</c:v>
                </c:pt>
                <c:pt idx="1629">
                  <c:v>147.6096</c:v>
                </c:pt>
                <c:pt idx="1630">
                  <c:v>147.41319999999999</c:v>
                </c:pt>
                <c:pt idx="1631">
                  <c:v>147.26589999999999</c:v>
                </c:pt>
                <c:pt idx="1632">
                  <c:v>149.57380000000001</c:v>
                </c:pt>
                <c:pt idx="1633">
                  <c:v>150.114</c:v>
                </c:pt>
                <c:pt idx="1634">
                  <c:v>151.3416</c:v>
                </c:pt>
                <c:pt idx="1635">
                  <c:v>150.8997</c:v>
                </c:pt>
                <c:pt idx="1636">
                  <c:v>151.93090000000001</c:v>
                </c:pt>
                <c:pt idx="1637">
                  <c:v>151.58709999999999</c:v>
                </c:pt>
                <c:pt idx="1638">
                  <c:v>149.2792</c:v>
                </c:pt>
                <c:pt idx="1639">
                  <c:v>151.09610000000001</c:v>
                </c:pt>
                <c:pt idx="1640">
                  <c:v>150.8997</c:v>
                </c:pt>
                <c:pt idx="1641">
                  <c:v>150.06489999999999</c:v>
                </c:pt>
                <c:pt idx="1642">
                  <c:v>151.09610000000001</c:v>
                </c:pt>
                <c:pt idx="1643">
                  <c:v>149.672</c:v>
                </c:pt>
                <c:pt idx="1644">
                  <c:v>150.16309999999999</c:v>
                </c:pt>
                <c:pt idx="1645">
                  <c:v>146.82400000000001</c:v>
                </c:pt>
                <c:pt idx="1646">
                  <c:v>146.18559999999999</c:v>
                </c:pt>
                <c:pt idx="1647">
                  <c:v>149.47559999999999</c:v>
                </c:pt>
                <c:pt idx="1648">
                  <c:v>151.1943</c:v>
                </c:pt>
                <c:pt idx="1649">
                  <c:v>151.1943</c:v>
                </c:pt>
                <c:pt idx="1650">
                  <c:v>151.1943</c:v>
                </c:pt>
                <c:pt idx="1651">
                  <c:v>152.07820000000001</c:v>
                </c:pt>
                <c:pt idx="1652">
                  <c:v>152.22550000000001</c:v>
                </c:pt>
                <c:pt idx="1653">
                  <c:v>153.50219999999999</c:v>
                </c:pt>
                <c:pt idx="1654">
                  <c:v>155.12270000000001</c:v>
                </c:pt>
                <c:pt idx="1655">
                  <c:v>155.17179999999999</c:v>
                </c:pt>
                <c:pt idx="1656">
                  <c:v>155.6628</c:v>
                </c:pt>
                <c:pt idx="1657">
                  <c:v>153.35489999999999</c:v>
                </c:pt>
                <c:pt idx="1658">
                  <c:v>149.94999999999999</c:v>
                </c:pt>
                <c:pt idx="1659">
                  <c:v>152.4</c:v>
                </c:pt>
                <c:pt idx="1660">
                  <c:v>148.9</c:v>
                </c:pt>
                <c:pt idx="1661">
                  <c:v>152.35</c:v>
                </c:pt>
                <c:pt idx="1662">
                  <c:v>152.30000000000001</c:v>
                </c:pt>
                <c:pt idx="1663">
                  <c:v>151.94999999999999</c:v>
                </c:pt>
                <c:pt idx="1664">
                  <c:v>151.75</c:v>
                </c:pt>
                <c:pt idx="1665">
                  <c:v>149.19999999999999</c:v>
                </c:pt>
                <c:pt idx="1666">
                  <c:v>148.19999999999999</c:v>
                </c:pt>
                <c:pt idx="1667">
                  <c:v>151.05000000000001</c:v>
                </c:pt>
                <c:pt idx="1668">
                  <c:v>152.69999999999999</c:v>
                </c:pt>
                <c:pt idx="1669">
                  <c:v>152.65</c:v>
                </c:pt>
                <c:pt idx="1670">
                  <c:v>151.35</c:v>
                </c:pt>
                <c:pt idx="1671">
                  <c:v>151.44999999999999</c:v>
                </c:pt>
                <c:pt idx="1672">
                  <c:v>150.75</c:v>
                </c:pt>
                <c:pt idx="1673">
                  <c:v>149.30000000000001</c:v>
                </c:pt>
                <c:pt idx="1674">
                  <c:v>152.5</c:v>
                </c:pt>
                <c:pt idx="1675">
                  <c:v>153.4</c:v>
                </c:pt>
                <c:pt idx="1676">
                  <c:v>156.69999999999999</c:v>
                </c:pt>
                <c:pt idx="1677">
                  <c:v>155.19999999999999</c:v>
                </c:pt>
                <c:pt idx="1678">
                  <c:v>153.15</c:v>
                </c:pt>
                <c:pt idx="1679">
                  <c:v>152.85</c:v>
                </c:pt>
                <c:pt idx="1680">
                  <c:v>152.69999999999999</c:v>
                </c:pt>
                <c:pt idx="1681">
                  <c:v>152.15</c:v>
                </c:pt>
                <c:pt idx="1682">
                  <c:v>151.30000000000001</c:v>
                </c:pt>
                <c:pt idx="1683">
                  <c:v>153.15</c:v>
                </c:pt>
                <c:pt idx="1684">
                  <c:v>152.9</c:v>
                </c:pt>
                <c:pt idx="1685">
                  <c:v>153.55000000000001</c:v>
                </c:pt>
                <c:pt idx="1686">
                  <c:v>154.69999999999999</c:v>
                </c:pt>
                <c:pt idx="1687">
                  <c:v>153.75</c:v>
                </c:pt>
                <c:pt idx="1688">
                  <c:v>153.94999999999999</c:v>
                </c:pt>
                <c:pt idx="1689">
                  <c:v>153.35</c:v>
                </c:pt>
                <c:pt idx="1690">
                  <c:v>152.69999999999999</c:v>
                </c:pt>
                <c:pt idx="1691">
                  <c:v>155.75</c:v>
                </c:pt>
                <c:pt idx="1692">
                  <c:v>155.55000000000001</c:v>
                </c:pt>
                <c:pt idx="1693">
                  <c:v>153.44999999999999</c:v>
                </c:pt>
                <c:pt idx="1694">
                  <c:v>151.80000000000001</c:v>
                </c:pt>
                <c:pt idx="1695">
                  <c:v>151.6</c:v>
                </c:pt>
                <c:pt idx="1696">
                  <c:v>155.85</c:v>
                </c:pt>
                <c:pt idx="1697">
                  <c:v>157.5</c:v>
                </c:pt>
                <c:pt idx="1698">
                  <c:v>159.44999999999999</c:v>
                </c:pt>
                <c:pt idx="1699">
                  <c:v>160</c:v>
                </c:pt>
                <c:pt idx="1700">
                  <c:v>159.85</c:v>
                </c:pt>
                <c:pt idx="1701">
                  <c:v>160.94999999999999</c:v>
                </c:pt>
                <c:pt idx="1702">
                  <c:v>160.55000000000001</c:v>
                </c:pt>
                <c:pt idx="1703">
                  <c:v>161.44999999999999</c:v>
                </c:pt>
                <c:pt idx="1704">
                  <c:v>158.35</c:v>
                </c:pt>
                <c:pt idx="1705">
                  <c:v>155</c:v>
                </c:pt>
                <c:pt idx="1706">
                  <c:v>153.1</c:v>
                </c:pt>
                <c:pt idx="1707">
                  <c:v>152.80000000000001</c:v>
                </c:pt>
                <c:pt idx="1708">
                  <c:v>153.69999999999999</c:v>
                </c:pt>
                <c:pt idx="1709">
                  <c:v>152.9</c:v>
                </c:pt>
                <c:pt idx="1710">
                  <c:v>149.80000000000001</c:v>
                </c:pt>
                <c:pt idx="1711">
                  <c:v>150.75</c:v>
                </c:pt>
                <c:pt idx="1712">
                  <c:v>152.1</c:v>
                </c:pt>
                <c:pt idx="1713">
                  <c:v>155.6</c:v>
                </c:pt>
                <c:pt idx="1714">
                  <c:v>157.65</c:v>
                </c:pt>
                <c:pt idx="1715">
                  <c:v>159.30000000000001</c:v>
                </c:pt>
                <c:pt idx="1716">
                  <c:v>158.15</c:v>
                </c:pt>
                <c:pt idx="1717">
                  <c:v>156.5</c:v>
                </c:pt>
                <c:pt idx="1718">
                  <c:v>156.25</c:v>
                </c:pt>
                <c:pt idx="1719">
                  <c:v>155.4</c:v>
                </c:pt>
                <c:pt idx="1720">
                  <c:v>153.6</c:v>
                </c:pt>
                <c:pt idx="1721">
                  <c:v>151.69999999999999</c:v>
                </c:pt>
                <c:pt idx="1722">
                  <c:v>149.1</c:v>
                </c:pt>
                <c:pt idx="1723">
                  <c:v>143.75</c:v>
                </c:pt>
                <c:pt idx="1724">
                  <c:v>137.69999999999999</c:v>
                </c:pt>
                <c:pt idx="1725">
                  <c:v>130</c:v>
                </c:pt>
                <c:pt idx="1726">
                  <c:v>138</c:v>
                </c:pt>
                <c:pt idx="1727">
                  <c:v>137.30000000000001</c:v>
                </c:pt>
                <c:pt idx="1728">
                  <c:v>139.94999999999999</c:v>
                </c:pt>
                <c:pt idx="1729">
                  <c:v>142.80000000000001</c:v>
                </c:pt>
                <c:pt idx="1730">
                  <c:v>143.9</c:v>
                </c:pt>
                <c:pt idx="1731">
                  <c:v>141</c:v>
                </c:pt>
                <c:pt idx="1732">
                  <c:v>144.4</c:v>
                </c:pt>
                <c:pt idx="1733">
                  <c:v>138.80000000000001</c:v>
                </c:pt>
                <c:pt idx="1734">
                  <c:v>138.5</c:v>
                </c:pt>
                <c:pt idx="1735">
                  <c:v>139.9</c:v>
                </c:pt>
                <c:pt idx="1736">
                  <c:v>141.25</c:v>
                </c:pt>
                <c:pt idx="1737">
                  <c:v>143.94999999999999</c:v>
                </c:pt>
                <c:pt idx="1738">
                  <c:v>144.55000000000001</c:v>
                </c:pt>
                <c:pt idx="1739">
                  <c:v>142.80000000000001</c:v>
                </c:pt>
                <c:pt idx="1740">
                  <c:v>145.05000000000001</c:v>
                </c:pt>
                <c:pt idx="1741">
                  <c:v>146.5</c:v>
                </c:pt>
                <c:pt idx="1742">
                  <c:v>150.55000000000001</c:v>
                </c:pt>
                <c:pt idx="1743">
                  <c:v>150.4</c:v>
                </c:pt>
                <c:pt idx="1744">
                  <c:v>146.94999999999999</c:v>
                </c:pt>
                <c:pt idx="1745">
                  <c:v>142.35</c:v>
                </c:pt>
                <c:pt idx="1746">
                  <c:v>140.80000000000001</c:v>
                </c:pt>
                <c:pt idx="1747">
                  <c:v>144.44999999999999</c:v>
                </c:pt>
                <c:pt idx="1748">
                  <c:v>145.4</c:v>
                </c:pt>
                <c:pt idx="1749">
                  <c:v>140.94999999999999</c:v>
                </c:pt>
                <c:pt idx="1750">
                  <c:v>136.05000000000001</c:v>
                </c:pt>
                <c:pt idx="1751">
                  <c:v>133.05000000000001</c:v>
                </c:pt>
                <c:pt idx="1752">
                  <c:v>133.5</c:v>
                </c:pt>
                <c:pt idx="1753">
                  <c:v>136.80000000000001</c:v>
                </c:pt>
                <c:pt idx="1754">
                  <c:v>138.30000000000001</c:v>
                </c:pt>
                <c:pt idx="1755">
                  <c:v>134.19999999999999</c:v>
                </c:pt>
                <c:pt idx="1756">
                  <c:v>134.80000000000001</c:v>
                </c:pt>
                <c:pt idx="1757">
                  <c:v>133.6</c:v>
                </c:pt>
                <c:pt idx="1758">
                  <c:v>126.9</c:v>
                </c:pt>
                <c:pt idx="1759">
                  <c:v>126.9</c:v>
                </c:pt>
                <c:pt idx="1760">
                  <c:v>127.65</c:v>
                </c:pt>
                <c:pt idx="1761">
                  <c:v>133.80000000000001</c:v>
                </c:pt>
                <c:pt idx="1762">
                  <c:v>132.30000000000001</c:v>
                </c:pt>
                <c:pt idx="1763">
                  <c:v>134.6</c:v>
                </c:pt>
                <c:pt idx="1764">
                  <c:v>134.55000000000001</c:v>
                </c:pt>
                <c:pt idx="1765">
                  <c:v>130.6</c:v>
                </c:pt>
                <c:pt idx="1766">
                  <c:v>129.6</c:v>
                </c:pt>
                <c:pt idx="1767">
                  <c:v>134.9</c:v>
                </c:pt>
                <c:pt idx="1768">
                  <c:v>141</c:v>
                </c:pt>
                <c:pt idx="1769">
                  <c:v>143.75</c:v>
                </c:pt>
                <c:pt idx="1770">
                  <c:v>144.25</c:v>
                </c:pt>
                <c:pt idx="1771">
                  <c:v>142.85</c:v>
                </c:pt>
                <c:pt idx="1772">
                  <c:v>146.6</c:v>
                </c:pt>
                <c:pt idx="1773">
                  <c:v>145.75</c:v>
                </c:pt>
                <c:pt idx="1774">
                  <c:v>148</c:v>
                </c:pt>
                <c:pt idx="1775">
                  <c:v>146.15</c:v>
                </c:pt>
                <c:pt idx="1776">
                  <c:v>143.30000000000001</c:v>
                </c:pt>
                <c:pt idx="1777">
                  <c:v>144.4</c:v>
                </c:pt>
                <c:pt idx="1778">
                  <c:v>140.69999999999999</c:v>
                </c:pt>
                <c:pt idx="1779">
                  <c:v>144.44999999999999</c:v>
                </c:pt>
                <c:pt idx="1780">
                  <c:v>143.44999999999999</c:v>
                </c:pt>
                <c:pt idx="1781">
                  <c:v>140.69999999999999</c:v>
                </c:pt>
                <c:pt idx="1782">
                  <c:v>139.5</c:v>
                </c:pt>
                <c:pt idx="1783">
                  <c:v>146.5</c:v>
                </c:pt>
                <c:pt idx="1784">
                  <c:v>146.1</c:v>
                </c:pt>
                <c:pt idx="1785">
                  <c:v>144.5</c:v>
                </c:pt>
                <c:pt idx="1786">
                  <c:v>138.80000000000001</c:v>
                </c:pt>
                <c:pt idx="1787">
                  <c:v>138.6</c:v>
                </c:pt>
                <c:pt idx="1788">
                  <c:v>138.94999999999999</c:v>
                </c:pt>
                <c:pt idx="1789">
                  <c:v>138.85</c:v>
                </c:pt>
                <c:pt idx="1790">
                  <c:v>136.15</c:v>
                </c:pt>
                <c:pt idx="1791">
                  <c:v>139</c:v>
                </c:pt>
                <c:pt idx="1792">
                  <c:v>134.9</c:v>
                </c:pt>
                <c:pt idx="1793">
                  <c:v>134.75</c:v>
                </c:pt>
                <c:pt idx="1794">
                  <c:v>137.05000000000001</c:v>
                </c:pt>
                <c:pt idx="1795">
                  <c:v>133.44999999999999</c:v>
                </c:pt>
                <c:pt idx="1796">
                  <c:v>131</c:v>
                </c:pt>
                <c:pt idx="1797">
                  <c:v>131.25</c:v>
                </c:pt>
                <c:pt idx="1798">
                  <c:v>127.95</c:v>
                </c:pt>
                <c:pt idx="1799">
                  <c:v>129.25</c:v>
                </c:pt>
                <c:pt idx="1800">
                  <c:v>125.5</c:v>
                </c:pt>
                <c:pt idx="1801">
                  <c:v>127.7</c:v>
                </c:pt>
                <c:pt idx="1802">
                  <c:v>124.4</c:v>
                </c:pt>
                <c:pt idx="1803">
                  <c:v>125.4</c:v>
                </c:pt>
                <c:pt idx="1804">
                  <c:v>125.95</c:v>
                </c:pt>
                <c:pt idx="1805">
                  <c:v>132.85</c:v>
                </c:pt>
                <c:pt idx="1806">
                  <c:v>132.80000000000001</c:v>
                </c:pt>
                <c:pt idx="1807">
                  <c:v>138.25</c:v>
                </c:pt>
                <c:pt idx="1808">
                  <c:v>138.05000000000001</c:v>
                </c:pt>
                <c:pt idx="1809">
                  <c:v>137.25</c:v>
                </c:pt>
                <c:pt idx="1810">
                  <c:v>139.25</c:v>
                </c:pt>
                <c:pt idx="1811">
                  <c:v>138.5</c:v>
                </c:pt>
                <c:pt idx="1812">
                  <c:v>137.6</c:v>
                </c:pt>
                <c:pt idx="1813">
                  <c:v>134.05000000000001</c:v>
                </c:pt>
                <c:pt idx="1814">
                  <c:v>137.1</c:v>
                </c:pt>
                <c:pt idx="1815">
                  <c:v>131.80000000000001</c:v>
                </c:pt>
                <c:pt idx="1816">
                  <c:v>130.75</c:v>
                </c:pt>
                <c:pt idx="1817">
                  <c:v>127.3</c:v>
                </c:pt>
                <c:pt idx="1818">
                  <c:v>129.1</c:v>
                </c:pt>
                <c:pt idx="1819">
                  <c:v>127.35</c:v>
                </c:pt>
                <c:pt idx="1820">
                  <c:v>127.75</c:v>
                </c:pt>
                <c:pt idx="1821">
                  <c:v>132.05000000000001</c:v>
                </c:pt>
                <c:pt idx="1822">
                  <c:v>130.94999999999999</c:v>
                </c:pt>
                <c:pt idx="1823">
                  <c:v>132</c:v>
                </c:pt>
                <c:pt idx="1824">
                  <c:v>134</c:v>
                </c:pt>
                <c:pt idx="1825">
                  <c:v>134</c:v>
                </c:pt>
                <c:pt idx="1826">
                  <c:v>134.94999999999999</c:v>
                </c:pt>
                <c:pt idx="1827">
                  <c:v>132.15</c:v>
                </c:pt>
                <c:pt idx="1828">
                  <c:v>136.44999999999999</c:v>
                </c:pt>
                <c:pt idx="1829">
                  <c:v>138.9</c:v>
                </c:pt>
                <c:pt idx="1830">
                  <c:v>137.80000000000001</c:v>
                </c:pt>
                <c:pt idx="1831">
                  <c:v>138.25</c:v>
                </c:pt>
                <c:pt idx="1832">
                  <c:v>136.6</c:v>
                </c:pt>
                <c:pt idx="1833">
                  <c:v>134.44999999999999</c:v>
                </c:pt>
                <c:pt idx="1834">
                  <c:v>132.6</c:v>
                </c:pt>
                <c:pt idx="1835">
                  <c:v>132.1</c:v>
                </c:pt>
                <c:pt idx="1836">
                  <c:v>137.19999999999999</c:v>
                </c:pt>
                <c:pt idx="1837">
                  <c:v>138.5</c:v>
                </c:pt>
                <c:pt idx="1838">
                  <c:v>138.30000000000001</c:v>
                </c:pt>
                <c:pt idx="1839">
                  <c:v>136.80000000000001</c:v>
                </c:pt>
                <c:pt idx="1840">
                  <c:v>138.9</c:v>
                </c:pt>
                <c:pt idx="1841">
                  <c:v>139.15</c:v>
                </c:pt>
                <c:pt idx="1842">
                  <c:v>139.1</c:v>
                </c:pt>
                <c:pt idx="1843">
                  <c:v>143.9</c:v>
                </c:pt>
                <c:pt idx="1844">
                  <c:v>146.5</c:v>
                </c:pt>
                <c:pt idx="1845">
                  <c:v>147.35</c:v>
                </c:pt>
                <c:pt idx="1846">
                  <c:v>145.94999999999999</c:v>
                </c:pt>
                <c:pt idx="1847">
                  <c:v>145.15</c:v>
                </c:pt>
                <c:pt idx="1848">
                  <c:v>147</c:v>
                </c:pt>
                <c:pt idx="1849">
                  <c:v>146.85</c:v>
                </c:pt>
                <c:pt idx="1850">
                  <c:v>147</c:v>
                </c:pt>
                <c:pt idx="1851">
                  <c:v>146.80000000000001</c:v>
                </c:pt>
                <c:pt idx="1852">
                  <c:v>150.80000000000001</c:v>
                </c:pt>
                <c:pt idx="1853">
                  <c:v>146.4</c:v>
                </c:pt>
                <c:pt idx="1854">
                  <c:v>143.80000000000001</c:v>
                </c:pt>
                <c:pt idx="1855">
                  <c:v>145.65</c:v>
                </c:pt>
                <c:pt idx="1856">
                  <c:v>144.9</c:v>
                </c:pt>
                <c:pt idx="1857">
                  <c:v>144.9</c:v>
                </c:pt>
                <c:pt idx="1858">
                  <c:v>145.4</c:v>
                </c:pt>
                <c:pt idx="1859">
                  <c:v>142.75</c:v>
                </c:pt>
                <c:pt idx="1860">
                  <c:v>144.05000000000001</c:v>
                </c:pt>
                <c:pt idx="1861">
                  <c:v>143.9</c:v>
                </c:pt>
                <c:pt idx="1862">
                  <c:v>143.80000000000001</c:v>
                </c:pt>
                <c:pt idx="1863">
                  <c:v>144</c:v>
                </c:pt>
                <c:pt idx="1864">
                  <c:v>146.19999999999999</c:v>
                </c:pt>
                <c:pt idx="1865">
                  <c:v>147</c:v>
                </c:pt>
                <c:pt idx="1866">
                  <c:v>145</c:v>
                </c:pt>
                <c:pt idx="1867">
                  <c:v>143.05000000000001</c:v>
                </c:pt>
                <c:pt idx="1868">
                  <c:v>145.30000000000001</c:v>
                </c:pt>
                <c:pt idx="1869">
                  <c:v>145.4</c:v>
                </c:pt>
                <c:pt idx="1870">
                  <c:v>144.35</c:v>
                </c:pt>
                <c:pt idx="1871">
                  <c:v>144.55000000000001</c:v>
                </c:pt>
                <c:pt idx="1872">
                  <c:v>145</c:v>
                </c:pt>
                <c:pt idx="1873">
                  <c:v>147.4</c:v>
                </c:pt>
                <c:pt idx="1874">
                  <c:v>147.69999999999999</c:v>
                </c:pt>
                <c:pt idx="1875">
                  <c:v>147.19999999999999</c:v>
                </c:pt>
                <c:pt idx="1876">
                  <c:v>143.4</c:v>
                </c:pt>
                <c:pt idx="1877">
                  <c:v>144.65</c:v>
                </c:pt>
                <c:pt idx="1878">
                  <c:v>149.6</c:v>
                </c:pt>
                <c:pt idx="1879">
                  <c:v>150.19999999999999</c:v>
                </c:pt>
                <c:pt idx="1880">
                  <c:v>153</c:v>
                </c:pt>
                <c:pt idx="1881">
                  <c:v>153.25</c:v>
                </c:pt>
                <c:pt idx="1882">
                  <c:v>153.94999999999999</c:v>
                </c:pt>
                <c:pt idx="1883">
                  <c:v>156.55000000000001</c:v>
                </c:pt>
                <c:pt idx="1884">
                  <c:v>154</c:v>
                </c:pt>
                <c:pt idx="1885">
                  <c:v>153.1</c:v>
                </c:pt>
                <c:pt idx="1886">
                  <c:v>153.44999999999999</c:v>
                </c:pt>
                <c:pt idx="1887">
                  <c:v>153.30000000000001</c:v>
                </c:pt>
                <c:pt idx="1888">
                  <c:v>151</c:v>
                </c:pt>
                <c:pt idx="1889">
                  <c:v>152.15</c:v>
                </c:pt>
                <c:pt idx="1890">
                  <c:v>152.5</c:v>
                </c:pt>
                <c:pt idx="1891">
                  <c:v>149.65</c:v>
                </c:pt>
                <c:pt idx="1892">
                  <c:v>147.75</c:v>
                </c:pt>
                <c:pt idx="1893">
                  <c:v>149.94999999999999</c:v>
                </c:pt>
                <c:pt idx="1894">
                  <c:v>149.69999999999999</c:v>
                </c:pt>
                <c:pt idx="1895">
                  <c:v>147.69999999999999</c:v>
                </c:pt>
                <c:pt idx="1896">
                  <c:v>144.30000000000001</c:v>
                </c:pt>
                <c:pt idx="1897">
                  <c:v>143.94999999999999</c:v>
                </c:pt>
                <c:pt idx="1898">
                  <c:v>143.94999999999999</c:v>
                </c:pt>
                <c:pt idx="1899">
                  <c:v>143.94999999999999</c:v>
                </c:pt>
                <c:pt idx="1900">
                  <c:v>141.05000000000001</c:v>
                </c:pt>
                <c:pt idx="1901">
                  <c:v>142.9</c:v>
                </c:pt>
                <c:pt idx="1902">
                  <c:v>144.85</c:v>
                </c:pt>
                <c:pt idx="1903">
                  <c:v>141.1</c:v>
                </c:pt>
                <c:pt idx="1904">
                  <c:v>141.15</c:v>
                </c:pt>
                <c:pt idx="1905">
                  <c:v>145.44999999999999</c:v>
                </c:pt>
                <c:pt idx="1906">
                  <c:v>142.9</c:v>
                </c:pt>
                <c:pt idx="1907">
                  <c:v>141.15</c:v>
                </c:pt>
                <c:pt idx="1908">
                  <c:v>143.25</c:v>
                </c:pt>
                <c:pt idx="1909">
                  <c:v>139</c:v>
                </c:pt>
                <c:pt idx="1910">
                  <c:v>144.30000000000001</c:v>
                </c:pt>
                <c:pt idx="1911">
                  <c:v>144.30000000000001</c:v>
                </c:pt>
                <c:pt idx="1912">
                  <c:v>143.25</c:v>
                </c:pt>
                <c:pt idx="1913">
                  <c:v>144.75</c:v>
                </c:pt>
                <c:pt idx="1914">
                  <c:v>141.19999999999999</c:v>
                </c:pt>
                <c:pt idx="1915">
                  <c:v>141.19999999999999</c:v>
                </c:pt>
                <c:pt idx="1916">
                  <c:v>141.85</c:v>
                </c:pt>
                <c:pt idx="1917">
                  <c:v>142.55000000000001</c:v>
                </c:pt>
                <c:pt idx="1918">
                  <c:v>141.44999999999999</c:v>
                </c:pt>
                <c:pt idx="1919">
                  <c:v>139.1</c:v>
                </c:pt>
                <c:pt idx="1920">
                  <c:v>136.6</c:v>
                </c:pt>
                <c:pt idx="1921">
                  <c:v>134.5</c:v>
                </c:pt>
                <c:pt idx="1922">
                  <c:v>135.5</c:v>
                </c:pt>
                <c:pt idx="1923">
                  <c:v>136.15</c:v>
                </c:pt>
                <c:pt idx="1924">
                  <c:v>133.80000000000001</c:v>
                </c:pt>
                <c:pt idx="1925">
                  <c:v>132.44999999999999</c:v>
                </c:pt>
                <c:pt idx="1926">
                  <c:v>133.69999999999999</c:v>
                </c:pt>
                <c:pt idx="1927">
                  <c:v>133.30000000000001</c:v>
                </c:pt>
                <c:pt idx="1928">
                  <c:v>132.80000000000001</c:v>
                </c:pt>
                <c:pt idx="1929">
                  <c:v>134.15</c:v>
                </c:pt>
                <c:pt idx="1930">
                  <c:v>136</c:v>
                </c:pt>
                <c:pt idx="1931">
                  <c:v>133.30000000000001</c:v>
                </c:pt>
                <c:pt idx="1932">
                  <c:v>135.65</c:v>
                </c:pt>
                <c:pt idx="1933">
                  <c:v>135.94999999999999</c:v>
                </c:pt>
                <c:pt idx="1934">
                  <c:v>135.65</c:v>
                </c:pt>
                <c:pt idx="1935">
                  <c:v>136.9</c:v>
                </c:pt>
                <c:pt idx="1936">
                  <c:v>134.19999999999999</c:v>
                </c:pt>
                <c:pt idx="1937">
                  <c:v>133.6</c:v>
                </c:pt>
                <c:pt idx="1938">
                  <c:v>132.65</c:v>
                </c:pt>
                <c:pt idx="1939">
                  <c:v>132.44999999999999</c:v>
                </c:pt>
                <c:pt idx="1940">
                  <c:v>133.05000000000001</c:v>
                </c:pt>
                <c:pt idx="1941">
                  <c:v>138.80000000000001</c:v>
                </c:pt>
                <c:pt idx="1942">
                  <c:v>136.9</c:v>
                </c:pt>
                <c:pt idx="1943">
                  <c:v>137.25</c:v>
                </c:pt>
                <c:pt idx="1944">
                  <c:v>135.4</c:v>
                </c:pt>
                <c:pt idx="1945">
                  <c:v>135</c:v>
                </c:pt>
                <c:pt idx="1946">
                  <c:v>135.94999999999999</c:v>
                </c:pt>
                <c:pt idx="1947">
                  <c:v>138.35</c:v>
                </c:pt>
                <c:pt idx="1948">
                  <c:v>140.55000000000001</c:v>
                </c:pt>
                <c:pt idx="1949">
                  <c:v>139.35</c:v>
                </c:pt>
                <c:pt idx="1950">
                  <c:v>142.80000000000001</c:v>
                </c:pt>
                <c:pt idx="1951">
                  <c:v>142.80000000000001</c:v>
                </c:pt>
                <c:pt idx="1952">
                  <c:v>141.44999999999999</c:v>
                </c:pt>
                <c:pt idx="1953">
                  <c:v>140.85</c:v>
                </c:pt>
                <c:pt idx="1954">
                  <c:v>138.69999999999999</c:v>
                </c:pt>
                <c:pt idx="1955">
                  <c:v>139.30000000000001</c:v>
                </c:pt>
                <c:pt idx="1956">
                  <c:v>140.80000000000001</c:v>
                </c:pt>
                <c:pt idx="1957">
                  <c:v>140.44999999999999</c:v>
                </c:pt>
                <c:pt idx="1958">
                  <c:v>145.1</c:v>
                </c:pt>
                <c:pt idx="1959">
                  <c:v>147.9</c:v>
                </c:pt>
                <c:pt idx="1960">
                  <c:v>149.69999999999999</c:v>
                </c:pt>
                <c:pt idx="1961">
                  <c:v>150.4</c:v>
                </c:pt>
                <c:pt idx="1962">
                  <c:v>150.05000000000001</c:v>
                </c:pt>
                <c:pt idx="1963">
                  <c:v>149.05000000000001</c:v>
                </c:pt>
                <c:pt idx="1964">
                  <c:v>148.6</c:v>
                </c:pt>
                <c:pt idx="1965">
                  <c:v>148.94999999999999</c:v>
                </c:pt>
                <c:pt idx="1966">
                  <c:v>148.19999999999999</c:v>
                </c:pt>
                <c:pt idx="1967">
                  <c:v>147.5</c:v>
                </c:pt>
                <c:pt idx="1968">
                  <c:v>150.15</c:v>
                </c:pt>
                <c:pt idx="1969">
                  <c:v>149.69999999999999</c:v>
                </c:pt>
                <c:pt idx="1970">
                  <c:v>149.9</c:v>
                </c:pt>
                <c:pt idx="1971">
                  <c:v>151.30000000000001</c:v>
                </c:pt>
                <c:pt idx="1972">
                  <c:v>151.5</c:v>
                </c:pt>
                <c:pt idx="1973">
                  <c:v>150.30000000000001</c:v>
                </c:pt>
                <c:pt idx="1974">
                  <c:v>147.25</c:v>
                </c:pt>
                <c:pt idx="1975">
                  <c:v>149.55000000000001</c:v>
                </c:pt>
                <c:pt idx="1976">
                  <c:v>152.55000000000001</c:v>
                </c:pt>
                <c:pt idx="1977">
                  <c:v>155.65</c:v>
                </c:pt>
                <c:pt idx="1978">
                  <c:v>157.65</c:v>
                </c:pt>
                <c:pt idx="1979">
                  <c:v>157.44999999999999</c:v>
                </c:pt>
                <c:pt idx="1980">
                  <c:v>156.4</c:v>
                </c:pt>
                <c:pt idx="1981">
                  <c:v>158.35</c:v>
                </c:pt>
                <c:pt idx="1982">
                  <c:v>156.69999999999999</c:v>
                </c:pt>
                <c:pt idx="1983">
                  <c:v>162.5</c:v>
                </c:pt>
                <c:pt idx="1984">
                  <c:v>161.55000000000001</c:v>
                </c:pt>
                <c:pt idx="1985">
                  <c:v>164.1</c:v>
                </c:pt>
                <c:pt idx="1986">
                  <c:v>164.8</c:v>
                </c:pt>
                <c:pt idx="1987">
                  <c:v>162.4</c:v>
                </c:pt>
                <c:pt idx="1988">
                  <c:v>161.85</c:v>
                </c:pt>
                <c:pt idx="1989">
                  <c:v>162.15</c:v>
                </c:pt>
                <c:pt idx="1990">
                  <c:v>162.1</c:v>
                </c:pt>
                <c:pt idx="1991">
                  <c:v>163.80000000000001</c:v>
                </c:pt>
                <c:pt idx="1992">
                  <c:v>164.8</c:v>
                </c:pt>
                <c:pt idx="1993">
                  <c:v>164.55</c:v>
                </c:pt>
                <c:pt idx="1994">
                  <c:v>164.5</c:v>
                </c:pt>
                <c:pt idx="1995">
                  <c:v>163.95</c:v>
                </c:pt>
                <c:pt idx="1996">
                  <c:v>162.94999999999999</c:v>
                </c:pt>
                <c:pt idx="1997">
                  <c:v>162.69999999999999</c:v>
                </c:pt>
                <c:pt idx="1998">
                  <c:v>162.1</c:v>
                </c:pt>
                <c:pt idx="1999">
                  <c:v>164.25</c:v>
                </c:pt>
                <c:pt idx="2000">
                  <c:v>163</c:v>
                </c:pt>
                <c:pt idx="2001">
                  <c:v>163.5</c:v>
                </c:pt>
                <c:pt idx="2002">
                  <c:v>161</c:v>
                </c:pt>
                <c:pt idx="2003">
                  <c:v>162.15</c:v>
                </c:pt>
                <c:pt idx="2004">
                  <c:v>163.80000000000001</c:v>
                </c:pt>
                <c:pt idx="2005">
                  <c:v>160.55000000000001</c:v>
                </c:pt>
                <c:pt idx="2006">
                  <c:v>161.5</c:v>
                </c:pt>
                <c:pt idx="2007">
                  <c:v>164.05</c:v>
                </c:pt>
                <c:pt idx="2008">
                  <c:v>163.30000000000001</c:v>
                </c:pt>
                <c:pt idx="2009">
                  <c:v>163</c:v>
                </c:pt>
                <c:pt idx="2010">
                  <c:v>160.9</c:v>
                </c:pt>
                <c:pt idx="2011">
                  <c:v>162.55000000000001</c:v>
                </c:pt>
                <c:pt idx="2012">
                  <c:v>161.69999999999999</c:v>
                </c:pt>
                <c:pt idx="2013">
                  <c:v>163.65</c:v>
                </c:pt>
                <c:pt idx="2014">
                  <c:v>163.69999999999999</c:v>
                </c:pt>
                <c:pt idx="2015">
                  <c:v>162.75</c:v>
                </c:pt>
                <c:pt idx="2016">
                  <c:v>162.44999999999999</c:v>
                </c:pt>
                <c:pt idx="2017">
                  <c:v>162.6</c:v>
                </c:pt>
                <c:pt idx="2018">
                  <c:v>162.44999999999999</c:v>
                </c:pt>
                <c:pt idx="2019">
                  <c:v>161.4</c:v>
                </c:pt>
                <c:pt idx="2020">
                  <c:v>161.85</c:v>
                </c:pt>
                <c:pt idx="2021">
                  <c:v>160.80000000000001</c:v>
                </c:pt>
                <c:pt idx="2022">
                  <c:v>159.15</c:v>
                </c:pt>
                <c:pt idx="2023">
                  <c:v>155.1</c:v>
                </c:pt>
                <c:pt idx="2024">
                  <c:v>156.94999999999999</c:v>
                </c:pt>
                <c:pt idx="2025">
                  <c:v>160.1</c:v>
                </c:pt>
                <c:pt idx="2026">
                  <c:v>161.25</c:v>
                </c:pt>
                <c:pt idx="2027">
                  <c:v>162.05000000000001</c:v>
                </c:pt>
                <c:pt idx="2028">
                  <c:v>163.15</c:v>
                </c:pt>
                <c:pt idx="2029">
                  <c:v>161.9</c:v>
                </c:pt>
                <c:pt idx="2030">
                  <c:v>162.25</c:v>
                </c:pt>
                <c:pt idx="2031">
                  <c:v>166.1</c:v>
                </c:pt>
                <c:pt idx="2032">
                  <c:v>166.65</c:v>
                </c:pt>
                <c:pt idx="2033">
                  <c:v>168.5</c:v>
                </c:pt>
                <c:pt idx="2034">
                  <c:v>172</c:v>
                </c:pt>
                <c:pt idx="2035">
                  <c:v>172.35</c:v>
                </c:pt>
                <c:pt idx="2036">
                  <c:v>172.5</c:v>
                </c:pt>
                <c:pt idx="2037">
                  <c:v>172.9</c:v>
                </c:pt>
                <c:pt idx="2038">
                  <c:v>171.95</c:v>
                </c:pt>
                <c:pt idx="2039">
                  <c:v>167.8</c:v>
                </c:pt>
                <c:pt idx="2040">
                  <c:v>167.8</c:v>
                </c:pt>
                <c:pt idx="2041">
                  <c:v>169.4</c:v>
                </c:pt>
                <c:pt idx="2042">
                  <c:v>170.45</c:v>
                </c:pt>
                <c:pt idx="2043">
                  <c:v>171.75</c:v>
                </c:pt>
                <c:pt idx="2044">
                  <c:v>173.15</c:v>
                </c:pt>
                <c:pt idx="2045">
                  <c:v>173.85</c:v>
                </c:pt>
                <c:pt idx="2046">
                  <c:v>172.95</c:v>
                </c:pt>
                <c:pt idx="2047">
                  <c:v>173.3</c:v>
                </c:pt>
                <c:pt idx="2048">
                  <c:v>171.2</c:v>
                </c:pt>
                <c:pt idx="2049">
                  <c:v>171.8</c:v>
                </c:pt>
                <c:pt idx="2050">
                  <c:v>168.2</c:v>
                </c:pt>
                <c:pt idx="2051">
                  <c:v>169.1</c:v>
                </c:pt>
                <c:pt idx="2052">
                  <c:v>169</c:v>
                </c:pt>
                <c:pt idx="2053">
                  <c:v>169.1</c:v>
                </c:pt>
                <c:pt idx="2054">
                  <c:v>171.35</c:v>
                </c:pt>
                <c:pt idx="2055">
                  <c:v>170.35</c:v>
                </c:pt>
                <c:pt idx="2056">
                  <c:v>168</c:v>
                </c:pt>
                <c:pt idx="2057">
                  <c:v>165.55</c:v>
                </c:pt>
                <c:pt idx="2058">
                  <c:v>169.35</c:v>
                </c:pt>
                <c:pt idx="2059">
                  <c:v>168.8</c:v>
                </c:pt>
                <c:pt idx="2060">
                  <c:v>168.95</c:v>
                </c:pt>
                <c:pt idx="2061">
                  <c:v>169.8</c:v>
                </c:pt>
                <c:pt idx="2062">
                  <c:v>171.45</c:v>
                </c:pt>
                <c:pt idx="2063">
                  <c:v>170.9</c:v>
                </c:pt>
                <c:pt idx="2064">
                  <c:v>172.35</c:v>
                </c:pt>
                <c:pt idx="2065">
                  <c:v>174.3</c:v>
                </c:pt>
                <c:pt idx="2066">
                  <c:v>180.7</c:v>
                </c:pt>
                <c:pt idx="2067">
                  <c:v>180.45</c:v>
                </c:pt>
                <c:pt idx="2068">
                  <c:v>178.65</c:v>
                </c:pt>
                <c:pt idx="2069">
                  <c:v>179.2</c:v>
                </c:pt>
                <c:pt idx="2070">
                  <c:v>176.1</c:v>
                </c:pt>
                <c:pt idx="2071">
                  <c:v>176.05</c:v>
                </c:pt>
                <c:pt idx="2072">
                  <c:v>179.6</c:v>
                </c:pt>
                <c:pt idx="2073">
                  <c:v>180</c:v>
                </c:pt>
                <c:pt idx="2074">
                  <c:v>180.3</c:v>
                </c:pt>
                <c:pt idx="2075">
                  <c:v>179.8</c:v>
                </c:pt>
                <c:pt idx="2076">
                  <c:v>178.5</c:v>
                </c:pt>
                <c:pt idx="2077">
                  <c:v>178.6</c:v>
                </c:pt>
                <c:pt idx="2078">
                  <c:v>180.05</c:v>
                </c:pt>
                <c:pt idx="2079">
                  <c:v>180.2</c:v>
                </c:pt>
                <c:pt idx="2080">
                  <c:v>182.55</c:v>
                </c:pt>
                <c:pt idx="2081">
                  <c:v>183.9</c:v>
                </c:pt>
                <c:pt idx="2082">
                  <c:v>184</c:v>
                </c:pt>
                <c:pt idx="2083">
                  <c:v>183.75</c:v>
                </c:pt>
                <c:pt idx="2084">
                  <c:v>183.75</c:v>
                </c:pt>
                <c:pt idx="2085">
                  <c:v>183.75</c:v>
                </c:pt>
                <c:pt idx="2086">
                  <c:v>187.9</c:v>
                </c:pt>
                <c:pt idx="2087">
                  <c:v>184.95</c:v>
                </c:pt>
                <c:pt idx="2088">
                  <c:v>181.95</c:v>
                </c:pt>
                <c:pt idx="2089">
                  <c:v>181.95</c:v>
                </c:pt>
                <c:pt idx="2090">
                  <c:v>187.95</c:v>
                </c:pt>
                <c:pt idx="2091">
                  <c:v>183.7</c:v>
                </c:pt>
                <c:pt idx="2092">
                  <c:v>186.2</c:v>
                </c:pt>
                <c:pt idx="2093">
                  <c:v>181.7</c:v>
                </c:pt>
                <c:pt idx="2094">
                  <c:v>180.5</c:v>
                </c:pt>
                <c:pt idx="2095">
                  <c:v>177.75</c:v>
                </c:pt>
                <c:pt idx="2096">
                  <c:v>176.5</c:v>
                </c:pt>
                <c:pt idx="2097">
                  <c:v>175.25</c:v>
                </c:pt>
                <c:pt idx="2098">
                  <c:v>177.25</c:v>
                </c:pt>
                <c:pt idx="2099">
                  <c:v>177.65</c:v>
                </c:pt>
                <c:pt idx="2100">
                  <c:v>178.05</c:v>
                </c:pt>
                <c:pt idx="2101">
                  <c:v>176.1</c:v>
                </c:pt>
                <c:pt idx="2102">
                  <c:v>176.2</c:v>
                </c:pt>
                <c:pt idx="2103">
                  <c:v>176.9</c:v>
                </c:pt>
                <c:pt idx="2104">
                  <c:v>175</c:v>
                </c:pt>
                <c:pt idx="2105">
                  <c:v>175</c:v>
                </c:pt>
                <c:pt idx="2106">
                  <c:v>174.9</c:v>
                </c:pt>
                <c:pt idx="2107">
                  <c:v>174.75</c:v>
                </c:pt>
                <c:pt idx="2108">
                  <c:v>172.85</c:v>
                </c:pt>
                <c:pt idx="2109">
                  <c:v>174</c:v>
                </c:pt>
                <c:pt idx="2110">
                  <c:v>175.55</c:v>
                </c:pt>
                <c:pt idx="2111">
                  <c:v>174.05</c:v>
                </c:pt>
                <c:pt idx="2112">
                  <c:v>172.75</c:v>
                </c:pt>
                <c:pt idx="2113">
                  <c:v>170.55</c:v>
                </c:pt>
                <c:pt idx="2114">
                  <c:v>173.15</c:v>
                </c:pt>
                <c:pt idx="2115">
                  <c:v>170.65</c:v>
                </c:pt>
                <c:pt idx="2116">
                  <c:v>170.1</c:v>
                </c:pt>
                <c:pt idx="2117">
                  <c:v>172.15</c:v>
                </c:pt>
                <c:pt idx="2118">
                  <c:v>171.05</c:v>
                </c:pt>
                <c:pt idx="2119">
                  <c:v>173.25</c:v>
                </c:pt>
                <c:pt idx="2120">
                  <c:v>174.7</c:v>
                </c:pt>
                <c:pt idx="2121">
                  <c:v>173.55</c:v>
                </c:pt>
                <c:pt idx="2122">
                  <c:v>172.6</c:v>
                </c:pt>
                <c:pt idx="2123">
                  <c:v>176.05</c:v>
                </c:pt>
                <c:pt idx="2124">
                  <c:v>177</c:v>
                </c:pt>
                <c:pt idx="2125">
                  <c:v>174.6</c:v>
                </c:pt>
                <c:pt idx="2126">
                  <c:v>171.35</c:v>
                </c:pt>
                <c:pt idx="2127">
                  <c:v>173.5</c:v>
                </c:pt>
                <c:pt idx="2128">
                  <c:v>174.5</c:v>
                </c:pt>
                <c:pt idx="2129">
                  <c:v>172.45</c:v>
                </c:pt>
                <c:pt idx="2130">
                  <c:v>174</c:v>
                </c:pt>
                <c:pt idx="2131">
                  <c:v>176.8</c:v>
                </c:pt>
                <c:pt idx="2132">
                  <c:v>176</c:v>
                </c:pt>
                <c:pt idx="2133">
                  <c:v>175.3</c:v>
                </c:pt>
                <c:pt idx="2134">
                  <c:v>178.9</c:v>
                </c:pt>
                <c:pt idx="2135">
                  <c:v>179.8</c:v>
                </c:pt>
                <c:pt idx="2136">
                  <c:v>183.55</c:v>
                </c:pt>
                <c:pt idx="2137">
                  <c:v>185.55</c:v>
                </c:pt>
                <c:pt idx="2138">
                  <c:v>182.9</c:v>
                </c:pt>
                <c:pt idx="2139">
                  <c:v>181.25</c:v>
                </c:pt>
                <c:pt idx="2140">
                  <c:v>181.6</c:v>
                </c:pt>
                <c:pt idx="2141">
                  <c:v>184.45</c:v>
                </c:pt>
                <c:pt idx="2142">
                  <c:v>184.3</c:v>
                </c:pt>
                <c:pt idx="2143">
                  <c:v>185.25</c:v>
                </c:pt>
                <c:pt idx="2144">
                  <c:v>183.45</c:v>
                </c:pt>
                <c:pt idx="2145">
                  <c:v>184.7</c:v>
                </c:pt>
                <c:pt idx="2146">
                  <c:v>181.6</c:v>
                </c:pt>
                <c:pt idx="2147">
                  <c:v>182.4</c:v>
                </c:pt>
                <c:pt idx="2148">
                  <c:v>183</c:v>
                </c:pt>
                <c:pt idx="2149">
                  <c:v>182.9</c:v>
                </c:pt>
                <c:pt idx="2150">
                  <c:v>181.45</c:v>
                </c:pt>
                <c:pt idx="2151">
                  <c:v>181.7</c:v>
                </c:pt>
                <c:pt idx="2152">
                  <c:v>181.7</c:v>
                </c:pt>
                <c:pt idx="2153">
                  <c:v>181.7</c:v>
                </c:pt>
                <c:pt idx="2154">
                  <c:v>186.9</c:v>
                </c:pt>
                <c:pt idx="2155">
                  <c:v>187</c:v>
                </c:pt>
                <c:pt idx="2156">
                  <c:v>185.7</c:v>
                </c:pt>
                <c:pt idx="2157">
                  <c:v>182.95</c:v>
                </c:pt>
                <c:pt idx="2158">
                  <c:v>183.85</c:v>
                </c:pt>
                <c:pt idx="2159">
                  <c:v>181.9</c:v>
                </c:pt>
                <c:pt idx="2160">
                  <c:v>184.65</c:v>
                </c:pt>
                <c:pt idx="2161">
                  <c:v>187.3</c:v>
                </c:pt>
                <c:pt idx="2162">
                  <c:v>190.3</c:v>
                </c:pt>
                <c:pt idx="2163">
                  <c:v>186.45</c:v>
                </c:pt>
                <c:pt idx="2164">
                  <c:v>186.85</c:v>
                </c:pt>
                <c:pt idx="2165">
                  <c:v>183.05</c:v>
                </c:pt>
                <c:pt idx="2166">
                  <c:v>184.15</c:v>
                </c:pt>
                <c:pt idx="2167">
                  <c:v>187.4</c:v>
                </c:pt>
                <c:pt idx="2168">
                  <c:v>189.5</c:v>
                </c:pt>
                <c:pt idx="2169">
                  <c:v>195.05</c:v>
                </c:pt>
                <c:pt idx="2170">
                  <c:v>198.8</c:v>
                </c:pt>
                <c:pt idx="2171">
                  <c:v>194.45</c:v>
                </c:pt>
                <c:pt idx="2172">
                  <c:v>194.95</c:v>
                </c:pt>
                <c:pt idx="2173">
                  <c:v>199.8</c:v>
                </c:pt>
                <c:pt idx="2174">
                  <c:v>198.5</c:v>
                </c:pt>
                <c:pt idx="2175">
                  <c:v>198.5</c:v>
                </c:pt>
                <c:pt idx="2176">
                  <c:v>199</c:v>
                </c:pt>
                <c:pt idx="2177">
                  <c:v>193</c:v>
                </c:pt>
                <c:pt idx="2178">
                  <c:v>193.2</c:v>
                </c:pt>
                <c:pt idx="2179">
                  <c:v>194.45</c:v>
                </c:pt>
                <c:pt idx="2180">
                  <c:v>194.5</c:v>
                </c:pt>
                <c:pt idx="2181">
                  <c:v>194.45</c:v>
                </c:pt>
                <c:pt idx="2182">
                  <c:v>193.8</c:v>
                </c:pt>
                <c:pt idx="2183">
                  <c:v>197.65</c:v>
                </c:pt>
                <c:pt idx="2184">
                  <c:v>201.8</c:v>
                </c:pt>
                <c:pt idx="2185">
                  <c:v>202.4</c:v>
                </c:pt>
                <c:pt idx="2186">
                  <c:v>203.2</c:v>
                </c:pt>
                <c:pt idx="2187">
                  <c:v>207.45</c:v>
                </c:pt>
                <c:pt idx="2188">
                  <c:v>207.35</c:v>
                </c:pt>
                <c:pt idx="2189">
                  <c:v>208.25</c:v>
                </c:pt>
                <c:pt idx="2190">
                  <c:v>205.4</c:v>
                </c:pt>
                <c:pt idx="2191">
                  <c:v>197.7</c:v>
                </c:pt>
                <c:pt idx="2192">
                  <c:v>196</c:v>
                </c:pt>
                <c:pt idx="2193">
                  <c:v>197</c:v>
                </c:pt>
                <c:pt idx="2194">
                  <c:v>198</c:v>
                </c:pt>
                <c:pt idx="2195">
                  <c:v>193.6</c:v>
                </c:pt>
                <c:pt idx="2196">
                  <c:v>193.05</c:v>
                </c:pt>
                <c:pt idx="2197">
                  <c:v>189.25</c:v>
                </c:pt>
                <c:pt idx="2198">
                  <c:v>189.9</c:v>
                </c:pt>
                <c:pt idx="2199">
                  <c:v>191.3</c:v>
                </c:pt>
                <c:pt idx="2200">
                  <c:v>186.95</c:v>
                </c:pt>
                <c:pt idx="2201">
                  <c:v>183.9</c:v>
                </c:pt>
                <c:pt idx="2202">
                  <c:v>183.95</c:v>
                </c:pt>
                <c:pt idx="2203">
                  <c:v>182.75</c:v>
                </c:pt>
                <c:pt idx="2204">
                  <c:v>179.9</c:v>
                </c:pt>
                <c:pt idx="2205">
                  <c:v>177.7</c:v>
                </c:pt>
                <c:pt idx="2206">
                  <c:v>175.65</c:v>
                </c:pt>
                <c:pt idx="2207">
                  <c:v>180.4</c:v>
                </c:pt>
                <c:pt idx="2208">
                  <c:v>180</c:v>
                </c:pt>
                <c:pt idx="2209">
                  <c:v>179.2</c:v>
                </c:pt>
                <c:pt idx="2210">
                  <c:v>180</c:v>
                </c:pt>
                <c:pt idx="2211">
                  <c:v>173</c:v>
                </c:pt>
                <c:pt idx="2212">
                  <c:v>168.15</c:v>
                </c:pt>
                <c:pt idx="2213">
                  <c:v>164.75</c:v>
                </c:pt>
                <c:pt idx="2214">
                  <c:v>170.5</c:v>
                </c:pt>
                <c:pt idx="2215">
                  <c:v>176.35</c:v>
                </c:pt>
                <c:pt idx="2216">
                  <c:v>176.2</c:v>
                </c:pt>
                <c:pt idx="2217">
                  <c:v>179</c:v>
                </c:pt>
                <c:pt idx="2218">
                  <c:v>176.05</c:v>
                </c:pt>
                <c:pt idx="2219">
                  <c:v>178.2</c:v>
                </c:pt>
                <c:pt idx="2220">
                  <c:v>178</c:v>
                </c:pt>
                <c:pt idx="2221">
                  <c:v>180.6</c:v>
                </c:pt>
                <c:pt idx="2222">
                  <c:v>180.05</c:v>
                </c:pt>
                <c:pt idx="2223">
                  <c:v>181.8</c:v>
                </c:pt>
                <c:pt idx="2224">
                  <c:v>185.55</c:v>
                </c:pt>
                <c:pt idx="2225">
                  <c:v>184.45</c:v>
                </c:pt>
                <c:pt idx="2226">
                  <c:v>188.1</c:v>
                </c:pt>
                <c:pt idx="2227">
                  <c:v>187.85</c:v>
                </c:pt>
                <c:pt idx="2228">
                  <c:v>189.4</c:v>
                </c:pt>
                <c:pt idx="2229">
                  <c:v>185.85</c:v>
                </c:pt>
                <c:pt idx="2230">
                  <c:v>185.25</c:v>
                </c:pt>
                <c:pt idx="2231">
                  <c:v>186.85</c:v>
                </c:pt>
                <c:pt idx="2232">
                  <c:v>187.75</c:v>
                </c:pt>
                <c:pt idx="2233">
                  <c:v>189.25</c:v>
                </c:pt>
                <c:pt idx="2234">
                  <c:v>186.3</c:v>
                </c:pt>
                <c:pt idx="2235">
                  <c:v>185.85</c:v>
                </c:pt>
                <c:pt idx="2236">
                  <c:v>185.35</c:v>
                </c:pt>
                <c:pt idx="2237">
                  <c:v>185.3</c:v>
                </c:pt>
                <c:pt idx="2238">
                  <c:v>185.65</c:v>
                </c:pt>
                <c:pt idx="2239">
                  <c:v>183.65</c:v>
                </c:pt>
                <c:pt idx="2240">
                  <c:v>182.15</c:v>
                </c:pt>
                <c:pt idx="2241">
                  <c:v>185.3</c:v>
                </c:pt>
                <c:pt idx="2242">
                  <c:v>185.9</c:v>
                </c:pt>
                <c:pt idx="2243">
                  <c:v>188.65</c:v>
                </c:pt>
                <c:pt idx="2244">
                  <c:v>189.85</c:v>
                </c:pt>
                <c:pt idx="2245">
                  <c:v>185.9</c:v>
                </c:pt>
                <c:pt idx="2246">
                  <c:v>186.85</c:v>
                </c:pt>
                <c:pt idx="2247">
                  <c:v>183.2</c:v>
                </c:pt>
                <c:pt idx="2248">
                  <c:v>182.4</c:v>
                </c:pt>
                <c:pt idx="2249">
                  <c:v>183.75</c:v>
                </c:pt>
                <c:pt idx="2250">
                  <c:v>184.05</c:v>
                </c:pt>
                <c:pt idx="2251">
                  <c:v>181.45</c:v>
                </c:pt>
                <c:pt idx="2252">
                  <c:v>181.5</c:v>
                </c:pt>
                <c:pt idx="2253">
                  <c:v>181.15</c:v>
                </c:pt>
                <c:pt idx="2254">
                  <c:v>178.45</c:v>
                </c:pt>
                <c:pt idx="2255">
                  <c:v>175.5</c:v>
                </c:pt>
                <c:pt idx="2256">
                  <c:v>175</c:v>
                </c:pt>
                <c:pt idx="2257">
                  <c:v>176.95</c:v>
                </c:pt>
                <c:pt idx="2258">
                  <c:v>177.5</c:v>
                </c:pt>
                <c:pt idx="2259">
                  <c:v>172.35</c:v>
                </c:pt>
                <c:pt idx="2260">
                  <c:v>172.1</c:v>
                </c:pt>
                <c:pt idx="2261">
                  <c:v>172.15</c:v>
                </c:pt>
                <c:pt idx="2262">
                  <c:v>170.1</c:v>
                </c:pt>
                <c:pt idx="2263">
                  <c:v>175.1</c:v>
                </c:pt>
                <c:pt idx="2264">
                  <c:v>169.95</c:v>
                </c:pt>
                <c:pt idx="2265">
                  <c:v>169.3</c:v>
                </c:pt>
                <c:pt idx="2266">
                  <c:v>169.6</c:v>
                </c:pt>
                <c:pt idx="2267">
                  <c:v>171.6</c:v>
                </c:pt>
                <c:pt idx="2268">
                  <c:v>169.6</c:v>
                </c:pt>
                <c:pt idx="2269">
                  <c:v>174.4</c:v>
                </c:pt>
                <c:pt idx="2270">
                  <c:v>174.8</c:v>
                </c:pt>
                <c:pt idx="2271">
                  <c:v>177.5</c:v>
                </c:pt>
                <c:pt idx="2272">
                  <c:v>175.55</c:v>
                </c:pt>
                <c:pt idx="2273">
                  <c:v>177.95</c:v>
                </c:pt>
                <c:pt idx="2274">
                  <c:v>177.95</c:v>
                </c:pt>
                <c:pt idx="2275">
                  <c:v>177.8</c:v>
                </c:pt>
                <c:pt idx="2276">
                  <c:v>186.25</c:v>
                </c:pt>
                <c:pt idx="2277">
                  <c:v>185.55</c:v>
                </c:pt>
                <c:pt idx="2278">
                  <c:v>183.4</c:v>
                </c:pt>
                <c:pt idx="2279">
                  <c:v>184.5</c:v>
                </c:pt>
                <c:pt idx="2280">
                  <c:v>184.15</c:v>
                </c:pt>
                <c:pt idx="2281">
                  <c:v>183.35</c:v>
                </c:pt>
                <c:pt idx="2282">
                  <c:v>184</c:v>
                </c:pt>
                <c:pt idx="2283">
                  <c:v>183.4</c:v>
                </c:pt>
                <c:pt idx="2284">
                  <c:v>184.5</c:v>
                </c:pt>
                <c:pt idx="2285">
                  <c:v>183.15</c:v>
                </c:pt>
                <c:pt idx="2286">
                  <c:v>182.95</c:v>
                </c:pt>
                <c:pt idx="2287">
                  <c:v>183.95</c:v>
                </c:pt>
                <c:pt idx="2288">
                  <c:v>180.25</c:v>
                </c:pt>
                <c:pt idx="2289">
                  <c:v>180.3</c:v>
                </c:pt>
                <c:pt idx="2290">
                  <c:v>181.3</c:v>
                </c:pt>
                <c:pt idx="2291">
                  <c:v>186.1</c:v>
                </c:pt>
                <c:pt idx="2292">
                  <c:v>186.2</c:v>
                </c:pt>
                <c:pt idx="2293">
                  <c:v>187.55</c:v>
                </c:pt>
                <c:pt idx="2294">
                  <c:v>188.05</c:v>
                </c:pt>
                <c:pt idx="2295">
                  <c:v>189.85</c:v>
                </c:pt>
                <c:pt idx="2296">
                  <c:v>190.6</c:v>
                </c:pt>
                <c:pt idx="2297">
                  <c:v>192.7</c:v>
                </c:pt>
                <c:pt idx="2298">
                  <c:v>189.65</c:v>
                </c:pt>
                <c:pt idx="2299">
                  <c:v>192.3</c:v>
                </c:pt>
                <c:pt idx="2300">
                  <c:v>192.9</c:v>
                </c:pt>
                <c:pt idx="2301">
                  <c:v>194.5</c:v>
                </c:pt>
                <c:pt idx="2302">
                  <c:v>194.65</c:v>
                </c:pt>
                <c:pt idx="2303">
                  <c:v>195.05</c:v>
                </c:pt>
                <c:pt idx="2304">
                  <c:v>196.45</c:v>
                </c:pt>
                <c:pt idx="2305">
                  <c:v>192.5</c:v>
                </c:pt>
                <c:pt idx="2306">
                  <c:v>193</c:v>
                </c:pt>
                <c:pt idx="2307">
                  <c:v>192.35</c:v>
                </c:pt>
                <c:pt idx="2308">
                  <c:v>192.6</c:v>
                </c:pt>
                <c:pt idx="2309">
                  <c:v>192.85</c:v>
                </c:pt>
                <c:pt idx="2310">
                  <c:v>192.6</c:v>
                </c:pt>
                <c:pt idx="2311">
                  <c:v>192.3</c:v>
                </c:pt>
                <c:pt idx="2312">
                  <c:v>191.15</c:v>
                </c:pt>
                <c:pt idx="2313">
                  <c:v>192.4</c:v>
                </c:pt>
                <c:pt idx="2314">
                  <c:v>192</c:v>
                </c:pt>
                <c:pt idx="2315">
                  <c:v>190.55</c:v>
                </c:pt>
                <c:pt idx="2316">
                  <c:v>191.7</c:v>
                </c:pt>
                <c:pt idx="2317">
                  <c:v>192.35</c:v>
                </c:pt>
                <c:pt idx="2318">
                  <c:v>193.7</c:v>
                </c:pt>
                <c:pt idx="2319">
                  <c:v>191.9</c:v>
                </c:pt>
                <c:pt idx="2320">
                  <c:v>192.05</c:v>
                </c:pt>
                <c:pt idx="2321">
                  <c:v>191.5</c:v>
                </c:pt>
                <c:pt idx="2322">
                  <c:v>192</c:v>
                </c:pt>
                <c:pt idx="2323">
                  <c:v>193.45</c:v>
                </c:pt>
                <c:pt idx="2324">
                  <c:v>192.55</c:v>
                </c:pt>
                <c:pt idx="2325">
                  <c:v>192.5</c:v>
                </c:pt>
                <c:pt idx="2326">
                  <c:v>192.5</c:v>
                </c:pt>
                <c:pt idx="2327">
                  <c:v>192.45</c:v>
                </c:pt>
                <c:pt idx="2328">
                  <c:v>191.45</c:v>
                </c:pt>
                <c:pt idx="2329">
                  <c:v>187.65</c:v>
                </c:pt>
                <c:pt idx="2330">
                  <c:v>186.55</c:v>
                </c:pt>
                <c:pt idx="2331">
                  <c:v>184.9</c:v>
                </c:pt>
                <c:pt idx="2332">
                  <c:v>185.25</c:v>
                </c:pt>
                <c:pt idx="2333">
                  <c:v>187.65</c:v>
                </c:pt>
                <c:pt idx="2334">
                  <c:v>184.5</c:v>
                </c:pt>
                <c:pt idx="2335">
                  <c:v>181.45</c:v>
                </c:pt>
                <c:pt idx="2336">
                  <c:v>178.95</c:v>
                </c:pt>
                <c:pt idx="2337">
                  <c:v>177.55</c:v>
                </c:pt>
                <c:pt idx="2338">
                  <c:v>178.05</c:v>
                </c:pt>
                <c:pt idx="2339">
                  <c:v>175.75</c:v>
                </c:pt>
                <c:pt idx="2340">
                  <c:v>175.5</c:v>
                </c:pt>
                <c:pt idx="2341">
                  <c:v>177.35</c:v>
                </c:pt>
                <c:pt idx="2342">
                  <c:v>178.9</c:v>
                </c:pt>
                <c:pt idx="2343">
                  <c:v>179.65</c:v>
                </c:pt>
                <c:pt idx="2344">
                  <c:v>179.3</c:v>
                </c:pt>
                <c:pt idx="2345">
                  <c:v>179.3</c:v>
                </c:pt>
                <c:pt idx="2346">
                  <c:v>182.65</c:v>
                </c:pt>
                <c:pt idx="2347">
                  <c:v>183.25</c:v>
                </c:pt>
                <c:pt idx="2348">
                  <c:v>186.25</c:v>
                </c:pt>
                <c:pt idx="2349">
                  <c:v>186.25</c:v>
                </c:pt>
                <c:pt idx="2350">
                  <c:v>182.15</c:v>
                </c:pt>
                <c:pt idx="2351">
                  <c:v>184.4</c:v>
                </c:pt>
                <c:pt idx="2352">
                  <c:v>184.45</c:v>
                </c:pt>
                <c:pt idx="2353">
                  <c:v>185.7</c:v>
                </c:pt>
                <c:pt idx="2354">
                  <c:v>184.45</c:v>
                </c:pt>
                <c:pt idx="2355">
                  <c:v>184.7</c:v>
                </c:pt>
                <c:pt idx="2356">
                  <c:v>186.25</c:v>
                </c:pt>
                <c:pt idx="2357">
                  <c:v>187.1</c:v>
                </c:pt>
                <c:pt idx="2358">
                  <c:v>186.15</c:v>
                </c:pt>
                <c:pt idx="2359">
                  <c:v>186.8</c:v>
                </c:pt>
                <c:pt idx="2360">
                  <c:v>187.05</c:v>
                </c:pt>
                <c:pt idx="2361">
                  <c:v>189.55</c:v>
                </c:pt>
                <c:pt idx="2362">
                  <c:v>188.45</c:v>
                </c:pt>
                <c:pt idx="2363">
                  <c:v>185.9</c:v>
                </c:pt>
                <c:pt idx="2364">
                  <c:v>185.75</c:v>
                </c:pt>
                <c:pt idx="2365">
                  <c:v>184.9</c:v>
                </c:pt>
                <c:pt idx="2366">
                  <c:v>178.7</c:v>
                </c:pt>
                <c:pt idx="2367">
                  <c:v>179</c:v>
                </c:pt>
                <c:pt idx="2368">
                  <c:v>178.5</c:v>
                </c:pt>
                <c:pt idx="2369">
                  <c:v>178.45</c:v>
                </c:pt>
                <c:pt idx="2370">
                  <c:v>178.7</c:v>
                </c:pt>
                <c:pt idx="2371">
                  <c:v>180.1</c:v>
                </c:pt>
                <c:pt idx="2372">
                  <c:v>179.8</c:v>
                </c:pt>
                <c:pt idx="2373">
                  <c:v>175.85</c:v>
                </c:pt>
                <c:pt idx="2374">
                  <c:v>176.95</c:v>
                </c:pt>
                <c:pt idx="2375">
                  <c:v>180.65</c:v>
                </c:pt>
                <c:pt idx="2376">
                  <c:v>182.8</c:v>
                </c:pt>
                <c:pt idx="2377">
                  <c:v>186.65</c:v>
                </c:pt>
                <c:pt idx="2378">
                  <c:v>186.1</c:v>
                </c:pt>
                <c:pt idx="2379">
                  <c:v>187.75</c:v>
                </c:pt>
                <c:pt idx="2380">
                  <c:v>189.75</c:v>
                </c:pt>
                <c:pt idx="2381">
                  <c:v>189.55</c:v>
                </c:pt>
                <c:pt idx="2382">
                  <c:v>189.35</c:v>
                </c:pt>
                <c:pt idx="2383">
                  <c:v>190.65</c:v>
                </c:pt>
                <c:pt idx="2384">
                  <c:v>191.05</c:v>
                </c:pt>
                <c:pt idx="2385">
                  <c:v>191.55</c:v>
                </c:pt>
                <c:pt idx="2386">
                  <c:v>191.3</c:v>
                </c:pt>
                <c:pt idx="2387">
                  <c:v>191.65</c:v>
                </c:pt>
                <c:pt idx="2388">
                  <c:v>191.4</c:v>
                </c:pt>
                <c:pt idx="2389">
                  <c:v>191.35</c:v>
                </c:pt>
                <c:pt idx="2390">
                  <c:v>190.9</c:v>
                </c:pt>
                <c:pt idx="2391">
                  <c:v>188.3</c:v>
                </c:pt>
                <c:pt idx="2392">
                  <c:v>195.25</c:v>
                </c:pt>
                <c:pt idx="2393">
                  <c:v>193.7</c:v>
                </c:pt>
                <c:pt idx="2394">
                  <c:v>195.6</c:v>
                </c:pt>
                <c:pt idx="2395">
                  <c:v>192.7</c:v>
                </c:pt>
                <c:pt idx="2396">
                  <c:v>190</c:v>
                </c:pt>
                <c:pt idx="2397">
                  <c:v>187.5</c:v>
                </c:pt>
                <c:pt idx="2398">
                  <c:v>187.85</c:v>
                </c:pt>
                <c:pt idx="2399">
                  <c:v>185.55</c:v>
                </c:pt>
                <c:pt idx="2400">
                  <c:v>187.5</c:v>
                </c:pt>
                <c:pt idx="2401">
                  <c:v>187.55</c:v>
                </c:pt>
                <c:pt idx="2402">
                  <c:v>185</c:v>
                </c:pt>
                <c:pt idx="2403">
                  <c:v>188.7</c:v>
                </c:pt>
                <c:pt idx="2404">
                  <c:v>186.15</c:v>
                </c:pt>
                <c:pt idx="2405">
                  <c:v>190.25</c:v>
                </c:pt>
                <c:pt idx="2406">
                  <c:v>189.5</c:v>
                </c:pt>
                <c:pt idx="2407">
                  <c:v>191.2</c:v>
                </c:pt>
                <c:pt idx="2408">
                  <c:v>191.2</c:v>
                </c:pt>
                <c:pt idx="2409">
                  <c:v>188.5</c:v>
                </c:pt>
                <c:pt idx="2410">
                  <c:v>187.65</c:v>
                </c:pt>
                <c:pt idx="2411">
                  <c:v>189.7</c:v>
                </c:pt>
                <c:pt idx="2412">
                  <c:v>188.75</c:v>
                </c:pt>
                <c:pt idx="2413">
                  <c:v>190.25</c:v>
                </c:pt>
                <c:pt idx="2414">
                  <c:v>192</c:v>
                </c:pt>
                <c:pt idx="2415">
                  <c:v>191.85</c:v>
                </c:pt>
                <c:pt idx="2416">
                  <c:v>191.75</c:v>
                </c:pt>
                <c:pt idx="2417">
                  <c:v>192.4</c:v>
                </c:pt>
                <c:pt idx="2418">
                  <c:v>189.05</c:v>
                </c:pt>
                <c:pt idx="2419">
                  <c:v>188.05</c:v>
                </c:pt>
                <c:pt idx="2420">
                  <c:v>187.55</c:v>
                </c:pt>
                <c:pt idx="2421">
                  <c:v>189.65</c:v>
                </c:pt>
                <c:pt idx="2422">
                  <c:v>190.3</c:v>
                </c:pt>
                <c:pt idx="2423">
                  <c:v>190.3</c:v>
                </c:pt>
                <c:pt idx="2424">
                  <c:v>190.3</c:v>
                </c:pt>
                <c:pt idx="2425">
                  <c:v>191</c:v>
                </c:pt>
                <c:pt idx="2426">
                  <c:v>192.8</c:v>
                </c:pt>
                <c:pt idx="2427">
                  <c:v>192.7</c:v>
                </c:pt>
                <c:pt idx="2428">
                  <c:v>192.4</c:v>
                </c:pt>
                <c:pt idx="2429">
                  <c:v>193.65</c:v>
                </c:pt>
                <c:pt idx="2430">
                  <c:v>194.95</c:v>
                </c:pt>
                <c:pt idx="2431">
                  <c:v>194.45</c:v>
                </c:pt>
                <c:pt idx="2432">
                  <c:v>194.45</c:v>
                </c:pt>
                <c:pt idx="2433">
                  <c:v>194.4</c:v>
                </c:pt>
                <c:pt idx="2434">
                  <c:v>195.8</c:v>
                </c:pt>
                <c:pt idx="2435">
                  <c:v>195.85</c:v>
                </c:pt>
                <c:pt idx="2436">
                  <c:v>198.3</c:v>
                </c:pt>
                <c:pt idx="2437">
                  <c:v>202.15</c:v>
                </c:pt>
                <c:pt idx="2438">
                  <c:v>202.35</c:v>
                </c:pt>
                <c:pt idx="2439">
                  <c:v>195.45</c:v>
                </c:pt>
                <c:pt idx="2440">
                  <c:v>198.5</c:v>
                </c:pt>
                <c:pt idx="2441">
                  <c:v>198.8</c:v>
                </c:pt>
                <c:pt idx="2442">
                  <c:v>196.7</c:v>
                </c:pt>
                <c:pt idx="2443">
                  <c:v>197.9</c:v>
                </c:pt>
                <c:pt idx="2444">
                  <c:v>198.95</c:v>
                </c:pt>
                <c:pt idx="2445">
                  <c:v>197.75</c:v>
                </c:pt>
                <c:pt idx="2446">
                  <c:v>199.3</c:v>
                </c:pt>
                <c:pt idx="2447">
                  <c:v>198.45</c:v>
                </c:pt>
                <c:pt idx="2448">
                  <c:v>199.5</c:v>
                </c:pt>
                <c:pt idx="2449">
                  <c:v>200.45</c:v>
                </c:pt>
                <c:pt idx="2450">
                  <c:v>202</c:v>
                </c:pt>
                <c:pt idx="2451">
                  <c:v>203.1</c:v>
                </c:pt>
                <c:pt idx="2452">
                  <c:v>205.1</c:v>
                </c:pt>
                <c:pt idx="2453">
                  <c:v>207.3</c:v>
                </c:pt>
                <c:pt idx="2454">
                  <c:v>208</c:v>
                </c:pt>
                <c:pt idx="2455">
                  <c:v>212.25</c:v>
                </c:pt>
                <c:pt idx="2456">
                  <c:v>211.2</c:v>
                </c:pt>
                <c:pt idx="2457">
                  <c:v>211.8</c:v>
                </c:pt>
                <c:pt idx="2458">
                  <c:v>211.85</c:v>
                </c:pt>
                <c:pt idx="2459">
                  <c:v>210.85</c:v>
                </c:pt>
                <c:pt idx="2460">
                  <c:v>209.7</c:v>
                </c:pt>
                <c:pt idx="2461">
                  <c:v>208.7</c:v>
                </c:pt>
                <c:pt idx="2462">
                  <c:v>207.45</c:v>
                </c:pt>
                <c:pt idx="2463">
                  <c:v>210.4</c:v>
                </c:pt>
                <c:pt idx="2464">
                  <c:v>210.1</c:v>
                </c:pt>
                <c:pt idx="2465">
                  <c:v>210.6</c:v>
                </c:pt>
                <c:pt idx="2466">
                  <c:v>212.7</c:v>
                </c:pt>
                <c:pt idx="2467">
                  <c:v>211.55</c:v>
                </c:pt>
                <c:pt idx="2468">
                  <c:v>212</c:v>
                </c:pt>
                <c:pt idx="2469">
                  <c:v>212.6</c:v>
                </c:pt>
                <c:pt idx="2470">
                  <c:v>212.45</c:v>
                </c:pt>
                <c:pt idx="2471">
                  <c:v>213.1</c:v>
                </c:pt>
                <c:pt idx="2472">
                  <c:v>212.3</c:v>
                </c:pt>
                <c:pt idx="2473">
                  <c:v>212</c:v>
                </c:pt>
                <c:pt idx="2474">
                  <c:v>209.8</c:v>
                </c:pt>
                <c:pt idx="2475">
                  <c:v>207.75</c:v>
                </c:pt>
                <c:pt idx="2476">
                  <c:v>204.55</c:v>
                </c:pt>
              </c:numCache>
            </c:numRef>
          </c:yVal>
          <c:smooth val="0"/>
        </c:ser>
        <c:dLbls>
          <c:showLegendKey val="0"/>
          <c:showVal val="0"/>
          <c:showCatName val="0"/>
          <c:showSerName val="0"/>
          <c:showPercent val="0"/>
          <c:showBubbleSize val="0"/>
        </c:dLbls>
        <c:axId val="265251840"/>
        <c:axId val="265250304"/>
      </c:scatterChart>
      <c:valAx>
        <c:axId val="248051968"/>
        <c:scaling>
          <c:orientation val="minMax"/>
          <c:max val="41823"/>
          <c:min val="39223"/>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248768"/>
        <c:crosses val="autoZero"/>
        <c:crossBetween val="midCat"/>
      </c:valAx>
      <c:valAx>
        <c:axId val="265248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051968"/>
        <c:crosses val="autoZero"/>
        <c:crossBetween val="midCat"/>
      </c:valAx>
      <c:valAx>
        <c:axId val="265250304"/>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251840"/>
        <c:crosses val="max"/>
        <c:crossBetween val="midCat"/>
      </c:valAx>
      <c:valAx>
        <c:axId val="265251840"/>
        <c:scaling>
          <c:orientation val="minMax"/>
        </c:scaling>
        <c:delete val="1"/>
        <c:axPos val="b"/>
        <c:numFmt formatCode="m/d/yyyy" sourceLinked="1"/>
        <c:majorTickMark val="out"/>
        <c:minorTickMark val="none"/>
        <c:tickLblPos val="nextTo"/>
        <c:crossAx val="26525030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dk1"/>
      </a:solid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cleanSpot!$J$2</c:f>
              <c:strCache>
                <c:ptCount val="1"/>
                <c:pt idx="0">
                  <c:v>BBVA SM</c:v>
                </c:pt>
              </c:strCache>
            </c:strRef>
          </c:tx>
          <c:spPr>
            <a:ln w="19050" cap="rnd">
              <a:solidFill>
                <a:schemeClr val="accent1"/>
              </a:solidFill>
              <a:round/>
            </a:ln>
            <a:effectLst/>
          </c:spPr>
          <c:marker>
            <c:symbol val="none"/>
          </c:marker>
          <c:xVal>
            <c:numRef>
              <c:f>cleanSpot!$A$3:$A$2479</c:f>
              <c:numCache>
                <c:formatCode>m/d/yyyy</c:formatCode>
                <c:ptCount val="2477"/>
                <c:pt idx="0">
                  <c:v>38243</c:v>
                </c:pt>
                <c:pt idx="1">
                  <c:v>38244</c:v>
                </c:pt>
                <c:pt idx="2">
                  <c:v>38245</c:v>
                </c:pt>
                <c:pt idx="3">
                  <c:v>38246</c:v>
                </c:pt>
                <c:pt idx="4">
                  <c:v>38247</c:v>
                </c:pt>
                <c:pt idx="5">
                  <c:v>38250</c:v>
                </c:pt>
                <c:pt idx="6">
                  <c:v>38251</c:v>
                </c:pt>
                <c:pt idx="7">
                  <c:v>38252</c:v>
                </c:pt>
                <c:pt idx="8">
                  <c:v>38253</c:v>
                </c:pt>
                <c:pt idx="9">
                  <c:v>38254</c:v>
                </c:pt>
                <c:pt idx="10">
                  <c:v>38257</c:v>
                </c:pt>
                <c:pt idx="11">
                  <c:v>38258</c:v>
                </c:pt>
                <c:pt idx="12">
                  <c:v>38259</c:v>
                </c:pt>
                <c:pt idx="13">
                  <c:v>38260</c:v>
                </c:pt>
                <c:pt idx="14">
                  <c:v>38261</c:v>
                </c:pt>
                <c:pt idx="15">
                  <c:v>38264</c:v>
                </c:pt>
                <c:pt idx="16">
                  <c:v>38265</c:v>
                </c:pt>
                <c:pt idx="17">
                  <c:v>38266</c:v>
                </c:pt>
                <c:pt idx="18">
                  <c:v>38267</c:v>
                </c:pt>
                <c:pt idx="19">
                  <c:v>38268</c:v>
                </c:pt>
                <c:pt idx="20">
                  <c:v>38271</c:v>
                </c:pt>
                <c:pt idx="21">
                  <c:v>38272</c:v>
                </c:pt>
                <c:pt idx="22">
                  <c:v>38273</c:v>
                </c:pt>
                <c:pt idx="23">
                  <c:v>38274</c:v>
                </c:pt>
                <c:pt idx="24">
                  <c:v>38275</c:v>
                </c:pt>
                <c:pt idx="25">
                  <c:v>38278</c:v>
                </c:pt>
                <c:pt idx="26">
                  <c:v>38279</c:v>
                </c:pt>
                <c:pt idx="27">
                  <c:v>38280</c:v>
                </c:pt>
                <c:pt idx="28">
                  <c:v>38281</c:v>
                </c:pt>
                <c:pt idx="29">
                  <c:v>38282</c:v>
                </c:pt>
                <c:pt idx="30">
                  <c:v>38285</c:v>
                </c:pt>
                <c:pt idx="31">
                  <c:v>38286</c:v>
                </c:pt>
                <c:pt idx="32">
                  <c:v>38287</c:v>
                </c:pt>
                <c:pt idx="33">
                  <c:v>38288</c:v>
                </c:pt>
                <c:pt idx="34">
                  <c:v>38289</c:v>
                </c:pt>
                <c:pt idx="35">
                  <c:v>38292</c:v>
                </c:pt>
                <c:pt idx="36">
                  <c:v>38293</c:v>
                </c:pt>
                <c:pt idx="37">
                  <c:v>38294</c:v>
                </c:pt>
                <c:pt idx="38">
                  <c:v>38295</c:v>
                </c:pt>
                <c:pt idx="39">
                  <c:v>38296</c:v>
                </c:pt>
                <c:pt idx="40">
                  <c:v>38299</c:v>
                </c:pt>
                <c:pt idx="41">
                  <c:v>38300</c:v>
                </c:pt>
                <c:pt idx="42">
                  <c:v>38301</c:v>
                </c:pt>
                <c:pt idx="43">
                  <c:v>38302</c:v>
                </c:pt>
                <c:pt idx="44">
                  <c:v>38303</c:v>
                </c:pt>
                <c:pt idx="45">
                  <c:v>38306</c:v>
                </c:pt>
                <c:pt idx="46">
                  <c:v>38307</c:v>
                </c:pt>
                <c:pt idx="47">
                  <c:v>38308</c:v>
                </c:pt>
                <c:pt idx="48">
                  <c:v>38309</c:v>
                </c:pt>
                <c:pt idx="49">
                  <c:v>38310</c:v>
                </c:pt>
                <c:pt idx="50">
                  <c:v>38313</c:v>
                </c:pt>
                <c:pt idx="51">
                  <c:v>38314</c:v>
                </c:pt>
                <c:pt idx="52">
                  <c:v>38315</c:v>
                </c:pt>
                <c:pt idx="53">
                  <c:v>38316</c:v>
                </c:pt>
                <c:pt idx="54">
                  <c:v>38317</c:v>
                </c:pt>
                <c:pt idx="55">
                  <c:v>38320</c:v>
                </c:pt>
                <c:pt idx="56">
                  <c:v>38321</c:v>
                </c:pt>
                <c:pt idx="57">
                  <c:v>38322</c:v>
                </c:pt>
                <c:pt idx="58">
                  <c:v>38323</c:v>
                </c:pt>
                <c:pt idx="59">
                  <c:v>38324</c:v>
                </c:pt>
                <c:pt idx="60">
                  <c:v>38329</c:v>
                </c:pt>
                <c:pt idx="61">
                  <c:v>38330</c:v>
                </c:pt>
                <c:pt idx="62">
                  <c:v>38331</c:v>
                </c:pt>
                <c:pt idx="63">
                  <c:v>38334</c:v>
                </c:pt>
                <c:pt idx="64">
                  <c:v>38335</c:v>
                </c:pt>
                <c:pt idx="65">
                  <c:v>38336</c:v>
                </c:pt>
                <c:pt idx="66">
                  <c:v>38337</c:v>
                </c:pt>
                <c:pt idx="67">
                  <c:v>38338</c:v>
                </c:pt>
                <c:pt idx="68">
                  <c:v>38341</c:v>
                </c:pt>
                <c:pt idx="69">
                  <c:v>38342</c:v>
                </c:pt>
                <c:pt idx="70">
                  <c:v>38343</c:v>
                </c:pt>
                <c:pt idx="71">
                  <c:v>38344</c:v>
                </c:pt>
                <c:pt idx="72">
                  <c:v>38348</c:v>
                </c:pt>
                <c:pt idx="73">
                  <c:v>38349</c:v>
                </c:pt>
                <c:pt idx="74">
                  <c:v>38350</c:v>
                </c:pt>
                <c:pt idx="75">
                  <c:v>38351</c:v>
                </c:pt>
                <c:pt idx="76">
                  <c:v>38355</c:v>
                </c:pt>
                <c:pt idx="77">
                  <c:v>38356</c:v>
                </c:pt>
                <c:pt idx="78">
                  <c:v>38357</c:v>
                </c:pt>
                <c:pt idx="79">
                  <c:v>38358</c:v>
                </c:pt>
                <c:pt idx="80">
                  <c:v>38359</c:v>
                </c:pt>
                <c:pt idx="81">
                  <c:v>38362</c:v>
                </c:pt>
                <c:pt idx="82">
                  <c:v>38363</c:v>
                </c:pt>
                <c:pt idx="83">
                  <c:v>38364</c:v>
                </c:pt>
                <c:pt idx="84">
                  <c:v>38365</c:v>
                </c:pt>
                <c:pt idx="85">
                  <c:v>38366</c:v>
                </c:pt>
                <c:pt idx="86">
                  <c:v>38369</c:v>
                </c:pt>
                <c:pt idx="87">
                  <c:v>38370</c:v>
                </c:pt>
                <c:pt idx="88">
                  <c:v>38371</c:v>
                </c:pt>
                <c:pt idx="89">
                  <c:v>38372</c:v>
                </c:pt>
                <c:pt idx="90">
                  <c:v>38373</c:v>
                </c:pt>
                <c:pt idx="91">
                  <c:v>38376</c:v>
                </c:pt>
                <c:pt idx="92">
                  <c:v>38377</c:v>
                </c:pt>
                <c:pt idx="93">
                  <c:v>38378</c:v>
                </c:pt>
                <c:pt idx="94">
                  <c:v>38379</c:v>
                </c:pt>
                <c:pt idx="95">
                  <c:v>38380</c:v>
                </c:pt>
                <c:pt idx="96">
                  <c:v>38383</c:v>
                </c:pt>
                <c:pt idx="97">
                  <c:v>38384</c:v>
                </c:pt>
                <c:pt idx="98">
                  <c:v>38385</c:v>
                </c:pt>
                <c:pt idx="99">
                  <c:v>38386</c:v>
                </c:pt>
                <c:pt idx="100">
                  <c:v>38387</c:v>
                </c:pt>
                <c:pt idx="101">
                  <c:v>38390</c:v>
                </c:pt>
                <c:pt idx="102">
                  <c:v>38391</c:v>
                </c:pt>
                <c:pt idx="103">
                  <c:v>38392</c:v>
                </c:pt>
                <c:pt idx="104">
                  <c:v>38393</c:v>
                </c:pt>
                <c:pt idx="105">
                  <c:v>38394</c:v>
                </c:pt>
                <c:pt idx="106">
                  <c:v>38397</c:v>
                </c:pt>
                <c:pt idx="107">
                  <c:v>38398</c:v>
                </c:pt>
                <c:pt idx="108">
                  <c:v>38399</c:v>
                </c:pt>
                <c:pt idx="109">
                  <c:v>38400</c:v>
                </c:pt>
                <c:pt idx="110">
                  <c:v>38401</c:v>
                </c:pt>
                <c:pt idx="111">
                  <c:v>38404</c:v>
                </c:pt>
                <c:pt idx="112">
                  <c:v>38405</c:v>
                </c:pt>
                <c:pt idx="113">
                  <c:v>38406</c:v>
                </c:pt>
                <c:pt idx="114">
                  <c:v>38407</c:v>
                </c:pt>
                <c:pt idx="115">
                  <c:v>38408</c:v>
                </c:pt>
                <c:pt idx="116">
                  <c:v>38411</c:v>
                </c:pt>
                <c:pt idx="117">
                  <c:v>38412</c:v>
                </c:pt>
                <c:pt idx="118">
                  <c:v>38413</c:v>
                </c:pt>
                <c:pt idx="119">
                  <c:v>38414</c:v>
                </c:pt>
                <c:pt idx="120">
                  <c:v>38415</c:v>
                </c:pt>
                <c:pt idx="121">
                  <c:v>38418</c:v>
                </c:pt>
                <c:pt idx="122">
                  <c:v>38419</c:v>
                </c:pt>
                <c:pt idx="123">
                  <c:v>38420</c:v>
                </c:pt>
                <c:pt idx="124">
                  <c:v>38422</c:v>
                </c:pt>
                <c:pt idx="125">
                  <c:v>38425</c:v>
                </c:pt>
                <c:pt idx="126">
                  <c:v>38426</c:v>
                </c:pt>
                <c:pt idx="127">
                  <c:v>38427</c:v>
                </c:pt>
                <c:pt idx="128">
                  <c:v>38428</c:v>
                </c:pt>
                <c:pt idx="129">
                  <c:v>38429</c:v>
                </c:pt>
                <c:pt idx="130">
                  <c:v>38432</c:v>
                </c:pt>
                <c:pt idx="131">
                  <c:v>38433</c:v>
                </c:pt>
                <c:pt idx="132">
                  <c:v>38434</c:v>
                </c:pt>
                <c:pt idx="133">
                  <c:v>38435</c:v>
                </c:pt>
                <c:pt idx="134">
                  <c:v>38436</c:v>
                </c:pt>
                <c:pt idx="135">
                  <c:v>38439</c:v>
                </c:pt>
                <c:pt idx="136">
                  <c:v>38440</c:v>
                </c:pt>
                <c:pt idx="137">
                  <c:v>38441</c:v>
                </c:pt>
                <c:pt idx="138">
                  <c:v>38442</c:v>
                </c:pt>
                <c:pt idx="139">
                  <c:v>38443</c:v>
                </c:pt>
                <c:pt idx="140">
                  <c:v>38446</c:v>
                </c:pt>
                <c:pt idx="141">
                  <c:v>38447</c:v>
                </c:pt>
                <c:pt idx="142">
                  <c:v>38448</c:v>
                </c:pt>
                <c:pt idx="143">
                  <c:v>38449</c:v>
                </c:pt>
                <c:pt idx="144">
                  <c:v>38450</c:v>
                </c:pt>
                <c:pt idx="145">
                  <c:v>38453</c:v>
                </c:pt>
                <c:pt idx="146">
                  <c:v>38454</c:v>
                </c:pt>
                <c:pt idx="147">
                  <c:v>38455</c:v>
                </c:pt>
                <c:pt idx="148">
                  <c:v>38456</c:v>
                </c:pt>
                <c:pt idx="149">
                  <c:v>38457</c:v>
                </c:pt>
                <c:pt idx="150">
                  <c:v>38460</c:v>
                </c:pt>
                <c:pt idx="151">
                  <c:v>38461</c:v>
                </c:pt>
                <c:pt idx="152">
                  <c:v>38462</c:v>
                </c:pt>
                <c:pt idx="153">
                  <c:v>38463</c:v>
                </c:pt>
                <c:pt idx="154">
                  <c:v>38464</c:v>
                </c:pt>
                <c:pt idx="155">
                  <c:v>38467</c:v>
                </c:pt>
                <c:pt idx="156">
                  <c:v>38468</c:v>
                </c:pt>
                <c:pt idx="157">
                  <c:v>38469</c:v>
                </c:pt>
                <c:pt idx="158">
                  <c:v>38470</c:v>
                </c:pt>
                <c:pt idx="159">
                  <c:v>38471</c:v>
                </c:pt>
                <c:pt idx="160">
                  <c:v>38474</c:v>
                </c:pt>
                <c:pt idx="161">
                  <c:v>38475</c:v>
                </c:pt>
                <c:pt idx="162">
                  <c:v>38476</c:v>
                </c:pt>
                <c:pt idx="163">
                  <c:v>38477</c:v>
                </c:pt>
                <c:pt idx="164">
                  <c:v>38478</c:v>
                </c:pt>
                <c:pt idx="165">
                  <c:v>38481</c:v>
                </c:pt>
                <c:pt idx="166">
                  <c:v>38482</c:v>
                </c:pt>
                <c:pt idx="167">
                  <c:v>38483</c:v>
                </c:pt>
                <c:pt idx="168">
                  <c:v>38484</c:v>
                </c:pt>
                <c:pt idx="169">
                  <c:v>38489</c:v>
                </c:pt>
                <c:pt idx="170">
                  <c:v>38490</c:v>
                </c:pt>
                <c:pt idx="171">
                  <c:v>38491</c:v>
                </c:pt>
                <c:pt idx="172">
                  <c:v>38492</c:v>
                </c:pt>
                <c:pt idx="173">
                  <c:v>38495</c:v>
                </c:pt>
                <c:pt idx="174">
                  <c:v>38496</c:v>
                </c:pt>
                <c:pt idx="175">
                  <c:v>38497</c:v>
                </c:pt>
                <c:pt idx="176">
                  <c:v>38498</c:v>
                </c:pt>
                <c:pt idx="177">
                  <c:v>38499</c:v>
                </c:pt>
                <c:pt idx="178">
                  <c:v>38502</c:v>
                </c:pt>
                <c:pt idx="179">
                  <c:v>38503</c:v>
                </c:pt>
                <c:pt idx="180">
                  <c:v>38504</c:v>
                </c:pt>
                <c:pt idx="181">
                  <c:v>38505</c:v>
                </c:pt>
                <c:pt idx="182">
                  <c:v>38506</c:v>
                </c:pt>
                <c:pt idx="183">
                  <c:v>38509</c:v>
                </c:pt>
                <c:pt idx="184">
                  <c:v>38510</c:v>
                </c:pt>
                <c:pt idx="185">
                  <c:v>38511</c:v>
                </c:pt>
                <c:pt idx="186">
                  <c:v>38512</c:v>
                </c:pt>
                <c:pt idx="187">
                  <c:v>38513</c:v>
                </c:pt>
                <c:pt idx="188">
                  <c:v>38516</c:v>
                </c:pt>
                <c:pt idx="189">
                  <c:v>38517</c:v>
                </c:pt>
                <c:pt idx="190">
                  <c:v>38518</c:v>
                </c:pt>
                <c:pt idx="191">
                  <c:v>38519</c:v>
                </c:pt>
                <c:pt idx="192">
                  <c:v>38520</c:v>
                </c:pt>
                <c:pt idx="193">
                  <c:v>38523</c:v>
                </c:pt>
                <c:pt idx="194">
                  <c:v>38524</c:v>
                </c:pt>
                <c:pt idx="195">
                  <c:v>38525</c:v>
                </c:pt>
                <c:pt idx="196">
                  <c:v>38526</c:v>
                </c:pt>
                <c:pt idx="197">
                  <c:v>38527</c:v>
                </c:pt>
                <c:pt idx="198">
                  <c:v>38530</c:v>
                </c:pt>
                <c:pt idx="199">
                  <c:v>38531</c:v>
                </c:pt>
                <c:pt idx="200">
                  <c:v>38532</c:v>
                </c:pt>
                <c:pt idx="201">
                  <c:v>38533</c:v>
                </c:pt>
                <c:pt idx="202">
                  <c:v>38534</c:v>
                </c:pt>
                <c:pt idx="203">
                  <c:v>38537</c:v>
                </c:pt>
                <c:pt idx="204">
                  <c:v>38538</c:v>
                </c:pt>
                <c:pt idx="205">
                  <c:v>38539</c:v>
                </c:pt>
                <c:pt idx="206">
                  <c:v>38540</c:v>
                </c:pt>
                <c:pt idx="207">
                  <c:v>38541</c:v>
                </c:pt>
                <c:pt idx="208">
                  <c:v>38544</c:v>
                </c:pt>
                <c:pt idx="209">
                  <c:v>38545</c:v>
                </c:pt>
                <c:pt idx="210">
                  <c:v>38546</c:v>
                </c:pt>
                <c:pt idx="211">
                  <c:v>38547</c:v>
                </c:pt>
                <c:pt idx="212">
                  <c:v>38548</c:v>
                </c:pt>
                <c:pt idx="213">
                  <c:v>38551</c:v>
                </c:pt>
                <c:pt idx="214">
                  <c:v>38552</c:v>
                </c:pt>
                <c:pt idx="215">
                  <c:v>38553</c:v>
                </c:pt>
                <c:pt idx="216">
                  <c:v>38554</c:v>
                </c:pt>
                <c:pt idx="217">
                  <c:v>38555</c:v>
                </c:pt>
                <c:pt idx="218">
                  <c:v>38558</c:v>
                </c:pt>
                <c:pt idx="219">
                  <c:v>38559</c:v>
                </c:pt>
                <c:pt idx="220">
                  <c:v>38560</c:v>
                </c:pt>
                <c:pt idx="221">
                  <c:v>38561</c:v>
                </c:pt>
                <c:pt idx="222">
                  <c:v>38562</c:v>
                </c:pt>
                <c:pt idx="223">
                  <c:v>38565</c:v>
                </c:pt>
                <c:pt idx="224">
                  <c:v>38566</c:v>
                </c:pt>
                <c:pt idx="225">
                  <c:v>38567</c:v>
                </c:pt>
                <c:pt idx="226">
                  <c:v>38568</c:v>
                </c:pt>
                <c:pt idx="227">
                  <c:v>38569</c:v>
                </c:pt>
                <c:pt idx="228">
                  <c:v>38572</c:v>
                </c:pt>
                <c:pt idx="229">
                  <c:v>38573</c:v>
                </c:pt>
                <c:pt idx="230">
                  <c:v>38574</c:v>
                </c:pt>
                <c:pt idx="231">
                  <c:v>38575</c:v>
                </c:pt>
                <c:pt idx="232">
                  <c:v>38576</c:v>
                </c:pt>
                <c:pt idx="233">
                  <c:v>38579</c:v>
                </c:pt>
                <c:pt idx="234">
                  <c:v>38580</c:v>
                </c:pt>
                <c:pt idx="235">
                  <c:v>38581</c:v>
                </c:pt>
                <c:pt idx="236">
                  <c:v>38582</c:v>
                </c:pt>
                <c:pt idx="237">
                  <c:v>38583</c:v>
                </c:pt>
                <c:pt idx="238">
                  <c:v>38586</c:v>
                </c:pt>
                <c:pt idx="239">
                  <c:v>38587</c:v>
                </c:pt>
                <c:pt idx="240">
                  <c:v>38588</c:v>
                </c:pt>
                <c:pt idx="241">
                  <c:v>38589</c:v>
                </c:pt>
                <c:pt idx="242">
                  <c:v>38590</c:v>
                </c:pt>
                <c:pt idx="243">
                  <c:v>38593</c:v>
                </c:pt>
                <c:pt idx="244">
                  <c:v>38594</c:v>
                </c:pt>
                <c:pt idx="245">
                  <c:v>38595</c:v>
                </c:pt>
                <c:pt idx="246">
                  <c:v>38596</c:v>
                </c:pt>
                <c:pt idx="247">
                  <c:v>38597</c:v>
                </c:pt>
                <c:pt idx="248">
                  <c:v>38600</c:v>
                </c:pt>
                <c:pt idx="249">
                  <c:v>38601</c:v>
                </c:pt>
                <c:pt idx="250">
                  <c:v>38602</c:v>
                </c:pt>
                <c:pt idx="251">
                  <c:v>38603</c:v>
                </c:pt>
                <c:pt idx="252">
                  <c:v>38604</c:v>
                </c:pt>
                <c:pt idx="253">
                  <c:v>38607</c:v>
                </c:pt>
                <c:pt idx="254">
                  <c:v>38608</c:v>
                </c:pt>
                <c:pt idx="255">
                  <c:v>38609</c:v>
                </c:pt>
                <c:pt idx="256">
                  <c:v>38610</c:v>
                </c:pt>
                <c:pt idx="257">
                  <c:v>38611</c:v>
                </c:pt>
                <c:pt idx="258">
                  <c:v>38614</c:v>
                </c:pt>
                <c:pt idx="259">
                  <c:v>38615</c:v>
                </c:pt>
                <c:pt idx="260">
                  <c:v>38616</c:v>
                </c:pt>
                <c:pt idx="261">
                  <c:v>38617</c:v>
                </c:pt>
                <c:pt idx="262">
                  <c:v>38618</c:v>
                </c:pt>
                <c:pt idx="263">
                  <c:v>38621</c:v>
                </c:pt>
                <c:pt idx="264">
                  <c:v>38622</c:v>
                </c:pt>
                <c:pt idx="265">
                  <c:v>38623</c:v>
                </c:pt>
                <c:pt idx="266">
                  <c:v>38624</c:v>
                </c:pt>
                <c:pt idx="267">
                  <c:v>38625</c:v>
                </c:pt>
                <c:pt idx="268">
                  <c:v>38628</c:v>
                </c:pt>
                <c:pt idx="269">
                  <c:v>38629</c:v>
                </c:pt>
                <c:pt idx="270">
                  <c:v>38630</c:v>
                </c:pt>
                <c:pt idx="271">
                  <c:v>38631</c:v>
                </c:pt>
                <c:pt idx="272">
                  <c:v>38632</c:v>
                </c:pt>
                <c:pt idx="273">
                  <c:v>38635</c:v>
                </c:pt>
                <c:pt idx="274">
                  <c:v>38636</c:v>
                </c:pt>
                <c:pt idx="275">
                  <c:v>38637</c:v>
                </c:pt>
                <c:pt idx="276">
                  <c:v>38638</c:v>
                </c:pt>
                <c:pt idx="277">
                  <c:v>38639</c:v>
                </c:pt>
                <c:pt idx="278">
                  <c:v>38642</c:v>
                </c:pt>
                <c:pt idx="279">
                  <c:v>38643</c:v>
                </c:pt>
                <c:pt idx="280">
                  <c:v>38644</c:v>
                </c:pt>
                <c:pt idx="281">
                  <c:v>38645</c:v>
                </c:pt>
                <c:pt idx="282">
                  <c:v>38646</c:v>
                </c:pt>
                <c:pt idx="283">
                  <c:v>38649</c:v>
                </c:pt>
                <c:pt idx="284">
                  <c:v>38650</c:v>
                </c:pt>
                <c:pt idx="285">
                  <c:v>38651</c:v>
                </c:pt>
                <c:pt idx="286">
                  <c:v>38652</c:v>
                </c:pt>
                <c:pt idx="287">
                  <c:v>38653</c:v>
                </c:pt>
                <c:pt idx="288">
                  <c:v>38656</c:v>
                </c:pt>
                <c:pt idx="289">
                  <c:v>38657</c:v>
                </c:pt>
                <c:pt idx="290">
                  <c:v>38659</c:v>
                </c:pt>
                <c:pt idx="291">
                  <c:v>38660</c:v>
                </c:pt>
                <c:pt idx="292">
                  <c:v>38663</c:v>
                </c:pt>
                <c:pt idx="293">
                  <c:v>38664</c:v>
                </c:pt>
                <c:pt idx="294">
                  <c:v>38665</c:v>
                </c:pt>
                <c:pt idx="295">
                  <c:v>38666</c:v>
                </c:pt>
                <c:pt idx="296">
                  <c:v>38667</c:v>
                </c:pt>
                <c:pt idx="297">
                  <c:v>38670</c:v>
                </c:pt>
                <c:pt idx="298">
                  <c:v>38671</c:v>
                </c:pt>
                <c:pt idx="299">
                  <c:v>38673</c:v>
                </c:pt>
                <c:pt idx="300">
                  <c:v>38674</c:v>
                </c:pt>
                <c:pt idx="301">
                  <c:v>38677</c:v>
                </c:pt>
                <c:pt idx="302">
                  <c:v>38678</c:v>
                </c:pt>
                <c:pt idx="303">
                  <c:v>38679</c:v>
                </c:pt>
                <c:pt idx="304">
                  <c:v>38680</c:v>
                </c:pt>
                <c:pt idx="305">
                  <c:v>38681</c:v>
                </c:pt>
                <c:pt idx="306">
                  <c:v>38684</c:v>
                </c:pt>
                <c:pt idx="307">
                  <c:v>38685</c:v>
                </c:pt>
                <c:pt idx="308">
                  <c:v>38686</c:v>
                </c:pt>
                <c:pt idx="309">
                  <c:v>38687</c:v>
                </c:pt>
                <c:pt idx="310">
                  <c:v>38688</c:v>
                </c:pt>
                <c:pt idx="311">
                  <c:v>38691</c:v>
                </c:pt>
                <c:pt idx="312">
                  <c:v>38692</c:v>
                </c:pt>
                <c:pt idx="313">
                  <c:v>38693</c:v>
                </c:pt>
                <c:pt idx="314">
                  <c:v>38694</c:v>
                </c:pt>
                <c:pt idx="315">
                  <c:v>38695</c:v>
                </c:pt>
                <c:pt idx="316">
                  <c:v>38698</c:v>
                </c:pt>
                <c:pt idx="317">
                  <c:v>38699</c:v>
                </c:pt>
                <c:pt idx="318">
                  <c:v>38700</c:v>
                </c:pt>
                <c:pt idx="319">
                  <c:v>38701</c:v>
                </c:pt>
                <c:pt idx="320">
                  <c:v>38702</c:v>
                </c:pt>
                <c:pt idx="321">
                  <c:v>38705</c:v>
                </c:pt>
                <c:pt idx="322">
                  <c:v>38706</c:v>
                </c:pt>
                <c:pt idx="323">
                  <c:v>38707</c:v>
                </c:pt>
                <c:pt idx="324">
                  <c:v>38708</c:v>
                </c:pt>
                <c:pt idx="325">
                  <c:v>38709</c:v>
                </c:pt>
                <c:pt idx="326">
                  <c:v>38712</c:v>
                </c:pt>
                <c:pt idx="327">
                  <c:v>38713</c:v>
                </c:pt>
                <c:pt idx="328">
                  <c:v>38714</c:v>
                </c:pt>
                <c:pt idx="329">
                  <c:v>38715</c:v>
                </c:pt>
                <c:pt idx="330">
                  <c:v>38716</c:v>
                </c:pt>
                <c:pt idx="331">
                  <c:v>38719</c:v>
                </c:pt>
                <c:pt idx="332">
                  <c:v>38720</c:v>
                </c:pt>
                <c:pt idx="333">
                  <c:v>38721</c:v>
                </c:pt>
                <c:pt idx="334">
                  <c:v>38722</c:v>
                </c:pt>
                <c:pt idx="335">
                  <c:v>38723</c:v>
                </c:pt>
                <c:pt idx="336">
                  <c:v>38726</c:v>
                </c:pt>
                <c:pt idx="337">
                  <c:v>38727</c:v>
                </c:pt>
                <c:pt idx="338">
                  <c:v>38728</c:v>
                </c:pt>
                <c:pt idx="339">
                  <c:v>38729</c:v>
                </c:pt>
                <c:pt idx="340">
                  <c:v>38730</c:v>
                </c:pt>
                <c:pt idx="341">
                  <c:v>38733</c:v>
                </c:pt>
                <c:pt idx="342">
                  <c:v>38734</c:v>
                </c:pt>
                <c:pt idx="343">
                  <c:v>38735</c:v>
                </c:pt>
                <c:pt idx="344">
                  <c:v>38736</c:v>
                </c:pt>
                <c:pt idx="345">
                  <c:v>38737</c:v>
                </c:pt>
                <c:pt idx="346">
                  <c:v>38740</c:v>
                </c:pt>
                <c:pt idx="347">
                  <c:v>38741</c:v>
                </c:pt>
                <c:pt idx="348">
                  <c:v>38742</c:v>
                </c:pt>
                <c:pt idx="349">
                  <c:v>38743</c:v>
                </c:pt>
                <c:pt idx="350">
                  <c:v>38744</c:v>
                </c:pt>
                <c:pt idx="351">
                  <c:v>38747</c:v>
                </c:pt>
                <c:pt idx="352">
                  <c:v>38748</c:v>
                </c:pt>
                <c:pt idx="353">
                  <c:v>38749</c:v>
                </c:pt>
                <c:pt idx="354">
                  <c:v>38750</c:v>
                </c:pt>
                <c:pt idx="355">
                  <c:v>38751</c:v>
                </c:pt>
                <c:pt idx="356">
                  <c:v>38754</c:v>
                </c:pt>
                <c:pt idx="357">
                  <c:v>38755</c:v>
                </c:pt>
                <c:pt idx="358">
                  <c:v>38756</c:v>
                </c:pt>
                <c:pt idx="359">
                  <c:v>38757</c:v>
                </c:pt>
                <c:pt idx="360">
                  <c:v>38758</c:v>
                </c:pt>
                <c:pt idx="361">
                  <c:v>38761</c:v>
                </c:pt>
                <c:pt idx="362">
                  <c:v>38762</c:v>
                </c:pt>
                <c:pt idx="363">
                  <c:v>38763</c:v>
                </c:pt>
                <c:pt idx="364">
                  <c:v>38764</c:v>
                </c:pt>
                <c:pt idx="365">
                  <c:v>38765</c:v>
                </c:pt>
                <c:pt idx="366">
                  <c:v>38768</c:v>
                </c:pt>
                <c:pt idx="367">
                  <c:v>38769</c:v>
                </c:pt>
                <c:pt idx="368">
                  <c:v>38770</c:v>
                </c:pt>
                <c:pt idx="369">
                  <c:v>38771</c:v>
                </c:pt>
                <c:pt idx="370">
                  <c:v>38772</c:v>
                </c:pt>
                <c:pt idx="371">
                  <c:v>38775</c:v>
                </c:pt>
                <c:pt idx="372">
                  <c:v>38776</c:v>
                </c:pt>
                <c:pt idx="373">
                  <c:v>38778</c:v>
                </c:pt>
                <c:pt idx="374">
                  <c:v>38779</c:v>
                </c:pt>
                <c:pt idx="375">
                  <c:v>38782</c:v>
                </c:pt>
                <c:pt idx="376">
                  <c:v>38783</c:v>
                </c:pt>
                <c:pt idx="377">
                  <c:v>38784</c:v>
                </c:pt>
                <c:pt idx="378">
                  <c:v>38785</c:v>
                </c:pt>
                <c:pt idx="379">
                  <c:v>38786</c:v>
                </c:pt>
                <c:pt idx="380">
                  <c:v>38789</c:v>
                </c:pt>
                <c:pt idx="381">
                  <c:v>38790</c:v>
                </c:pt>
                <c:pt idx="382">
                  <c:v>38791</c:v>
                </c:pt>
                <c:pt idx="383">
                  <c:v>38792</c:v>
                </c:pt>
                <c:pt idx="384">
                  <c:v>38793</c:v>
                </c:pt>
                <c:pt idx="385">
                  <c:v>38796</c:v>
                </c:pt>
                <c:pt idx="386">
                  <c:v>38797</c:v>
                </c:pt>
                <c:pt idx="387">
                  <c:v>38798</c:v>
                </c:pt>
                <c:pt idx="388">
                  <c:v>38799</c:v>
                </c:pt>
                <c:pt idx="389">
                  <c:v>38800</c:v>
                </c:pt>
                <c:pt idx="390">
                  <c:v>38803</c:v>
                </c:pt>
                <c:pt idx="391">
                  <c:v>38804</c:v>
                </c:pt>
                <c:pt idx="392">
                  <c:v>38805</c:v>
                </c:pt>
                <c:pt idx="393">
                  <c:v>38806</c:v>
                </c:pt>
                <c:pt idx="394">
                  <c:v>38807</c:v>
                </c:pt>
                <c:pt idx="395">
                  <c:v>38810</c:v>
                </c:pt>
                <c:pt idx="396">
                  <c:v>38811</c:v>
                </c:pt>
                <c:pt idx="397">
                  <c:v>38812</c:v>
                </c:pt>
                <c:pt idx="398">
                  <c:v>38813</c:v>
                </c:pt>
                <c:pt idx="399">
                  <c:v>38814</c:v>
                </c:pt>
                <c:pt idx="400">
                  <c:v>38817</c:v>
                </c:pt>
                <c:pt idx="401">
                  <c:v>38818</c:v>
                </c:pt>
                <c:pt idx="402">
                  <c:v>38819</c:v>
                </c:pt>
                <c:pt idx="403">
                  <c:v>38820</c:v>
                </c:pt>
                <c:pt idx="404">
                  <c:v>38821</c:v>
                </c:pt>
                <c:pt idx="405">
                  <c:v>38824</c:v>
                </c:pt>
                <c:pt idx="406">
                  <c:v>38825</c:v>
                </c:pt>
                <c:pt idx="407">
                  <c:v>38826</c:v>
                </c:pt>
                <c:pt idx="408">
                  <c:v>38827</c:v>
                </c:pt>
                <c:pt idx="409">
                  <c:v>38828</c:v>
                </c:pt>
                <c:pt idx="410">
                  <c:v>38831</c:v>
                </c:pt>
                <c:pt idx="411">
                  <c:v>38832</c:v>
                </c:pt>
                <c:pt idx="412">
                  <c:v>38833</c:v>
                </c:pt>
                <c:pt idx="413">
                  <c:v>38834</c:v>
                </c:pt>
                <c:pt idx="414">
                  <c:v>38835</c:v>
                </c:pt>
                <c:pt idx="415">
                  <c:v>38838</c:v>
                </c:pt>
                <c:pt idx="416">
                  <c:v>38839</c:v>
                </c:pt>
                <c:pt idx="417">
                  <c:v>38840</c:v>
                </c:pt>
                <c:pt idx="418">
                  <c:v>38841</c:v>
                </c:pt>
                <c:pt idx="419">
                  <c:v>38842</c:v>
                </c:pt>
                <c:pt idx="420">
                  <c:v>38845</c:v>
                </c:pt>
                <c:pt idx="421">
                  <c:v>38846</c:v>
                </c:pt>
                <c:pt idx="422">
                  <c:v>38847</c:v>
                </c:pt>
                <c:pt idx="423">
                  <c:v>38848</c:v>
                </c:pt>
                <c:pt idx="424">
                  <c:v>38849</c:v>
                </c:pt>
                <c:pt idx="425">
                  <c:v>38852</c:v>
                </c:pt>
                <c:pt idx="426">
                  <c:v>38853</c:v>
                </c:pt>
                <c:pt idx="427">
                  <c:v>38854</c:v>
                </c:pt>
                <c:pt idx="428">
                  <c:v>38855</c:v>
                </c:pt>
                <c:pt idx="429">
                  <c:v>38856</c:v>
                </c:pt>
                <c:pt idx="430">
                  <c:v>38859</c:v>
                </c:pt>
                <c:pt idx="431">
                  <c:v>38860</c:v>
                </c:pt>
                <c:pt idx="432">
                  <c:v>38861</c:v>
                </c:pt>
                <c:pt idx="433">
                  <c:v>38862</c:v>
                </c:pt>
                <c:pt idx="434">
                  <c:v>38863</c:v>
                </c:pt>
                <c:pt idx="435">
                  <c:v>38866</c:v>
                </c:pt>
                <c:pt idx="436">
                  <c:v>38867</c:v>
                </c:pt>
                <c:pt idx="437">
                  <c:v>38868</c:v>
                </c:pt>
                <c:pt idx="438">
                  <c:v>38869</c:v>
                </c:pt>
                <c:pt idx="439">
                  <c:v>38870</c:v>
                </c:pt>
                <c:pt idx="440">
                  <c:v>38873</c:v>
                </c:pt>
                <c:pt idx="441">
                  <c:v>38874</c:v>
                </c:pt>
                <c:pt idx="442">
                  <c:v>38875</c:v>
                </c:pt>
                <c:pt idx="443">
                  <c:v>38876</c:v>
                </c:pt>
                <c:pt idx="444">
                  <c:v>38877</c:v>
                </c:pt>
                <c:pt idx="445">
                  <c:v>38880</c:v>
                </c:pt>
                <c:pt idx="446">
                  <c:v>38881</c:v>
                </c:pt>
                <c:pt idx="447">
                  <c:v>38882</c:v>
                </c:pt>
                <c:pt idx="448">
                  <c:v>38883</c:v>
                </c:pt>
                <c:pt idx="449">
                  <c:v>38884</c:v>
                </c:pt>
                <c:pt idx="450">
                  <c:v>38887</c:v>
                </c:pt>
                <c:pt idx="451">
                  <c:v>38889</c:v>
                </c:pt>
                <c:pt idx="452">
                  <c:v>38891</c:v>
                </c:pt>
                <c:pt idx="453">
                  <c:v>38894</c:v>
                </c:pt>
                <c:pt idx="454">
                  <c:v>38895</c:v>
                </c:pt>
                <c:pt idx="455">
                  <c:v>38896</c:v>
                </c:pt>
                <c:pt idx="456">
                  <c:v>38897</c:v>
                </c:pt>
                <c:pt idx="457">
                  <c:v>38898</c:v>
                </c:pt>
                <c:pt idx="458">
                  <c:v>38900</c:v>
                </c:pt>
                <c:pt idx="459">
                  <c:v>38901</c:v>
                </c:pt>
                <c:pt idx="460">
                  <c:v>38902</c:v>
                </c:pt>
                <c:pt idx="461">
                  <c:v>38904</c:v>
                </c:pt>
                <c:pt idx="462">
                  <c:v>38905</c:v>
                </c:pt>
                <c:pt idx="463">
                  <c:v>38908</c:v>
                </c:pt>
                <c:pt idx="464">
                  <c:v>38909</c:v>
                </c:pt>
                <c:pt idx="465">
                  <c:v>38910</c:v>
                </c:pt>
                <c:pt idx="466">
                  <c:v>38911</c:v>
                </c:pt>
                <c:pt idx="467">
                  <c:v>38912</c:v>
                </c:pt>
                <c:pt idx="468">
                  <c:v>38915</c:v>
                </c:pt>
                <c:pt idx="469">
                  <c:v>38916</c:v>
                </c:pt>
                <c:pt idx="470">
                  <c:v>38917</c:v>
                </c:pt>
                <c:pt idx="471">
                  <c:v>38918</c:v>
                </c:pt>
                <c:pt idx="472">
                  <c:v>38919</c:v>
                </c:pt>
                <c:pt idx="473">
                  <c:v>38922</c:v>
                </c:pt>
                <c:pt idx="474">
                  <c:v>38923</c:v>
                </c:pt>
                <c:pt idx="475">
                  <c:v>38924</c:v>
                </c:pt>
                <c:pt idx="476">
                  <c:v>38925</c:v>
                </c:pt>
                <c:pt idx="477">
                  <c:v>38926</c:v>
                </c:pt>
                <c:pt idx="478">
                  <c:v>38929</c:v>
                </c:pt>
                <c:pt idx="479">
                  <c:v>38930</c:v>
                </c:pt>
                <c:pt idx="480">
                  <c:v>38931</c:v>
                </c:pt>
                <c:pt idx="481">
                  <c:v>38932</c:v>
                </c:pt>
                <c:pt idx="482">
                  <c:v>38933</c:v>
                </c:pt>
                <c:pt idx="483">
                  <c:v>38936</c:v>
                </c:pt>
                <c:pt idx="484">
                  <c:v>38937</c:v>
                </c:pt>
                <c:pt idx="485">
                  <c:v>38938</c:v>
                </c:pt>
                <c:pt idx="486">
                  <c:v>38939</c:v>
                </c:pt>
                <c:pt idx="487">
                  <c:v>38940</c:v>
                </c:pt>
                <c:pt idx="488">
                  <c:v>38943</c:v>
                </c:pt>
                <c:pt idx="489">
                  <c:v>38944</c:v>
                </c:pt>
                <c:pt idx="490">
                  <c:v>38945</c:v>
                </c:pt>
                <c:pt idx="491">
                  <c:v>38946</c:v>
                </c:pt>
                <c:pt idx="492">
                  <c:v>38947</c:v>
                </c:pt>
                <c:pt idx="493">
                  <c:v>38951</c:v>
                </c:pt>
                <c:pt idx="494">
                  <c:v>38952</c:v>
                </c:pt>
                <c:pt idx="495">
                  <c:v>38953</c:v>
                </c:pt>
                <c:pt idx="496">
                  <c:v>38954</c:v>
                </c:pt>
                <c:pt idx="497">
                  <c:v>38957</c:v>
                </c:pt>
                <c:pt idx="498">
                  <c:v>38958</c:v>
                </c:pt>
                <c:pt idx="499">
                  <c:v>38959</c:v>
                </c:pt>
                <c:pt idx="500">
                  <c:v>38960</c:v>
                </c:pt>
                <c:pt idx="501">
                  <c:v>38961</c:v>
                </c:pt>
                <c:pt idx="502">
                  <c:v>38964</c:v>
                </c:pt>
                <c:pt idx="503">
                  <c:v>38965</c:v>
                </c:pt>
                <c:pt idx="504">
                  <c:v>38966</c:v>
                </c:pt>
                <c:pt idx="505">
                  <c:v>38967</c:v>
                </c:pt>
                <c:pt idx="506">
                  <c:v>38968</c:v>
                </c:pt>
                <c:pt idx="507">
                  <c:v>38972</c:v>
                </c:pt>
                <c:pt idx="508">
                  <c:v>38973</c:v>
                </c:pt>
                <c:pt idx="509">
                  <c:v>38974</c:v>
                </c:pt>
                <c:pt idx="510">
                  <c:v>38975</c:v>
                </c:pt>
                <c:pt idx="511">
                  <c:v>38978</c:v>
                </c:pt>
                <c:pt idx="512">
                  <c:v>38979</c:v>
                </c:pt>
                <c:pt idx="513">
                  <c:v>38980</c:v>
                </c:pt>
                <c:pt idx="514">
                  <c:v>38982</c:v>
                </c:pt>
                <c:pt idx="515">
                  <c:v>38985</c:v>
                </c:pt>
                <c:pt idx="516">
                  <c:v>38987</c:v>
                </c:pt>
                <c:pt idx="517">
                  <c:v>38988</c:v>
                </c:pt>
                <c:pt idx="518">
                  <c:v>38989</c:v>
                </c:pt>
                <c:pt idx="519">
                  <c:v>38992</c:v>
                </c:pt>
                <c:pt idx="520">
                  <c:v>38995</c:v>
                </c:pt>
                <c:pt idx="521">
                  <c:v>38999</c:v>
                </c:pt>
                <c:pt idx="522">
                  <c:v>39003</c:v>
                </c:pt>
                <c:pt idx="523">
                  <c:v>39006</c:v>
                </c:pt>
                <c:pt idx="524">
                  <c:v>39009</c:v>
                </c:pt>
                <c:pt idx="525">
                  <c:v>39010</c:v>
                </c:pt>
                <c:pt idx="526">
                  <c:v>39013</c:v>
                </c:pt>
                <c:pt idx="527">
                  <c:v>39015</c:v>
                </c:pt>
                <c:pt idx="528">
                  <c:v>39017</c:v>
                </c:pt>
                <c:pt idx="529">
                  <c:v>39020</c:v>
                </c:pt>
                <c:pt idx="530">
                  <c:v>39023</c:v>
                </c:pt>
                <c:pt idx="531">
                  <c:v>39024</c:v>
                </c:pt>
                <c:pt idx="532">
                  <c:v>39027</c:v>
                </c:pt>
                <c:pt idx="533">
                  <c:v>39028</c:v>
                </c:pt>
                <c:pt idx="534">
                  <c:v>39029</c:v>
                </c:pt>
                <c:pt idx="535">
                  <c:v>39030</c:v>
                </c:pt>
                <c:pt idx="536">
                  <c:v>39032</c:v>
                </c:pt>
                <c:pt idx="537">
                  <c:v>39037</c:v>
                </c:pt>
                <c:pt idx="538">
                  <c:v>39038</c:v>
                </c:pt>
                <c:pt idx="539">
                  <c:v>39039</c:v>
                </c:pt>
                <c:pt idx="540">
                  <c:v>39041</c:v>
                </c:pt>
                <c:pt idx="541">
                  <c:v>39045</c:v>
                </c:pt>
                <c:pt idx="542">
                  <c:v>39046</c:v>
                </c:pt>
                <c:pt idx="543">
                  <c:v>39048</c:v>
                </c:pt>
                <c:pt idx="544">
                  <c:v>39049</c:v>
                </c:pt>
                <c:pt idx="545">
                  <c:v>39050</c:v>
                </c:pt>
                <c:pt idx="546">
                  <c:v>39052</c:v>
                </c:pt>
                <c:pt idx="547">
                  <c:v>39055</c:v>
                </c:pt>
                <c:pt idx="548">
                  <c:v>39056</c:v>
                </c:pt>
                <c:pt idx="549">
                  <c:v>39058</c:v>
                </c:pt>
                <c:pt idx="550">
                  <c:v>39060</c:v>
                </c:pt>
                <c:pt idx="551">
                  <c:v>39062</c:v>
                </c:pt>
                <c:pt idx="552">
                  <c:v>39063</c:v>
                </c:pt>
                <c:pt idx="553">
                  <c:v>39064</c:v>
                </c:pt>
                <c:pt idx="554">
                  <c:v>39065</c:v>
                </c:pt>
                <c:pt idx="555">
                  <c:v>39066</c:v>
                </c:pt>
                <c:pt idx="556">
                  <c:v>39069</c:v>
                </c:pt>
                <c:pt idx="557">
                  <c:v>39070</c:v>
                </c:pt>
                <c:pt idx="558">
                  <c:v>39071</c:v>
                </c:pt>
                <c:pt idx="559">
                  <c:v>39072</c:v>
                </c:pt>
                <c:pt idx="560">
                  <c:v>39073</c:v>
                </c:pt>
                <c:pt idx="561">
                  <c:v>39076</c:v>
                </c:pt>
                <c:pt idx="562">
                  <c:v>39077</c:v>
                </c:pt>
                <c:pt idx="563">
                  <c:v>39078</c:v>
                </c:pt>
                <c:pt idx="564">
                  <c:v>39079</c:v>
                </c:pt>
                <c:pt idx="565">
                  <c:v>39080</c:v>
                </c:pt>
                <c:pt idx="566">
                  <c:v>39083</c:v>
                </c:pt>
                <c:pt idx="567">
                  <c:v>39084</c:v>
                </c:pt>
                <c:pt idx="568">
                  <c:v>39085</c:v>
                </c:pt>
                <c:pt idx="569">
                  <c:v>39086</c:v>
                </c:pt>
                <c:pt idx="570">
                  <c:v>39087</c:v>
                </c:pt>
                <c:pt idx="571">
                  <c:v>39090</c:v>
                </c:pt>
                <c:pt idx="572">
                  <c:v>39091</c:v>
                </c:pt>
                <c:pt idx="573">
                  <c:v>39092</c:v>
                </c:pt>
                <c:pt idx="574">
                  <c:v>39093</c:v>
                </c:pt>
                <c:pt idx="575">
                  <c:v>39094</c:v>
                </c:pt>
                <c:pt idx="576">
                  <c:v>39097</c:v>
                </c:pt>
                <c:pt idx="577">
                  <c:v>39098</c:v>
                </c:pt>
                <c:pt idx="578">
                  <c:v>39099</c:v>
                </c:pt>
                <c:pt idx="579">
                  <c:v>39100</c:v>
                </c:pt>
                <c:pt idx="580">
                  <c:v>39101</c:v>
                </c:pt>
                <c:pt idx="581">
                  <c:v>39104</c:v>
                </c:pt>
                <c:pt idx="582">
                  <c:v>39105</c:v>
                </c:pt>
                <c:pt idx="583">
                  <c:v>39106</c:v>
                </c:pt>
                <c:pt idx="584">
                  <c:v>39107</c:v>
                </c:pt>
                <c:pt idx="585">
                  <c:v>39108</c:v>
                </c:pt>
                <c:pt idx="586">
                  <c:v>39111</c:v>
                </c:pt>
                <c:pt idx="587">
                  <c:v>39112</c:v>
                </c:pt>
                <c:pt idx="588">
                  <c:v>39115</c:v>
                </c:pt>
                <c:pt idx="589">
                  <c:v>39118</c:v>
                </c:pt>
                <c:pt idx="590">
                  <c:v>39119</c:v>
                </c:pt>
                <c:pt idx="591">
                  <c:v>39120</c:v>
                </c:pt>
                <c:pt idx="592">
                  <c:v>39121</c:v>
                </c:pt>
                <c:pt idx="593">
                  <c:v>39122</c:v>
                </c:pt>
                <c:pt idx="594">
                  <c:v>39125</c:v>
                </c:pt>
                <c:pt idx="595">
                  <c:v>39126</c:v>
                </c:pt>
                <c:pt idx="596">
                  <c:v>39127</c:v>
                </c:pt>
                <c:pt idx="597">
                  <c:v>39128</c:v>
                </c:pt>
                <c:pt idx="598">
                  <c:v>39129</c:v>
                </c:pt>
                <c:pt idx="599">
                  <c:v>39132</c:v>
                </c:pt>
                <c:pt idx="600">
                  <c:v>39133</c:v>
                </c:pt>
                <c:pt idx="601">
                  <c:v>39134</c:v>
                </c:pt>
                <c:pt idx="602">
                  <c:v>39135</c:v>
                </c:pt>
                <c:pt idx="603">
                  <c:v>39136</c:v>
                </c:pt>
                <c:pt idx="604">
                  <c:v>39139</c:v>
                </c:pt>
                <c:pt idx="605">
                  <c:v>39140</c:v>
                </c:pt>
                <c:pt idx="606">
                  <c:v>39141</c:v>
                </c:pt>
                <c:pt idx="607">
                  <c:v>39142</c:v>
                </c:pt>
                <c:pt idx="608">
                  <c:v>39146</c:v>
                </c:pt>
                <c:pt idx="609">
                  <c:v>39147</c:v>
                </c:pt>
                <c:pt idx="610">
                  <c:v>39148</c:v>
                </c:pt>
                <c:pt idx="611">
                  <c:v>39149</c:v>
                </c:pt>
                <c:pt idx="612">
                  <c:v>39150</c:v>
                </c:pt>
                <c:pt idx="613">
                  <c:v>39153</c:v>
                </c:pt>
                <c:pt idx="614">
                  <c:v>39154</c:v>
                </c:pt>
                <c:pt idx="615">
                  <c:v>39155</c:v>
                </c:pt>
                <c:pt idx="616">
                  <c:v>39156</c:v>
                </c:pt>
                <c:pt idx="617">
                  <c:v>39157</c:v>
                </c:pt>
                <c:pt idx="618">
                  <c:v>39160</c:v>
                </c:pt>
                <c:pt idx="619">
                  <c:v>39161</c:v>
                </c:pt>
                <c:pt idx="620">
                  <c:v>39162</c:v>
                </c:pt>
                <c:pt idx="621">
                  <c:v>39163</c:v>
                </c:pt>
                <c:pt idx="622">
                  <c:v>39164</c:v>
                </c:pt>
                <c:pt idx="623">
                  <c:v>39167</c:v>
                </c:pt>
                <c:pt idx="624">
                  <c:v>39168</c:v>
                </c:pt>
                <c:pt idx="625">
                  <c:v>39169</c:v>
                </c:pt>
                <c:pt idx="626">
                  <c:v>39170</c:v>
                </c:pt>
                <c:pt idx="627">
                  <c:v>39171</c:v>
                </c:pt>
                <c:pt idx="628">
                  <c:v>39174</c:v>
                </c:pt>
                <c:pt idx="629">
                  <c:v>39175</c:v>
                </c:pt>
                <c:pt idx="630">
                  <c:v>39176</c:v>
                </c:pt>
                <c:pt idx="631">
                  <c:v>39177</c:v>
                </c:pt>
                <c:pt idx="632">
                  <c:v>39178</c:v>
                </c:pt>
                <c:pt idx="633">
                  <c:v>39181</c:v>
                </c:pt>
                <c:pt idx="634">
                  <c:v>39182</c:v>
                </c:pt>
                <c:pt idx="635">
                  <c:v>39183</c:v>
                </c:pt>
                <c:pt idx="636">
                  <c:v>39184</c:v>
                </c:pt>
                <c:pt idx="637">
                  <c:v>39185</c:v>
                </c:pt>
                <c:pt idx="638">
                  <c:v>39188</c:v>
                </c:pt>
                <c:pt idx="639">
                  <c:v>39189</c:v>
                </c:pt>
                <c:pt idx="640">
                  <c:v>39190</c:v>
                </c:pt>
                <c:pt idx="641">
                  <c:v>39191</c:v>
                </c:pt>
                <c:pt idx="642">
                  <c:v>39192</c:v>
                </c:pt>
                <c:pt idx="643">
                  <c:v>39195</c:v>
                </c:pt>
                <c:pt idx="644">
                  <c:v>39196</c:v>
                </c:pt>
                <c:pt idx="645">
                  <c:v>39197</c:v>
                </c:pt>
                <c:pt idx="646">
                  <c:v>39198</c:v>
                </c:pt>
                <c:pt idx="647">
                  <c:v>39199</c:v>
                </c:pt>
                <c:pt idx="648">
                  <c:v>39202</c:v>
                </c:pt>
                <c:pt idx="649">
                  <c:v>39203</c:v>
                </c:pt>
                <c:pt idx="650">
                  <c:v>39204</c:v>
                </c:pt>
                <c:pt idx="651">
                  <c:v>39205</c:v>
                </c:pt>
                <c:pt idx="652">
                  <c:v>39206</c:v>
                </c:pt>
                <c:pt idx="653">
                  <c:v>39209</c:v>
                </c:pt>
                <c:pt idx="654">
                  <c:v>39210</c:v>
                </c:pt>
                <c:pt idx="655">
                  <c:v>39211</c:v>
                </c:pt>
                <c:pt idx="656">
                  <c:v>39212</c:v>
                </c:pt>
                <c:pt idx="657">
                  <c:v>39213</c:v>
                </c:pt>
                <c:pt idx="658">
                  <c:v>39216</c:v>
                </c:pt>
                <c:pt idx="659">
                  <c:v>39217</c:v>
                </c:pt>
                <c:pt idx="660">
                  <c:v>39218</c:v>
                </c:pt>
                <c:pt idx="661">
                  <c:v>39219</c:v>
                </c:pt>
                <c:pt idx="662">
                  <c:v>39220</c:v>
                </c:pt>
                <c:pt idx="663">
                  <c:v>39223</c:v>
                </c:pt>
                <c:pt idx="664">
                  <c:v>39224</c:v>
                </c:pt>
                <c:pt idx="665">
                  <c:v>39225</c:v>
                </c:pt>
                <c:pt idx="666">
                  <c:v>39226</c:v>
                </c:pt>
                <c:pt idx="667">
                  <c:v>39227</c:v>
                </c:pt>
                <c:pt idx="668">
                  <c:v>39232</c:v>
                </c:pt>
                <c:pt idx="669">
                  <c:v>39233</c:v>
                </c:pt>
                <c:pt idx="670">
                  <c:v>39234</c:v>
                </c:pt>
                <c:pt idx="671">
                  <c:v>39237</c:v>
                </c:pt>
                <c:pt idx="672">
                  <c:v>39238</c:v>
                </c:pt>
                <c:pt idx="673">
                  <c:v>39239</c:v>
                </c:pt>
                <c:pt idx="674">
                  <c:v>39240</c:v>
                </c:pt>
                <c:pt idx="675">
                  <c:v>39241</c:v>
                </c:pt>
                <c:pt idx="676">
                  <c:v>39244</c:v>
                </c:pt>
                <c:pt idx="677">
                  <c:v>39245</c:v>
                </c:pt>
                <c:pt idx="678">
                  <c:v>39246</c:v>
                </c:pt>
                <c:pt idx="679">
                  <c:v>39247</c:v>
                </c:pt>
                <c:pt idx="680">
                  <c:v>39248</c:v>
                </c:pt>
                <c:pt idx="681">
                  <c:v>39252</c:v>
                </c:pt>
                <c:pt idx="682">
                  <c:v>39253</c:v>
                </c:pt>
                <c:pt idx="683">
                  <c:v>39254</c:v>
                </c:pt>
                <c:pt idx="684">
                  <c:v>39255</c:v>
                </c:pt>
                <c:pt idx="685">
                  <c:v>39258</c:v>
                </c:pt>
                <c:pt idx="686">
                  <c:v>39259</c:v>
                </c:pt>
                <c:pt idx="687">
                  <c:v>39260</c:v>
                </c:pt>
                <c:pt idx="688">
                  <c:v>39261</c:v>
                </c:pt>
                <c:pt idx="689">
                  <c:v>39262</c:v>
                </c:pt>
                <c:pt idx="690">
                  <c:v>39265</c:v>
                </c:pt>
                <c:pt idx="691">
                  <c:v>39266</c:v>
                </c:pt>
                <c:pt idx="692">
                  <c:v>39267</c:v>
                </c:pt>
                <c:pt idx="693">
                  <c:v>39268</c:v>
                </c:pt>
                <c:pt idx="694">
                  <c:v>39269</c:v>
                </c:pt>
                <c:pt idx="695">
                  <c:v>39272</c:v>
                </c:pt>
                <c:pt idx="696">
                  <c:v>39273</c:v>
                </c:pt>
                <c:pt idx="697">
                  <c:v>39274</c:v>
                </c:pt>
                <c:pt idx="698">
                  <c:v>39275</c:v>
                </c:pt>
                <c:pt idx="699">
                  <c:v>39276</c:v>
                </c:pt>
                <c:pt idx="700">
                  <c:v>39279</c:v>
                </c:pt>
                <c:pt idx="701">
                  <c:v>39280</c:v>
                </c:pt>
                <c:pt idx="702">
                  <c:v>39281</c:v>
                </c:pt>
                <c:pt idx="703">
                  <c:v>39282</c:v>
                </c:pt>
                <c:pt idx="704">
                  <c:v>39283</c:v>
                </c:pt>
                <c:pt idx="705">
                  <c:v>39286</c:v>
                </c:pt>
                <c:pt idx="706">
                  <c:v>39287</c:v>
                </c:pt>
                <c:pt idx="707">
                  <c:v>39289</c:v>
                </c:pt>
                <c:pt idx="708">
                  <c:v>39290</c:v>
                </c:pt>
                <c:pt idx="709">
                  <c:v>39293</c:v>
                </c:pt>
                <c:pt idx="710">
                  <c:v>39294</c:v>
                </c:pt>
                <c:pt idx="711">
                  <c:v>39295</c:v>
                </c:pt>
                <c:pt idx="712">
                  <c:v>39296</c:v>
                </c:pt>
                <c:pt idx="713">
                  <c:v>39297</c:v>
                </c:pt>
                <c:pt idx="714">
                  <c:v>39300</c:v>
                </c:pt>
                <c:pt idx="715">
                  <c:v>39301</c:v>
                </c:pt>
                <c:pt idx="716">
                  <c:v>39302</c:v>
                </c:pt>
                <c:pt idx="717">
                  <c:v>39303</c:v>
                </c:pt>
                <c:pt idx="718">
                  <c:v>39304</c:v>
                </c:pt>
                <c:pt idx="719">
                  <c:v>39307</c:v>
                </c:pt>
                <c:pt idx="720">
                  <c:v>39308</c:v>
                </c:pt>
                <c:pt idx="721">
                  <c:v>39309</c:v>
                </c:pt>
                <c:pt idx="722">
                  <c:v>39310</c:v>
                </c:pt>
                <c:pt idx="723">
                  <c:v>39311</c:v>
                </c:pt>
                <c:pt idx="724">
                  <c:v>39314</c:v>
                </c:pt>
                <c:pt idx="725">
                  <c:v>39315</c:v>
                </c:pt>
                <c:pt idx="726">
                  <c:v>39316</c:v>
                </c:pt>
                <c:pt idx="727">
                  <c:v>39317</c:v>
                </c:pt>
                <c:pt idx="728">
                  <c:v>39318</c:v>
                </c:pt>
                <c:pt idx="729">
                  <c:v>39321</c:v>
                </c:pt>
                <c:pt idx="730">
                  <c:v>39322</c:v>
                </c:pt>
                <c:pt idx="731">
                  <c:v>39323</c:v>
                </c:pt>
                <c:pt idx="732">
                  <c:v>39324</c:v>
                </c:pt>
                <c:pt idx="733">
                  <c:v>39325</c:v>
                </c:pt>
                <c:pt idx="734">
                  <c:v>39328</c:v>
                </c:pt>
                <c:pt idx="735">
                  <c:v>39329</c:v>
                </c:pt>
                <c:pt idx="736">
                  <c:v>39330</c:v>
                </c:pt>
                <c:pt idx="737">
                  <c:v>39331</c:v>
                </c:pt>
                <c:pt idx="738">
                  <c:v>39332</c:v>
                </c:pt>
                <c:pt idx="739">
                  <c:v>39335</c:v>
                </c:pt>
                <c:pt idx="740">
                  <c:v>39336</c:v>
                </c:pt>
                <c:pt idx="741">
                  <c:v>39337</c:v>
                </c:pt>
                <c:pt idx="742">
                  <c:v>39338</c:v>
                </c:pt>
                <c:pt idx="743">
                  <c:v>39339</c:v>
                </c:pt>
                <c:pt idx="744">
                  <c:v>39342</c:v>
                </c:pt>
                <c:pt idx="745">
                  <c:v>39343</c:v>
                </c:pt>
                <c:pt idx="746">
                  <c:v>39344</c:v>
                </c:pt>
                <c:pt idx="747">
                  <c:v>39345</c:v>
                </c:pt>
                <c:pt idx="748">
                  <c:v>39346</c:v>
                </c:pt>
                <c:pt idx="749">
                  <c:v>39349</c:v>
                </c:pt>
                <c:pt idx="750">
                  <c:v>39350</c:v>
                </c:pt>
                <c:pt idx="751">
                  <c:v>39351</c:v>
                </c:pt>
                <c:pt idx="752">
                  <c:v>39352</c:v>
                </c:pt>
                <c:pt idx="753">
                  <c:v>39353</c:v>
                </c:pt>
                <c:pt idx="754">
                  <c:v>39356</c:v>
                </c:pt>
                <c:pt idx="755">
                  <c:v>39357</c:v>
                </c:pt>
                <c:pt idx="756">
                  <c:v>39358</c:v>
                </c:pt>
                <c:pt idx="757">
                  <c:v>39359</c:v>
                </c:pt>
                <c:pt idx="758">
                  <c:v>39360</c:v>
                </c:pt>
                <c:pt idx="759">
                  <c:v>39363</c:v>
                </c:pt>
                <c:pt idx="760">
                  <c:v>39364</c:v>
                </c:pt>
                <c:pt idx="761">
                  <c:v>39365</c:v>
                </c:pt>
                <c:pt idx="762">
                  <c:v>39366</c:v>
                </c:pt>
                <c:pt idx="763">
                  <c:v>39367</c:v>
                </c:pt>
                <c:pt idx="764">
                  <c:v>39370</c:v>
                </c:pt>
                <c:pt idx="765">
                  <c:v>39371</c:v>
                </c:pt>
                <c:pt idx="766">
                  <c:v>39372</c:v>
                </c:pt>
                <c:pt idx="767">
                  <c:v>39377</c:v>
                </c:pt>
                <c:pt idx="768">
                  <c:v>39378</c:v>
                </c:pt>
                <c:pt idx="769">
                  <c:v>39379</c:v>
                </c:pt>
                <c:pt idx="770">
                  <c:v>39380</c:v>
                </c:pt>
                <c:pt idx="771">
                  <c:v>39381</c:v>
                </c:pt>
                <c:pt idx="772">
                  <c:v>39384</c:v>
                </c:pt>
                <c:pt idx="773">
                  <c:v>39385</c:v>
                </c:pt>
                <c:pt idx="774">
                  <c:v>39386</c:v>
                </c:pt>
                <c:pt idx="775">
                  <c:v>39387</c:v>
                </c:pt>
                <c:pt idx="776">
                  <c:v>39388</c:v>
                </c:pt>
                <c:pt idx="777">
                  <c:v>39391</c:v>
                </c:pt>
                <c:pt idx="778">
                  <c:v>39392</c:v>
                </c:pt>
                <c:pt idx="779">
                  <c:v>39393</c:v>
                </c:pt>
                <c:pt idx="780">
                  <c:v>39394</c:v>
                </c:pt>
                <c:pt idx="781">
                  <c:v>39395</c:v>
                </c:pt>
                <c:pt idx="782">
                  <c:v>39398</c:v>
                </c:pt>
                <c:pt idx="783">
                  <c:v>39399</c:v>
                </c:pt>
                <c:pt idx="784">
                  <c:v>39401</c:v>
                </c:pt>
                <c:pt idx="785">
                  <c:v>39402</c:v>
                </c:pt>
                <c:pt idx="786">
                  <c:v>39405</c:v>
                </c:pt>
                <c:pt idx="787">
                  <c:v>39406</c:v>
                </c:pt>
                <c:pt idx="788">
                  <c:v>39407</c:v>
                </c:pt>
                <c:pt idx="789">
                  <c:v>39408</c:v>
                </c:pt>
                <c:pt idx="790">
                  <c:v>39409</c:v>
                </c:pt>
                <c:pt idx="791">
                  <c:v>39412</c:v>
                </c:pt>
                <c:pt idx="792">
                  <c:v>39413</c:v>
                </c:pt>
                <c:pt idx="793">
                  <c:v>39414</c:v>
                </c:pt>
                <c:pt idx="794">
                  <c:v>39415</c:v>
                </c:pt>
                <c:pt idx="795">
                  <c:v>39416</c:v>
                </c:pt>
                <c:pt idx="796">
                  <c:v>39419</c:v>
                </c:pt>
                <c:pt idx="797">
                  <c:v>39420</c:v>
                </c:pt>
                <c:pt idx="798">
                  <c:v>39421</c:v>
                </c:pt>
                <c:pt idx="799">
                  <c:v>39422</c:v>
                </c:pt>
                <c:pt idx="800">
                  <c:v>39423</c:v>
                </c:pt>
                <c:pt idx="801">
                  <c:v>39426</c:v>
                </c:pt>
                <c:pt idx="802">
                  <c:v>39427</c:v>
                </c:pt>
                <c:pt idx="803">
                  <c:v>39428</c:v>
                </c:pt>
                <c:pt idx="804">
                  <c:v>39429</c:v>
                </c:pt>
                <c:pt idx="805">
                  <c:v>39430</c:v>
                </c:pt>
                <c:pt idx="806">
                  <c:v>39433</c:v>
                </c:pt>
                <c:pt idx="807">
                  <c:v>39434</c:v>
                </c:pt>
                <c:pt idx="808">
                  <c:v>39435</c:v>
                </c:pt>
                <c:pt idx="809">
                  <c:v>39436</c:v>
                </c:pt>
                <c:pt idx="810">
                  <c:v>39437</c:v>
                </c:pt>
                <c:pt idx="811">
                  <c:v>39440</c:v>
                </c:pt>
                <c:pt idx="812">
                  <c:v>39441</c:v>
                </c:pt>
                <c:pt idx="813">
                  <c:v>39442</c:v>
                </c:pt>
                <c:pt idx="814">
                  <c:v>39443</c:v>
                </c:pt>
                <c:pt idx="815">
                  <c:v>39444</c:v>
                </c:pt>
                <c:pt idx="816">
                  <c:v>39447</c:v>
                </c:pt>
                <c:pt idx="817">
                  <c:v>39448</c:v>
                </c:pt>
                <c:pt idx="818">
                  <c:v>39449</c:v>
                </c:pt>
                <c:pt idx="819">
                  <c:v>39450</c:v>
                </c:pt>
                <c:pt idx="820">
                  <c:v>39451</c:v>
                </c:pt>
                <c:pt idx="821">
                  <c:v>39454</c:v>
                </c:pt>
                <c:pt idx="822">
                  <c:v>39455</c:v>
                </c:pt>
                <c:pt idx="823">
                  <c:v>39456</c:v>
                </c:pt>
                <c:pt idx="824">
                  <c:v>39457</c:v>
                </c:pt>
                <c:pt idx="825">
                  <c:v>39458</c:v>
                </c:pt>
                <c:pt idx="826">
                  <c:v>39461</c:v>
                </c:pt>
                <c:pt idx="827">
                  <c:v>39462</c:v>
                </c:pt>
                <c:pt idx="828">
                  <c:v>39463</c:v>
                </c:pt>
                <c:pt idx="829">
                  <c:v>39464</c:v>
                </c:pt>
                <c:pt idx="830">
                  <c:v>39465</c:v>
                </c:pt>
                <c:pt idx="831">
                  <c:v>39468</c:v>
                </c:pt>
                <c:pt idx="832">
                  <c:v>39469</c:v>
                </c:pt>
                <c:pt idx="833">
                  <c:v>39470</c:v>
                </c:pt>
                <c:pt idx="834">
                  <c:v>39475</c:v>
                </c:pt>
                <c:pt idx="835">
                  <c:v>39476</c:v>
                </c:pt>
                <c:pt idx="836">
                  <c:v>39477</c:v>
                </c:pt>
                <c:pt idx="837">
                  <c:v>39482</c:v>
                </c:pt>
                <c:pt idx="838">
                  <c:v>39483</c:v>
                </c:pt>
                <c:pt idx="839">
                  <c:v>39484</c:v>
                </c:pt>
                <c:pt idx="840">
                  <c:v>39489</c:v>
                </c:pt>
                <c:pt idx="841">
                  <c:v>39490</c:v>
                </c:pt>
                <c:pt idx="842">
                  <c:v>39492</c:v>
                </c:pt>
                <c:pt idx="843">
                  <c:v>39496</c:v>
                </c:pt>
                <c:pt idx="844">
                  <c:v>39497</c:v>
                </c:pt>
                <c:pt idx="845">
                  <c:v>39498</c:v>
                </c:pt>
                <c:pt idx="846">
                  <c:v>39503</c:v>
                </c:pt>
                <c:pt idx="847">
                  <c:v>39504</c:v>
                </c:pt>
                <c:pt idx="848">
                  <c:v>39510</c:v>
                </c:pt>
                <c:pt idx="849">
                  <c:v>39511</c:v>
                </c:pt>
                <c:pt idx="850">
                  <c:v>39512</c:v>
                </c:pt>
                <c:pt idx="851">
                  <c:v>39513</c:v>
                </c:pt>
                <c:pt idx="852">
                  <c:v>39514</c:v>
                </c:pt>
                <c:pt idx="853">
                  <c:v>39517</c:v>
                </c:pt>
                <c:pt idx="854">
                  <c:v>39518</c:v>
                </c:pt>
                <c:pt idx="855">
                  <c:v>39519</c:v>
                </c:pt>
                <c:pt idx="856">
                  <c:v>39520</c:v>
                </c:pt>
                <c:pt idx="857">
                  <c:v>39521</c:v>
                </c:pt>
                <c:pt idx="858">
                  <c:v>39524</c:v>
                </c:pt>
                <c:pt idx="859">
                  <c:v>39525</c:v>
                </c:pt>
                <c:pt idx="860">
                  <c:v>39526</c:v>
                </c:pt>
                <c:pt idx="861">
                  <c:v>39527</c:v>
                </c:pt>
                <c:pt idx="862">
                  <c:v>39528</c:v>
                </c:pt>
                <c:pt idx="863">
                  <c:v>39531</c:v>
                </c:pt>
                <c:pt idx="864">
                  <c:v>39532</c:v>
                </c:pt>
                <c:pt idx="865">
                  <c:v>39533</c:v>
                </c:pt>
                <c:pt idx="866">
                  <c:v>39534</c:v>
                </c:pt>
                <c:pt idx="867">
                  <c:v>39535</c:v>
                </c:pt>
                <c:pt idx="868">
                  <c:v>39538</c:v>
                </c:pt>
                <c:pt idx="869">
                  <c:v>39539</c:v>
                </c:pt>
                <c:pt idx="870">
                  <c:v>39540</c:v>
                </c:pt>
                <c:pt idx="871">
                  <c:v>39542</c:v>
                </c:pt>
                <c:pt idx="872">
                  <c:v>39545</c:v>
                </c:pt>
                <c:pt idx="873">
                  <c:v>39546</c:v>
                </c:pt>
                <c:pt idx="874">
                  <c:v>39547</c:v>
                </c:pt>
                <c:pt idx="875">
                  <c:v>39548</c:v>
                </c:pt>
                <c:pt idx="876">
                  <c:v>39549</c:v>
                </c:pt>
                <c:pt idx="877">
                  <c:v>39552</c:v>
                </c:pt>
                <c:pt idx="878">
                  <c:v>39553</c:v>
                </c:pt>
                <c:pt idx="879">
                  <c:v>39554</c:v>
                </c:pt>
                <c:pt idx="880">
                  <c:v>39555</c:v>
                </c:pt>
                <c:pt idx="881">
                  <c:v>39556</c:v>
                </c:pt>
                <c:pt idx="882">
                  <c:v>39559</c:v>
                </c:pt>
                <c:pt idx="883">
                  <c:v>39560</c:v>
                </c:pt>
                <c:pt idx="884">
                  <c:v>39561</c:v>
                </c:pt>
                <c:pt idx="885">
                  <c:v>39562</c:v>
                </c:pt>
                <c:pt idx="886">
                  <c:v>39563</c:v>
                </c:pt>
                <c:pt idx="887">
                  <c:v>39566</c:v>
                </c:pt>
                <c:pt idx="888">
                  <c:v>39568</c:v>
                </c:pt>
                <c:pt idx="889">
                  <c:v>39569</c:v>
                </c:pt>
                <c:pt idx="890">
                  <c:v>39573</c:v>
                </c:pt>
                <c:pt idx="891">
                  <c:v>39574</c:v>
                </c:pt>
                <c:pt idx="892">
                  <c:v>39575</c:v>
                </c:pt>
                <c:pt idx="893">
                  <c:v>39576</c:v>
                </c:pt>
                <c:pt idx="894">
                  <c:v>39580</c:v>
                </c:pt>
                <c:pt idx="895">
                  <c:v>39582</c:v>
                </c:pt>
                <c:pt idx="896">
                  <c:v>39583</c:v>
                </c:pt>
                <c:pt idx="897">
                  <c:v>39587</c:v>
                </c:pt>
                <c:pt idx="898">
                  <c:v>39588</c:v>
                </c:pt>
                <c:pt idx="899">
                  <c:v>39589</c:v>
                </c:pt>
                <c:pt idx="900">
                  <c:v>39590</c:v>
                </c:pt>
                <c:pt idx="901">
                  <c:v>39591</c:v>
                </c:pt>
                <c:pt idx="902">
                  <c:v>39594</c:v>
                </c:pt>
                <c:pt idx="903">
                  <c:v>39595</c:v>
                </c:pt>
                <c:pt idx="904">
                  <c:v>39597</c:v>
                </c:pt>
                <c:pt idx="905">
                  <c:v>39598</c:v>
                </c:pt>
                <c:pt idx="906">
                  <c:v>39601</c:v>
                </c:pt>
                <c:pt idx="907">
                  <c:v>39602</c:v>
                </c:pt>
                <c:pt idx="908">
                  <c:v>39604</c:v>
                </c:pt>
                <c:pt idx="909">
                  <c:v>39605</c:v>
                </c:pt>
                <c:pt idx="910">
                  <c:v>39608</c:v>
                </c:pt>
                <c:pt idx="911">
                  <c:v>39609</c:v>
                </c:pt>
                <c:pt idx="912">
                  <c:v>39610</c:v>
                </c:pt>
                <c:pt idx="913">
                  <c:v>39611</c:v>
                </c:pt>
                <c:pt idx="914">
                  <c:v>39612</c:v>
                </c:pt>
                <c:pt idx="915">
                  <c:v>39615</c:v>
                </c:pt>
                <c:pt idx="916">
                  <c:v>39622</c:v>
                </c:pt>
                <c:pt idx="917">
                  <c:v>39624</c:v>
                </c:pt>
                <c:pt idx="918">
                  <c:v>39625</c:v>
                </c:pt>
                <c:pt idx="919">
                  <c:v>39626</c:v>
                </c:pt>
                <c:pt idx="920">
                  <c:v>39629</c:v>
                </c:pt>
                <c:pt idx="921">
                  <c:v>39630</c:v>
                </c:pt>
                <c:pt idx="922">
                  <c:v>39631</c:v>
                </c:pt>
                <c:pt idx="923">
                  <c:v>39632</c:v>
                </c:pt>
                <c:pt idx="924">
                  <c:v>39633</c:v>
                </c:pt>
                <c:pt idx="925">
                  <c:v>39636</c:v>
                </c:pt>
                <c:pt idx="926">
                  <c:v>39637</c:v>
                </c:pt>
                <c:pt idx="927">
                  <c:v>39638</c:v>
                </c:pt>
                <c:pt idx="928">
                  <c:v>39639</c:v>
                </c:pt>
                <c:pt idx="929">
                  <c:v>39640</c:v>
                </c:pt>
                <c:pt idx="930">
                  <c:v>39643</c:v>
                </c:pt>
                <c:pt idx="931">
                  <c:v>39644</c:v>
                </c:pt>
                <c:pt idx="932">
                  <c:v>39645</c:v>
                </c:pt>
                <c:pt idx="933">
                  <c:v>39646</c:v>
                </c:pt>
                <c:pt idx="934">
                  <c:v>39647</c:v>
                </c:pt>
                <c:pt idx="935">
                  <c:v>39650</c:v>
                </c:pt>
                <c:pt idx="936">
                  <c:v>39651</c:v>
                </c:pt>
                <c:pt idx="937">
                  <c:v>39652</c:v>
                </c:pt>
                <c:pt idx="938">
                  <c:v>39653</c:v>
                </c:pt>
                <c:pt idx="939">
                  <c:v>39654</c:v>
                </c:pt>
                <c:pt idx="940">
                  <c:v>39657</c:v>
                </c:pt>
                <c:pt idx="941">
                  <c:v>39658</c:v>
                </c:pt>
                <c:pt idx="942">
                  <c:v>39659</c:v>
                </c:pt>
                <c:pt idx="943">
                  <c:v>39660</c:v>
                </c:pt>
                <c:pt idx="944">
                  <c:v>39661</c:v>
                </c:pt>
                <c:pt idx="945">
                  <c:v>39664</c:v>
                </c:pt>
                <c:pt idx="946">
                  <c:v>39665</c:v>
                </c:pt>
                <c:pt idx="947">
                  <c:v>39666</c:v>
                </c:pt>
                <c:pt idx="948">
                  <c:v>39667</c:v>
                </c:pt>
                <c:pt idx="949">
                  <c:v>39668</c:v>
                </c:pt>
                <c:pt idx="950">
                  <c:v>39672</c:v>
                </c:pt>
                <c:pt idx="951">
                  <c:v>39673</c:v>
                </c:pt>
                <c:pt idx="952">
                  <c:v>39674</c:v>
                </c:pt>
                <c:pt idx="953">
                  <c:v>39675</c:v>
                </c:pt>
                <c:pt idx="954">
                  <c:v>39678</c:v>
                </c:pt>
                <c:pt idx="955">
                  <c:v>39679</c:v>
                </c:pt>
                <c:pt idx="956">
                  <c:v>39680</c:v>
                </c:pt>
                <c:pt idx="957">
                  <c:v>39681</c:v>
                </c:pt>
                <c:pt idx="958">
                  <c:v>39682</c:v>
                </c:pt>
                <c:pt idx="959">
                  <c:v>39685</c:v>
                </c:pt>
                <c:pt idx="960">
                  <c:v>39686</c:v>
                </c:pt>
                <c:pt idx="961">
                  <c:v>39687</c:v>
                </c:pt>
                <c:pt idx="962">
                  <c:v>39688</c:v>
                </c:pt>
                <c:pt idx="963">
                  <c:v>39689</c:v>
                </c:pt>
                <c:pt idx="964">
                  <c:v>39692</c:v>
                </c:pt>
                <c:pt idx="965">
                  <c:v>39693</c:v>
                </c:pt>
                <c:pt idx="966">
                  <c:v>39694</c:v>
                </c:pt>
                <c:pt idx="967">
                  <c:v>39695</c:v>
                </c:pt>
                <c:pt idx="968">
                  <c:v>39696</c:v>
                </c:pt>
                <c:pt idx="969">
                  <c:v>39699</c:v>
                </c:pt>
                <c:pt idx="970">
                  <c:v>39700</c:v>
                </c:pt>
                <c:pt idx="971">
                  <c:v>39701</c:v>
                </c:pt>
                <c:pt idx="972">
                  <c:v>39702</c:v>
                </c:pt>
                <c:pt idx="973">
                  <c:v>39703</c:v>
                </c:pt>
                <c:pt idx="974">
                  <c:v>39706</c:v>
                </c:pt>
                <c:pt idx="975">
                  <c:v>39707</c:v>
                </c:pt>
                <c:pt idx="976">
                  <c:v>39708</c:v>
                </c:pt>
                <c:pt idx="977">
                  <c:v>39709</c:v>
                </c:pt>
                <c:pt idx="978">
                  <c:v>39710</c:v>
                </c:pt>
                <c:pt idx="979">
                  <c:v>39713</c:v>
                </c:pt>
                <c:pt idx="980">
                  <c:v>39714</c:v>
                </c:pt>
                <c:pt idx="981">
                  <c:v>39715</c:v>
                </c:pt>
                <c:pt idx="982">
                  <c:v>39716</c:v>
                </c:pt>
                <c:pt idx="983">
                  <c:v>39717</c:v>
                </c:pt>
                <c:pt idx="984">
                  <c:v>39720</c:v>
                </c:pt>
                <c:pt idx="985">
                  <c:v>39721</c:v>
                </c:pt>
                <c:pt idx="986">
                  <c:v>39722</c:v>
                </c:pt>
                <c:pt idx="987">
                  <c:v>39723</c:v>
                </c:pt>
                <c:pt idx="988">
                  <c:v>39724</c:v>
                </c:pt>
                <c:pt idx="989">
                  <c:v>39727</c:v>
                </c:pt>
                <c:pt idx="990">
                  <c:v>39728</c:v>
                </c:pt>
                <c:pt idx="991">
                  <c:v>39729</c:v>
                </c:pt>
                <c:pt idx="992">
                  <c:v>39730</c:v>
                </c:pt>
                <c:pt idx="993">
                  <c:v>39731</c:v>
                </c:pt>
                <c:pt idx="994">
                  <c:v>39734</c:v>
                </c:pt>
                <c:pt idx="995">
                  <c:v>39735</c:v>
                </c:pt>
                <c:pt idx="996">
                  <c:v>39736</c:v>
                </c:pt>
                <c:pt idx="997">
                  <c:v>39737</c:v>
                </c:pt>
                <c:pt idx="998">
                  <c:v>39738</c:v>
                </c:pt>
                <c:pt idx="999">
                  <c:v>39741</c:v>
                </c:pt>
                <c:pt idx="1000">
                  <c:v>39742</c:v>
                </c:pt>
                <c:pt idx="1001">
                  <c:v>39743</c:v>
                </c:pt>
                <c:pt idx="1002">
                  <c:v>39744</c:v>
                </c:pt>
                <c:pt idx="1003">
                  <c:v>39745</c:v>
                </c:pt>
                <c:pt idx="1004">
                  <c:v>39748</c:v>
                </c:pt>
                <c:pt idx="1005">
                  <c:v>39749</c:v>
                </c:pt>
                <c:pt idx="1006">
                  <c:v>39750</c:v>
                </c:pt>
                <c:pt idx="1007">
                  <c:v>39751</c:v>
                </c:pt>
                <c:pt idx="1008">
                  <c:v>39752</c:v>
                </c:pt>
                <c:pt idx="1009">
                  <c:v>39755</c:v>
                </c:pt>
                <c:pt idx="1010">
                  <c:v>39756</c:v>
                </c:pt>
                <c:pt idx="1011">
                  <c:v>39757</c:v>
                </c:pt>
                <c:pt idx="1012">
                  <c:v>39758</c:v>
                </c:pt>
                <c:pt idx="1013">
                  <c:v>39759</c:v>
                </c:pt>
                <c:pt idx="1014">
                  <c:v>39762</c:v>
                </c:pt>
                <c:pt idx="1015">
                  <c:v>39763</c:v>
                </c:pt>
                <c:pt idx="1016">
                  <c:v>39764</c:v>
                </c:pt>
                <c:pt idx="1017">
                  <c:v>39765</c:v>
                </c:pt>
                <c:pt idx="1018">
                  <c:v>39766</c:v>
                </c:pt>
                <c:pt idx="1019">
                  <c:v>39769</c:v>
                </c:pt>
                <c:pt idx="1020">
                  <c:v>39770</c:v>
                </c:pt>
                <c:pt idx="1021">
                  <c:v>39771</c:v>
                </c:pt>
                <c:pt idx="1022">
                  <c:v>39772</c:v>
                </c:pt>
                <c:pt idx="1023">
                  <c:v>39773</c:v>
                </c:pt>
                <c:pt idx="1024">
                  <c:v>39776</c:v>
                </c:pt>
                <c:pt idx="1025">
                  <c:v>39777</c:v>
                </c:pt>
                <c:pt idx="1026">
                  <c:v>39778</c:v>
                </c:pt>
                <c:pt idx="1027">
                  <c:v>39779</c:v>
                </c:pt>
                <c:pt idx="1028">
                  <c:v>39780</c:v>
                </c:pt>
                <c:pt idx="1029">
                  <c:v>39783</c:v>
                </c:pt>
                <c:pt idx="1030">
                  <c:v>39784</c:v>
                </c:pt>
                <c:pt idx="1031">
                  <c:v>39785</c:v>
                </c:pt>
                <c:pt idx="1032">
                  <c:v>39786</c:v>
                </c:pt>
                <c:pt idx="1033">
                  <c:v>39787</c:v>
                </c:pt>
                <c:pt idx="1034">
                  <c:v>39790</c:v>
                </c:pt>
                <c:pt idx="1035">
                  <c:v>39791</c:v>
                </c:pt>
                <c:pt idx="1036">
                  <c:v>39792</c:v>
                </c:pt>
                <c:pt idx="1037">
                  <c:v>39793</c:v>
                </c:pt>
                <c:pt idx="1038">
                  <c:v>39794</c:v>
                </c:pt>
                <c:pt idx="1039">
                  <c:v>39797</c:v>
                </c:pt>
                <c:pt idx="1040">
                  <c:v>39798</c:v>
                </c:pt>
                <c:pt idx="1041">
                  <c:v>39799</c:v>
                </c:pt>
                <c:pt idx="1042">
                  <c:v>39800</c:v>
                </c:pt>
                <c:pt idx="1043">
                  <c:v>39801</c:v>
                </c:pt>
                <c:pt idx="1044">
                  <c:v>39804</c:v>
                </c:pt>
                <c:pt idx="1045">
                  <c:v>39805</c:v>
                </c:pt>
                <c:pt idx="1046">
                  <c:v>39806</c:v>
                </c:pt>
                <c:pt idx="1047">
                  <c:v>39807</c:v>
                </c:pt>
                <c:pt idx="1048">
                  <c:v>39808</c:v>
                </c:pt>
                <c:pt idx="1049">
                  <c:v>39811</c:v>
                </c:pt>
                <c:pt idx="1050">
                  <c:v>39812</c:v>
                </c:pt>
                <c:pt idx="1051">
                  <c:v>39813</c:v>
                </c:pt>
                <c:pt idx="1052">
                  <c:v>39814</c:v>
                </c:pt>
                <c:pt idx="1053">
                  <c:v>39815</c:v>
                </c:pt>
                <c:pt idx="1054">
                  <c:v>39818</c:v>
                </c:pt>
                <c:pt idx="1055">
                  <c:v>39819</c:v>
                </c:pt>
                <c:pt idx="1056">
                  <c:v>39820</c:v>
                </c:pt>
                <c:pt idx="1057">
                  <c:v>39821</c:v>
                </c:pt>
                <c:pt idx="1058">
                  <c:v>39822</c:v>
                </c:pt>
                <c:pt idx="1059">
                  <c:v>39825</c:v>
                </c:pt>
                <c:pt idx="1060">
                  <c:v>39826</c:v>
                </c:pt>
                <c:pt idx="1061">
                  <c:v>39827</c:v>
                </c:pt>
                <c:pt idx="1062">
                  <c:v>39828</c:v>
                </c:pt>
                <c:pt idx="1063">
                  <c:v>39829</c:v>
                </c:pt>
                <c:pt idx="1064">
                  <c:v>39832</c:v>
                </c:pt>
                <c:pt idx="1065">
                  <c:v>39833</c:v>
                </c:pt>
                <c:pt idx="1066">
                  <c:v>39834</c:v>
                </c:pt>
                <c:pt idx="1067">
                  <c:v>39835</c:v>
                </c:pt>
                <c:pt idx="1068">
                  <c:v>39836</c:v>
                </c:pt>
                <c:pt idx="1069">
                  <c:v>39839</c:v>
                </c:pt>
                <c:pt idx="1070">
                  <c:v>39840</c:v>
                </c:pt>
                <c:pt idx="1071">
                  <c:v>39841</c:v>
                </c:pt>
                <c:pt idx="1072">
                  <c:v>39842</c:v>
                </c:pt>
                <c:pt idx="1073">
                  <c:v>39843</c:v>
                </c:pt>
                <c:pt idx="1074">
                  <c:v>39846</c:v>
                </c:pt>
                <c:pt idx="1075">
                  <c:v>39847</c:v>
                </c:pt>
                <c:pt idx="1076">
                  <c:v>39848</c:v>
                </c:pt>
                <c:pt idx="1077">
                  <c:v>39849</c:v>
                </c:pt>
                <c:pt idx="1078">
                  <c:v>39850</c:v>
                </c:pt>
                <c:pt idx="1079">
                  <c:v>39853</c:v>
                </c:pt>
                <c:pt idx="1080">
                  <c:v>39854</c:v>
                </c:pt>
                <c:pt idx="1081">
                  <c:v>39855</c:v>
                </c:pt>
                <c:pt idx="1082">
                  <c:v>39856</c:v>
                </c:pt>
                <c:pt idx="1083">
                  <c:v>39857</c:v>
                </c:pt>
                <c:pt idx="1084">
                  <c:v>39860</c:v>
                </c:pt>
                <c:pt idx="1085">
                  <c:v>39861</c:v>
                </c:pt>
                <c:pt idx="1086">
                  <c:v>39862</c:v>
                </c:pt>
                <c:pt idx="1087">
                  <c:v>39863</c:v>
                </c:pt>
                <c:pt idx="1088">
                  <c:v>39864</c:v>
                </c:pt>
                <c:pt idx="1089">
                  <c:v>39867</c:v>
                </c:pt>
                <c:pt idx="1090">
                  <c:v>39868</c:v>
                </c:pt>
                <c:pt idx="1091">
                  <c:v>39869</c:v>
                </c:pt>
                <c:pt idx="1092">
                  <c:v>39870</c:v>
                </c:pt>
                <c:pt idx="1093">
                  <c:v>39871</c:v>
                </c:pt>
                <c:pt idx="1094">
                  <c:v>39874</c:v>
                </c:pt>
                <c:pt idx="1095">
                  <c:v>39875</c:v>
                </c:pt>
                <c:pt idx="1096">
                  <c:v>39876</c:v>
                </c:pt>
                <c:pt idx="1097">
                  <c:v>39877</c:v>
                </c:pt>
                <c:pt idx="1098">
                  <c:v>39878</c:v>
                </c:pt>
                <c:pt idx="1099">
                  <c:v>39881</c:v>
                </c:pt>
                <c:pt idx="1100">
                  <c:v>39882</c:v>
                </c:pt>
                <c:pt idx="1101">
                  <c:v>39883</c:v>
                </c:pt>
                <c:pt idx="1102">
                  <c:v>39884</c:v>
                </c:pt>
                <c:pt idx="1103">
                  <c:v>39885</c:v>
                </c:pt>
                <c:pt idx="1104">
                  <c:v>39888</c:v>
                </c:pt>
                <c:pt idx="1105">
                  <c:v>39889</c:v>
                </c:pt>
                <c:pt idx="1106">
                  <c:v>39890</c:v>
                </c:pt>
                <c:pt idx="1107">
                  <c:v>39891</c:v>
                </c:pt>
                <c:pt idx="1108">
                  <c:v>39892</c:v>
                </c:pt>
                <c:pt idx="1109">
                  <c:v>39895</c:v>
                </c:pt>
                <c:pt idx="1110">
                  <c:v>39896</c:v>
                </c:pt>
                <c:pt idx="1111">
                  <c:v>39897</c:v>
                </c:pt>
                <c:pt idx="1112">
                  <c:v>39898</c:v>
                </c:pt>
                <c:pt idx="1113">
                  <c:v>39899</c:v>
                </c:pt>
                <c:pt idx="1114">
                  <c:v>39902</c:v>
                </c:pt>
                <c:pt idx="1115">
                  <c:v>39903</c:v>
                </c:pt>
                <c:pt idx="1116">
                  <c:v>39904</c:v>
                </c:pt>
                <c:pt idx="1117">
                  <c:v>39905</c:v>
                </c:pt>
                <c:pt idx="1118">
                  <c:v>39906</c:v>
                </c:pt>
                <c:pt idx="1119">
                  <c:v>39909</c:v>
                </c:pt>
                <c:pt idx="1120">
                  <c:v>39910</c:v>
                </c:pt>
                <c:pt idx="1121">
                  <c:v>39911</c:v>
                </c:pt>
                <c:pt idx="1122">
                  <c:v>39912</c:v>
                </c:pt>
                <c:pt idx="1123">
                  <c:v>39913</c:v>
                </c:pt>
                <c:pt idx="1124">
                  <c:v>39916</c:v>
                </c:pt>
                <c:pt idx="1125">
                  <c:v>39917</c:v>
                </c:pt>
                <c:pt idx="1126">
                  <c:v>39918</c:v>
                </c:pt>
                <c:pt idx="1127">
                  <c:v>39919</c:v>
                </c:pt>
                <c:pt idx="1128">
                  <c:v>39920</c:v>
                </c:pt>
                <c:pt idx="1129">
                  <c:v>39923</c:v>
                </c:pt>
                <c:pt idx="1130">
                  <c:v>39924</c:v>
                </c:pt>
                <c:pt idx="1131">
                  <c:v>39925</c:v>
                </c:pt>
                <c:pt idx="1132">
                  <c:v>39926</c:v>
                </c:pt>
                <c:pt idx="1133">
                  <c:v>39927</c:v>
                </c:pt>
                <c:pt idx="1134">
                  <c:v>39930</c:v>
                </c:pt>
                <c:pt idx="1135">
                  <c:v>39931</c:v>
                </c:pt>
                <c:pt idx="1136">
                  <c:v>39932</c:v>
                </c:pt>
                <c:pt idx="1137">
                  <c:v>39933</c:v>
                </c:pt>
                <c:pt idx="1138">
                  <c:v>39937</c:v>
                </c:pt>
                <c:pt idx="1139">
                  <c:v>39938</c:v>
                </c:pt>
                <c:pt idx="1140">
                  <c:v>39939</c:v>
                </c:pt>
                <c:pt idx="1141">
                  <c:v>39940</c:v>
                </c:pt>
                <c:pt idx="1142">
                  <c:v>39941</c:v>
                </c:pt>
                <c:pt idx="1143">
                  <c:v>39944</c:v>
                </c:pt>
                <c:pt idx="1144">
                  <c:v>39945</c:v>
                </c:pt>
                <c:pt idx="1145">
                  <c:v>39946</c:v>
                </c:pt>
                <c:pt idx="1146">
                  <c:v>39947</c:v>
                </c:pt>
                <c:pt idx="1147">
                  <c:v>39948</c:v>
                </c:pt>
                <c:pt idx="1148">
                  <c:v>39951</c:v>
                </c:pt>
                <c:pt idx="1149">
                  <c:v>39952</c:v>
                </c:pt>
                <c:pt idx="1150">
                  <c:v>39953</c:v>
                </c:pt>
                <c:pt idx="1151">
                  <c:v>39954</c:v>
                </c:pt>
                <c:pt idx="1152">
                  <c:v>39955</c:v>
                </c:pt>
                <c:pt idx="1153">
                  <c:v>39958</c:v>
                </c:pt>
                <c:pt idx="1154">
                  <c:v>39959</c:v>
                </c:pt>
                <c:pt idx="1155">
                  <c:v>39960</c:v>
                </c:pt>
                <c:pt idx="1156">
                  <c:v>39961</c:v>
                </c:pt>
                <c:pt idx="1157">
                  <c:v>39962</c:v>
                </c:pt>
                <c:pt idx="1158">
                  <c:v>39965</c:v>
                </c:pt>
                <c:pt idx="1159">
                  <c:v>39966</c:v>
                </c:pt>
                <c:pt idx="1160">
                  <c:v>39967</c:v>
                </c:pt>
                <c:pt idx="1161">
                  <c:v>39968</c:v>
                </c:pt>
                <c:pt idx="1162">
                  <c:v>39969</c:v>
                </c:pt>
                <c:pt idx="1163">
                  <c:v>39972</c:v>
                </c:pt>
                <c:pt idx="1164">
                  <c:v>39973</c:v>
                </c:pt>
                <c:pt idx="1165">
                  <c:v>39974</c:v>
                </c:pt>
                <c:pt idx="1166">
                  <c:v>39975</c:v>
                </c:pt>
                <c:pt idx="1167">
                  <c:v>39976</c:v>
                </c:pt>
                <c:pt idx="1168">
                  <c:v>39979</c:v>
                </c:pt>
                <c:pt idx="1169">
                  <c:v>39980</c:v>
                </c:pt>
                <c:pt idx="1170">
                  <c:v>39981</c:v>
                </c:pt>
                <c:pt idx="1171">
                  <c:v>39982</c:v>
                </c:pt>
                <c:pt idx="1172">
                  <c:v>39983</c:v>
                </c:pt>
                <c:pt idx="1173">
                  <c:v>39986</c:v>
                </c:pt>
                <c:pt idx="1174">
                  <c:v>39987</c:v>
                </c:pt>
                <c:pt idx="1175">
                  <c:v>39988</c:v>
                </c:pt>
                <c:pt idx="1176">
                  <c:v>39989</c:v>
                </c:pt>
                <c:pt idx="1177">
                  <c:v>39990</c:v>
                </c:pt>
                <c:pt idx="1178">
                  <c:v>39993</c:v>
                </c:pt>
                <c:pt idx="1179">
                  <c:v>39994</c:v>
                </c:pt>
                <c:pt idx="1180">
                  <c:v>39995</c:v>
                </c:pt>
                <c:pt idx="1181">
                  <c:v>39996</c:v>
                </c:pt>
                <c:pt idx="1182">
                  <c:v>39997</c:v>
                </c:pt>
                <c:pt idx="1183">
                  <c:v>40000</c:v>
                </c:pt>
                <c:pt idx="1184">
                  <c:v>40001</c:v>
                </c:pt>
                <c:pt idx="1185">
                  <c:v>40002</c:v>
                </c:pt>
                <c:pt idx="1186">
                  <c:v>40003</c:v>
                </c:pt>
                <c:pt idx="1187">
                  <c:v>40004</c:v>
                </c:pt>
                <c:pt idx="1188">
                  <c:v>40007</c:v>
                </c:pt>
                <c:pt idx="1189">
                  <c:v>40008</c:v>
                </c:pt>
                <c:pt idx="1190">
                  <c:v>40009</c:v>
                </c:pt>
                <c:pt idx="1191">
                  <c:v>40010</c:v>
                </c:pt>
                <c:pt idx="1192">
                  <c:v>40011</c:v>
                </c:pt>
                <c:pt idx="1193">
                  <c:v>40014</c:v>
                </c:pt>
                <c:pt idx="1194">
                  <c:v>40015</c:v>
                </c:pt>
                <c:pt idx="1195">
                  <c:v>40016</c:v>
                </c:pt>
                <c:pt idx="1196">
                  <c:v>40017</c:v>
                </c:pt>
                <c:pt idx="1197">
                  <c:v>40018</c:v>
                </c:pt>
                <c:pt idx="1198">
                  <c:v>40021</c:v>
                </c:pt>
                <c:pt idx="1199">
                  <c:v>40022</c:v>
                </c:pt>
                <c:pt idx="1200">
                  <c:v>40023</c:v>
                </c:pt>
                <c:pt idx="1201">
                  <c:v>40024</c:v>
                </c:pt>
                <c:pt idx="1202">
                  <c:v>40025</c:v>
                </c:pt>
                <c:pt idx="1203">
                  <c:v>40028</c:v>
                </c:pt>
                <c:pt idx="1204">
                  <c:v>40029</c:v>
                </c:pt>
                <c:pt idx="1205">
                  <c:v>40030</c:v>
                </c:pt>
                <c:pt idx="1206">
                  <c:v>40031</c:v>
                </c:pt>
                <c:pt idx="1207">
                  <c:v>40032</c:v>
                </c:pt>
                <c:pt idx="1208">
                  <c:v>40035</c:v>
                </c:pt>
                <c:pt idx="1209">
                  <c:v>40036</c:v>
                </c:pt>
                <c:pt idx="1210">
                  <c:v>40037</c:v>
                </c:pt>
                <c:pt idx="1211">
                  <c:v>40038</c:v>
                </c:pt>
                <c:pt idx="1212">
                  <c:v>40039</c:v>
                </c:pt>
                <c:pt idx="1213">
                  <c:v>40042</c:v>
                </c:pt>
                <c:pt idx="1214">
                  <c:v>40043</c:v>
                </c:pt>
                <c:pt idx="1215">
                  <c:v>40044</c:v>
                </c:pt>
                <c:pt idx="1216">
                  <c:v>40045</c:v>
                </c:pt>
                <c:pt idx="1217">
                  <c:v>40046</c:v>
                </c:pt>
                <c:pt idx="1218">
                  <c:v>40049</c:v>
                </c:pt>
                <c:pt idx="1219">
                  <c:v>40050</c:v>
                </c:pt>
                <c:pt idx="1220">
                  <c:v>40051</c:v>
                </c:pt>
                <c:pt idx="1221">
                  <c:v>40052</c:v>
                </c:pt>
                <c:pt idx="1222">
                  <c:v>40053</c:v>
                </c:pt>
                <c:pt idx="1223">
                  <c:v>40056</c:v>
                </c:pt>
                <c:pt idx="1224">
                  <c:v>40057</c:v>
                </c:pt>
                <c:pt idx="1225">
                  <c:v>40058</c:v>
                </c:pt>
                <c:pt idx="1226">
                  <c:v>40059</c:v>
                </c:pt>
                <c:pt idx="1227">
                  <c:v>40060</c:v>
                </c:pt>
                <c:pt idx="1228">
                  <c:v>40063</c:v>
                </c:pt>
                <c:pt idx="1229">
                  <c:v>40064</c:v>
                </c:pt>
                <c:pt idx="1230">
                  <c:v>40065</c:v>
                </c:pt>
                <c:pt idx="1231">
                  <c:v>40066</c:v>
                </c:pt>
                <c:pt idx="1232">
                  <c:v>40067</c:v>
                </c:pt>
                <c:pt idx="1233">
                  <c:v>40070</c:v>
                </c:pt>
                <c:pt idx="1234">
                  <c:v>40071</c:v>
                </c:pt>
                <c:pt idx="1235">
                  <c:v>40072</c:v>
                </c:pt>
                <c:pt idx="1236">
                  <c:v>40073</c:v>
                </c:pt>
                <c:pt idx="1237">
                  <c:v>40074</c:v>
                </c:pt>
                <c:pt idx="1238">
                  <c:v>40077</c:v>
                </c:pt>
                <c:pt idx="1239">
                  <c:v>40078</c:v>
                </c:pt>
                <c:pt idx="1240">
                  <c:v>40079</c:v>
                </c:pt>
                <c:pt idx="1241">
                  <c:v>40080</c:v>
                </c:pt>
                <c:pt idx="1242">
                  <c:v>40081</c:v>
                </c:pt>
                <c:pt idx="1243">
                  <c:v>40084</c:v>
                </c:pt>
                <c:pt idx="1244">
                  <c:v>40085</c:v>
                </c:pt>
                <c:pt idx="1245">
                  <c:v>40086</c:v>
                </c:pt>
                <c:pt idx="1246">
                  <c:v>40087</c:v>
                </c:pt>
                <c:pt idx="1247">
                  <c:v>40088</c:v>
                </c:pt>
                <c:pt idx="1248">
                  <c:v>40091</c:v>
                </c:pt>
                <c:pt idx="1249">
                  <c:v>40092</c:v>
                </c:pt>
                <c:pt idx="1250">
                  <c:v>40093</c:v>
                </c:pt>
                <c:pt idx="1251">
                  <c:v>40094</c:v>
                </c:pt>
                <c:pt idx="1252">
                  <c:v>40095</c:v>
                </c:pt>
                <c:pt idx="1253">
                  <c:v>40098</c:v>
                </c:pt>
                <c:pt idx="1254">
                  <c:v>40099</c:v>
                </c:pt>
                <c:pt idx="1255">
                  <c:v>40100</c:v>
                </c:pt>
                <c:pt idx="1256">
                  <c:v>40101</c:v>
                </c:pt>
                <c:pt idx="1257">
                  <c:v>40102</c:v>
                </c:pt>
                <c:pt idx="1258">
                  <c:v>40105</c:v>
                </c:pt>
                <c:pt idx="1259">
                  <c:v>40106</c:v>
                </c:pt>
                <c:pt idx="1260">
                  <c:v>40107</c:v>
                </c:pt>
                <c:pt idx="1261">
                  <c:v>40108</c:v>
                </c:pt>
                <c:pt idx="1262">
                  <c:v>40109</c:v>
                </c:pt>
                <c:pt idx="1263">
                  <c:v>40112</c:v>
                </c:pt>
                <c:pt idx="1264">
                  <c:v>40113</c:v>
                </c:pt>
                <c:pt idx="1265">
                  <c:v>40114</c:v>
                </c:pt>
                <c:pt idx="1266">
                  <c:v>40115</c:v>
                </c:pt>
                <c:pt idx="1267">
                  <c:v>40116</c:v>
                </c:pt>
                <c:pt idx="1268">
                  <c:v>40119</c:v>
                </c:pt>
                <c:pt idx="1269">
                  <c:v>40120</c:v>
                </c:pt>
                <c:pt idx="1270">
                  <c:v>40121</c:v>
                </c:pt>
                <c:pt idx="1271">
                  <c:v>40122</c:v>
                </c:pt>
                <c:pt idx="1272">
                  <c:v>40123</c:v>
                </c:pt>
                <c:pt idx="1273">
                  <c:v>40126</c:v>
                </c:pt>
                <c:pt idx="1274">
                  <c:v>40127</c:v>
                </c:pt>
                <c:pt idx="1275">
                  <c:v>40128</c:v>
                </c:pt>
                <c:pt idx="1276">
                  <c:v>40129</c:v>
                </c:pt>
                <c:pt idx="1277">
                  <c:v>40130</c:v>
                </c:pt>
                <c:pt idx="1278">
                  <c:v>40133</c:v>
                </c:pt>
                <c:pt idx="1279">
                  <c:v>40134</c:v>
                </c:pt>
                <c:pt idx="1280">
                  <c:v>40135</c:v>
                </c:pt>
                <c:pt idx="1281">
                  <c:v>40136</c:v>
                </c:pt>
                <c:pt idx="1282">
                  <c:v>40137</c:v>
                </c:pt>
                <c:pt idx="1283">
                  <c:v>40140</c:v>
                </c:pt>
                <c:pt idx="1284">
                  <c:v>40141</c:v>
                </c:pt>
                <c:pt idx="1285">
                  <c:v>40142</c:v>
                </c:pt>
                <c:pt idx="1286">
                  <c:v>40143</c:v>
                </c:pt>
                <c:pt idx="1287">
                  <c:v>40144</c:v>
                </c:pt>
                <c:pt idx="1288">
                  <c:v>40147</c:v>
                </c:pt>
                <c:pt idx="1289">
                  <c:v>40148</c:v>
                </c:pt>
                <c:pt idx="1290">
                  <c:v>40149</c:v>
                </c:pt>
                <c:pt idx="1291">
                  <c:v>40150</c:v>
                </c:pt>
                <c:pt idx="1292">
                  <c:v>40151</c:v>
                </c:pt>
                <c:pt idx="1293">
                  <c:v>40154</c:v>
                </c:pt>
                <c:pt idx="1294">
                  <c:v>40155</c:v>
                </c:pt>
                <c:pt idx="1295">
                  <c:v>40156</c:v>
                </c:pt>
                <c:pt idx="1296">
                  <c:v>40157</c:v>
                </c:pt>
                <c:pt idx="1297">
                  <c:v>40158</c:v>
                </c:pt>
                <c:pt idx="1298">
                  <c:v>40161</c:v>
                </c:pt>
                <c:pt idx="1299">
                  <c:v>40162</c:v>
                </c:pt>
                <c:pt idx="1300">
                  <c:v>40163</c:v>
                </c:pt>
                <c:pt idx="1301">
                  <c:v>40164</c:v>
                </c:pt>
                <c:pt idx="1302">
                  <c:v>40165</c:v>
                </c:pt>
                <c:pt idx="1303">
                  <c:v>40168</c:v>
                </c:pt>
                <c:pt idx="1304">
                  <c:v>40169</c:v>
                </c:pt>
                <c:pt idx="1305">
                  <c:v>40170</c:v>
                </c:pt>
                <c:pt idx="1306">
                  <c:v>40171</c:v>
                </c:pt>
                <c:pt idx="1307">
                  <c:v>40175</c:v>
                </c:pt>
                <c:pt idx="1308">
                  <c:v>40176</c:v>
                </c:pt>
                <c:pt idx="1309">
                  <c:v>40177</c:v>
                </c:pt>
                <c:pt idx="1310">
                  <c:v>40178</c:v>
                </c:pt>
                <c:pt idx="1311">
                  <c:v>40179</c:v>
                </c:pt>
                <c:pt idx="1312">
                  <c:v>40182</c:v>
                </c:pt>
                <c:pt idx="1313">
                  <c:v>40183</c:v>
                </c:pt>
                <c:pt idx="1314">
                  <c:v>40184</c:v>
                </c:pt>
                <c:pt idx="1315">
                  <c:v>40185</c:v>
                </c:pt>
                <c:pt idx="1316">
                  <c:v>40186</c:v>
                </c:pt>
                <c:pt idx="1317">
                  <c:v>40189</c:v>
                </c:pt>
                <c:pt idx="1318">
                  <c:v>40190</c:v>
                </c:pt>
                <c:pt idx="1319">
                  <c:v>40191</c:v>
                </c:pt>
                <c:pt idx="1320">
                  <c:v>40192</c:v>
                </c:pt>
                <c:pt idx="1321">
                  <c:v>40193</c:v>
                </c:pt>
                <c:pt idx="1322">
                  <c:v>40196</c:v>
                </c:pt>
                <c:pt idx="1323">
                  <c:v>40197</c:v>
                </c:pt>
                <c:pt idx="1324">
                  <c:v>40198</c:v>
                </c:pt>
                <c:pt idx="1325">
                  <c:v>40199</c:v>
                </c:pt>
                <c:pt idx="1326">
                  <c:v>40200</c:v>
                </c:pt>
                <c:pt idx="1327">
                  <c:v>40203</c:v>
                </c:pt>
                <c:pt idx="1328">
                  <c:v>40204</c:v>
                </c:pt>
                <c:pt idx="1329">
                  <c:v>40205</c:v>
                </c:pt>
                <c:pt idx="1330">
                  <c:v>40206</c:v>
                </c:pt>
                <c:pt idx="1331">
                  <c:v>40207</c:v>
                </c:pt>
                <c:pt idx="1332">
                  <c:v>40210</c:v>
                </c:pt>
                <c:pt idx="1333">
                  <c:v>40211</c:v>
                </c:pt>
                <c:pt idx="1334">
                  <c:v>40212</c:v>
                </c:pt>
                <c:pt idx="1335">
                  <c:v>40213</c:v>
                </c:pt>
                <c:pt idx="1336">
                  <c:v>40214</c:v>
                </c:pt>
                <c:pt idx="1337">
                  <c:v>40217</c:v>
                </c:pt>
                <c:pt idx="1338">
                  <c:v>40218</c:v>
                </c:pt>
                <c:pt idx="1339">
                  <c:v>40219</c:v>
                </c:pt>
                <c:pt idx="1340">
                  <c:v>40220</c:v>
                </c:pt>
                <c:pt idx="1341">
                  <c:v>40221</c:v>
                </c:pt>
                <c:pt idx="1342">
                  <c:v>40224</c:v>
                </c:pt>
                <c:pt idx="1343">
                  <c:v>40225</c:v>
                </c:pt>
                <c:pt idx="1344">
                  <c:v>40226</c:v>
                </c:pt>
                <c:pt idx="1345">
                  <c:v>40227</c:v>
                </c:pt>
                <c:pt idx="1346">
                  <c:v>40228</c:v>
                </c:pt>
                <c:pt idx="1347">
                  <c:v>40231</c:v>
                </c:pt>
                <c:pt idx="1348">
                  <c:v>40232</c:v>
                </c:pt>
                <c:pt idx="1349">
                  <c:v>40233</c:v>
                </c:pt>
                <c:pt idx="1350">
                  <c:v>40234</c:v>
                </c:pt>
                <c:pt idx="1351">
                  <c:v>40235</c:v>
                </c:pt>
                <c:pt idx="1352">
                  <c:v>40238</c:v>
                </c:pt>
                <c:pt idx="1353">
                  <c:v>40239</c:v>
                </c:pt>
                <c:pt idx="1354">
                  <c:v>40240</c:v>
                </c:pt>
                <c:pt idx="1355">
                  <c:v>40241</c:v>
                </c:pt>
                <c:pt idx="1356">
                  <c:v>40242</c:v>
                </c:pt>
                <c:pt idx="1357">
                  <c:v>40245</c:v>
                </c:pt>
                <c:pt idx="1358">
                  <c:v>40246</c:v>
                </c:pt>
                <c:pt idx="1359">
                  <c:v>40247</c:v>
                </c:pt>
                <c:pt idx="1360">
                  <c:v>40248</c:v>
                </c:pt>
                <c:pt idx="1361">
                  <c:v>40249</c:v>
                </c:pt>
                <c:pt idx="1362">
                  <c:v>40252</c:v>
                </c:pt>
                <c:pt idx="1363">
                  <c:v>40253</c:v>
                </c:pt>
                <c:pt idx="1364">
                  <c:v>40254</c:v>
                </c:pt>
                <c:pt idx="1365">
                  <c:v>40255</c:v>
                </c:pt>
                <c:pt idx="1366">
                  <c:v>40256</c:v>
                </c:pt>
                <c:pt idx="1367">
                  <c:v>40259</c:v>
                </c:pt>
                <c:pt idx="1368">
                  <c:v>40260</c:v>
                </c:pt>
                <c:pt idx="1369">
                  <c:v>40261</c:v>
                </c:pt>
                <c:pt idx="1370">
                  <c:v>40262</c:v>
                </c:pt>
                <c:pt idx="1371">
                  <c:v>40263</c:v>
                </c:pt>
                <c:pt idx="1372">
                  <c:v>40266</c:v>
                </c:pt>
                <c:pt idx="1373">
                  <c:v>40267</c:v>
                </c:pt>
                <c:pt idx="1374">
                  <c:v>40268</c:v>
                </c:pt>
                <c:pt idx="1375">
                  <c:v>40269</c:v>
                </c:pt>
                <c:pt idx="1376">
                  <c:v>40273</c:v>
                </c:pt>
                <c:pt idx="1377">
                  <c:v>40274</c:v>
                </c:pt>
                <c:pt idx="1378">
                  <c:v>40275</c:v>
                </c:pt>
                <c:pt idx="1379">
                  <c:v>40276</c:v>
                </c:pt>
                <c:pt idx="1380">
                  <c:v>40277</c:v>
                </c:pt>
                <c:pt idx="1381">
                  <c:v>40280</c:v>
                </c:pt>
                <c:pt idx="1382">
                  <c:v>40281</c:v>
                </c:pt>
                <c:pt idx="1383">
                  <c:v>40282</c:v>
                </c:pt>
                <c:pt idx="1384">
                  <c:v>40283</c:v>
                </c:pt>
                <c:pt idx="1385">
                  <c:v>40284</c:v>
                </c:pt>
                <c:pt idx="1386">
                  <c:v>40287</c:v>
                </c:pt>
                <c:pt idx="1387">
                  <c:v>40288</c:v>
                </c:pt>
                <c:pt idx="1388">
                  <c:v>40289</c:v>
                </c:pt>
                <c:pt idx="1389">
                  <c:v>40290</c:v>
                </c:pt>
                <c:pt idx="1390">
                  <c:v>40291</c:v>
                </c:pt>
                <c:pt idx="1391">
                  <c:v>40294</c:v>
                </c:pt>
                <c:pt idx="1392">
                  <c:v>40295</c:v>
                </c:pt>
                <c:pt idx="1393">
                  <c:v>40296</c:v>
                </c:pt>
                <c:pt idx="1394">
                  <c:v>40297</c:v>
                </c:pt>
                <c:pt idx="1395">
                  <c:v>40298</c:v>
                </c:pt>
                <c:pt idx="1396">
                  <c:v>40301</c:v>
                </c:pt>
                <c:pt idx="1397">
                  <c:v>40302</c:v>
                </c:pt>
                <c:pt idx="1398">
                  <c:v>40303</c:v>
                </c:pt>
                <c:pt idx="1399">
                  <c:v>40304</c:v>
                </c:pt>
                <c:pt idx="1400">
                  <c:v>40305</c:v>
                </c:pt>
                <c:pt idx="1401">
                  <c:v>40308</c:v>
                </c:pt>
                <c:pt idx="1402">
                  <c:v>40309</c:v>
                </c:pt>
                <c:pt idx="1403">
                  <c:v>40310</c:v>
                </c:pt>
                <c:pt idx="1404">
                  <c:v>40311</c:v>
                </c:pt>
                <c:pt idx="1405">
                  <c:v>40312</c:v>
                </c:pt>
                <c:pt idx="1406">
                  <c:v>40315</c:v>
                </c:pt>
                <c:pt idx="1407">
                  <c:v>40316</c:v>
                </c:pt>
                <c:pt idx="1408">
                  <c:v>40317</c:v>
                </c:pt>
                <c:pt idx="1409">
                  <c:v>40318</c:v>
                </c:pt>
                <c:pt idx="1410">
                  <c:v>40319</c:v>
                </c:pt>
                <c:pt idx="1411">
                  <c:v>40322</c:v>
                </c:pt>
                <c:pt idx="1412">
                  <c:v>40323</c:v>
                </c:pt>
                <c:pt idx="1413">
                  <c:v>40324</c:v>
                </c:pt>
                <c:pt idx="1414">
                  <c:v>40325</c:v>
                </c:pt>
                <c:pt idx="1415">
                  <c:v>40326</c:v>
                </c:pt>
                <c:pt idx="1416">
                  <c:v>40329</c:v>
                </c:pt>
                <c:pt idx="1417">
                  <c:v>40330</c:v>
                </c:pt>
                <c:pt idx="1418">
                  <c:v>40331</c:v>
                </c:pt>
                <c:pt idx="1419">
                  <c:v>40332</c:v>
                </c:pt>
                <c:pt idx="1420">
                  <c:v>40333</c:v>
                </c:pt>
                <c:pt idx="1421">
                  <c:v>40336</c:v>
                </c:pt>
                <c:pt idx="1422">
                  <c:v>40337</c:v>
                </c:pt>
                <c:pt idx="1423">
                  <c:v>40338</c:v>
                </c:pt>
                <c:pt idx="1424">
                  <c:v>40339</c:v>
                </c:pt>
                <c:pt idx="1425">
                  <c:v>40340</c:v>
                </c:pt>
                <c:pt idx="1426">
                  <c:v>40343</c:v>
                </c:pt>
                <c:pt idx="1427">
                  <c:v>40344</c:v>
                </c:pt>
                <c:pt idx="1428">
                  <c:v>40345</c:v>
                </c:pt>
                <c:pt idx="1429">
                  <c:v>40346</c:v>
                </c:pt>
                <c:pt idx="1430">
                  <c:v>40347</c:v>
                </c:pt>
                <c:pt idx="1431">
                  <c:v>40350</c:v>
                </c:pt>
                <c:pt idx="1432">
                  <c:v>40351</c:v>
                </c:pt>
                <c:pt idx="1433">
                  <c:v>40352</c:v>
                </c:pt>
                <c:pt idx="1434">
                  <c:v>40353</c:v>
                </c:pt>
                <c:pt idx="1435">
                  <c:v>40354</c:v>
                </c:pt>
                <c:pt idx="1436">
                  <c:v>40357</c:v>
                </c:pt>
                <c:pt idx="1437">
                  <c:v>40358</c:v>
                </c:pt>
                <c:pt idx="1438">
                  <c:v>40359</c:v>
                </c:pt>
                <c:pt idx="1439">
                  <c:v>40360</c:v>
                </c:pt>
                <c:pt idx="1440">
                  <c:v>40361</c:v>
                </c:pt>
                <c:pt idx="1441">
                  <c:v>40364</c:v>
                </c:pt>
                <c:pt idx="1442">
                  <c:v>40365</c:v>
                </c:pt>
                <c:pt idx="1443">
                  <c:v>40366</c:v>
                </c:pt>
                <c:pt idx="1444">
                  <c:v>40367</c:v>
                </c:pt>
                <c:pt idx="1445">
                  <c:v>40368</c:v>
                </c:pt>
                <c:pt idx="1446">
                  <c:v>40371</c:v>
                </c:pt>
                <c:pt idx="1447">
                  <c:v>40372</c:v>
                </c:pt>
                <c:pt idx="1448">
                  <c:v>40373</c:v>
                </c:pt>
                <c:pt idx="1449">
                  <c:v>40374</c:v>
                </c:pt>
                <c:pt idx="1450">
                  <c:v>40375</c:v>
                </c:pt>
                <c:pt idx="1451">
                  <c:v>40378</c:v>
                </c:pt>
                <c:pt idx="1452">
                  <c:v>40379</c:v>
                </c:pt>
                <c:pt idx="1453">
                  <c:v>40380</c:v>
                </c:pt>
                <c:pt idx="1454">
                  <c:v>40381</c:v>
                </c:pt>
                <c:pt idx="1455">
                  <c:v>40382</c:v>
                </c:pt>
                <c:pt idx="1456">
                  <c:v>40385</c:v>
                </c:pt>
                <c:pt idx="1457">
                  <c:v>40386</c:v>
                </c:pt>
                <c:pt idx="1458">
                  <c:v>40387</c:v>
                </c:pt>
                <c:pt idx="1459">
                  <c:v>40388</c:v>
                </c:pt>
                <c:pt idx="1460">
                  <c:v>40389</c:v>
                </c:pt>
                <c:pt idx="1461">
                  <c:v>40392</c:v>
                </c:pt>
                <c:pt idx="1462">
                  <c:v>40393</c:v>
                </c:pt>
                <c:pt idx="1463">
                  <c:v>40394</c:v>
                </c:pt>
                <c:pt idx="1464">
                  <c:v>40395</c:v>
                </c:pt>
                <c:pt idx="1465">
                  <c:v>40396</c:v>
                </c:pt>
                <c:pt idx="1466">
                  <c:v>40399</c:v>
                </c:pt>
                <c:pt idx="1467">
                  <c:v>40400</c:v>
                </c:pt>
                <c:pt idx="1468">
                  <c:v>40401</c:v>
                </c:pt>
                <c:pt idx="1469">
                  <c:v>40402</c:v>
                </c:pt>
                <c:pt idx="1470">
                  <c:v>40403</c:v>
                </c:pt>
                <c:pt idx="1471">
                  <c:v>40406</c:v>
                </c:pt>
                <c:pt idx="1472">
                  <c:v>40407</c:v>
                </c:pt>
                <c:pt idx="1473">
                  <c:v>40408</c:v>
                </c:pt>
                <c:pt idx="1474">
                  <c:v>40409</c:v>
                </c:pt>
                <c:pt idx="1475">
                  <c:v>40410</c:v>
                </c:pt>
                <c:pt idx="1476">
                  <c:v>40413</c:v>
                </c:pt>
                <c:pt idx="1477">
                  <c:v>40414</c:v>
                </c:pt>
                <c:pt idx="1478">
                  <c:v>40415</c:v>
                </c:pt>
                <c:pt idx="1479">
                  <c:v>40416</c:v>
                </c:pt>
                <c:pt idx="1480">
                  <c:v>40417</c:v>
                </c:pt>
                <c:pt idx="1481">
                  <c:v>40420</c:v>
                </c:pt>
                <c:pt idx="1482">
                  <c:v>40421</c:v>
                </c:pt>
                <c:pt idx="1483">
                  <c:v>40422</c:v>
                </c:pt>
                <c:pt idx="1484">
                  <c:v>40423</c:v>
                </c:pt>
                <c:pt idx="1485">
                  <c:v>40424</c:v>
                </c:pt>
                <c:pt idx="1486">
                  <c:v>40427</c:v>
                </c:pt>
                <c:pt idx="1487">
                  <c:v>40428</c:v>
                </c:pt>
                <c:pt idx="1488">
                  <c:v>40429</c:v>
                </c:pt>
                <c:pt idx="1489">
                  <c:v>40430</c:v>
                </c:pt>
                <c:pt idx="1490">
                  <c:v>40431</c:v>
                </c:pt>
                <c:pt idx="1491">
                  <c:v>40434</c:v>
                </c:pt>
                <c:pt idx="1492">
                  <c:v>40435</c:v>
                </c:pt>
                <c:pt idx="1493">
                  <c:v>40436</c:v>
                </c:pt>
                <c:pt idx="1494">
                  <c:v>40437</c:v>
                </c:pt>
                <c:pt idx="1495">
                  <c:v>40438</c:v>
                </c:pt>
                <c:pt idx="1496">
                  <c:v>40441</c:v>
                </c:pt>
                <c:pt idx="1497">
                  <c:v>40442</c:v>
                </c:pt>
                <c:pt idx="1498">
                  <c:v>40443</c:v>
                </c:pt>
                <c:pt idx="1499">
                  <c:v>40444</c:v>
                </c:pt>
                <c:pt idx="1500">
                  <c:v>40445</c:v>
                </c:pt>
                <c:pt idx="1501">
                  <c:v>40448</c:v>
                </c:pt>
                <c:pt idx="1502">
                  <c:v>40449</c:v>
                </c:pt>
                <c:pt idx="1503">
                  <c:v>40450</c:v>
                </c:pt>
                <c:pt idx="1504">
                  <c:v>40451</c:v>
                </c:pt>
                <c:pt idx="1505">
                  <c:v>40452</c:v>
                </c:pt>
                <c:pt idx="1506">
                  <c:v>40455</c:v>
                </c:pt>
                <c:pt idx="1507">
                  <c:v>40456</c:v>
                </c:pt>
                <c:pt idx="1508">
                  <c:v>40457</c:v>
                </c:pt>
                <c:pt idx="1509">
                  <c:v>40458</c:v>
                </c:pt>
                <c:pt idx="1510">
                  <c:v>40459</c:v>
                </c:pt>
                <c:pt idx="1511">
                  <c:v>40462</c:v>
                </c:pt>
                <c:pt idx="1512">
                  <c:v>40463</c:v>
                </c:pt>
                <c:pt idx="1513">
                  <c:v>40464</c:v>
                </c:pt>
                <c:pt idx="1514">
                  <c:v>40465</c:v>
                </c:pt>
                <c:pt idx="1515">
                  <c:v>40466</c:v>
                </c:pt>
                <c:pt idx="1516">
                  <c:v>40469</c:v>
                </c:pt>
                <c:pt idx="1517">
                  <c:v>40470</c:v>
                </c:pt>
                <c:pt idx="1518">
                  <c:v>40471</c:v>
                </c:pt>
                <c:pt idx="1519">
                  <c:v>40472</c:v>
                </c:pt>
                <c:pt idx="1520">
                  <c:v>40473</c:v>
                </c:pt>
                <c:pt idx="1521">
                  <c:v>40476</c:v>
                </c:pt>
                <c:pt idx="1522">
                  <c:v>40477</c:v>
                </c:pt>
                <c:pt idx="1523">
                  <c:v>40478</c:v>
                </c:pt>
                <c:pt idx="1524">
                  <c:v>40479</c:v>
                </c:pt>
                <c:pt idx="1525">
                  <c:v>40480</c:v>
                </c:pt>
                <c:pt idx="1526">
                  <c:v>40483</c:v>
                </c:pt>
                <c:pt idx="1527">
                  <c:v>40484</c:v>
                </c:pt>
                <c:pt idx="1528">
                  <c:v>40485</c:v>
                </c:pt>
                <c:pt idx="1529">
                  <c:v>40486</c:v>
                </c:pt>
                <c:pt idx="1530">
                  <c:v>40487</c:v>
                </c:pt>
                <c:pt idx="1531">
                  <c:v>40490</c:v>
                </c:pt>
                <c:pt idx="1532">
                  <c:v>40491</c:v>
                </c:pt>
                <c:pt idx="1533">
                  <c:v>40492</c:v>
                </c:pt>
                <c:pt idx="1534">
                  <c:v>40493</c:v>
                </c:pt>
                <c:pt idx="1535">
                  <c:v>40494</c:v>
                </c:pt>
                <c:pt idx="1536">
                  <c:v>40497</c:v>
                </c:pt>
                <c:pt idx="1537">
                  <c:v>40498</c:v>
                </c:pt>
                <c:pt idx="1538">
                  <c:v>40499</c:v>
                </c:pt>
                <c:pt idx="1539">
                  <c:v>40500</c:v>
                </c:pt>
                <c:pt idx="1540">
                  <c:v>40501</c:v>
                </c:pt>
                <c:pt idx="1541">
                  <c:v>40504</c:v>
                </c:pt>
                <c:pt idx="1542">
                  <c:v>40505</c:v>
                </c:pt>
                <c:pt idx="1543">
                  <c:v>40506</c:v>
                </c:pt>
                <c:pt idx="1544">
                  <c:v>40507</c:v>
                </c:pt>
                <c:pt idx="1545">
                  <c:v>40508</c:v>
                </c:pt>
                <c:pt idx="1546">
                  <c:v>40511</c:v>
                </c:pt>
                <c:pt idx="1547">
                  <c:v>40512</c:v>
                </c:pt>
                <c:pt idx="1548">
                  <c:v>40513</c:v>
                </c:pt>
                <c:pt idx="1549">
                  <c:v>40514</c:v>
                </c:pt>
                <c:pt idx="1550">
                  <c:v>40515</c:v>
                </c:pt>
                <c:pt idx="1551">
                  <c:v>40518</c:v>
                </c:pt>
                <c:pt idx="1552">
                  <c:v>40519</c:v>
                </c:pt>
                <c:pt idx="1553">
                  <c:v>40520</c:v>
                </c:pt>
                <c:pt idx="1554">
                  <c:v>40521</c:v>
                </c:pt>
                <c:pt idx="1555">
                  <c:v>40522</c:v>
                </c:pt>
                <c:pt idx="1556">
                  <c:v>40525</c:v>
                </c:pt>
                <c:pt idx="1557">
                  <c:v>40526</c:v>
                </c:pt>
                <c:pt idx="1558">
                  <c:v>40527</c:v>
                </c:pt>
                <c:pt idx="1559">
                  <c:v>40528</c:v>
                </c:pt>
                <c:pt idx="1560">
                  <c:v>40529</c:v>
                </c:pt>
                <c:pt idx="1561">
                  <c:v>40532</c:v>
                </c:pt>
                <c:pt idx="1562">
                  <c:v>40533</c:v>
                </c:pt>
                <c:pt idx="1563">
                  <c:v>40534</c:v>
                </c:pt>
                <c:pt idx="1564">
                  <c:v>40535</c:v>
                </c:pt>
                <c:pt idx="1565">
                  <c:v>40536</c:v>
                </c:pt>
                <c:pt idx="1566">
                  <c:v>40539</c:v>
                </c:pt>
                <c:pt idx="1567">
                  <c:v>40540</c:v>
                </c:pt>
                <c:pt idx="1568">
                  <c:v>40541</c:v>
                </c:pt>
                <c:pt idx="1569">
                  <c:v>40542</c:v>
                </c:pt>
                <c:pt idx="1570">
                  <c:v>40543</c:v>
                </c:pt>
                <c:pt idx="1571">
                  <c:v>40546</c:v>
                </c:pt>
                <c:pt idx="1572">
                  <c:v>40547</c:v>
                </c:pt>
                <c:pt idx="1573">
                  <c:v>40548</c:v>
                </c:pt>
                <c:pt idx="1574">
                  <c:v>40549</c:v>
                </c:pt>
                <c:pt idx="1575">
                  <c:v>40550</c:v>
                </c:pt>
                <c:pt idx="1576">
                  <c:v>40553</c:v>
                </c:pt>
                <c:pt idx="1577">
                  <c:v>40554</c:v>
                </c:pt>
                <c:pt idx="1578">
                  <c:v>40555</c:v>
                </c:pt>
                <c:pt idx="1579">
                  <c:v>40556</c:v>
                </c:pt>
                <c:pt idx="1580">
                  <c:v>40557</c:v>
                </c:pt>
                <c:pt idx="1581">
                  <c:v>40560</c:v>
                </c:pt>
                <c:pt idx="1582">
                  <c:v>40561</c:v>
                </c:pt>
                <c:pt idx="1583">
                  <c:v>40562</c:v>
                </c:pt>
                <c:pt idx="1584">
                  <c:v>40563</c:v>
                </c:pt>
                <c:pt idx="1585">
                  <c:v>40564</c:v>
                </c:pt>
                <c:pt idx="1586">
                  <c:v>40567</c:v>
                </c:pt>
                <c:pt idx="1587">
                  <c:v>40568</c:v>
                </c:pt>
                <c:pt idx="1588">
                  <c:v>40569</c:v>
                </c:pt>
                <c:pt idx="1589">
                  <c:v>40570</c:v>
                </c:pt>
                <c:pt idx="1590">
                  <c:v>40571</c:v>
                </c:pt>
                <c:pt idx="1591">
                  <c:v>40574</c:v>
                </c:pt>
                <c:pt idx="1592">
                  <c:v>40575</c:v>
                </c:pt>
                <c:pt idx="1593">
                  <c:v>40576</c:v>
                </c:pt>
                <c:pt idx="1594">
                  <c:v>40577</c:v>
                </c:pt>
                <c:pt idx="1595">
                  <c:v>40578</c:v>
                </c:pt>
                <c:pt idx="1596">
                  <c:v>40581</c:v>
                </c:pt>
                <c:pt idx="1597">
                  <c:v>40582</c:v>
                </c:pt>
                <c:pt idx="1598">
                  <c:v>40583</c:v>
                </c:pt>
                <c:pt idx="1599">
                  <c:v>40584</c:v>
                </c:pt>
                <c:pt idx="1600">
                  <c:v>40585</c:v>
                </c:pt>
                <c:pt idx="1601">
                  <c:v>40588</c:v>
                </c:pt>
                <c:pt idx="1602">
                  <c:v>40589</c:v>
                </c:pt>
                <c:pt idx="1603">
                  <c:v>40590</c:v>
                </c:pt>
                <c:pt idx="1604">
                  <c:v>40591</c:v>
                </c:pt>
                <c:pt idx="1605">
                  <c:v>40592</c:v>
                </c:pt>
                <c:pt idx="1606">
                  <c:v>40595</c:v>
                </c:pt>
                <c:pt idx="1607">
                  <c:v>40596</c:v>
                </c:pt>
                <c:pt idx="1608">
                  <c:v>40597</c:v>
                </c:pt>
                <c:pt idx="1609">
                  <c:v>40598</c:v>
                </c:pt>
                <c:pt idx="1610">
                  <c:v>40599</c:v>
                </c:pt>
                <c:pt idx="1611">
                  <c:v>40602</c:v>
                </c:pt>
                <c:pt idx="1612">
                  <c:v>40603</c:v>
                </c:pt>
                <c:pt idx="1613">
                  <c:v>40604</c:v>
                </c:pt>
                <c:pt idx="1614">
                  <c:v>40605</c:v>
                </c:pt>
                <c:pt idx="1615">
                  <c:v>40606</c:v>
                </c:pt>
                <c:pt idx="1616">
                  <c:v>40609</c:v>
                </c:pt>
                <c:pt idx="1617">
                  <c:v>40610</c:v>
                </c:pt>
                <c:pt idx="1618">
                  <c:v>40611</c:v>
                </c:pt>
                <c:pt idx="1619">
                  <c:v>40612</c:v>
                </c:pt>
                <c:pt idx="1620">
                  <c:v>40613</c:v>
                </c:pt>
                <c:pt idx="1621">
                  <c:v>40617</c:v>
                </c:pt>
                <c:pt idx="1622">
                  <c:v>40618</c:v>
                </c:pt>
                <c:pt idx="1623">
                  <c:v>40619</c:v>
                </c:pt>
                <c:pt idx="1624">
                  <c:v>40620</c:v>
                </c:pt>
                <c:pt idx="1625">
                  <c:v>40623</c:v>
                </c:pt>
                <c:pt idx="1626">
                  <c:v>40624</c:v>
                </c:pt>
                <c:pt idx="1627">
                  <c:v>40625</c:v>
                </c:pt>
                <c:pt idx="1628">
                  <c:v>40626</c:v>
                </c:pt>
                <c:pt idx="1629">
                  <c:v>40627</c:v>
                </c:pt>
                <c:pt idx="1630">
                  <c:v>40630</c:v>
                </c:pt>
                <c:pt idx="1631">
                  <c:v>40631</c:v>
                </c:pt>
                <c:pt idx="1632">
                  <c:v>40632</c:v>
                </c:pt>
                <c:pt idx="1633">
                  <c:v>40633</c:v>
                </c:pt>
                <c:pt idx="1634">
                  <c:v>40634</c:v>
                </c:pt>
                <c:pt idx="1635">
                  <c:v>40637</c:v>
                </c:pt>
                <c:pt idx="1636">
                  <c:v>40638</c:v>
                </c:pt>
                <c:pt idx="1637">
                  <c:v>40639</c:v>
                </c:pt>
                <c:pt idx="1638">
                  <c:v>40640</c:v>
                </c:pt>
                <c:pt idx="1639">
                  <c:v>40641</c:v>
                </c:pt>
                <c:pt idx="1640">
                  <c:v>40644</c:v>
                </c:pt>
                <c:pt idx="1641">
                  <c:v>40645</c:v>
                </c:pt>
                <c:pt idx="1642">
                  <c:v>40646</c:v>
                </c:pt>
                <c:pt idx="1643">
                  <c:v>40647</c:v>
                </c:pt>
                <c:pt idx="1644">
                  <c:v>40648</c:v>
                </c:pt>
                <c:pt idx="1645">
                  <c:v>40651</c:v>
                </c:pt>
                <c:pt idx="1646">
                  <c:v>40652</c:v>
                </c:pt>
                <c:pt idx="1647">
                  <c:v>40653</c:v>
                </c:pt>
                <c:pt idx="1648">
                  <c:v>40654</c:v>
                </c:pt>
                <c:pt idx="1649">
                  <c:v>40655</c:v>
                </c:pt>
                <c:pt idx="1650">
                  <c:v>40658</c:v>
                </c:pt>
                <c:pt idx="1651">
                  <c:v>40659</c:v>
                </c:pt>
                <c:pt idx="1652">
                  <c:v>40660</c:v>
                </c:pt>
                <c:pt idx="1653">
                  <c:v>40661</c:v>
                </c:pt>
                <c:pt idx="1654">
                  <c:v>40662</c:v>
                </c:pt>
                <c:pt idx="1655">
                  <c:v>40665</c:v>
                </c:pt>
                <c:pt idx="1656">
                  <c:v>40666</c:v>
                </c:pt>
                <c:pt idx="1657">
                  <c:v>40667</c:v>
                </c:pt>
                <c:pt idx="1658">
                  <c:v>40668</c:v>
                </c:pt>
                <c:pt idx="1659">
                  <c:v>40669</c:v>
                </c:pt>
                <c:pt idx="1660">
                  <c:v>40672</c:v>
                </c:pt>
                <c:pt idx="1661">
                  <c:v>40673</c:v>
                </c:pt>
                <c:pt idx="1662">
                  <c:v>40674</c:v>
                </c:pt>
                <c:pt idx="1663">
                  <c:v>40675</c:v>
                </c:pt>
                <c:pt idx="1664">
                  <c:v>40676</c:v>
                </c:pt>
                <c:pt idx="1665">
                  <c:v>40679</c:v>
                </c:pt>
                <c:pt idx="1666">
                  <c:v>40680</c:v>
                </c:pt>
                <c:pt idx="1667">
                  <c:v>40681</c:v>
                </c:pt>
                <c:pt idx="1668">
                  <c:v>40682</c:v>
                </c:pt>
                <c:pt idx="1669">
                  <c:v>40683</c:v>
                </c:pt>
                <c:pt idx="1670">
                  <c:v>40686</c:v>
                </c:pt>
                <c:pt idx="1671">
                  <c:v>40687</c:v>
                </c:pt>
                <c:pt idx="1672">
                  <c:v>40688</c:v>
                </c:pt>
                <c:pt idx="1673">
                  <c:v>40689</c:v>
                </c:pt>
                <c:pt idx="1674">
                  <c:v>40690</c:v>
                </c:pt>
                <c:pt idx="1675">
                  <c:v>40693</c:v>
                </c:pt>
                <c:pt idx="1676">
                  <c:v>40694</c:v>
                </c:pt>
                <c:pt idx="1677">
                  <c:v>40695</c:v>
                </c:pt>
                <c:pt idx="1678">
                  <c:v>40696</c:v>
                </c:pt>
                <c:pt idx="1679">
                  <c:v>40697</c:v>
                </c:pt>
                <c:pt idx="1680">
                  <c:v>40700</c:v>
                </c:pt>
                <c:pt idx="1681">
                  <c:v>40701</c:v>
                </c:pt>
                <c:pt idx="1682">
                  <c:v>40702</c:v>
                </c:pt>
                <c:pt idx="1683">
                  <c:v>40703</c:v>
                </c:pt>
                <c:pt idx="1684">
                  <c:v>40704</c:v>
                </c:pt>
                <c:pt idx="1685">
                  <c:v>40707</c:v>
                </c:pt>
                <c:pt idx="1686">
                  <c:v>40708</c:v>
                </c:pt>
                <c:pt idx="1687">
                  <c:v>40709</c:v>
                </c:pt>
                <c:pt idx="1688">
                  <c:v>40710</c:v>
                </c:pt>
                <c:pt idx="1689">
                  <c:v>40711</c:v>
                </c:pt>
                <c:pt idx="1690">
                  <c:v>40714</c:v>
                </c:pt>
                <c:pt idx="1691">
                  <c:v>40715</c:v>
                </c:pt>
                <c:pt idx="1692">
                  <c:v>40716</c:v>
                </c:pt>
                <c:pt idx="1693">
                  <c:v>40717</c:v>
                </c:pt>
                <c:pt idx="1694">
                  <c:v>40718</c:v>
                </c:pt>
                <c:pt idx="1695">
                  <c:v>40721</c:v>
                </c:pt>
                <c:pt idx="1696">
                  <c:v>40722</c:v>
                </c:pt>
                <c:pt idx="1697">
                  <c:v>40723</c:v>
                </c:pt>
                <c:pt idx="1698">
                  <c:v>40724</c:v>
                </c:pt>
                <c:pt idx="1699">
                  <c:v>40725</c:v>
                </c:pt>
                <c:pt idx="1700">
                  <c:v>40728</c:v>
                </c:pt>
                <c:pt idx="1701">
                  <c:v>40729</c:v>
                </c:pt>
                <c:pt idx="1702">
                  <c:v>40730</c:v>
                </c:pt>
                <c:pt idx="1703">
                  <c:v>40731</c:v>
                </c:pt>
                <c:pt idx="1704">
                  <c:v>40732</c:v>
                </c:pt>
                <c:pt idx="1705">
                  <c:v>40735</c:v>
                </c:pt>
                <c:pt idx="1706">
                  <c:v>40736</c:v>
                </c:pt>
                <c:pt idx="1707">
                  <c:v>40737</c:v>
                </c:pt>
                <c:pt idx="1708">
                  <c:v>40738</c:v>
                </c:pt>
                <c:pt idx="1709">
                  <c:v>40739</c:v>
                </c:pt>
                <c:pt idx="1710">
                  <c:v>40742</c:v>
                </c:pt>
                <c:pt idx="1711">
                  <c:v>40743</c:v>
                </c:pt>
                <c:pt idx="1712">
                  <c:v>40744</c:v>
                </c:pt>
                <c:pt idx="1713">
                  <c:v>40745</c:v>
                </c:pt>
                <c:pt idx="1714">
                  <c:v>40746</c:v>
                </c:pt>
                <c:pt idx="1715">
                  <c:v>40749</c:v>
                </c:pt>
                <c:pt idx="1716">
                  <c:v>40750</c:v>
                </c:pt>
                <c:pt idx="1717">
                  <c:v>40751</c:v>
                </c:pt>
                <c:pt idx="1718">
                  <c:v>40752</c:v>
                </c:pt>
                <c:pt idx="1719">
                  <c:v>40753</c:v>
                </c:pt>
                <c:pt idx="1720">
                  <c:v>40756</c:v>
                </c:pt>
                <c:pt idx="1721">
                  <c:v>40757</c:v>
                </c:pt>
                <c:pt idx="1722">
                  <c:v>40758</c:v>
                </c:pt>
                <c:pt idx="1723">
                  <c:v>40759</c:v>
                </c:pt>
                <c:pt idx="1724">
                  <c:v>40760</c:v>
                </c:pt>
                <c:pt idx="1725">
                  <c:v>40763</c:v>
                </c:pt>
                <c:pt idx="1726">
                  <c:v>40764</c:v>
                </c:pt>
                <c:pt idx="1727">
                  <c:v>40765</c:v>
                </c:pt>
                <c:pt idx="1728">
                  <c:v>40766</c:v>
                </c:pt>
                <c:pt idx="1729">
                  <c:v>40767</c:v>
                </c:pt>
                <c:pt idx="1730">
                  <c:v>40770</c:v>
                </c:pt>
                <c:pt idx="1731">
                  <c:v>40771</c:v>
                </c:pt>
                <c:pt idx="1732">
                  <c:v>40772</c:v>
                </c:pt>
                <c:pt idx="1733">
                  <c:v>40773</c:v>
                </c:pt>
                <c:pt idx="1734">
                  <c:v>40774</c:v>
                </c:pt>
                <c:pt idx="1735">
                  <c:v>40777</c:v>
                </c:pt>
                <c:pt idx="1736">
                  <c:v>40778</c:v>
                </c:pt>
                <c:pt idx="1737">
                  <c:v>40779</c:v>
                </c:pt>
                <c:pt idx="1738">
                  <c:v>40780</c:v>
                </c:pt>
                <c:pt idx="1739">
                  <c:v>40781</c:v>
                </c:pt>
                <c:pt idx="1740">
                  <c:v>40784</c:v>
                </c:pt>
                <c:pt idx="1741">
                  <c:v>40785</c:v>
                </c:pt>
                <c:pt idx="1742">
                  <c:v>40786</c:v>
                </c:pt>
                <c:pt idx="1743">
                  <c:v>40787</c:v>
                </c:pt>
                <c:pt idx="1744">
                  <c:v>40788</c:v>
                </c:pt>
                <c:pt idx="1745">
                  <c:v>40791</c:v>
                </c:pt>
                <c:pt idx="1746">
                  <c:v>40792</c:v>
                </c:pt>
                <c:pt idx="1747">
                  <c:v>40793</c:v>
                </c:pt>
                <c:pt idx="1748">
                  <c:v>40794</c:v>
                </c:pt>
                <c:pt idx="1749">
                  <c:v>40795</c:v>
                </c:pt>
                <c:pt idx="1750">
                  <c:v>40798</c:v>
                </c:pt>
                <c:pt idx="1751">
                  <c:v>40799</c:v>
                </c:pt>
                <c:pt idx="1752">
                  <c:v>40800</c:v>
                </c:pt>
                <c:pt idx="1753">
                  <c:v>40801</c:v>
                </c:pt>
                <c:pt idx="1754">
                  <c:v>40802</c:v>
                </c:pt>
                <c:pt idx="1755">
                  <c:v>40805</c:v>
                </c:pt>
                <c:pt idx="1756">
                  <c:v>40806</c:v>
                </c:pt>
                <c:pt idx="1757">
                  <c:v>40807</c:v>
                </c:pt>
                <c:pt idx="1758">
                  <c:v>40808</c:v>
                </c:pt>
                <c:pt idx="1759">
                  <c:v>40809</c:v>
                </c:pt>
                <c:pt idx="1760">
                  <c:v>40812</c:v>
                </c:pt>
                <c:pt idx="1761">
                  <c:v>40813</c:v>
                </c:pt>
                <c:pt idx="1762">
                  <c:v>40814</c:v>
                </c:pt>
                <c:pt idx="1763">
                  <c:v>40815</c:v>
                </c:pt>
                <c:pt idx="1764">
                  <c:v>40816</c:v>
                </c:pt>
                <c:pt idx="1765">
                  <c:v>40819</c:v>
                </c:pt>
                <c:pt idx="1766">
                  <c:v>40820</c:v>
                </c:pt>
                <c:pt idx="1767">
                  <c:v>40821</c:v>
                </c:pt>
                <c:pt idx="1768">
                  <c:v>40822</c:v>
                </c:pt>
                <c:pt idx="1769">
                  <c:v>40823</c:v>
                </c:pt>
                <c:pt idx="1770">
                  <c:v>40826</c:v>
                </c:pt>
                <c:pt idx="1771">
                  <c:v>40827</c:v>
                </c:pt>
                <c:pt idx="1772">
                  <c:v>40828</c:v>
                </c:pt>
                <c:pt idx="1773">
                  <c:v>40829</c:v>
                </c:pt>
                <c:pt idx="1774">
                  <c:v>40830</c:v>
                </c:pt>
                <c:pt idx="1775">
                  <c:v>40833</c:v>
                </c:pt>
                <c:pt idx="1776">
                  <c:v>40834</c:v>
                </c:pt>
                <c:pt idx="1777">
                  <c:v>40835</c:v>
                </c:pt>
                <c:pt idx="1778">
                  <c:v>40836</c:v>
                </c:pt>
                <c:pt idx="1779">
                  <c:v>40837</c:v>
                </c:pt>
                <c:pt idx="1780">
                  <c:v>40840</c:v>
                </c:pt>
                <c:pt idx="1781">
                  <c:v>40841</c:v>
                </c:pt>
                <c:pt idx="1782">
                  <c:v>40842</c:v>
                </c:pt>
                <c:pt idx="1783">
                  <c:v>40843</c:v>
                </c:pt>
                <c:pt idx="1784">
                  <c:v>40844</c:v>
                </c:pt>
                <c:pt idx="1785">
                  <c:v>40847</c:v>
                </c:pt>
                <c:pt idx="1786">
                  <c:v>40848</c:v>
                </c:pt>
                <c:pt idx="1787">
                  <c:v>40849</c:v>
                </c:pt>
                <c:pt idx="1788">
                  <c:v>40850</c:v>
                </c:pt>
                <c:pt idx="1789">
                  <c:v>40851</c:v>
                </c:pt>
                <c:pt idx="1790">
                  <c:v>40854</c:v>
                </c:pt>
                <c:pt idx="1791">
                  <c:v>40855</c:v>
                </c:pt>
                <c:pt idx="1792">
                  <c:v>40856</c:v>
                </c:pt>
                <c:pt idx="1793">
                  <c:v>40857</c:v>
                </c:pt>
                <c:pt idx="1794">
                  <c:v>40858</c:v>
                </c:pt>
                <c:pt idx="1795">
                  <c:v>40861</c:v>
                </c:pt>
                <c:pt idx="1796">
                  <c:v>40862</c:v>
                </c:pt>
                <c:pt idx="1797">
                  <c:v>40863</c:v>
                </c:pt>
                <c:pt idx="1798">
                  <c:v>40864</c:v>
                </c:pt>
                <c:pt idx="1799">
                  <c:v>40865</c:v>
                </c:pt>
                <c:pt idx="1800">
                  <c:v>40868</c:v>
                </c:pt>
                <c:pt idx="1801">
                  <c:v>40869</c:v>
                </c:pt>
                <c:pt idx="1802">
                  <c:v>40870</c:v>
                </c:pt>
                <c:pt idx="1803">
                  <c:v>40871</c:v>
                </c:pt>
                <c:pt idx="1804">
                  <c:v>40872</c:v>
                </c:pt>
                <c:pt idx="1805">
                  <c:v>40875</c:v>
                </c:pt>
                <c:pt idx="1806">
                  <c:v>40876</c:v>
                </c:pt>
                <c:pt idx="1807">
                  <c:v>40877</c:v>
                </c:pt>
                <c:pt idx="1808">
                  <c:v>40878</c:v>
                </c:pt>
                <c:pt idx="1809">
                  <c:v>40879</c:v>
                </c:pt>
                <c:pt idx="1810">
                  <c:v>40882</c:v>
                </c:pt>
                <c:pt idx="1811">
                  <c:v>40883</c:v>
                </c:pt>
                <c:pt idx="1812">
                  <c:v>40884</c:v>
                </c:pt>
                <c:pt idx="1813">
                  <c:v>40885</c:v>
                </c:pt>
                <c:pt idx="1814">
                  <c:v>40886</c:v>
                </c:pt>
                <c:pt idx="1815">
                  <c:v>40889</c:v>
                </c:pt>
                <c:pt idx="1816">
                  <c:v>40890</c:v>
                </c:pt>
                <c:pt idx="1817">
                  <c:v>40891</c:v>
                </c:pt>
                <c:pt idx="1818">
                  <c:v>40892</c:v>
                </c:pt>
                <c:pt idx="1819">
                  <c:v>40893</c:v>
                </c:pt>
                <c:pt idx="1820">
                  <c:v>40896</c:v>
                </c:pt>
                <c:pt idx="1821">
                  <c:v>40897</c:v>
                </c:pt>
                <c:pt idx="1822">
                  <c:v>40898</c:v>
                </c:pt>
                <c:pt idx="1823">
                  <c:v>40899</c:v>
                </c:pt>
                <c:pt idx="1824">
                  <c:v>40900</c:v>
                </c:pt>
                <c:pt idx="1825">
                  <c:v>40903</c:v>
                </c:pt>
                <c:pt idx="1826">
                  <c:v>40904</c:v>
                </c:pt>
                <c:pt idx="1827">
                  <c:v>40905</c:v>
                </c:pt>
                <c:pt idx="1828">
                  <c:v>40906</c:v>
                </c:pt>
                <c:pt idx="1829">
                  <c:v>40907</c:v>
                </c:pt>
                <c:pt idx="1830">
                  <c:v>40910</c:v>
                </c:pt>
                <c:pt idx="1831">
                  <c:v>40911</c:v>
                </c:pt>
                <c:pt idx="1832">
                  <c:v>40912</c:v>
                </c:pt>
                <c:pt idx="1833">
                  <c:v>40913</c:v>
                </c:pt>
                <c:pt idx="1834">
                  <c:v>40914</c:v>
                </c:pt>
                <c:pt idx="1835">
                  <c:v>40917</c:v>
                </c:pt>
                <c:pt idx="1836">
                  <c:v>40918</c:v>
                </c:pt>
                <c:pt idx="1837">
                  <c:v>40919</c:v>
                </c:pt>
                <c:pt idx="1838">
                  <c:v>40920</c:v>
                </c:pt>
                <c:pt idx="1839">
                  <c:v>40921</c:v>
                </c:pt>
                <c:pt idx="1840">
                  <c:v>40924</c:v>
                </c:pt>
                <c:pt idx="1841">
                  <c:v>40925</c:v>
                </c:pt>
                <c:pt idx="1842">
                  <c:v>40926</c:v>
                </c:pt>
                <c:pt idx="1843">
                  <c:v>40927</c:v>
                </c:pt>
                <c:pt idx="1844">
                  <c:v>40928</c:v>
                </c:pt>
                <c:pt idx="1845">
                  <c:v>40931</c:v>
                </c:pt>
                <c:pt idx="1846">
                  <c:v>40932</c:v>
                </c:pt>
                <c:pt idx="1847">
                  <c:v>40933</c:v>
                </c:pt>
                <c:pt idx="1848">
                  <c:v>40934</c:v>
                </c:pt>
                <c:pt idx="1849">
                  <c:v>40935</c:v>
                </c:pt>
                <c:pt idx="1850">
                  <c:v>40938</c:v>
                </c:pt>
                <c:pt idx="1851">
                  <c:v>40939</c:v>
                </c:pt>
                <c:pt idx="1852">
                  <c:v>40940</c:v>
                </c:pt>
                <c:pt idx="1853">
                  <c:v>40941</c:v>
                </c:pt>
                <c:pt idx="1854">
                  <c:v>40942</c:v>
                </c:pt>
                <c:pt idx="1855">
                  <c:v>40945</c:v>
                </c:pt>
                <c:pt idx="1856">
                  <c:v>40946</c:v>
                </c:pt>
                <c:pt idx="1857">
                  <c:v>40947</c:v>
                </c:pt>
                <c:pt idx="1858">
                  <c:v>40948</c:v>
                </c:pt>
                <c:pt idx="1859">
                  <c:v>40949</c:v>
                </c:pt>
                <c:pt idx="1860">
                  <c:v>40952</c:v>
                </c:pt>
                <c:pt idx="1861">
                  <c:v>40953</c:v>
                </c:pt>
                <c:pt idx="1862">
                  <c:v>40954</c:v>
                </c:pt>
                <c:pt idx="1863">
                  <c:v>40955</c:v>
                </c:pt>
                <c:pt idx="1864">
                  <c:v>40956</c:v>
                </c:pt>
                <c:pt idx="1865">
                  <c:v>40959</c:v>
                </c:pt>
                <c:pt idx="1866">
                  <c:v>40960</c:v>
                </c:pt>
                <c:pt idx="1867">
                  <c:v>40961</c:v>
                </c:pt>
                <c:pt idx="1868">
                  <c:v>40962</c:v>
                </c:pt>
                <c:pt idx="1869">
                  <c:v>40963</c:v>
                </c:pt>
                <c:pt idx="1870">
                  <c:v>40966</c:v>
                </c:pt>
                <c:pt idx="1871">
                  <c:v>40967</c:v>
                </c:pt>
                <c:pt idx="1872">
                  <c:v>40968</c:v>
                </c:pt>
                <c:pt idx="1873">
                  <c:v>40969</c:v>
                </c:pt>
                <c:pt idx="1874">
                  <c:v>40970</c:v>
                </c:pt>
                <c:pt idx="1875">
                  <c:v>40973</c:v>
                </c:pt>
                <c:pt idx="1876">
                  <c:v>40974</c:v>
                </c:pt>
                <c:pt idx="1877">
                  <c:v>40975</c:v>
                </c:pt>
                <c:pt idx="1878">
                  <c:v>40976</c:v>
                </c:pt>
                <c:pt idx="1879">
                  <c:v>40980</c:v>
                </c:pt>
                <c:pt idx="1880">
                  <c:v>40981</c:v>
                </c:pt>
                <c:pt idx="1881">
                  <c:v>40982</c:v>
                </c:pt>
                <c:pt idx="1882">
                  <c:v>40983</c:v>
                </c:pt>
                <c:pt idx="1883">
                  <c:v>40984</c:v>
                </c:pt>
                <c:pt idx="1884">
                  <c:v>40987</c:v>
                </c:pt>
                <c:pt idx="1885">
                  <c:v>40988</c:v>
                </c:pt>
                <c:pt idx="1886">
                  <c:v>40989</c:v>
                </c:pt>
                <c:pt idx="1887">
                  <c:v>40990</c:v>
                </c:pt>
                <c:pt idx="1888">
                  <c:v>40991</c:v>
                </c:pt>
                <c:pt idx="1889">
                  <c:v>40994</c:v>
                </c:pt>
                <c:pt idx="1890">
                  <c:v>40995</c:v>
                </c:pt>
                <c:pt idx="1891">
                  <c:v>40996</c:v>
                </c:pt>
                <c:pt idx="1892">
                  <c:v>40997</c:v>
                </c:pt>
                <c:pt idx="1893">
                  <c:v>40998</c:v>
                </c:pt>
                <c:pt idx="1894">
                  <c:v>41001</c:v>
                </c:pt>
                <c:pt idx="1895">
                  <c:v>41002</c:v>
                </c:pt>
                <c:pt idx="1896">
                  <c:v>41003</c:v>
                </c:pt>
                <c:pt idx="1897">
                  <c:v>41004</c:v>
                </c:pt>
                <c:pt idx="1898">
                  <c:v>41005</c:v>
                </c:pt>
                <c:pt idx="1899">
                  <c:v>41008</c:v>
                </c:pt>
                <c:pt idx="1900">
                  <c:v>41009</c:v>
                </c:pt>
                <c:pt idx="1901">
                  <c:v>41010</c:v>
                </c:pt>
                <c:pt idx="1902">
                  <c:v>41011</c:v>
                </c:pt>
                <c:pt idx="1903">
                  <c:v>41012</c:v>
                </c:pt>
                <c:pt idx="1904">
                  <c:v>41015</c:v>
                </c:pt>
                <c:pt idx="1905">
                  <c:v>41016</c:v>
                </c:pt>
                <c:pt idx="1906">
                  <c:v>41017</c:v>
                </c:pt>
                <c:pt idx="1907">
                  <c:v>41018</c:v>
                </c:pt>
                <c:pt idx="1908">
                  <c:v>41019</c:v>
                </c:pt>
                <c:pt idx="1909">
                  <c:v>41022</c:v>
                </c:pt>
                <c:pt idx="1910">
                  <c:v>41023</c:v>
                </c:pt>
                <c:pt idx="1911">
                  <c:v>41024</c:v>
                </c:pt>
                <c:pt idx="1912">
                  <c:v>41025</c:v>
                </c:pt>
                <c:pt idx="1913">
                  <c:v>41026</c:v>
                </c:pt>
                <c:pt idx="1914">
                  <c:v>41029</c:v>
                </c:pt>
                <c:pt idx="1915">
                  <c:v>41030</c:v>
                </c:pt>
                <c:pt idx="1916">
                  <c:v>41031</c:v>
                </c:pt>
                <c:pt idx="1917">
                  <c:v>41032</c:v>
                </c:pt>
                <c:pt idx="1918">
                  <c:v>41033</c:v>
                </c:pt>
                <c:pt idx="1919">
                  <c:v>41036</c:v>
                </c:pt>
                <c:pt idx="1920">
                  <c:v>41037</c:v>
                </c:pt>
                <c:pt idx="1921">
                  <c:v>41038</c:v>
                </c:pt>
                <c:pt idx="1922">
                  <c:v>41039</c:v>
                </c:pt>
                <c:pt idx="1923">
                  <c:v>41040</c:v>
                </c:pt>
                <c:pt idx="1924">
                  <c:v>41043</c:v>
                </c:pt>
                <c:pt idx="1925">
                  <c:v>41044</c:v>
                </c:pt>
                <c:pt idx="1926">
                  <c:v>41045</c:v>
                </c:pt>
                <c:pt idx="1927">
                  <c:v>41046</c:v>
                </c:pt>
                <c:pt idx="1928">
                  <c:v>41047</c:v>
                </c:pt>
                <c:pt idx="1929">
                  <c:v>41050</c:v>
                </c:pt>
                <c:pt idx="1930">
                  <c:v>41051</c:v>
                </c:pt>
                <c:pt idx="1931">
                  <c:v>41052</c:v>
                </c:pt>
                <c:pt idx="1932">
                  <c:v>41053</c:v>
                </c:pt>
                <c:pt idx="1933">
                  <c:v>41054</c:v>
                </c:pt>
                <c:pt idx="1934">
                  <c:v>41057</c:v>
                </c:pt>
                <c:pt idx="1935">
                  <c:v>41058</c:v>
                </c:pt>
                <c:pt idx="1936">
                  <c:v>41059</c:v>
                </c:pt>
                <c:pt idx="1937">
                  <c:v>41060</c:v>
                </c:pt>
                <c:pt idx="1938">
                  <c:v>41061</c:v>
                </c:pt>
                <c:pt idx="1939">
                  <c:v>41064</c:v>
                </c:pt>
                <c:pt idx="1940">
                  <c:v>41065</c:v>
                </c:pt>
                <c:pt idx="1941">
                  <c:v>41066</c:v>
                </c:pt>
                <c:pt idx="1942">
                  <c:v>41067</c:v>
                </c:pt>
                <c:pt idx="1943">
                  <c:v>41068</c:v>
                </c:pt>
                <c:pt idx="1944">
                  <c:v>41071</c:v>
                </c:pt>
                <c:pt idx="1945">
                  <c:v>41072</c:v>
                </c:pt>
                <c:pt idx="1946">
                  <c:v>41073</c:v>
                </c:pt>
                <c:pt idx="1947">
                  <c:v>41074</c:v>
                </c:pt>
                <c:pt idx="1948">
                  <c:v>41075</c:v>
                </c:pt>
                <c:pt idx="1949">
                  <c:v>41078</c:v>
                </c:pt>
                <c:pt idx="1950">
                  <c:v>41079</c:v>
                </c:pt>
                <c:pt idx="1951">
                  <c:v>41080</c:v>
                </c:pt>
                <c:pt idx="1952">
                  <c:v>41081</c:v>
                </c:pt>
                <c:pt idx="1953">
                  <c:v>41082</c:v>
                </c:pt>
                <c:pt idx="1954">
                  <c:v>41085</c:v>
                </c:pt>
                <c:pt idx="1955">
                  <c:v>41086</c:v>
                </c:pt>
                <c:pt idx="1956">
                  <c:v>41087</c:v>
                </c:pt>
                <c:pt idx="1957">
                  <c:v>41088</c:v>
                </c:pt>
                <c:pt idx="1958">
                  <c:v>41089</c:v>
                </c:pt>
                <c:pt idx="1959">
                  <c:v>41092</c:v>
                </c:pt>
                <c:pt idx="1960">
                  <c:v>41093</c:v>
                </c:pt>
                <c:pt idx="1961">
                  <c:v>41094</c:v>
                </c:pt>
                <c:pt idx="1962">
                  <c:v>41095</c:v>
                </c:pt>
                <c:pt idx="1963">
                  <c:v>41096</c:v>
                </c:pt>
                <c:pt idx="1964">
                  <c:v>41099</c:v>
                </c:pt>
                <c:pt idx="1965">
                  <c:v>41100</c:v>
                </c:pt>
                <c:pt idx="1966">
                  <c:v>41101</c:v>
                </c:pt>
                <c:pt idx="1967">
                  <c:v>41102</c:v>
                </c:pt>
                <c:pt idx="1968">
                  <c:v>41103</c:v>
                </c:pt>
                <c:pt idx="1969">
                  <c:v>41106</c:v>
                </c:pt>
                <c:pt idx="1970">
                  <c:v>41107</c:v>
                </c:pt>
                <c:pt idx="1971">
                  <c:v>41108</c:v>
                </c:pt>
                <c:pt idx="1972">
                  <c:v>41109</c:v>
                </c:pt>
                <c:pt idx="1973">
                  <c:v>41110</c:v>
                </c:pt>
                <c:pt idx="1974">
                  <c:v>41113</c:v>
                </c:pt>
                <c:pt idx="1975">
                  <c:v>41114</c:v>
                </c:pt>
                <c:pt idx="1976">
                  <c:v>41115</c:v>
                </c:pt>
                <c:pt idx="1977">
                  <c:v>41116</c:v>
                </c:pt>
                <c:pt idx="1978">
                  <c:v>41117</c:v>
                </c:pt>
                <c:pt idx="1979">
                  <c:v>41120</c:v>
                </c:pt>
                <c:pt idx="1980">
                  <c:v>41121</c:v>
                </c:pt>
                <c:pt idx="1981">
                  <c:v>41122</c:v>
                </c:pt>
                <c:pt idx="1982">
                  <c:v>41123</c:v>
                </c:pt>
                <c:pt idx="1983">
                  <c:v>41124</c:v>
                </c:pt>
                <c:pt idx="1984">
                  <c:v>41127</c:v>
                </c:pt>
                <c:pt idx="1985">
                  <c:v>41128</c:v>
                </c:pt>
                <c:pt idx="1986">
                  <c:v>41129</c:v>
                </c:pt>
                <c:pt idx="1987">
                  <c:v>41130</c:v>
                </c:pt>
                <c:pt idx="1988">
                  <c:v>41131</c:v>
                </c:pt>
                <c:pt idx="1989">
                  <c:v>41134</c:v>
                </c:pt>
                <c:pt idx="1990">
                  <c:v>41135</c:v>
                </c:pt>
                <c:pt idx="1991">
                  <c:v>41136</c:v>
                </c:pt>
                <c:pt idx="1992">
                  <c:v>41137</c:v>
                </c:pt>
                <c:pt idx="1993">
                  <c:v>41138</c:v>
                </c:pt>
                <c:pt idx="1994">
                  <c:v>41141</c:v>
                </c:pt>
                <c:pt idx="1995">
                  <c:v>41142</c:v>
                </c:pt>
                <c:pt idx="1996">
                  <c:v>41143</c:v>
                </c:pt>
                <c:pt idx="1997">
                  <c:v>41144</c:v>
                </c:pt>
                <c:pt idx="1998">
                  <c:v>41145</c:v>
                </c:pt>
                <c:pt idx="1999">
                  <c:v>41148</c:v>
                </c:pt>
                <c:pt idx="2000">
                  <c:v>41149</c:v>
                </c:pt>
                <c:pt idx="2001">
                  <c:v>41150</c:v>
                </c:pt>
                <c:pt idx="2002">
                  <c:v>41151</c:v>
                </c:pt>
                <c:pt idx="2003">
                  <c:v>41152</c:v>
                </c:pt>
                <c:pt idx="2004">
                  <c:v>41155</c:v>
                </c:pt>
                <c:pt idx="2005">
                  <c:v>41156</c:v>
                </c:pt>
                <c:pt idx="2006">
                  <c:v>41157</c:v>
                </c:pt>
                <c:pt idx="2007">
                  <c:v>41158</c:v>
                </c:pt>
                <c:pt idx="2008">
                  <c:v>41159</c:v>
                </c:pt>
                <c:pt idx="2009">
                  <c:v>41162</c:v>
                </c:pt>
                <c:pt idx="2010">
                  <c:v>41163</c:v>
                </c:pt>
                <c:pt idx="2011">
                  <c:v>41164</c:v>
                </c:pt>
                <c:pt idx="2012">
                  <c:v>41165</c:v>
                </c:pt>
                <c:pt idx="2013">
                  <c:v>41166</c:v>
                </c:pt>
                <c:pt idx="2014">
                  <c:v>41169</c:v>
                </c:pt>
                <c:pt idx="2015">
                  <c:v>41170</c:v>
                </c:pt>
                <c:pt idx="2016">
                  <c:v>41171</c:v>
                </c:pt>
                <c:pt idx="2017">
                  <c:v>41172</c:v>
                </c:pt>
                <c:pt idx="2018">
                  <c:v>41173</c:v>
                </c:pt>
                <c:pt idx="2019">
                  <c:v>41176</c:v>
                </c:pt>
                <c:pt idx="2020">
                  <c:v>41177</c:v>
                </c:pt>
                <c:pt idx="2021">
                  <c:v>41178</c:v>
                </c:pt>
                <c:pt idx="2022">
                  <c:v>41179</c:v>
                </c:pt>
                <c:pt idx="2023">
                  <c:v>41180</c:v>
                </c:pt>
                <c:pt idx="2024">
                  <c:v>41183</c:v>
                </c:pt>
                <c:pt idx="2025">
                  <c:v>41184</c:v>
                </c:pt>
                <c:pt idx="2026">
                  <c:v>41185</c:v>
                </c:pt>
                <c:pt idx="2027">
                  <c:v>41186</c:v>
                </c:pt>
                <c:pt idx="2028">
                  <c:v>41187</c:v>
                </c:pt>
                <c:pt idx="2029">
                  <c:v>41191</c:v>
                </c:pt>
                <c:pt idx="2030">
                  <c:v>41192</c:v>
                </c:pt>
                <c:pt idx="2031">
                  <c:v>41193</c:v>
                </c:pt>
                <c:pt idx="2032">
                  <c:v>41194</c:v>
                </c:pt>
                <c:pt idx="2033">
                  <c:v>41197</c:v>
                </c:pt>
                <c:pt idx="2034">
                  <c:v>41198</c:v>
                </c:pt>
                <c:pt idx="2035">
                  <c:v>41199</c:v>
                </c:pt>
                <c:pt idx="2036">
                  <c:v>41200</c:v>
                </c:pt>
                <c:pt idx="2037">
                  <c:v>41201</c:v>
                </c:pt>
                <c:pt idx="2038">
                  <c:v>41204</c:v>
                </c:pt>
                <c:pt idx="2039">
                  <c:v>41205</c:v>
                </c:pt>
                <c:pt idx="2040">
                  <c:v>41206</c:v>
                </c:pt>
                <c:pt idx="2041">
                  <c:v>41207</c:v>
                </c:pt>
                <c:pt idx="2042">
                  <c:v>41208</c:v>
                </c:pt>
                <c:pt idx="2043">
                  <c:v>41211</c:v>
                </c:pt>
                <c:pt idx="2044">
                  <c:v>41212</c:v>
                </c:pt>
                <c:pt idx="2045">
                  <c:v>41213</c:v>
                </c:pt>
                <c:pt idx="2046">
                  <c:v>41214</c:v>
                </c:pt>
                <c:pt idx="2047">
                  <c:v>41215</c:v>
                </c:pt>
                <c:pt idx="2048">
                  <c:v>41218</c:v>
                </c:pt>
                <c:pt idx="2049">
                  <c:v>41219</c:v>
                </c:pt>
                <c:pt idx="2050">
                  <c:v>41220</c:v>
                </c:pt>
                <c:pt idx="2051">
                  <c:v>41221</c:v>
                </c:pt>
                <c:pt idx="2052">
                  <c:v>41222</c:v>
                </c:pt>
                <c:pt idx="2053">
                  <c:v>41225</c:v>
                </c:pt>
                <c:pt idx="2054">
                  <c:v>41226</c:v>
                </c:pt>
                <c:pt idx="2055">
                  <c:v>41227</c:v>
                </c:pt>
                <c:pt idx="2056">
                  <c:v>41228</c:v>
                </c:pt>
                <c:pt idx="2057">
                  <c:v>41229</c:v>
                </c:pt>
                <c:pt idx="2058">
                  <c:v>41232</c:v>
                </c:pt>
                <c:pt idx="2059">
                  <c:v>41233</c:v>
                </c:pt>
                <c:pt idx="2060">
                  <c:v>41234</c:v>
                </c:pt>
                <c:pt idx="2061">
                  <c:v>41235</c:v>
                </c:pt>
                <c:pt idx="2062">
                  <c:v>41236</c:v>
                </c:pt>
                <c:pt idx="2063">
                  <c:v>41239</c:v>
                </c:pt>
                <c:pt idx="2064">
                  <c:v>41240</c:v>
                </c:pt>
                <c:pt idx="2065">
                  <c:v>41241</c:v>
                </c:pt>
                <c:pt idx="2066">
                  <c:v>41242</c:v>
                </c:pt>
                <c:pt idx="2067">
                  <c:v>41243</c:v>
                </c:pt>
                <c:pt idx="2068">
                  <c:v>41246</c:v>
                </c:pt>
                <c:pt idx="2069">
                  <c:v>41247</c:v>
                </c:pt>
                <c:pt idx="2070">
                  <c:v>41248</c:v>
                </c:pt>
                <c:pt idx="2071">
                  <c:v>41249</c:v>
                </c:pt>
                <c:pt idx="2072">
                  <c:v>41250</c:v>
                </c:pt>
                <c:pt idx="2073">
                  <c:v>41253</c:v>
                </c:pt>
                <c:pt idx="2074">
                  <c:v>41254</c:v>
                </c:pt>
                <c:pt idx="2075">
                  <c:v>41255</c:v>
                </c:pt>
                <c:pt idx="2076">
                  <c:v>41256</c:v>
                </c:pt>
                <c:pt idx="2077">
                  <c:v>41257</c:v>
                </c:pt>
                <c:pt idx="2078">
                  <c:v>41260</c:v>
                </c:pt>
                <c:pt idx="2079">
                  <c:v>41261</c:v>
                </c:pt>
                <c:pt idx="2080">
                  <c:v>41262</c:v>
                </c:pt>
                <c:pt idx="2081">
                  <c:v>41263</c:v>
                </c:pt>
                <c:pt idx="2082">
                  <c:v>41264</c:v>
                </c:pt>
                <c:pt idx="2083">
                  <c:v>41267</c:v>
                </c:pt>
                <c:pt idx="2084">
                  <c:v>41268</c:v>
                </c:pt>
                <c:pt idx="2085">
                  <c:v>41269</c:v>
                </c:pt>
                <c:pt idx="2086">
                  <c:v>41270</c:v>
                </c:pt>
                <c:pt idx="2087">
                  <c:v>41271</c:v>
                </c:pt>
                <c:pt idx="2088">
                  <c:v>41274</c:v>
                </c:pt>
                <c:pt idx="2089">
                  <c:v>41275</c:v>
                </c:pt>
                <c:pt idx="2090">
                  <c:v>41276</c:v>
                </c:pt>
                <c:pt idx="2091">
                  <c:v>41277</c:v>
                </c:pt>
                <c:pt idx="2092">
                  <c:v>41278</c:v>
                </c:pt>
                <c:pt idx="2093">
                  <c:v>41281</c:v>
                </c:pt>
                <c:pt idx="2094">
                  <c:v>41282</c:v>
                </c:pt>
                <c:pt idx="2095">
                  <c:v>41283</c:v>
                </c:pt>
                <c:pt idx="2096">
                  <c:v>41284</c:v>
                </c:pt>
                <c:pt idx="2097">
                  <c:v>41285</c:v>
                </c:pt>
                <c:pt idx="2098">
                  <c:v>41288</c:v>
                </c:pt>
                <c:pt idx="2099">
                  <c:v>41289</c:v>
                </c:pt>
                <c:pt idx="2100">
                  <c:v>41290</c:v>
                </c:pt>
                <c:pt idx="2101">
                  <c:v>41291</c:v>
                </c:pt>
                <c:pt idx="2102">
                  <c:v>41292</c:v>
                </c:pt>
                <c:pt idx="2103">
                  <c:v>41295</c:v>
                </c:pt>
                <c:pt idx="2104">
                  <c:v>41296</c:v>
                </c:pt>
                <c:pt idx="2105">
                  <c:v>41297</c:v>
                </c:pt>
                <c:pt idx="2106">
                  <c:v>41298</c:v>
                </c:pt>
                <c:pt idx="2107">
                  <c:v>41299</c:v>
                </c:pt>
                <c:pt idx="2108">
                  <c:v>41302</c:v>
                </c:pt>
                <c:pt idx="2109">
                  <c:v>41303</c:v>
                </c:pt>
                <c:pt idx="2110">
                  <c:v>41304</c:v>
                </c:pt>
                <c:pt idx="2111">
                  <c:v>41305</c:v>
                </c:pt>
                <c:pt idx="2112">
                  <c:v>41306</c:v>
                </c:pt>
                <c:pt idx="2113">
                  <c:v>41309</c:v>
                </c:pt>
                <c:pt idx="2114">
                  <c:v>41310</c:v>
                </c:pt>
                <c:pt idx="2115">
                  <c:v>41311</c:v>
                </c:pt>
                <c:pt idx="2116">
                  <c:v>41312</c:v>
                </c:pt>
                <c:pt idx="2117">
                  <c:v>41313</c:v>
                </c:pt>
                <c:pt idx="2118">
                  <c:v>41316</c:v>
                </c:pt>
                <c:pt idx="2119">
                  <c:v>41317</c:v>
                </c:pt>
                <c:pt idx="2120">
                  <c:v>41318</c:v>
                </c:pt>
                <c:pt idx="2121">
                  <c:v>41319</c:v>
                </c:pt>
                <c:pt idx="2122">
                  <c:v>41320</c:v>
                </c:pt>
                <c:pt idx="2123">
                  <c:v>41323</c:v>
                </c:pt>
                <c:pt idx="2124">
                  <c:v>41324</c:v>
                </c:pt>
                <c:pt idx="2125">
                  <c:v>41325</c:v>
                </c:pt>
                <c:pt idx="2126">
                  <c:v>41326</c:v>
                </c:pt>
                <c:pt idx="2127">
                  <c:v>41327</c:v>
                </c:pt>
                <c:pt idx="2128">
                  <c:v>41330</c:v>
                </c:pt>
                <c:pt idx="2129">
                  <c:v>41331</c:v>
                </c:pt>
                <c:pt idx="2130">
                  <c:v>41332</c:v>
                </c:pt>
                <c:pt idx="2131">
                  <c:v>41333</c:v>
                </c:pt>
                <c:pt idx="2132">
                  <c:v>41334</c:v>
                </c:pt>
                <c:pt idx="2133">
                  <c:v>41337</c:v>
                </c:pt>
                <c:pt idx="2134">
                  <c:v>41338</c:v>
                </c:pt>
                <c:pt idx="2135">
                  <c:v>41339</c:v>
                </c:pt>
                <c:pt idx="2136">
                  <c:v>41340</c:v>
                </c:pt>
                <c:pt idx="2137">
                  <c:v>41341</c:v>
                </c:pt>
                <c:pt idx="2138">
                  <c:v>41344</c:v>
                </c:pt>
                <c:pt idx="2139">
                  <c:v>41345</c:v>
                </c:pt>
                <c:pt idx="2140">
                  <c:v>41346</c:v>
                </c:pt>
                <c:pt idx="2141">
                  <c:v>41347</c:v>
                </c:pt>
                <c:pt idx="2142">
                  <c:v>41348</c:v>
                </c:pt>
                <c:pt idx="2143">
                  <c:v>41351</c:v>
                </c:pt>
                <c:pt idx="2144">
                  <c:v>41352</c:v>
                </c:pt>
                <c:pt idx="2145">
                  <c:v>41353</c:v>
                </c:pt>
                <c:pt idx="2146">
                  <c:v>41354</c:v>
                </c:pt>
                <c:pt idx="2147">
                  <c:v>41355</c:v>
                </c:pt>
                <c:pt idx="2148">
                  <c:v>41358</c:v>
                </c:pt>
                <c:pt idx="2149">
                  <c:v>41359</c:v>
                </c:pt>
                <c:pt idx="2150">
                  <c:v>41360</c:v>
                </c:pt>
                <c:pt idx="2151">
                  <c:v>41361</c:v>
                </c:pt>
                <c:pt idx="2152">
                  <c:v>41362</c:v>
                </c:pt>
                <c:pt idx="2153">
                  <c:v>41365</c:v>
                </c:pt>
                <c:pt idx="2154">
                  <c:v>41366</c:v>
                </c:pt>
                <c:pt idx="2155">
                  <c:v>41367</c:v>
                </c:pt>
                <c:pt idx="2156">
                  <c:v>41368</c:v>
                </c:pt>
                <c:pt idx="2157">
                  <c:v>41369</c:v>
                </c:pt>
                <c:pt idx="2158">
                  <c:v>41372</c:v>
                </c:pt>
                <c:pt idx="2159">
                  <c:v>41373</c:v>
                </c:pt>
                <c:pt idx="2160">
                  <c:v>41374</c:v>
                </c:pt>
                <c:pt idx="2161">
                  <c:v>41375</c:v>
                </c:pt>
                <c:pt idx="2162">
                  <c:v>41376</c:v>
                </c:pt>
                <c:pt idx="2163">
                  <c:v>41379</c:v>
                </c:pt>
                <c:pt idx="2164">
                  <c:v>41380</c:v>
                </c:pt>
                <c:pt idx="2165">
                  <c:v>41381</c:v>
                </c:pt>
                <c:pt idx="2166">
                  <c:v>41382</c:v>
                </c:pt>
                <c:pt idx="2167">
                  <c:v>41383</c:v>
                </c:pt>
                <c:pt idx="2168">
                  <c:v>41386</c:v>
                </c:pt>
                <c:pt idx="2169">
                  <c:v>41387</c:v>
                </c:pt>
                <c:pt idx="2170">
                  <c:v>41388</c:v>
                </c:pt>
                <c:pt idx="2171">
                  <c:v>41389</c:v>
                </c:pt>
                <c:pt idx="2172">
                  <c:v>41390</c:v>
                </c:pt>
                <c:pt idx="2173">
                  <c:v>41393</c:v>
                </c:pt>
                <c:pt idx="2174">
                  <c:v>41394</c:v>
                </c:pt>
                <c:pt idx="2175">
                  <c:v>41395</c:v>
                </c:pt>
                <c:pt idx="2176">
                  <c:v>41396</c:v>
                </c:pt>
                <c:pt idx="2177">
                  <c:v>41397</c:v>
                </c:pt>
                <c:pt idx="2178">
                  <c:v>41400</c:v>
                </c:pt>
                <c:pt idx="2179">
                  <c:v>41401</c:v>
                </c:pt>
                <c:pt idx="2180">
                  <c:v>41402</c:v>
                </c:pt>
                <c:pt idx="2181">
                  <c:v>41403</c:v>
                </c:pt>
                <c:pt idx="2182">
                  <c:v>41404</c:v>
                </c:pt>
                <c:pt idx="2183">
                  <c:v>41407</c:v>
                </c:pt>
                <c:pt idx="2184">
                  <c:v>41408</c:v>
                </c:pt>
                <c:pt idx="2185">
                  <c:v>41409</c:v>
                </c:pt>
                <c:pt idx="2186">
                  <c:v>41410</c:v>
                </c:pt>
                <c:pt idx="2187">
                  <c:v>41411</c:v>
                </c:pt>
                <c:pt idx="2188">
                  <c:v>41414</c:v>
                </c:pt>
                <c:pt idx="2189">
                  <c:v>41415</c:v>
                </c:pt>
                <c:pt idx="2190">
                  <c:v>41416</c:v>
                </c:pt>
                <c:pt idx="2191">
                  <c:v>41417</c:v>
                </c:pt>
                <c:pt idx="2192">
                  <c:v>41418</c:v>
                </c:pt>
                <c:pt idx="2193">
                  <c:v>41421</c:v>
                </c:pt>
                <c:pt idx="2194">
                  <c:v>41422</c:v>
                </c:pt>
                <c:pt idx="2195">
                  <c:v>41423</c:v>
                </c:pt>
                <c:pt idx="2196">
                  <c:v>41424</c:v>
                </c:pt>
                <c:pt idx="2197">
                  <c:v>41425</c:v>
                </c:pt>
                <c:pt idx="2198">
                  <c:v>41428</c:v>
                </c:pt>
                <c:pt idx="2199">
                  <c:v>41429</c:v>
                </c:pt>
                <c:pt idx="2200">
                  <c:v>41430</c:v>
                </c:pt>
                <c:pt idx="2201">
                  <c:v>41431</c:v>
                </c:pt>
                <c:pt idx="2202">
                  <c:v>41432</c:v>
                </c:pt>
                <c:pt idx="2203">
                  <c:v>41435</c:v>
                </c:pt>
                <c:pt idx="2204">
                  <c:v>41436</c:v>
                </c:pt>
                <c:pt idx="2205">
                  <c:v>41437</c:v>
                </c:pt>
                <c:pt idx="2206">
                  <c:v>41438</c:v>
                </c:pt>
                <c:pt idx="2207">
                  <c:v>41439</c:v>
                </c:pt>
                <c:pt idx="2208">
                  <c:v>41442</c:v>
                </c:pt>
                <c:pt idx="2209">
                  <c:v>41443</c:v>
                </c:pt>
                <c:pt idx="2210">
                  <c:v>41444</c:v>
                </c:pt>
                <c:pt idx="2211">
                  <c:v>41445</c:v>
                </c:pt>
                <c:pt idx="2212">
                  <c:v>41446</c:v>
                </c:pt>
                <c:pt idx="2213">
                  <c:v>41449</c:v>
                </c:pt>
                <c:pt idx="2214">
                  <c:v>41450</c:v>
                </c:pt>
                <c:pt idx="2215">
                  <c:v>41451</c:v>
                </c:pt>
                <c:pt idx="2216">
                  <c:v>41452</c:v>
                </c:pt>
                <c:pt idx="2217">
                  <c:v>41453</c:v>
                </c:pt>
                <c:pt idx="2218">
                  <c:v>41456</c:v>
                </c:pt>
                <c:pt idx="2219">
                  <c:v>41457</c:v>
                </c:pt>
                <c:pt idx="2220">
                  <c:v>41458</c:v>
                </c:pt>
                <c:pt idx="2221">
                  <c:v>41459</c:v>
                </c:pt>
                <c:pt idx="2222">
                  <c:v>41460</c:v>
                </c:pt>
                <c:pt idx="2223">
                  <c:v>41463</c:v>
                </c:pt>
                <c:pt idx="2224">
                  <c:v>41464</c:v>
                </c:pt>
                <c:pt idx="2225">
                  <c:v>41465</c:v>
                </c:pt>
                <c:pt idx="2226">
                  <c:v>41466</c:v>
                </c:pt>
                <c:pt idx="2227">
                  <c:v>41467</c:v>
                </c:pt>
                <c:pt idx="2228">
                  <c:v>41470</c:v>
                </c:pt>
                <c:pt idx="2229">
                  <c:v>41471</c:v>
                </c:pt>
                <c:pt idx="2230">
                  <c:v>41472</c:v>
                </c:pt>
                <c:pt idx="2231">
                  <c:v>41473</c:v>
                </c:pt>
                <c:pt idx="2232">
                  <c:v>41474</c:v>
                </c:pt>
                <c:pt idx="2233">
                  <c:v>41477</c:v>
                </c:pt>
                <c:pt idx="2234">
                  <c:v>41478</c:v>
                </c:pt>
                <c:pt idx="2235">
                  <c:v>41479</c:v>
                </c:pt>
                <c:pt idx="2236">
                  <c:v>41480</c:v>
                </c:pt>
                <c:pt idx="2237">
                  <c:v>41481</c:v>
                </c:pt>
                <c:pt idx="2238">
                  <c:v>41484</c:v>
                </c:pt>
                <c:pt idx="2239">
                  <c:v>41485</c:v>
                </c:pt>
                <c:pt idx="2240">
                  <c:v>41486</c:v>
                </c:pt>
                <c:pt idx="2241">
                  <c:v>41487</c:v>
                </c:pt>
                <c:pt idx="2242">
                  <c:v>41488</c:v>
                </c:pt>
                <c:pt idx="2243">
                  <c:v>41491</c:v>
                </c:pt>
                <c:pt idx="2244">
                  <c:v>41492</c:v>
                </c:pt>
                <c:pt idx="2245">
                  <c:v>41493</c:v>
                </c:pt>
                <c:pt idx="2246">
                  <c:v>41494</c:v>
                </c:pt>
                <c:pt idx="2247">
                  <c:v>41495</c:v>
                </c:pt>
                <c:pt idx="2248">
                  <c:v>41498</c:v>
                </c:pt>
                <c:pt idx="2249">
                  <c:v>41499</c:v>
                </c:pt>
                <c:pt idx="2250">
                  <c:v>41500</c:v>
                </c:pt>
                <c:pt idx="2251">
                  <c:v>41501</c:v>
                </c:pt>
                <c:pt idx="2252">
                  <c:v>41502</c:v>
                </c:pt>
                <c:pt idx="2253">
                  <c:v>41505</c:v>
                </c:pt>
                <c:pt idx="2254">
                  <c:v>41506</c:v>
                </c:pt>
                <c:pt idx="2255">
                  <c:v>41507</c:v>
                </c:pt>
                <c:pt idx="2256">
                  <c:v>41508</c:v>
                </c:pt>
                <c:pt idx="2257">
                  <c:v>41509</c:v>
                </c:pt>
                <c:pt idx="2258">
                  <c:v>41512</c:v>
                </c:pt>
                <c:pt idx="2259">
                  <c:v>41513</c:v>
                </c:pt>
                <c:pt idx="2260">
                  <c:v>41514</c:v>
                </c:pt>
                <c:pt idx="2261">
                  <c:v>41515</c:v>
                </c:pt>
                <c:pt idx="2262">
                  <c:v>41516</c:v>
                </c:pt>
                <c:pt idx="2263">
                  <c:v>41519</c:v>
                </c:pt>
                <c:pt idx="2264">
                  <c:v>41520</c:v>
                </c:pt>
                <c:pt idx="2265">
                  <c:v>41521</c:v>
                </c:pt>
                <c:pt idx="2266">
                  <c:v>41522</c:v>
                </c:pt>
                <c:pt idx="2267">
                  <c:v>41523</c:v>
                </c:pt>
                <c:pt idx="2268">
                  <c:v>41526</c:v>
                </c:pt>
                <c:pt idx="2269">
                  <c:v>41527</c:v>
                </c:pt>
                <c:pt idx="2270">
                  <c:v>41528</c:v>
                </c:pt>
                <c:pt idx="2271">
                  <c:v>41529</c:v>
                </c:pt>
                <c:pt idx="2272">
                  <c:v>41530</c:v>
                </c:pt>
                <c:pt idx="2273">
                  <c:v>41533</c:v>
                </c:pt>
                <c:pt idx="2274">
                  <c:v>41534</c:v>
                </c:pt>
                <c:pt idx="2275">
                  <c:v>41535</c:v>
                </c:pt>
                <c:pt idx="2276">
                  <c:v>41536</c:v>
                </c:pt>
                <c:pt idx="2277">
                  <c:v>41537</c:v>
                </c:pt>
                <c:pt idx="2278">
                  <c:v>41540</c:v>
                </c:pt>
                <c:pt idx="2279">
                  <c:v>41541</c:v>
                </c:pt>
                <c:pt idx="2280">
                  <c:v>41542</c:v>
                </c:pt>
                <c:pt idx="2281">
                  <c:v>41543</c:v>
                </c:pt>
                <c:pt idx="2282">
                  <c:v>41544</c:v>
                </c:pt>
                <c:pt idx="2283">
                  <c:v>41547</c:v>
                </c:pt>
                <c:pt idx="2284">
                  <c:v>41548</c:v>
                </c:pt>
                <c:pt idx="2285">
                  <c:v>41549</c:v>
                </c:pt>
                <c:pt idx="2286">
                  <c:v>41550</c:v>
                </c:pt>
                <c:pt idx="2287">
                  <c:v>41551</c:v>
                </c:pt>
                <c:pt idx="2288">
                  <c:v>41554</c:v>
                </c:pt>
                <c:pt idx="2289">
                  <c:v>41555</c:v>
                </c:pt>
                <c:pt idx="2290">
                  <c:v>41556</c:v>
                </c:pt>
                <c:pt idx="2291">
                  <c:v>41557</c:v>
                </c:pt>
                <c:pt idx="2292">
                  <c:v>41558</c:v>
                </c:pt>
                <c:pt idx="2293">
                  <c:v>41561</c:v>
                </c:pt>
                <c:pt idx="2294">
                  <c:v>41562</c:v>
                </c:pt>
                <c:pt idx="2295">
                  <c:v>41563</c:v>
                </c:pt>
                <c:pt idx="2296">
                  <c:v>41564</c:v>
                </c:pt>
                <c:pt idx="2297">
                  <c:v>41565</c:v>
                </c:pt>
                <c:pt idx="2298">
                  <c:v>41568</c:v>
                </c:pt>
                <c:pt idx="2299">
                  <c:v>41569</c:v>
                </c:pt>
                <c:pt idx="2300">
                  <c:v>41570</c:v>
                </c:pt>
                <c:pt idx="2301">
                  <c:v>41571</c:v>
                </c:pt>
                <c:pt idx="2302">
                  <c:v>41572</c:v>
                </c:pt>
                <c:pt idx="2303">
                  <c:v>41575</c:v>
                </c:pt>
                <c:pt idx="2304">
                  <c:v>41576</c:v>
                </c:pt>
                <c:pt idx="2305">
                  <c:v>41577</c:v>
                </c:pt>
                <c:pt idx="2306">
                  <c:v>41578</c:v>
                </c:pt>
                <c:pt idx="2307">
                  <c:v>41579</c:v>
                </c:pt>
                <c:pt idx="2308">
                  <c:v>41582</c:v>
                </c:pt>
                <c:pt idx="2309">
                  <c:v>41583</c:v>
                </c:pt>
                <c:pt idx="2310">
                  <c:v>41584</c:v>
                </c:pt>
                <c:pt idx="2311">
                  <c:v>41585</c:v>
                </c:pt>
                <c:pt idx="2312">
                  <c:v>41586</c:v>
                </c:pt>
                <c:pt idx="2313">
                  <c:v>41589</c:v>
                </c:pt>
                <c:pt idx="2314">
                  <c:v>41590</c:v>
                </c:pt>
                <c:pt idx="2315">
                  <c:v>41591</c:v>
                </c:pt>
                <c:pt idx="2316">
                  <c:v>41592</c:v>
                </c:pt>
                <c:pt idx="2317">
                  <c:v>41593</c:v>
                </c:pt>
                <c:pt idx="2318">
                  <c:v>41596</c:v>
                </c:pt>
                <c:pt idx="2319">
                  <c:v>41597</c:v>
                </c:pt>
                <c:pt idx="2320">
                  <c:v>41598</c:v>
                </c:pt>
                <c:pt idx="2321">
                  <c:v>41599</c:v>
                </c:pt>
                <c:pt idx="2322">
                  <c:v>41600</c:v>
                </c:pt>
                <c:pt idx="2323">
                  <c:v>41603</c:v>
                </c:pt>
                <c:pt idx="2324">
                  <c:v>41604</c:v>
                </c:pt>
                <c:pt idx="2325">
                  <c:v>41605</c:v>
                </c:pt>
                <c:pt idx="2326">
                  <c:v>41606</c:v>
                </c:pt>
                <c:pt idx="2327">
                  <c:v>41607</c:v>
                </c:pt>
                <c:pt idx="2328">
                  <c:v>41610</c:v>
                </c:pt>
                <c:pt idx="2329">
                  <c:v>41611</c:v>
                </c:pt>
                <c:pt idx="2330">
                  <c:v>41612</c:v>
                </c:pt>
                <c:pt idx="2331">
                  <c:v>41613</c:v>
                </c:pt>
                <c:pt idx="2332">
                  <c:v>41614</c:v>
                </c:pt>
                <c:pt idx="2333">
                  <c:v>41617</c:v>
                </c:pt>
                <c:pt idx="2334">
                  <c:v>41618</c:v>
                </c:pt>
                <c:pt idx="2335">
                  <c:v>41619</c:v>
                </c:pt>
                <c:pt idx="2336">
                  <c:v>41620</c:v>
                </c:pt>
                <c:pt idx="2337">
                  <c:v>41621</c:v>
                </c:pt>
                <c:pt idx="2338">
                  <c:v>41624</c:v>
                </c:pt>
                <c:pt idx="2339">
                  <c:v>41625</c:v>
                </c:pt>
                <c:pt idx="2340">
                  <c:v>41626</c:v>
                </c:pt>
                <c:pt idx="2341">
                  <c:v>41627</c:v>
                </c:pt>
                <c:pt idx="2342">
                  <c:v>41628</c:v>
                </c:pt>
                <c:pt idx="2343">
                  <c:v>41631</c:v>
                </c:pt>
                <c:pt idx="2344">
                  <c:v>41632</c:v>
                </c:pt>
                <c:pt idx="2345">
                  <c:v>41634</c:v>
                </c:pt>
                <c:pt idx="2346">
                  <c:v>41635</c:v>
                </c:pt>
                <c:pt idx="2347">
                  <c:v>41638</c:v>
                </c:pt>
                <c:pt idx="2348">
                  <c:v>41639</c:v>
                </c:pt>
                <c:pt idx="2349">
                  <c:v>41640</c:v>
                </c:pt>
                <c:pt idx="2350">
                  <c:v>41641</c:v>
                </c:pt>
                <c:pt idx="2351">
                  <c:v>41642</c:v>
                </c:pt>
                <c:pt idx="2352">
                  <c:v>41645</c:v>
                </c:pt>
                <c:pt idx="2353">
                  <c:v>41646</c:v>
                </c:pt>
                <c:pt idx="2354">
                  <c:v>41647</c:v>
                </c:pt>
                <c:pt idx="2355">
                  <c:v>41648</c:v>
                </c:pt>
                <c:pt idx="2356">
                  <c:v>41649</c:v>
                </c:pt>
                <c:pt idx="2357">
                  <c:v>41652</c:v>
                </c:pt>
                <c:pt idx="2358">
                  <c:v>41653</c:v>
                </c:pt>
                <c:pt idx="2359">
                  <c:v>41654</c:v>
                </c:pt>
                <c:pt idx="2360">
                  <c:v>41655</c:v>
                </c:pt>
                <c:pt idx="2361">
                  <c:v>41656</c:v>
                </c:pt>
                <c:pt idx="2362">
                  <c:v>41659</c:v>
                </c:pt>
                <c:pt idx="2363">
                  <c:v>41660</c:v>
                </c:pt>
                <c:pt idx="2364">
                  <c:v>41661</c:v>
                </c:pt>
                <c:pt idx="2365">
                  <c:v>41662</c:v>
                </c:pt>
                <c:pt idx="2366">
                  <c:v>41663</c:v>
                </c:pt>
                <c:pt idx="2367">
                  <c:v>41666</c:v>
                </c:pt>
                <c:pt idx="2368">
                  <c:v>41667</c:v>
                </c:pt>
                <c:pt idx="2369">
                  <c:v>41669</c:v>
                </c:pt>
                <c:pt idx="2370">
                  <c:v>41670</c:v>
                </c:pt>
                <c:pt idx="2371">
                  <c:v>41673</c:v>
                </c:pt>
                <c:pt idx="2372">
                  <c:v>41674</c:v>
                </c:pt>
                <c:pt idx="2373">
                  <c:v>41675</c:v>
                </c:pt>
                <c:pt idx="2374">
                  <c:v>41676</c:v>
                </c:pt>
                <c:pt idx="2375">
                  <c:v>41677</c:v>
                </c:pt>
                <c:pt idx="2376">
                  <c:v>41680</c:v>
                </c:pt>
                <c:pt idx="2377">
                  <c:v>41681</c:v>
                </c:pt>
                <c:pt idx="2378">
                  <c:v>41682</c:v>
                </c:pt>
                <c:pt idx="2379">
                  <c:v>41683</c:v>
                </c:pt>
                <c:pt idx="2380">
                  <c:v>41684</c:v>
                </c:pt>
                <c:pt idx="2381">
                  <c:v>41687</c:v>
                </c:pt>
                <c:pt idx="2382">
                  <c:v>41688</c:v>
                </c:pt>
                <c:pt idx="2383">
                  <c:v>41689</c:v>
                </c:pt>
                <c:pt idx="2384">
                  <c:v>41690</c:v>
                </c:pt>
                <c:pt idx="2385">
                  <c:v>41691</c:v>
                </c:pt>
                <c:pt idx="2386">
                  <c:v>41694</c:v>
                </c:pt>
                <c:pt idx="2387">
                  <c:v>41695</c:v>
                </c:pt>
                <c:pt idx="2388">
                  <c:v>41696</c:v>
                </c:pt>
                <c:pt idx="2389">
                  <c:v>41697</c:v>
                </c:pt>
                <c:pt idx="2390">
                  <c:v>41698</c:v>
                </c:pt>
                <c:pt idx="2391">
                  <c:v>41701</c:v>
                </c:pt>
                <c:pt idx="2392">
                  <c:v>41702</c:v>
                </c:pt>
                <c:pt idx="2393">
                  <c:v>41703</c:v>
                </c:pt>
                <c:pt idx="2394">
                  <c:v>41705</c:v>
                </c:pt>
                <c:pt idx="2395">
                  <c:v>41708</c:v>
                </c:pt>
                <c:pt idx="2396">
                  <c:v>41709</c:v>
                </c:pt>
                <c:pt idx="2397">
                  <c:v>41710</c:v>
                </c:pt>
                <c:pt idx="2398">
                  <c:v>41711</c:v>
                </c:pt>
                <c:pt idx="2399">
                  <c:v>41712</c:v>
                </c:pt>
                <c:pt idx="2400">
                  <c:v>41715</c:v>
                </c:pt>
                <c:pt idx="2401">
                  <c:v>41717</c:v>
                </c:pt>
                <c:pt idx="2402">
                  <c:v>41718</c:v>
                </c:pt>
                <c:pt idx="2403">
                  <c:v>41719</c:v>
                </c:pt>
                <c:pt idx="2404">
                  <c:v>41722</c:v>
                </c:pt>
                <c:pt idx="2405">
                  <c:v>41723</c:v>
                </c:pt>
                <c:pt idx="2406">
                  <c:v>41724</c:v>
                </c:pt>
                <c:pt idx="2407">
                  <c:v>41725</c:v>
                </c:pt>
                <c:pt idx="2408">
                  <c:v>41726</c:v>
                </c:pt>
                <c:pt idx="2409">
                  <c:v>41729</c:v>
                </c:pt>
                <c:pt idx="2410">
                  <c:v>41730</c:v>
                </c:pt>
                <c:pt idx="2411">
                  <c:v>41731</c:v>
                </c:pt>
                <c:pt idx="2412">
                  <c:v>41732</c:v>
                </c:pt>
                <c:pt idx="2413">
                  <c:v>41733</c:v>
                </c:pt>
                <c:pt idx="2414">
                  <c:v>41736</c:v>
                </c:pt>
                <c:pt idx="2415">
                  <c:v>41737</c:v>
                </c:pt>
                <c:pt idx="2416">
                  <c:v>41738</c:v>
                </c:pt>
                <c:pt idx="2417">
                  <c:v>41739</c:v>
                </c:pt>
                <c:pt idx="2418">
                  <c:v>41740</c:v>
                </c:pt>
                <c:pt idx="2419">
                  <c:v>41743</c:v>
                </c:pt>
                <c:pt idx="2420">
                  <c:v>41744</c:v>
                </c:pt>
                <c:pt idx="2421">
                  <c:v>41745</c:v>
                </c:pt>
                <c:pt idx="2422">
                  <c:v>41746</c:v>
                </c:pt>
                <c:pt idx="2423">
                  <c:v>41747</c:v>
                </c:pt>
                <c:pt idx="2424">
                  <c:v>41750</c:v>
                </c:pt>
                <c:pt idx="2425">
                  <c:v>41751</c:v>
                </c:pt>
                <c:pt idx="2426">
                  <c:v>41752</c:v>
                </c:pt>
                <c:pt idx="2427">
                  <c:v>41753</c:v>
                </c:pt>
                <c:pt idx="2428">
                  <c:v>41754</c:v>
                </c:pt>
                <c:pt idx="2429">
                  <c:v>41757</c:v>
                </c:pt>
                <c:pt idx="2430">
                  <c:v>41758</c:v>
                </c:pt>
                <c:pt idx="2431">
                  <c:v>41759</c:v>
                </c:pt>
                <c:pt idx="2432">
                  <c:v>41760</c:v>
                </c:pt>
                <c:pt idx="2433">
                  <c:v>41761</c:v>
                </c:pt>
                <c:pt idx="2434">
                  <c:v>41764</c:v>
                </c:pt>
                <c:pt idx="2435">
                  <c:v>41765</c:v>
                </c:pt>
                <c:pt idx="2436">
                  <c:v>41766</c:v>
                </c:pt>
                <c:pt idx="2437">
                  <c:v>41767</c:v>
                </c:pt>
                <c:pt idx="2438">
                  <c:v>41768</c:v>
                </c:pt>
                <c:pt idx="2439">
                  <c:v>41771</c:v>
                </c:pt>
                <c:pt idx="2440">
                  <c:v>41772</c:v>
                </c:pt>
                <c:pt idx="2441">
                  <c:v>41773</c:v>
                </c:pt>
                <c:pt idx="2442">
                  <c:v>41774</c:v>
                </c:pt>
                <c:pt idx="2443">
                  <c:v>41775</c:v>
                </c:pt>
                <c:pt idx="2444">
                  <c:v>41778</c:v>
                </c:pt>
                <c:pt idx="2445">
                  <c:v>41779</c:v>
                </c:pt>
                <c:pt idx="2446">
                  <c:v>41780</c:v>
                </c:pt>
                <c:pt idx="2447">
                  <c:v>41781</c:v>
                </c:pt>
                <c:pt idx="2448">
                  <c:v>41782</c:v>
                </c:pt>
                <c:pt idx="2449">
                  <c:v>41785</c:v>
                </c:pt>
                <c:pt idx="2450">
                  <c:v>41786</c:v>
                </c:pt>
                <c:pt idx="2451">
                  <c:v>41788</c:v>
                </c:pt>
                <c:pt idx="2452">
                  <c:v>41789</c:v>
                </c:pt>
                <c:pt idx="2453">
                  <c:v>41794</c:v>
                </c:pt>
                <c:pt idx="2454">
                  <c:v>41795</c:v>
                </c:pt>
                <c:pt idx="2455">
                  <c:v>41796</c:v>
                </c:pt>
                <c:pt idx="2456">
                  <c:v>41800</c:v>
                </c:pt>
                <c:pt idx="2457">
                  <c:v>41801</c:v>
                </c:pt>
                <c:pt idx="2458">
                  <c:v>41802</c:v>
                </c:pt>
                <c:pt idx="2459">
                  <c:v>41803</c:v>
                </c:pt>
                <c:pt idx="2460">
                  <c:v>41806</c:v>
                </c:pt>
                <c:pt idx="2461">
                  <c:v>41807</c:v>
                </c:pt>
                <c:pt idx="2462">
                  <c:v>41808</c:v>
                </c:pt>
                <c:pt idx="2463">
                  <c:v>41809</c:v>
                </c:pt>
                <c:pt idx="2464">
                  <c:v>41810</c:v>
                </c:pt>
                <c:pt idx="2465">
                  <c:v>41813</c:v>
                </c:pt>
                <c:pt idx="2466">
                  <c:v>41814</c:v>
                </c:pt>
                <c:pt idx="2467">
                  <c:v>41815</c:v>
                </c:pt>
                <c:pt idx="2468">
                  <c:v>41816</c:v>
                </c:pt>
                <c:pt idx="2469">
                  <c:v>41817</c:v>
                </c:pt>
                <c:pt idx="2470">
                  <c:v>41820</c:v>
                </c:pt>
                <c:pt idx="2471">
                  <c:v>41821</c:v>
                </c:pt>
                <c:pt idx="2472">
                  <c:v>41822</c:v>
                </c:pt>
                <c:pt idx="2473">
                  <c:v>41823</c:v>
                </c:pt>
                <c:pt idx="2474">
                  <c:v>41824</c:v>
                </c:pt>
                <c:pt idx="2475">
                  <c:v>41827</c:v>
                </c:pt>
                <c:pt idx="2476">
                  <c:v>41828</c:v>
                </c:pt>
              </c:numCache>
            </c:numRef>
          </c:xVal>
          <c:yVal>
            <c:numRef>
              <c:f>cleanSpot!$J$3:$J$2479</c:f>
              <c:numCache>
                <c:formatCode>General</c:formatCode>
                <c:ptCount val="2477"/>
                <c:pt idx="0">
                  <c:v>10.933199999999999</c:v>
                </c:pt>
                <c:pt idx="1">
                  <c:v>10.8756</c:v>
                </c:pt>
                <c:pt idx="2">
                  <c:v>10.808299999999999</c:v>
                </c:pt>
                <c:pt idx="3">
                  <c:v>10.827500000000001</c:v>
                </c:pt>
                <c:pt idx="4">
                  <c:v>10.8179</c:v>
                </c:pt>
                <c:pt idx="5">
                  <c:v>10.7507</c:v>
                </c:pt>
                <c:pt idx="6">
                  <c:v>10.779500000000001</c:v>
                </c:pt>
                <c:pt idx="7">
                  <c:v>10.7026</c:v>
                </c:pt>
                <c:pt idx="8">
                  <c:v>10.664199999999999</c:v>
                </c:pt>
                <c:pt idx="9">
                  <c:v>10.6258</c:v>
                </c:pt>
                <c:pt idx="10">
                  <c:v>10.5105</c:v>
                </c:pt>
                <c:pt idx="11">
                  <c:v>10.597</c:v>
                </c:pt>
                <c:pt idx="12">
                  <c:v>10.6258</c:v>
                </c:pt>
                <c:pt idx="13">
                  <c:v>10.645</c:v>
                </c:pt>
                <c:pt idx="14">
                  <c:v>10.914</c:v>
                </c:pt>
                <c:pt idx="15">
                  <c:v>11.1638</c:v>
                </c:pt>
                <c:pt idx="16">
                  <c:v>11.144600000000001</c:v>
                </c:pt>
                <c:pt idx="17">
                  <c:v>11.2407</c:v>
                </c:pt>
                <c:pt idx="18">
                  <c:v>11.4328</c:v>
                </c:pt>
                <c:pt idx="19">
                  <c:v>11.3559</c:v>
                </c:pt>
                <c:pt idx="20">
                  <c:v>11.269500000000001</c:v>
                </c:pt>
                <c:pt idx="21">
                  <c:v>11.269500000000001</c:v>
                </c:pt>
                <c:pt idx="22">
                  <c:v>11.346299999999999</c:v>
                </c:pt>
                <c:pt idx="23">
                  <c:v>11.298299999999999</c:v>
                </c:pt>
                <c:pt idx="24">
                  <c:v>11.3079</c:v>
                </c:pt>
                <c:pt idx="25">
                  <c:v>11.365600000000001</c:v>
                </c:pt>
                <c:pt idx="26">
                  <c:v>11.538500000000001</c:v>
                </c:pt>
                <c:pt idx="27">
                  <c:v>11.4328</c:v>
                </c:pt>
                <c:pt idx="28">
                  <c:v>11.4808</c:v>
                </c:pt>
                <c:pt idx="29">
                  <c:v>11.490500000000001</c:v>
                </c:pt>
                <c:pt idx="30">
                  <c:v>11.2599</c:v>
                </c:pt>
                <c:pt idx="31">
                  <c:v>11.2887</c:v>
                </c:pt>
                <c:pt idx="32">
                  <c:v>11.5481</c:v>
                </c:pt>
                <c:pt idx="33">
                  <c:v>11.8171</c:v>
                </c:pt>
                <c:pt idx="34">
                  <c:v>11.8171</c:v>
                </c:pt>
                <c:pt idx="35">
                  <c:v>11.8171</c:v>
                </c:pt>
                <c:pt idx="36">
                  <c:v>12.076499999999999</c:v>
                </c:pt>
                <c:pt idx="37">
                  <c:v>12.095700000000001</c:v>
                </c:pt>
                <c:pt idx="38">
                  <c:v>12.0669</c:v>
                </c:pt>
                <c:pt idx="39">
                  <c:v>12.1053</c:v>
                </c:pt>
                <c:pt idx="40">
                  <c:v>12.0861</c:v>
                </c:pt>
                <c:pt idx="41">
                  <c:v>11.942</c:v>
                </c:pt>
                <c:pt idx="42">
                  <c:v>11.9132</c:v>
                </c:pt>
                <c:pt idx="43">
                  <c:v>11.7979</c:v>
                </c:pt>
                <c:pt idx="44">
                  <c:v>11.7018</c:v>
                </c:pt>
                <c:pt idx="45">
                  <c:v>11.721</c:v>
                </c:pt>
                <c:pt idx="46">
                  <c:v>11.6442</c:v>
                </c:pt>
                <c:pt idx="47">
                  <c:v>11.970800000000001</c:v>
                </c:pt>
                <c:pt idx="48">
                  <c:v>11.951599999999999</c:v>
                </c:pt>
                <c:pt idx="49">
                  <c:v>11.903600000000001</c:v>
                </c:pt>
                <c:pt idx="50">
                  <c:v>11.8363</c:v>
                </c:pt>
                <c:pt idx="51">
                  <c:v>11.874700000000001</c:v>
                </c:pt>
                <c:pt idx="52">
                  <c:v>11.9612</c:v>
                </c:pt>
                <c:pt idx="53">
                  <c:v>12.1053</c:v>
                </c:pt>
                <c:pt idx="54">
                  <c:v>12.095700000000001</c:v>
                </c:pt>
                <c:pt idx="55">
                  <c:v>11.9612</c:v>
                </c:pt>
                <c:pt idx="56">
                  <c:v>11.894</c:v>
                </c:pt>
                <c:pt idx="57">
                  <c:v>11.9132</c:v>
                </c:pt>
                <c:pt idx="58">
                  <c:v>12.0861</c:v>
                </c:pt>
                <c:pt idx="59">
                  <c:v>12.0093</c:v>
                </c:pt>
                <c:pt idx="60">
                  <c:v>12.047700000000001</c:v>
                </c:pt>
                <c:pt idx="61">
                  <c:v>12.0093</c:v>
                </c:pt>
                <c:pt idx="62">
                  <c:v>12.0189</c:v>
                </c:pt>
                <c:pt idx="63">
                  <c:v>12.1534</c:v>
                </c:pt>
                <c:pt idx="64">
                  <c:v>12.1341</c:v>
                </c:pt>
                <c:pt idx="65">
                  <c:v>12.0861</c:v>
                </c:pt>
                <c:pt idx="66">
                  <c:v>12.2302</c:v>
                </c:pt>
                <c:pt idx="67">
                  <c:v>12.2014</c:v>
                </c:pt>
                <c:pt idx="68">
                  <c:v>12.1534</c:v>
                </c:pt>
                <c:pt idx="69">
                  <c:v>12.364699999999999</c:v>
                </c:pt>
                <c:pt idx="70">
                  <c:v>12.4224</c:v>
                </c:pt>
                <c:pt idx="71">
                  <c:v>12.489599999999999</c:v>
                </c:pt>
                <c:pt idx="72">
                  <c:v>12.4704</c:v>
                </c:pt>
                <c:pt idx="73">
                  <c:v>12.4992</c:v>
                </c:pt>
                <c:pt idx="74">
                  <c:v>12.5761</c:v>
                </c:pt>
                <c:pt idx="75">
                  <c:v>12.537699999999999</c:v>
                </c:pt>
                <c:pt idx="76">
                  <c:v>12.6145</c:v>
                </c:pt>
                <c:pt idx="77">
                  <c:v>12.5473</c:v>
                </c:pt>
                <c:pt idx="78">
                  <c:v>12.48</c:v>
                </c:pt>
                <c:pt idx="79">
                  <c:v>12.48</c:v>
                </c:pt>
                <c:pt idx="80">
                  <c:v>12.604900000000001</c:v>
                </c:pt>
                <c:pt idx="81">
                  <c:v>12.537699999999999</c:v>
                </c:pt>
                <c:pt idx="82">
                  <c:v>12.3935</c:v>
                </c:pt>
                <c:pt idx="83">
                  <c:v>12.2494</c:v>
                </c:pt>
                <c:pt idx="84">
                  <c:v>12.3263</c:v>
                </c:pt>
                <c:pt idx="85">
                  <c:v>12.2783</c:v>
                </c:pt>
                <c:pt idx="86">
                  <c:v>12.3743</c:v>
                </c:pt>
                <c:pt idx="87">
                  <c:v>12.335900000000001</c:v>
                </c:pt>
                <c:pt idx="88">
                  <c:v>12.345499999999999</c:v>
                </c:pt>
                <c:pt idx="89">
                  <c:v>12.2014</c:v>
                </c:pt>
                <c:pt idx="90">
                  <c:v>12.1341</c:v>
                </c:pt>
                <c:pt idx="91">
                  <c:v>12.0189</c:v>
                </c:pt>
                <c:pt idx="92">
                  <c:v>12.124499999999999</c:v>
                </c:pt>
                <c:pt idx="93">
                  <c:v>12.163</c:v>
                </c:pt>
                <c:pt idx="94">
                  <c:v>12.2494</c:v>
                </c:pt>
                <c:pt idx="95">
                  <c:v>12.259</c:v>
                </c:pt>
                <c:pt idx="96">
                  <c:v>12.412800000000001</c:v>
                </c:pt>
                <c:pt idx="97">
                  <c:v>12.489599999999999</c:v>
                </c:pt>
                <c:pt idx="98">
                  <c:v>12.585699999999999</c:v>
                </c:pt>
                <c:pt idx="99">
                  <c:v>12.604900000000001</c:v>
                </c:pt>
                <c:pt idx="100">
                  <c:v>12.6722</c:v>
                </c:pt>
                <c:pt idx="101">
                  <c:v>12.681800000000001</c:v>
                </c:pt>
                <c:pt idx="102">
                  <c:v>12.662599999999999</c:v>
                </c:pt>
                <c:pt idx="103">
                  <c:v>12.6241</c:v>
                </c:pt>
                <c:pt idx="104">
                  <c:v>12.729799999999999</c:v>
                </c:pt>
                <c:pt idx="105">
                  <c:v>12.854699999999999</c:v>
                </c:pt>
                <c:pt idx="106">
                  <c:v>12.806699999999999</c:v>
                </c:pt>
                <c:pt idx="107">
                  <c:v>12.825900000000001</c:v>
                </c:pt>
                <c:pt idx="108">
                  <c:v>12.633699999999999</c:v>
                </c:pt>
                <c:pt idx="109">
                  <c:v>12.681800000000001</c:v>
                </c:pt>
                <c:pt idx="110">
                  <c:v>12.6433</c:v>
                </c:pt>
                <c:pt idx="111">
                  <c:v>12.5665</c:v>
                </c:pt>
                <c:pt idx="112">
                  <c:v>12.4224</c:v>
                </c:pt>
                <c:pt idx="113">
                  <c:v>12.432</c:v>
                </c:pt>
                <c:pt idx="114">
                  <c:v>12.4512</c:v>
                </c:pt>
                <c:pt idx="115">
                  <c:v>12.585699999999999</c:v>
                </c:pt>
                <c:pt idx="116">
                  <c:v>12.556900000000001</c:v>
                </c:pt>
                <c:pt idx="117">
                  <c:v>12.662599999999999</c:v>
                </c:pt>
                <c:pt idx="118">
                  <c:v>12.6241</c:v>
                </c:pt>
                <c:pt idx="119">
                  <c:v>12.5473</c:v>
                </c:pt>
                <c:pt idx="120">
                  <c:v>12.6241</c:v>
                </c:pt>
                <c:pt idx="121">
                  <c:v>12.633699999999999</c:v>
                </c:pt>
                <c:pt idx="122">
                  <c:v>12.585699999999999</c:v>
                </c:pt>
                <c:pt idx="123">
                  <c:v>12.4992</c:v>
                </c:pt>
                <c:pt idx="124">
                  <c:v>12.4032</c:v>
                </c:pt>
                <c:pt idx="125">
                  <c:v>12.3263</c:v>
                </c:pt>
                <c:pt idx="126">
                  <c:v>12.335900000000001</c:v>
                </c:pt>
                <c:pt idx="127">
                  <c:v>12.095700000000001</c:v>
                </c:pt>
                <c:pt idx="128">
                  <c:v>12.076499999999999</c:v>
                </c:pt>
                <c:pt idx="129">
                  <c:v>12.1053</c:v>
                </c:pt>
                <c:pt idx="130">
                  <c:v>11.8171</c:v>
                </c:pt>
                <c:pt idx="131">
                  <c:v>11.980399999999999</c:v>
                </c:pt>
                <c:pt idx="132">
                  <c:v>11.9612</c:v>
                </c:pt>
                <c:pt idx="133">
                  <c:v>12.0381</c:v>
                </c:pt>
                <c:pt idx="134">
                  <c:v>12.0381</c:v>
                </c:pt>
                <c:pt idx="135">
                  <c:v>12.0381</c:v>
                </c:pt>
                <c:pt idx="136">
                  <c:v>12.0669</c:v>
                </c:pt>
                <c:pt idx="137">
                  <c:v>12.0093</c:v>
                </c:pt>
                <c:pt idx="138">
                  <c:v>12.0669</c:v>
                </c:pt>
                <c:pt idx="139">
                  <c:v>12.1822</c:v>
                </c:pt>
                <c:pt idx="140">
                  <c:v>12.076499999999999</c:v>
                </c:pt>
                <c:pt idx="141">
                  <c:v>12.191800000000001</c:v>
                </c:pt>
                <c:pt idx="142">
                  <c:v>12.335900000000001</c:v>
                </c:pt>
                <c:pt idx="143">
                  <c:v>12.316700000000001</c:v>
                </c:pt>
                <c:pt idx="144">
                  <c:v>12.335900000000001</c:v>
                </c:pt>
                <c:pt idx="145">
                  <c:v>12.163</c:v>
                </c:pt>
                <c:pt idx="146">
                  <c:v>12.124499999999999</c:v>
                </c:pt>
                <c:pt idx="147">
                  <c:v>12.1822</c:v>
                </c:pt>
                <c:pt idx="148">
                  <c:v>12.143800000000001</c:v>
                </c:pt>
                <c:pt idx="149">
                  <c:v>11.874700000000001</c:v>
                </c:pt>
                <c:pt idx="150">
                  <c:v>11.682600000000001</c:v>
                </c:pt>
                <c:pt idx="151">
                  <c:v>11.7018</c:v>
                </c:pt>
                <c:pt idx="152">
                  <c:v>11.605700000000001</c:v>
                </c:pt>
                <c:pt idx="153">
                  <c:v>11.567299999999999</c:v>
                </c:pt>
                <c:pt idx="154">
                  <c:v>11.673</c:v>
                </c:pt>
                <c:pt idx="155">
                  <c:v>11.6442</c:v>
                </c:pt>
                <c:pt idx="156">
                  <c:v>11.5961</c:v>
                </c:pt>
                <c:pt idx="157">
                  <c:v>11.4808</c:v>
                </c:pt>
                <c:pt idx="158">
                  <c:v>11.5289</c:v>
                </c:pt>
                <c:pt idx="159">
                  <c:v>11.4808</c:v>
                </c:pt>
                <c:pt idx="160">
                  <c:v>11.6922</c:v>
                </c:pt>
                <c:pt idx="161">
                  <c:v>11.7691</c:v>
                </c:pt>
                <c:pt idx="162">
                  <c:v>11.778700000000001</c:v>
                </c:pt>
                <c:pt idx="163">
                  <c:v>11.8171</c:v>
                </c:pt>
                <c:pt idx="164">
                  <c:v>11.922800000000001</c:v>
                </c:pt>
                <c:pt idx="165">
                  <c:v>11.8171</c:v>
                </c:pt>
                <c:pt idx="166">
                  <c:v>11.673</c:v>
                </c:pt>
                <c:pt idx="167">
                  <c:v>11.7883</c:v>
                </c:pt>
                <c:pt idx="168">
                  <c:v>11.9132</c:v>
                </c:pt>
                <c:pt idx="169">
                  <c:v>11.9132</c:v>
                </c:pt>
                <c:pt idx="170">
                  <c:v>12.1053</c:v>
                </c:pt>
                <c:pt idx="171">
                  <c:v>12.2014</c:v>
                </c:pt>
                <c:pt idx="172">
                  <c:v>12.1149</c:v>
                </c:pt>
                <c:pt idx="173">
                  <c:v>12.220599999999999</c:v>
                </c:pt>
                <c:pt idx="174">
                  <c:v>12.163</c:v>
                </c:pt>
                <c:pt idx="175">
                  <c:v>12.0669</c:v>
                </c:pt>
                <c:pt idx="176">
                  <c:v>12.1822</c:v>
                </c:pt>
                <c:pt idx="177">
                  <c:v>12.0861</c:v>
                </c:pt>
                <c:pt idx="178">
                  <c:v>12.2014</c:v>
                </c:pt>
                <c:pt idx="179">
                  <c:v>12.239800000000001</c:v>
                </c:pt>
                <c:pt idx="180">
                  <c:v>12.3935</c:v>
                </c:pt>
                <c:pt idx="181">
                  <c:v>12.383900000000001</c:v>
                </c:pt>
                <c:pt idx="182">
                  <c:v>12.2783</c:v>
                </c:pt>
                <c:pt idx="183">
                  <c:v>12.220599999999999</c:v>
                </c:pt>
                <c:pt idx="184">
                  <c:v>12.2879</c:v>
                </c:pt>
                <c:pt idx="185">
                  <c:v>12.163</c:v>
                </c:pt>
                <c:pt idx="186">
                  <c:v>12.220599999999999</c:v>
                </c:pt>
                <c:pt idx="187">
                  <c:v>12.2783</c:v>
                </c:pt>
                <c:pt idx="188">
                  <c:v>12.3263</c:v>
                </c:pt>
                <c:pt idx="189">
                  <c:v>12.364699999999999</c:v>
                </c:pt>
                <c:pt idx="190">
                  <c:v>12.2783</c:v>
                </c:pt>
                <c:pt idx="191">
                  <c:v>12.3743</c:v>
                </c:pt>
                <c:pt idx="192">
                  <c:v>12.4224</c:v>
                </c:pt>
                <c:pt idx="193">
                  <c:v>12.3263</c:v>
                </c:pt>
                <c:pt idx="194">
                  <c:v>12.2783</c:v>
                </c:pt>
                <c:pt idx="195">
                  <c:v>12.297499999999999</c:v>
                </c:pt>
                <c:pt idx="196">
                  <c:v>12.345499999999999</c:v>
                </c:pt>
                <c:pt idx="197">
                  <c:v>12.2014</c:v>
                </c:pt>
                <c:pt idx="198">
                  <c:v>12.076499999999999</c:v>
                </c:pt>
                <c:pt idx="199">
                  <c:v>11.999599999999999</c:v>
                </c:pt>
                <c:pt idx="200">
                  <c:v>12.172599999999999</c:v>
                </c:pt>
                <c:pt idx="201">
                  <c:v>12.259</c:v>
                </c:pt>
                <c:pt idx="202">
                  <c:v>12.3743</c:v>
                </c:pt>
                <c:pt idx="203">
                  <c:v>12.3743</c:v>
                </c:pt>
                <c:pt idx="204">
                  <c:v>12.3551</c:v>
                </c:pt>
                <c:pt idx="205">
                  <c:v>12.383900000000001</c:v>
                </c:pt>
                <c:pt idx="206">
                  <c:v>12.172599999999999</c:v>
                </c:pt>
                <c:pt idx="207">
                  <c:v>12.3263</c:v>
                </c:pt>
                <c:pt idx="208">
                  <c:v>12.3551</c:v>
                </c:pt>
                <c:pt idx="209">
                  <c:v>12.4512</c:v>
                </c:pt>
                <c:pt idx="210">
                  <c:v>12.5473</c:v>
                </c:pt>
                <c:pt idx="211">
                  <c:v>12.6145</c:v>
                </c:pt>
                <c:pt idx="212">
                  <c:v>12.662599999999999</c:v>
                </c:pt>
                <c:pt idx="213">
                  <c:v>12.710599999999999</c:v>
                </c:pt>
                <c:pt idx="214">
                  <c:v>13.0084</c:v>
                </c:pt>
                <c:pt idx="215">
                  <c:v>12.9604</c:v>
                </c:pt>
                <c:pt idx="216">
                  <c:v>13.0372</c:v>
                </c:pt>
                <c:pt idx="217">
                  <c:v>13.075699999999999</c:v>
                </c:pt>
                <c:pt idx="218">
                  <c:v>12.950799999999999</c:v>
                </c:pt>
                <c:pt idx="219">
                  <c:v>13.219799999999999</c:v>
                </c:pt>
                <c:pt idx="220">
                  <c:v>13.383100000000001</c:v>
                </c:pt>
                <c:pt idx="221">
                  <c:v>13.440799999999999</c:v>
                </c:pt>
                <c:pt idx="222">
                  <c:v>13.363899999999999</c:v>
                </c:pt>
                <c:pt idx="223">
                  <c:v>13.2966</c:v>
                </c:pt>
                <c:pt idx="224">
                  <c:v>13.315899999999999</c:v>
                </c:pt>
                <c:pt idx="225">
                  <c:v>13.2774</c:v>
                </c:pt>
                <c:pt idx="226">
                  <c:v>13.1717</c:v>
                </c:pt>
                <c:pt idx="227">
                  <c:v>13.162100000000001</c:v>
                </c:pt>
                <c:pt idx="228">
                  <c:v>13.287000000000001</c:v>
                </c:pt>
                <c:pt idx="229">
                  <c:v>13.3543</c:v>
                </c:pt>
                <c:pt idx="230">
                  <c:v>13.488799999999999</c:v>
                </c:pt>
                <c:pt idx="231">
                  <c:v>13.5656</c:v>
                </c:pt>
                <c:pt idx="232">
                  <c:v>13.536799999999999</c:v>
                </c:pt>
                <c:pt idx="233">
                  <c:v>13.536799999999999</c:v>
                </c:pt>
                <c:pt idx="234">
                  <c:v>13.4023</c:v>
                </c:pt>
                <c:pt idx="235">
                  <c:v>13.363899999999999</c:v>
                </c:pt>
                <c:pt idx="236">
                  <c:v>13.267799999999999</c:v>
                </c:pt>
                <c:pt idx="237">
                  <c:v>13.4023</c:v>
                </c:pt>
                <c:pt idx="238">
                  <c:v>13.4504</c:v>
                </c:pt>
                <c:pt idx="239">
                  <c:v>13.3255</c:v>
                </c:pt>
                <c:pt idx="240">
                  <c:v>13.239000000000001</c:v>
                </c:pt>
                <c:pt idx="241">
                  <c:v>13.162100000000001</c:v>
                </c:pt>
                <c:pt idx="242">
                  <c:v>13.0084</c:v>
                </c:pt>
                <c:pt idx="243">
                  <c:v>12.9796</c:v>
                </c:pt>
                <c:pt idx="244">
                  <c:v>12.922000000000001</c:v>
                </c:pt>
                <c:pt idx="245">
                  <c:v>12.922000000000001</c:v>
                </c:pt>
                <c:pt idx="246">
                  <c:v>13.094900000000001</c:v>
                </c:pt>
                <c:pt idx="247">
                  <c:v>13.142899999999999</c:v>
                </c:pt>
                <c:pt idx="248">
                  <c:v>13.2582</c:v>
                </c:pt>
                <c:pt idx="249">
                  <c:v>13.440799999999999</c:v>
                </c:pt>
                <c:pt idx="250">
                  <c:v>13.4984</c:v>
                </c:pt>
                <c:pt idx="251">
                  <c:v>13.5656</c:v>
                </c:pt>
                <c:pt idx="252">
                  <c:v>13.6137</c:v>
                </c:pt>
                <c:pt idx="253">
                  <c:v>13.527200000000001</c:v>
                </c:pt>
                <c:pt idx="254">
                  <c:v>13.4023</c:v>
                </c:pt>
                <c:pt idx="255">
                  <c:v>13.4215</c:v>
                </c:pt>
                <c:pt idx="256">
                  <c:v>13.3735</c:v>
                </c:pt>
                <c:pt idx="257">
                  <c:v>13.411899999999999</c:v>
                </c:pt>
                <c:pt idx="258">
                  <c:v>13.3927</c:v>
                </c:pt>
                <c:pt idx="259">
                  <c:v>13.4504</c:v>
                </c:pt>
                <c:pt idx="260">
                  <c:v>13.2774</c:v>
                </c:pt>
                <c:pt idx="261">
                  <c:v>13.3062</c:v>
                </c:pt>
                <c:pt idx="262">
                  <c:v>13.411899999999999</c:v>
                </c:pt>
                <c:pt idx="263">
                  <c:v>13.7098</c:v>
                </c:pt>
                <c:pt idx="264">
                  <c:v>13.6617</c:v>
                </c:pt>
                <c:pt idx="265">
                  <c:v>13.9499</c:v>
                </c:pt>
                <c:pt idx="266">
                  <c:v>13.901899999999999</c:v>
                </c:pt>
                <c:pt idx="267">
                  <c:v>14.017200000000001</c:v>
                </c:pt>
                <c:pt idx="268">
                  <c:v>14.1229</c:v>
                </c:pt>
                <c:pt idx="269">
                  <c:v>14.2478</c:v>
                </c:pt>
                <c:pt idx="270">
                  <c:v>14.0076</c:v>
                </c:pt>
                <c:pt idx="271">
                  <c:v>13.901899999999999</c:v>
                </c:pt>
                <c:pt idx="272">
                  <c:v>13.940300000000001</c:v>
                </c:pt>
                <c:pt idx="273">
                  <c:v>13.853899999999999</c:v>
                </c:pt>
                <c:pt idx="274">
                  <c:v>13.853899999999999</c:v>
                </c:pt>
                <c:pt idx="275">
                  <c:v>13.776999999999999</c:v>
                </c:pt>
                <c:pt idx="276">
                  <c:v>13.652100000000001</c:v>
                </c:pt>
                <c:pt idx="277">
                  <c:v>13.776999999999999</c:v>
                </c:pt>
                <c:pt idx="278">
                  <c:v>13.8154</c:v>
                </c:pt>
                <c:pt idx="279">
                  <c:v>13.6905</c:v>
                </c:pt>
                <c:pt idx="280">
                  <c:v>13.5656</c:v>
                </c:pt>
                <c:pt idx="281">
                  <c:v>13.604100000000001</c:v>
                </c:pt>
                <c:pt idx="282">
                  <c:v>13.5656</c:v>
                </c:pt>
                <c:pt idx="283">
                  <c:v>13.796200000000001</c:v>
                </c:pt>
                <c:pt idx="284">
                  <c:v>13.9115</c:v>
                </c:pt>
                <c:pt idx="285">
                  <c:v>13.9884</c:v>
                </c:pt>
                <c:pt idx="286">
                  <c:v>13.7866</c:v>
                </c:pt>
                <c:pt idx="287">
                  <c:v>13.776999999999999</c:v>
                </c:pt>
                <c:pt idx="288">
                  <c:v>14.1325</c:v>
                </c:pt>
                <c:pt idx="289">
                  <c:v>14.1325</c:v>
                </c:pt>
                <c:pt idx="290">
                  <c:v>14.3438</c:v>
                </c:pt>
                <c:pt idx="291">
                  <c:v>14.1517</c:v>
                </c:pt>
                <c:pt idx="292">
                  <c:v>14.161300000000001</c:v>
                </c:pt>
                <c:pt idx="293">
                  <c:v>14.1997</c:v>
                </c:pt>
                <c:pt idx="294">
                  <c:v>14.1229</c:v>
                </c:pt>
                <c:pt idx="295">
                  <c:v>14.266999999999999</c:v>
                </c:pt>
                <c:pt idx="296">
                  <c:v>14.3919</c:v>
                </c:pt>
                <c:pt idx="297">
                  <c:v>14.238200000000001</c:v>
                </c:pt>
                <c:pt idx="298">
                  <c:v>14.2958</c:v>
                </c:pt>
                <c:pt idx="299">
                  <c:v>14.315</c:v>
                </c:pt>
                <c:pt idx="300">
                  <c:v>14.363099999999999</c:v>
                </c:pt>
                <c:pt idx="301">
                  <c:v>14.4015</c:v>
                </c:pt>
                <c:pt idx="302">
                  <c:v>14.334199999999999</c:v>
                </c:pt>
                <c:pt idx="303">
                  <c:v>14.507199999999999</c:v>
                </c:pt>
                <c:pt idx="304">
                  <c:v>14.5168</c:v>
                </c:pt>
                <c:pt idx="305">
                  <c:v>14.5168</c:v>
                </c:pt>
                <c:pt idx="306">
                  <c:v>14.4976</c:v>
                </c:pt>
                <c:pt idx="307">
                  <c:v>14.459099999999999</c:v>
                </c:pt>
                <c:pt idx="308">
                  <c:v>14.430300000000001</c:v>
                </c:pt>
                <c:pt idx="309">
                  <c:v>14.574400000000001</c:v>
                </c:pt>
                <c:pt idx="310">
                  <c:v>14.459099999999999</c:v>
                </c:pt>
                <c:pt idx="311">
                  <c:v>14.190099999999999</c:v>
                </c:pt>
                <c:pt idx="312">
                  <c:v>14.113300000000001</c:v>
                </c:pt>
                <c:pt idx="313">
                  <c:v>14.0556</c:v>
                </c:pt>
                <c:pt idx="314">
                  <c:v>14.0748</c:v>
                </c:pt>
                <c:pt idx="315">
                  <c:v>14.1229</c:v>
                </c:pt>
                <c:pt idx="316">
                  <c:v>14.1997</c:v>
                </c:pt>
                <c:pt idx="317">
                  <c:v>14.1517</c:v>
                </c:pt>
                <c:pt idx="318">
                  <c:v>14.190099999999999</c:v>
                </c:pt>
                <c:pt idx="319">
                  <c:v>14.1805</c:v>
                </c:pt>
                <c:pt idx="320">
                  <c:v>14.315</c:v>
                </c:pt>
                <c:pt idx="321">
                  <c:v>14.305400000000001</c:v>
                </c:pt>
                <c:pt idx="322">
                  <c:v>14.286199999999999</c:v>
                </c:pt>
                <c:pt idx="323">
                  <c:v>14.4399</c:v>
                </c:pt>
                <c:pt idx="324">
                  <c:v>14.4207</c:v>
                </c:pt>
                <c:pt idx="325">
                  <c:v>14.4687</c:v>
                </c:pt>
                <c:pt idx="326">
                  <c:v>14.4687</c:v>
                </c:pt>
                <c:pt idx="327">
                  <c:v>14.5456</c:v>
                </c:pt>
                <c:pt idx="328">
                  <c:v>14.507199999999999</c:v>
                </c:pt>
                <c:pt idx="329">
                  <c:v>14.5168</c:v>
                </c:pt>
                <c:pt idx="330">
                  <c:v>14.488</c:v>
                </c:pt>
                <c:pt idx="331">
                  <c:v>14.5648</c:v>
                </c:pt>
                <c:pt idx="332">
                  <c:v>14.6225</c:v>
                </c:pt>
                <c:pt idx="333">
                  <c:v>14.805</c:v>
                </c:pt>
                <c:pt idx="334">
                  <c:v>14.872299999999999</c:v>
                </c:pt>
                <c:pt idx="335">
                  <c:v>14.872299999999999</c:v>
                </c:pt>
                <c:pt idx="336">
                  <c:v>14.8626</c:v>
                </c:pt>
                <c:pt idx="337">
                  <c:v>14.603199999999999</c:v>
                </c:pt>
                <c:pt idx="338">
                  <c:v>14.6897</c:v>
                </c:pt>
                <c:pt idx="339">
                  <c:v>14.8338</c:v>
                </c:pt>
                <c:pt idx="340">
                  <c:v>14.699299999999999</c:v>
                </c:pt>
                <c:pt idx="341">
                  <c:v>14.7666</c:v>
                </c:pt>
                <c:pt idx="342">
                  <c:v>14.6129</c:v>
                </c:pt>
                <c:pt idx="343">
                  <c:v>14.430300000000001</c:v>
                </c:pt>
                <c:pt idx="344">
                  <c:v>14.670500000000001</c:v>
                </c:pt>
                <c:pt idx="345">
                  <c:v>14.6225</c:v>
                </c:pt>
                <c:pt idx="346">
                  <c:v>14.526400000000001</c:v>
                </c:pt>
                <c:pt idx="347">
                  <c:v>14.478400000000001</c:v>
                </c:pt>
                <c:pt idx="348">
                  <c:v>14.939500000000001</c:v>
                </c:pt>
                <c:pt idx="349">
                  <c:v>15.3718</c:v>
                </c:pt>
                <c:pt idx="350">
                  <c:v>15.621600000000001</c:v>
                </c:pt>
                <c:pt idx="351">
                  <c:v>15.765700000000001</c:v>
                </c:pt>
                <c:pt idx="352">
                  <c:v>15.967499999999999</c:v>
                </c:pt>
                <c:pt idx="353">
                  <c:v>16.130800000000001</c:v>
                </c:pt>
                <c:pt idx="354">
                  <c:v>15.881</c:v>
                </c:pt>
                <c:pt idx="355">
                  <c:v>15.765700000000001</c:v>
                </c:pt>
                <c:pt idx="356">
                  <c:v>15.5832</c:v>
                </c:pt>
                <c:pt idx="357">
                  <c:v>15.5928</c:v>
                </c:pt>
                <c:pt idx="358">
                  <c:v>15.7273</c:v>
                </c:pt>
                <c:pt idx="359">
                  <c:v>16.0732</c:v>
                </c:pt>
                <c:pt idx="360">
                  <c:v>15.881</c:v>
                </c:pt>
                <c:pt idx="361">
                  <c:v>16.0059</c:v>
                </c:pt>
                <c:pt idx="362">
                  <c:v>15.9771</c:v>
                </c:pt>
                <c:pt idx="363">
                  <c:v>15.8522</c:v>
                </c:pt>
                <c:pt idx="364">
                  <c:v>15.9963</c:v>
                </c:pt>
                <c:pt idx="365">
                  <c:v>15.938700000000001</c:v>
                </c:pt>
                <c:pt idx="366">
                  <c:v>15.9002</c:v>
                </c:pt>
                <c:pt idx="367">
                  <c:v>15.986700000000001</c:v>
                </c:pt>
                <c:pt idx="368">
                  <c:v>16.351800000000001</c:v>
                </c:pt>
                <c:pt idx="369">
                  <c:v>16.505500000000001</c:v>
                </c:pt>
                <c:pt idx="370">
                  <c:v>16.4575</c:v>
                </c:pt>
                <c:pt idx="371">
                  <c:v>16.5824</c:v>
                </c:pt>
                <c:pt idx="372">
                  <c:v>16.409400000000002</c:v>
                </c:pt>
                <c:pt idx="373">
                  <c:v>16.2941</c:v>
                </c:pt>
                <c:pt idx="374">
                  <c:v>16.092400000000001</c:v>
                </c:pt>
                <c:pt idx="375">
                  <c:v>16.226900000000001</c:v>
                </c:pt>
                <c:pt idx="376">
                  <c:v>16.092400000000001</c:v>
                </c:pt>
                <c:pt idx="377">
                  <c:v>16.0059</c:v>
                </c:pt>
                <c:pt idx="378">
                  <c:v>16.236499999999999</c:v>
                </c:pt>
                <c:pt idx="379">
                  <c:v>16.303799999999999</c:v>
                </c:pt>
                <c:pt idx="380">
                  <c:v>16.284500000000001</c:v>
                </c:pt>
                <c:pt idx="381">
                  <c:v>16.3614</c:v>
                </c:pt>
                <c:pt idx="382">
                  <c:v>16.438300000000002</c:v>
                </c:pt>
                <c:pt idx="383">
                  <c:v>16.380600000000001</c:v>
                </c:pt>
                <c:pt idx="384">
                  <c:v>16.438300000000002</c:v>
                </c:pt>
                <c:pt idx="385">
                  <c:v>16.467099999999999</c:v>
                </c:pt>
                <c:pt idx="386">
                  <c:v>16.332599999999999</c:v>
                </c:pt>
                <c:pt idx="387">
                  <c:v>16.284500000000001</c:v>
                </c:pt>
                <c:pt idx="388">
                  <c:v>16.149999999999999</c:v>
                </c:pt>
                <c:pt idx="389">
                  <c:v>16.255700000000001</c:v>
                </c:pt>
                <c:pt idx="390">
                  <c:v>16.217300000000002</c:v>
                </c:pt>
                <c:pt idx="391">
                  <c:v>16.226900000000001</c:v>
                </c:pt>
                <c:pt idx="392">
                  <c:v>16.188500000000001</c:v>
                </c:pt>
                <c:pt idx="393">
                  <c:v>16.4575</c:v>
                </c:pt>
                <c:pt idx="394">
                  <c:v>16.543900000000001</c:v>
                </c:pt>
                <c:pt idx="395">
                  <c:v>16.6784</c:v>
                </c:pt>
                <c:pt idx="396">
                  <c:v>16.726500000000001</c:v>
                </c:pt>
                <c:pt idx="397">
                  <c:v>16.716899999999999</c:v>
                </c:pt>
                <c:pt idx="398">
                  <c:v>16.6784</c:v>
                </c:pt>
                <c:pt idx="399">
                  <c:v>16.428699999999999</c:v>
                </c:pt>
                <c:pt idx="400">
                  <c:v>16.3614</c:v>
                </c:pt>
                <c:pt idx="401">
                  <c:v>16.121200000000002</c:v>
                </c:pt>
                <c:pt idx="402">
                  <c:v>16.034800000000001</c:v>
                </c:pt>
                <c:pt idx="403">
                  <c:v>15.9963</c:v>
                </c:pt>
                <c:pt idx="404">
                  <c:v>15.9963</c:v>
                </c:pt>
                <c:pt idx="405">
                  <c:v>15.9963</c:v>
                </c:pt>
                <c:pt idx="406">
                  <c:v>15.9579</c:v>
                </c:pt>
                <c:pt idx="407">
                  <c:v>16.207699999999999</c:v>
                </c:pt>
                <c:pt idx="408">
                  <c:v>16.1981</c:v>
                </c:pt>
                <c:pt idx="409">
                  <c:v>16.467099999999999</c:v>
                </c:pt>
                <c:pt idx="410">
                  <c:v>16.447900000000001</c:v>
                </c:pt>
                <c:pt idx="411">
                  <c:v>16.764900000000001</c:v>
                </c:pt>
                <c:pt idx="412">
                  <c:v>16.726500000000001</c:v>
                </c:pt>
                <c:pt idx="413">
                  <c:v>16.716899999999999</c:v>
                </c:pt>
                <c:pt idx="414">
                  <c:v>16.822600000000001</c:v>
                </c:pt>
                <c:pt idx="415">
                  <c:v>16.822600000000001</c:v>
                </c:pt>
                <c:pt idx="416">
                  <c:v>16.861000000000001</c:v>
                </c:pt>
                <c:pt idx="417">
                  <c:v>16.6496</c:v>
                </c:pt>
                <c:pt idx="418">
                  <c:v>16.5535</c:v>
                </c:pt>
                <c:pt idx="419">
                  <c:v>16.697700000000001</c:v>
                </c:pt>
                <c:pt idx="420">
                  <c:v>16.793700000000001</c:v>
                </c:pt>
                <c:pt idx="421">
                  <c:v>16.812999999999999</c:v>
                </c:pt>
                <c:pt idx="422">
                  <c:v>16.822600000000001</c:v>
                </c:pt>
                <c:pt idx="423">
                  <c:v>16.908999999999999</c:v>
                </c:pt>
                <c:pt idx="424">
                  <c:v>16.4575</c:v>
                </c:pt>
                <c:pt idx="425">
                  <c:v>16.236499999999999</c:v>
                </c:pt>
                <c:pt idx="426">
                  <c:v>16.188500000000001</c:v>
                </c:pt>
                <c:pt idx="427">
                  <c:v>15.7561</c:v>
                </c:pt>
                <c:pt idx="428">
                  <c:v>15.612</c:v>
                </c:pt>
                <c:pt idx="429">
                  <c:v>15.7561</c:v>
                </c:pt>
                <c:pt idx="430">
                  <c:v>15.3911</c:v>
                </c:pt>
                <c:pt idx="431">
                  <c:v>15.458299999999999</c:v>
                </c:pt>
                <c:pt idx="432">
                  <c:v>15.2181</c:v>
                </c:pt>
                <c:pt idx="433">
                  <c:v>15.400700000000001</c:v>
                </c:pt>
                <c:pt idx="434">
                  <c:v>15.6312</c:v>
                </c:pt>
                <c:pt idx="435">
                  <c:v>15.525600000000001</c:v>
                </c:pt>
                <c:pt idx="436">
                  <c:v>15.237299999999999</c:v>
                </c:pt>
                <c:pt idx="437">
                  <c:v>15.5352</c:v>
                </c:pt>
                <c:pt idx="438">
                  <c:v>15.602399999999999</c:v>
                </c:pt>
                <c:pt idx="439">
                  <c:v>15.564</c:v>
                </c:pt>
                <c:pt idx="440">
                  <c:v>15.3718</c:v>
                </c:pt>
                <c:pt idx="441">
                  <c:v>14.997199999999999</c:v>
                </c:pt>
                <c:pt idx="442">
                  <c:v>15.035600000000001</c:v>
                </c:pt>
                <c:pt idx="443">
                  <c:v>14.651300000000001</c:v>
                </c:pt>
                <c:pt idx="444">
                  <c:v>14.7378</c:v>
                </c:pt>
                <c:pt idx="445">
                  <c:v>14.5648</c:v>
                </c:pt>
                <c:pt idx="446">
                  <c:v>14.3246</c:v>
                </c:pt>
                <c:pt idx="447">
                  <c:v>14.411099999999999</c:v>
                </c:pt>
                <c:pt idx="448">
                  <c:v>14.718500000000001</c:v>
                </c:pt>
                <c:pt idx="449">
                  <c:v>14.603199999999999</c:v>
                </c:pt>
                <c:pt idx="450">
                  <c:v>14.555199999999999</c:v>
                </c:pt>
                <c:pt idx="451">
                  <c:v>14.7858</c:v>
                </c:pt>
                <c:pt idx="452">
                  <c:v>14.920299999999999</c:v>
                </c:pt>
                <c:pt idx="453">
                  <c:v>14.8819</c:v>
                </c:pt>
                <c:pt idx="454">
                  <c:v>14.776199999999999</c:v>
                </c:pt>
                <c:pt idx="455">
                  <c:v>14.8338</c:v>
                </c:pt>
                <c:pt idx="456">
                  <c:v>15.122</c:v>
                </c:pt>
                <c:pt idx="457">
                  <c:v>15.448700000000001</c:v>
                </c:pt>
                <c:pt idx="458">
                  <c:v>15.448700000000001</c:v>
                </c:pt>
                <c:pt idx="459">
                  <c:v>15.612</c:v>
                </c:pt>
                <c:pt idx="460">
                  <c:v>15.9002</c:v>
                </c:pt>
                <c:pt idx="461">
                  <c:v>16.025099999999998</c:v>
                </c:pt>
                <c:pt idx="462">
                  <c:v>16.188500000000001</c:v>
                </c:pt>
                <c:pt idx="463">
                  <c:v>16.092400000000001</c:v>
                </c:pt>
                <c:pt idx="464">
                  <c:v>15.9963</c:v>
                </c:pt>
                <c:pt idx="465">
                  <c:v>15.8714</c:v>
                </c:pt>
                <c:pt idx="466">
                  <c:v>15.612</c:v>
                </c:pt>
                <c:pt idx="467">
                  <c:v>15.3238</c:v>
                </c:pt>
                <c:pt idx="468">
                  <c:v>15.1797</c:v>
                </c:pt>
                <c:pt idx="469">
                  <c:v>15.141299999999999</c:v>
                </c:pt>
                <c:pt idx="470">
                  <c:v>15.5063</c:v>
                </c:pt>
                <c:pt idx="471">
                  <c:v>15.573600000000001</c:v>
                </c:pt>
                <c:pt idx="472">
                  <c:v>15.525600000000001</c:v>
                </c:pt>
                <c:pt idx="473">
                  <c:v>15.919499999999999</c:v>
                </c:pt>
                <c:pt idx="474">
                  <c:v>15.9099</c:v>
                </c:pt>
                <c:pt idx="475">
                  <c:v>15.9099</c:v>
                </c:pt>
                <c:pt idx="476">
                  <c:v>15.9483</c:v>
                </c:pt>
                <c:pt idx="477">
                  <c:v>16.111599999999999</c:v>
                </c:pt>
                <c:pt idx="478">
                  <c:v>15.986700000000001</c:v>
                </c:pt>
                <c:pt idx="479">
                  <c:v>15.823399999999999</c:v>
                </c:pt>
                <c:pt idx="480">
                  <c:v>16.0732</c:v>
                </c:pt>
                <c:pt idx="481">
                  <c:v>16.0732</c:v>
                </c:pt>
                <c:pt idx="482">
                  <c:v>16.2941</c:v>
                </c:pt>
                <c:pt idx="483">
                  <c:v>16.0059</c:v>
                </c:pt>
                <c:pt idx="484">
                  <c:v>16.063600000000001</c:v>
                </c:pt>
                <c:pt idx="485">
                  <c:v>16.246099999999998</c:v>
                </c:pt>
                <c:pt idx="486">
                  <c:v>16.178899999999999</c:v>
                </c:pt>
                <c:pt idx="487">
                  <c:v>16.1981</c:v>
                </c:pt>
                <c:pt idx="488">
                  <c:v>16.332599999999999</c:v>
                </c:pt>
                <c:pt idx="489">
                  <c:v>16.4863</c:v>
                </c:pt>
                <c:pt idx="490">
                  <c:v>16.601600000000001</c:v>
                </c:pt>
                <c:pt idx="491">
                  <c:v>16.957100000000001</c:v>
                </c:pt>
                <c:pt idx="492">
                  <c:v>17.053100000000001</c:v>
                </c:pt>
                <c:pt idx="493">
                  <c:v>16.8706</c:v>
                </c:pt>
                <c:pt idx="494">
                  <c:v>16.688099999999999</c:v>
                </c:pt>
                <c:pt idx="495">
                  <c:v>16.8033</c:v>
                </c:pt>
                <c:pt idx="496">
                  <c:v>16.841799999999999</c:v>
                </c:pt>
                <c:pt idx="497">
                  <c:v>17.014700000000001</c:v>
                </c:pt>
                <c:pt idx="498">
                  <c:v>17.101199999999999</c:v>
                </c:pt>
                <c:pt idx="499">
                  <c:v>17.13</c:v>
                </c:pt>
                <c:pt idx="500">
                  <c:v>17.139600000000002</c:v>
                </c:pt>
                <c:pt idx="501">
                  <c:v>17.331800000000001</c:v>
                </c:pt>
                <c:pt idx="502">
                  <c:v>17.581499999999998</c:v>
                </c:pt>
                <c:pt idx="503">
                  <c:v>17.5047</c:v>
                </c:pt>
                <c:pt idx="504">
                  <c:v>17.178000000000001</c:v>
                </c:pt>
                <c:pt idx="505">
                  <c:v>17.014700000000001</c:v>
                </c:pt>
                <c:pt idx="506">
                  <c:v>16.918600000000001</c:v>
                </c:pt>
                <c:pt idx="507">
                  <c:v>17.033899999999999</c:v>
                </c:pt>
                <c:pt idx="508">
                  <c:v>17.082000000000001</c:v>
                </c:pt>
                <c:pt idx="509">
                  <c:v>17.206900000000001</c:v>
                </c:pt>
                <c:pt idx="510">
                  <c:v>17.274100000000001</c:v>
                </c:pt>
                <c:pt idx="511">
                  <c:v>17.274100000000001</c:v>
                </c:pt>
                <c:pt idx="512">
                  <c:v>17.072399999999998</c:v>
                </c:pt>
                <c:pt idx="513">
                  <c:v>17.427800000000001</c:v>
                </c:pt>
                <c:pt idx="514">
                  <c:v>17.178000000000001</c:v>
                </c:pt>
                <c:pt idx="515">
                  <c:v>17.274100000000001</c:v>
                </c:pt>
                <c:pt idx="516">
                  <c:v>17.322099999999999</c:v>
                </c:pt>
                <c:pt idx="517">
                  <c:v>17.350999999999999</c:v>
                </c:pt>
                <c:pt idx="518">
                  <c:v>17.5335</c:v>
                </c:pt>
                <c:pt idx="519">
                  <c:v>17.514299999999999</c:v>
                </c:pt>
                <c:pt idx="520">
                  <c:v>18.350100000000001</c:v>
                </c:pt>
                <c:pt idx="521">
                  <c:v>18.186800000000002</c:v>
                </c:pt>
                <c:pt idx="522">
                  <c:v>18.4846</c:v>
                </c:pt>
                <c:pt idx="523">
                  <c:v>18.350100000000001</c:v>
                </c:pt>
                <c:pt idx="524">
                  <c:v>18.206</c:v>
                </c:pt>
                <c:pt idx="525">
                  <c:v>18.206</c:v>
                </c:pt>
                <c:pt idx="526">
                  <c:v>18.321300000000001</c:v>
                </c:pt>
                <c:pt idx="527">
                  <c:v>18.158000000000001</c:v>
                </c:pt>
                <c:pt idx="528">
                  <c:v>18.090699999999998</c:v>
                </c:pt>
                <c:pt idx="529">
                  <c:v>18.023499999999999</c:v>
                </c:pt>
                <c:pt idx="530">
                  <c:v>18.081099999999999</c:v>
                </c:pt>
                <c:pt idx="531">
                  <c:v>18.129200000000001</c:v>
                </c:pt>
                <c:pt idx="532">
                  <c:v>18.2637</c:v>
                </c:pt>
                <c:pt idx="533">
                  <c:v>18.465399999999999</c:v>
                </c:pt>
                <c:pt idx="534">
                  <c:v>18.561499999999999</c:v>
                </c:pt>
                <c:pt idx="535">
                  <c:v>18.4846</c:v>
                </c:pt>
                <c:pt idx="536">
                  <c:v>18.4846</c:v>
                </c:pt>
                <c:pt idx="537">
                  <c:v>18.599900000000002</c:v>
                </c:pt>
                <c:pt idx="538">
                  <c:v>18.446200000000001</c:v>
                </c:pt>
                <c:pt idx="539">
                  <c:v>18.446200000000001</c:v>
                </c:pt>
                <c:pt idx="540">
                  <c:v>18.599900000000002</c:v>
                </c:pt>
                <c:pt idx="541">
                  <c:v>18.302099999999999</c:v>
                </c:pt>
                <c:pt idx="542">
                  <c:v>18.302099999999999</c:v>
                </c:pt>
                <c:pt idx="543">
                  <c:v>17.4374</c:v>
                </c:pt>
                <c:pt idx="544">
                  <c:v>17.4086</c:v>
                </c:pt>
                <c:pt idx="545">
                  <c:v>17.5623</c:v>
                </c:pt>
                <c:pt idx="546">
                  <c:v>17.370200000000001</c:v>
                </c:pt>
                <c:pt idx="547">
                  <c:v>17.4374</c:v>
                </c:pt>
                <c:pt idx="548">
                  <c:v>17.523900000000001</c:v>
                </c:pt>
                <c:pt idx="549">
                  <c:v>17.4086</c:v>
                </c:pt>
                <c:pt idx="550">
                  <c:v>17.4086</c:v>
                </c:pt>
                <c:pt idx="551">
                  <c:v>17.581499999999998</c:v>
                </c:pt>
                <c:pt idx="552">
                  <c:v>17.514299999999999</c:v>
                </c:pt>
                <c:pt idx="553">
                  <c:v>17.6968</c:v>
                </c:pt>
                <c:pt idx="554">
                  <c:v>17.667999999999999</c:v>
                </c:pt>
                <c:pt idx="555">
                  <c:v>17.869800000000001</c:v>
                </c:pt>
                <c:pt idx="556">
                  <c:v>17.677600000000002</c:v>
                </c:pt>
                <c:pt idx="557">
                  <c:v>17.543099999999999</c:v>
                </c:pt>
                <c:pt idx="558">
                  <c:v>17.581499999999998</c:v>
                </c:pt>
                <c:pt idx="559">
                  <c:v>17.5623</c:v>
                </c:pt>
                <c:pt idx="560">
                  <c:v>17.446999999999999</c:v>
                </c:pt>
                <c:pt idx="561">
                  <c:v>17.446999999999999</c:v>
                </c:pt>
                <c:pt idx="562">
                  <c:v>17.446999999999999</c:v>
                </c:pt>
                <c:pt idx="563">
                  <c:v>17.6008</c:v>
                </c:pt>
                <c:pt idx="564">
                  <c:v>17.5623</c:v>
                </c:pt>
                <c:pt idx="565">
                  <c:v>17.523900000000001</c:v>
                </c:pt>
                <c:pt idx="566">
                  <c:v>17.523900000000001</c:v>
                </c:pt>
                <c:pt idx="567">
                  <c:v>18.0139</c:v>
                </c:pt>
                <c:pt idx="568">
                  <c:v>18.186800000000002</c:v>
                </c:pt>
                <c:pt idx="569">
                  <c:v>18.186800000000002</c:v>
                </c:pt>
                <c:pt idx="570">
                  <c:v>18.004300000000001</c:v>
                </c:pt>
                <c:pt idx="571">
                  <c:v>17.956199999999999</c:v>
                </c:pt>
                <c:pt idx="572">
                  <c:v>18.0139</c:v>
                </c:pt>
                <c:pt idx="573">
                  <c:v>17.687200000000001</c:v>
                </c:pt>
                <c:pt idx="574">
                  <c:v>17.994700000000002</c:v>
                </c:pt>
                <c:pt idx="575">
                  <c:v>18.186800000000002</c:v>
                </c:pt>
                <c:pt idx="576">
                  <c:v>18.321300000000001</c:v>
                </c:pt>
                <c:pt idx="577">
                  <c:v>18.206</c:v>
                </c:pt>
                <c:pt idx="578">
                  <c:v>18.186800000000002</c:v>
                </c:pt>
                <c:pt idx="579">
                  <c:v>18.177199999999999</c:v>
                </c:pt>
                <c:pt idx="580">
                  <c:v>18.369299999999999</c:v>
                </c:pt>
                <c:pt idx="581">
                  <c:v>18.2637</c:v>
                </c:pt>
                <c:pt idx="582">
                  <c:v>18.340499999999999</c:v>
                </c:pt>
                <c:pt idx="583">
                  <c:v>18.590299999999999</c:v>
                </c:pt>
                <c:pt idx="584">
                  <c:v>18.532699999999998</c:v>
                </c:pt>
                <c:pt idx="585">
                  <c:v>18.254100000000001</c:v>
                </c:pt>
                <c:pt idx="586">
                  <c:v>18.350100000000001</c:v>
                </c:pt>
                <c:pt idx="587">
                  <c:v>18.465399999999999</c:v>
                </c:pt>
                <c:pt idx="588">
                  <c:v>18.686399999999999</c:v>
                </c:pt>
                <c:pt idx="589">
                  <c:v>18.734400000000001</c:v>
                </c:pt>
                <c:pt idx="590">
                  <c:v>19.137899999999998</c:v>
                </c:pt>
                <c:pt idx="591">
                  <c:v>19.291699999999999</c:v>
                </c:pt>
                <c:pt idx="592">
                  <c:v>19.1572</c:v>
                </c:pt>
                <c:pt idx="593">
                  <c:v>19.186</c:v>
                </c:pt>
                <c:pt idx="594">
                  <c:v>18.8978</c:v>
                </c:pt>
                <c:pt idx="595">
                  <c:v>19.0227</c:v>
                </c:pt>
                <c:pt idx="596">
                  <c:v>19.1572</c:v>
                </c:pt>
                <c:pt idx="597">
                  <c:v>19.186</c:v>
                </c:pt>
                <c:pt idx="598">
                  <c:v>18.724799999999998</c:v>
                </c:pt>
                <c:pt idx="599">
                  <c:v>18.6768</c:v>
                </c:pt>
                <c:pt idx="600">
                  <c:v>18.628699999999998</c:v>
                </c:pt>
                <c:pt idx="601">
                  <c:v>18.4846</c:v>
                </c:pt>
                <c:pt idx="602">
                  <c:v>18.4846</c:v>
                </c:pt>
                <c:pt idx="603">
                  <c:v>18.436599999999999</c:v>
                </c:pt>
                <c:pt idx="604">
                  <c:v>18.590299999999999</c:v>
                </c:pt>
                <c:pt idx="605">
                  <c:v>18.0715</c:v>
                </c:pt>
                <c:pt idx="606">
                  <c:v>17.706399999999999</c:v>
                </c:pt>
                <c:pt idx="607">
                  <c:v>17.4374</c:v>
                </c:pt>
                <c:pt idx="608">
                  <c:v>16.880199999999999</c:v>
                </c:pt>
                <c:pt idx="609">
                  <c:v>17.0243</c:v>
                </c:pt>
                <c:pt idx="610">
                  <c:v>17.053100000000001</c:v>
                </c:pt>
                <c:pt idx="611">
                  <c:v>17.581499999999998</c:v>
                </c:pt>
                <c:pt idx="612">
                  <c:v>17.744900000000001</c:v>
                </c:pt>
                <c:pt idx="613">
                  <c:v>17.5047</c:v>
                </c:pt>
                <c:pt idx="614">
                  <c:v>17.302900000000001</c:v>
                </c:pt>
                <c:pt idx="615">
                  <c:v>16.697700000000001</c:v>
                </c:pt>
                <c:pt idx="616">
                  <c:v>17.014700000000001</c:v>
                </c:pt>
                <c:pt idx="617">
                  <c:v>16.985900000000001</c:v>
                </c:pt>
                <c:pt idx="618">
                  <c:v>17.331800000000001</c:v>
                </c:pt>
                <c:pt idx="619">
                  <c:v>17.370200000000001</c:v>
                </c:pt>
                <c:pt idx="620">
                  <c:v>17.446999999999999</c:v>
                </c:pt>
                <c:pt idx="621">
                  <c:v>17.773700000000002</c:v>
                </c:pt>
                <c:pt idx="622">
                  <c:v>17.716000000000001</c:v>
                </c:pt>
                <c:pt idx="623">
                  <c:v>17.4086</c:v>
                </c:pt>
                <c:pt idx="624">
                  <c:v>17.581499999999998</c:v>
                </c:pt>
                <c:pt idx="625">
                  <c:v>17.543099999999999</c:v>
                </c:pt>
                <c:pt idx="626">
                  <c:v>17.706399999999999</c:v>
                </c:pt>
                <c:pt idx="627">
                  <c:v>17.6584</c:v>
                </c:pt>
                <c:pt idx="628">
                  <c:v>17.716000000000001</c:v>
                </c:pt>
                <c:pt idx="629">
                  <c:v>18.090699999999998</c:v>
                </c:pt>
                <c:pt idx="630">
                  <c:v>18.1099</c:v>
                </c:pt>
                <c:pt idx="631">
                  <c:v>18.061900000000001</c:v>
                </c:pt>
                <c:pt idx="632">
                  <c:v>18.061900000000001</c:v>
                </c:pt>
                <c:pt idx="633">
                  <c:v>18.061900000000001</c:v>
                </c:pt>
                <c:pt idx="634">
                  <c:v>17.869800000000001</c:v>
                </c:pt>
                <c:pt idx="635">
                  <c:v>17.840900000000001</c:v>
                </c:pt>
                <c:pt idx="636">
                  <c:v>17.62</c:v>
                </c:pt>
                <c:pt idx="637">
                  <c:v>17.6584</c:v>
                </c:pt>
                <c:pt idx="638">
                  <c:v>17.812100000000001</c:v>
                </c:pt>
                <c:pt idx="639">
                  <c:v>17.7545</c:v>
                </c:pt>
                <c:pt idx="640">
                  <c:v>17.610399999999998</c:v>
                </c:pt>
                <c:pt idx="641">
                  <c:v>17.475899999999999</c:v>
                </c:pt>
                <c:pt idx="642">
                  <c:v>17.965800000000002</c:v>
                </c:pt>
                <c:pt idx="643">
                  <c:v>17.898599999999998</c:v>
                </c:pt>
                <c:pt idx="644">
                  <c:v>17.389399999999998</c:v>
                </c:pt>
                <c:pt idx="645">
                  <c:v>17.370200000000001</c:v>
                </c:pt>
                <c:pt idx="646">
                  <c:v>17.302900000000001</c:v>
                </c:pt>
                <c:pt idx="647">
                  <c:v>17.014700000000001</c:v>
                </c:pt>
                <c:pt idx="648">
                  <c:v>16.957100000000001</c:v>
                </c:pt>
                <c:pt idx="649">
                  <c:v>16.957100000000001</c:v>
                </c:pt>
                <c:pt idx="650">
                  <c:v>17.033899999999999</c:v>
                </c:pt>
                <c:pt idx="651">
                  <c:v>17.0243</c:v>
                </c:pt>
                <c:pt idx="652">
                  <c:v>17.389399999999998</c:v>
                </c:pt>
                <c:pt idx="653">
                  <c:v>17.3414</c:v>
                </c:pt>
                <c:pt idx="654">
                  <c:v>17.322099999999999</c:v>
                </c:pt>
                <c:pt idx="655">
                  <c:v>17.485499999999998</c:v>
                </c:pt>
                <c:pt idx="656">
                  <c:v>17.389399999999998</c:v>
                </c:pt>
                <c:pt idx="657">
                  <c:v>17.581499999999998</c:v>
                </c:pt>
                <c:pt idx="658">
                  <c:v>17.523900000000001</c:v>
                </c:pt>
                <c:pt idx="659">
                  <c:v>17.8794</c:v>
                </c:pt>
                <c:pt idx="660">
                  <c:v>17.898599999999998</c:v>
                </c:pt>
                <c:pt idx="661">
                  <c:v>17.927399999999999</c:v>
                </c:pt>
                <c:pt idx="662">
                  <c:v>18.061900000000001</c:v>
                </c:pt>
                <c:pt idx="663">
                  <c:v>17.965800000000002</c:v>
                </c:pt>
                <c:pt idx="664">
                  <c:v>17.956199999999999</c:v>
                </c:pt>
                <c:pt idx="665">
                  <c:v>18.129200000000001</c:v>
                </c:pt>
                <c:pt idx="666">
                  <c:v>17.965800000000002</c:v>
                </c:pt>
                <c:pt idx="667">
                  <c:v>17.8794</c:v>
                </c:pt>
                <c:pt idx="668">
                  <c:v>17.908200000000001</c:v>
                </c:pt>
                <c:pt idx="669">
                  <c:v>18.0427</c:v>
                </c:pt>
                <c:pt idx="670">
                  <c:v>18.1099</c:v>
                </c:pt>
                <c:pt idx="671">
                  <c:v>18.0139</c:v>
                </c:pt>
                <c:pt idx="672">
                  <c:v>18.004300000000001</c:v>
                </c:pt>
                <c:pt idx="673">
                  <c:v>17.62</c:v>
                </c:pt>
                <c:pt idx="674">
                  <c:v>17.302900000000001</c:v>
                </c:pt>
                <c:pt idx="675">
                  <c:v>17.274100000000001</c:v>
                </c:pt>
                <c:pt idx="676">
                  <c:v>17.322099999999999</c:v>
                </c:pt>
                <c:pt idx="677">
                  <c:v>17.0916</c:v>
                </c:pt>
                <c:pt idx="678">
                  <c:v>17.033899999999999</c:v>
                </c:pt>
                <c:pt idx="679">
                  <c:v>17.6008</c:v>
                </c:pt>
                <c:pt idx="680">
                  <c:v>17.860199999999999</c:v>
                </c:pt>
                <c:pt idx="681">
                  <c:v>17.591100000000001</c:v>
                </c:pt>
                <c:pt idx="682">
                  <c:v>17.706399999999999</c:v>
                </c:pt>
                <c:pt idx="683">
                  <c:v>17.456600000000002</c:v>
                </c:pt>
                <c:pt idx="684">
                  <c:v>17.350999999999999</c:v>
                </c:pt>
                <c:pt idx="685">
                  <c:v>17.475899999999999</c:v>
                </c:pt>
                <c:pt idx="686">
                  <c:v>17.399000000000001</c:v>
                </c:pt>
                <c:pt idx="687">
                  <c:v>17.254899999999999</c:v>
                </c:pt>
                <c:pt idx="688">
                  <c:v>17.4374</c:v>
                </c:pt>
                <c:pt idx="689">
                  <c:v>17.485499999999998</c:v>
                </c:pt>
                <c:pt idx="690">
                  <c:v>17.418199999999999</c:v>
                </c:pt>
                <c:pt idx="691">
                  <c:v>17.485499999999998</c:v>
                </c:pt>
                <c:pt idx="692">
                  <c:v>17.687200000000001</c:v>
                </c:pt>
                <c:pt idx="693">
                  <c:v>17.6008</c:v>
                </c:pt>
                <c:pt idx="694">
                  <c:v>17.648800000000001</c:v>
                </c:pt>
                <c:pt idx="695">
                  <c:v>17.581499999999998</c:v>
                </c:pt>
                <c:pt idx="696">
                  <c:v>17.2165</c:v>
                </c:pt>
                <c:pt idx="697">
                  <c:v>17.226099999999999</c:v>
                </c:pt>
                <c:pt idx="698">
                  <c:v>17.293299999999999</c:v>
                </c:pt>
                <c:pt idx="699">
                  <c:v>17.456600000000002</c:v>
                </c:pt>
                <c:pt idx="700">
                  <c:v>17.706399999999999</c:v>
                </c:pt>
                <c:pt idx="701">
                  <c:v>17.667999999999999</c:v>
                </c:pt>
                <c:pt idx="702">
                  <c:v>17.5047</c:v>
                </c:pt>
                <c:pt idx="703">
                  <c:v>17.687200000000001</c:v>
                </c:pt>
                <c:pt idx="704">
                  <c:v>17.3125</c:v>
                </c:pt>
                <c:pt idx="705">
                  <c:v>17.389399999999998</c:v>
                </c:pt>
                <c:pt idx="706">
                  <c:v>17.581499999999998</c:v>
                </c:pt>
                <c:pt idx="707">
                  <c:v>17.072399999999998</c:v>
                </c:pt>
                <c:pt idx="708">
                  <c:v>17.1876</c:v>
                </c:pt>
                <c:pt idx="709">
                  <c:v>17.014700000000001</c:v>
                </c:pt>
                <c:pt idx="710">
                  <c:v>17.418199999999999</c:v>
                </c:pt>
                <c:pt idx="711">
                  <c:v>17.110800000000001</c:v>
                </c:pt>
                <c:pt idx="712">
                  <c:v>17.206900000000001</c:v>
                </c:pt>
                <c:pt idx="713">
                  <c:v>16.9955</c:v>
                </c:pt>
                <c:pt idx="714">
                  <c:v>16.812999999999999</c:v>
                </c:pt>
                <c:pt idx="715">
                  <c:v>17.158799999999999</c:v>
                </c:pt>
                <c:pt idx="716">
                  <c:v>17.485499999999998</c:v>
                </c:pt>
                <c:pt idx="717">
                  <c:v>17.226099999999999</c:v>
                </c:pt>
                <c:pt idx="718">
                  <c:v>16.572800000000001</c:v>
                </c:pt>
                <c:pt idx="719">
                  <c:v>16.966699999999999</c:v>
                </c:pt>
                <c:pt idx="720">
                  <c:v>16.716899999999999</c:v>
                </c:pt>
                <c:pt idx="721">
                  <c:v>16.4575</c:v>
                </c:pt>
                <c:pt idx="722">
                  <c:v>15.881</c:v>
                </c:pt>
                <c:pt idx="723">
                  <c:v>16.3614</c:v>
                </c:pt>
                <c:pt idx="724">
                  <c:v>16.313400000000001</c:v>
                </c:pt>
                <c:pt idx="725">
                  <c:v>16.1404</c:v>
                </c:pt>
                <c:pt idx="726">
                  <c:v>16.332599999999999</c:v>
                </c:pt>
                <c:pt idx="727">
                  <c:v>16.1981</c:v>
                </c:pt>
                <c:pt idx="728">
                  <c:v>16.159600000000001</c:v>
                </c:pt>
                <c:pt idx="729">
                  <c:v>16.130800000000001</c:v>
                </c:pt>
                <c:pt idx="730">
                  <c:v>15.9291</c:v>
                </c:pt>
                <c:pt idx="731">
                  <c:v>15.986700000000001</c:v>
                </c:pt>
                <c:pt idx="732">
                  <c:v>16.102</c:v>
                </c:pt>
                <c:pt idx="733">
                  <c:v>16.226900000000001</c:v>
                </c:pt>
                <c:pt idx="734">
                  <c:v>16.380600000000001</c:v>
                </c:pt>
                <c:pt idx="735">
                  <c:v>16.534300000000002</c:v>
                </c:pt>
                <c:pt idx="736">
                  <c:v>16.159600000000001</c:v>
                </c:pt>
                <c:pt idx="737">
                  <c:v>16.111599999999999</c:v>
                </c:pt>
                <c:pt idx="738">
                  <c:v>15.717700000000001</c:v>
                </c:pt>
                <c:pt idx="739">
                  <c:v>15.381399999999999</c:v>
                </c:pt>
                <c:pt idx="740">
                  <c:v>15.7081</c:v>
                </c:pt>
                <c:pt idx="741">
                  <c:v>15.5832</c:v>
                </c:pt>
                <c:pt idx="742">
                  <c:v>15.573600000000001</c:v>
                </c:pt>
                <c:pt idx="743">
                  <c:v>15.3142</c:v>
                </c:pt>
                <c:pt idx="744">
                  <c:v>14.987500000000001</c:v>
                </c:pt>
                <c:pt idx="745">
                  <c:v>15.4871</c:v>
                </c:pt>
                <c:pt idx="746">
                  <c:v>16.188500000000001</c:v>
                </c:pt>
                <c:pt idx="747">
                  <c:v>16.015499999999999</c:v>
                </c:pt>
                <c:pt idx="748">
                  <c:v>15.9963</c:v>
                </c:pt>
                <c:pt idx="749">
                  <c:v>15.967499999999999</c:v>
                </c:pt>
                <c:pt idx="750">
                  <c:v>15.717700000000001</c:v>
                </c:pt>
                <c:pt idx="751">
                  <c:v>15.785</c:v>
                </c:pt>
                <c:pt idx="752">
                  <c:v>15.833</c:v>
                </c:pt>
                <c:pt idx="753">
                  <c:v>15.794600000000001</c:v>
                </c:pt>
                <c:pt idx="754">
                  <c:v>15.9099</c:v>
                </c:pt>
                <c:pt idx="755">
                  <c:v>16.428699999999999</c:v>
                </c:pt>
                <c:pt idx="756">
                  <c:v>16.447900000000001</c:v>
                </c:pt>
                <c:pt idx="757">
                  <c:v>16.447900000000001</c:v>
                </c:pt>
                <c:pt idx="758">
                  <c:v>16.668800000000001</c:v>
                </c:pt>
                <c:pt idx="759">
                  <c:v>16.572800000000001</c:v>
                </c:pt>
                <c:pt idx="760">
                  <c:v>16.6496</c:v>
                </c:pt>
                <c:pt idx="761">
                  <c:v>16.505500000000001</c:v>
                </c:pt>
                <c:pt idx="762">
                  <c:v>16.6496</c:v>
                </c:pt>
                <c:pt idx="763">
                  <c:v>16.851400000000002</c:v>
                </c:pt>
                <c:pt idx="764">
                  <c:v>16.6784</c:v>
                </c:pt>
                <c:pt idx="765">
                  <c:v>16.534300000000002</c:v>
                </c:pt>
                <c:pt idx="766">
                  <c:v>16.476700000000001</c:v>
                </c:pt>
                <c:pt idx="767">
                  <c:v>16.236499999999999</c:v>
                </c:pt>
                <c:pt idx="768">
                  <c:v>16.284500000000001</c:v>
                </c:pt>
                <c:pt idx="769">
                  <c:v>15.9579</c:v>
                </c:pt>
                <c:pt idx="770">
                  <c:v>15.919499999999999</c:v>
                </c:pt>
                <c:pt idx="771">
                  <c:v>16.063600000000001</c:v>
                </c:pt>
                <c:pt idx="772">
                  <c:v>16.332599999999999</c:v>
                </c:pt>
                <c:pt idx="773">
                  <c:v>16.428699999999999</c:v>
                </c:pt>
                <c:pt idx="774">
                  <c:v>16.688099999999999</c:v>
                </c:pt>
                <c:pt idx="775">
                  <c:v>16.467099999999999</c:v>
                </c:pt>
                <c:pt idx="776">
                  <c:v>16.447900000000001</c:v>
                </c:pt>
                <c:pt idx="777">
                  <c:v>16.524699999999999</c:v>
                </c:pt>
                <c:pt idx="778">
                  <c:v>16.4575</c:v>
                </c:pt>
                <c:pt idx="779">
                  <c:v>16.236499999999999</c:v>
                </c:pt>
                <c:pt idx="780">
                  <c:v>15.919499999999999</c:v>
                </c:pt>
                <c:pt idx="781">
                  <c:v>15.6793</c:v>
                </c:pt>
                <c:pt idx="782">
                  <c:v>15.881</c:v>
                </c:pt>
                <c:pt idx="783">
                  <c:v>16.034800000000001</c:v>
                </c:pt>
                <c:pt idx="784">
                  <c:v>16.207699999999999</c:v>
                </c:pt>
                <c:pt idx="785">
                  <c:v>16.025099999999998</c:v>
                </c:pt>
                <c:pt idx="786">
                  <c:v>15.746499999999999</c:v>
                </c:pt>
                <c:pt idx="787">
                  <c:v>15.833</c:v>
                </c:pt>
                <c:pt idx="788">
                  <c:v>15.448700000000001</c:v>
                </c:pt>
                <c:pt idx="789">
                  <c:v>15.429500000000001</c:v>
                </c:pt>
                <c:pt idx="790">
                  <c:v>15.717700000000001</c:v>
                </c:pt>
                <c:pt idx="791">
                  <c:v>15.6408</c:v>
                </c:pt>
                <c:pt idx="792">
                  <c:v>15.602399999999999</c:v>
                </c:pt>
                <c:pt idx="793">
                  <c:v>15.9579</c:v>
                </c:pt>
                <c:pt idx="794">
                  <c:v>16.1981</c:v>
                </c:pt>
                <c:pt idx="795">
                  <c:v>16.342199999999998</c:v>
                </c:pt>
                <c:pt idx="796">
                  <c:v>16.2653</c:v>
                </c:pt>
                <c:pt idx="797">
                  <c:v>16.1981</c:v>
                </c:pt>
                <c:pt idx="798">
                  <c:v>16.332599999999999</c:v>
                </c:pt>
                <c:pt idx="799">
                  <c:v>16.284500000000001</c:v>
                </c:pt>
                <c:pt idx="800">
                  <c:v>16.5535</c:v>
                </c:pt>
                <c:pt idx="801">
                  <c:v>16.64</c:v>
                </c:pt>
                <c:pt idx="802">
                  <c:v>16.591999999999999</c:v>
                </c:pt>
                <c:pt idx="803">
                  <c:v>16.601600000000001</c:v>
                </c:pt>
                <c:pt idx="804">
                  <c:v>16.2941</c:v>
                </c:pt>
                <c:pt idx="805">
                  <c:v>16.524699999999999</c:v>
                </c:pt>
                <c:pt idx="806">
                  <c:v>16.1981</c:v>
                </c:pt>
                <c:pt idx="807">
                  <c:v>16.1404</c:v>
                </c:pt>
                <c:pt idx="808">
                  <c:v>16.053999999999998</c:v>
                </c:pt>
                <c:pt idx="809">
                  <c:v>15.938700000000001</c:v>
                </c:pt>
                <c:pt idx="810">
                  <c:v>16.053999999999998</c:v>
                </c:pt>
                <c:pt idx="811">
                  <c:v>16.053999999999998</c:v>
                </c:pt>
                <c:pt idx="812">
                  <c:v>16.053999999999998</c:v>
                </c:pt>
                <c:pt idx="813">
                  <c:v>16.053999999999998</c:v>
                </c:pt>
                <c:pt idx="814">
                  <c:v>16.0732</c:v>
                </c:pt>
                <c:pt idx="815">
                  <c:v>16.102</c:v>
                </c:pt>
                <c:pt idx="816">
                  <c:v>16.102</c:v>
                </c:pt>
                <c:pt idx="817">
                  <c:v>16.102</c:v>
                </c:pt>
                <c:pt idx="818">
                  <c:v>15.9291</c:v>
                </c:pt>
                <c:pt idx="819">
                  <c:v>15.794600000000001</c:v>
                </c:pt>
                <c:pt idx="820">
                  <c:v>15.4679</c:v>
                </c:pt>
                <c:pt idx="821">
                  <c:v>15.5352</c:v>
                </c:pt>
                <c:pt idx="822">
                  <c:v>15.237299999999999</c:v>
                </c:pt>
                <c:pt idx="823">
                  <c:v>15.045199999999999</c:v>
                </c:pt>
                <c:pt idx="824">
                  <c:v>14.7089</c:v>
                </c:pt>
                <c:pt idx="825">
                  <c:v>14.7281</c:v>
                </c:pt>
                <c:pt idx="826">
                  <c:v>14.6897</c:v>
                </c:pt>
                <c:pt idx="827">
                  <c:v>14.190099999999999</c:v>
                </c:pt>
                <c:pt idx="828">
                  <c:v>14.113300000000001</c:v>
                </c:pt>
                <c:pt idx="829">
                  <c:v>13.9307</c:v>
                </c:pt>
                <c:pt idx="830">
                  <c:v>13.632899999999999</c:v>
                </c:pt>
                <c:pt idx="831">
                  <c:v>12.681800000000001</c:v>
                </c:pt>
                <c:pt idx="832">
                  <c:v>12.9892</c:v>
                </c:pt>
                <c:pt idx="833">
                  <c:v>12.5473</c:v>
                </c:pt>
                <c:pt idx="834">
                  <c:v>13.4984</c:v>
                </c:pt>
                <c:pt idx="835">
                  <c:v>13.748200000000001</c:v>
                </c:pt>
                <c:pt idx="836">
                  <c:v>13.776999999999999</c:v>
                </c:pt>
                <c:pt idx="837">
                  <c:v>13.9499</c:v>
                </c:pt>
                <c:pt idx="838">
                  <c:v>13.142899999999999</c:v>
                </c:pt>
                <c:pt idx="839">
                  <c:v>13.1717</c:v>
                </c:pt>
                <c:pt idx="840">
                  <c:v>12.7394</c:v>
                </c:pt>
                <c:pt idx="841">
                  <c:v>13.1333</c:v>
                </c:pt>
                <c:pt idx="842">
                  <c:v>13.267799999999999</c:v>
                </c:pt>
                <c:pt idx="843">
                  <c:v>13.267799999999999</c:v>
                </c:pt>
                <c:pt idx="844">
                  <c:v>13.2486</c:v>
                </c:pt>
                <c:pt idx="845">
                  <c:v>13.0276</c:v>
                </c:pt>
                <c:pt idx="846">
                  <c:v>13.2102</c:v>
                </c:pt>
                <c:pt idx="847">
                  <c:v>13.5753</c:v>
                </c:pt>
                <c:pt idx="848">
                  <c:v>12.8931</c:v>
                </c:pt>
                <c:pt idx="849">
                  <c:v>12.6241</c:v>
                </c:pt>
                <c:pt idx="850">
                  <c:v>12.902699999999999</c:v>
                </c:pt>
                <c:pt idx="851">
                  <c:v>12.5761</c:v>
                </c:pt>
                <c:pt idx="852">
                  <c:v>12.432</c:v>
                </c:pt>
                <c:pt idx="853">
                  <c:v>12.259</c:v>
                </c:pt>
                <c:pt idx="854">
                  <c:v>12.7971</c:v>
                </c:pt>
                <c:pt idx="855">
                  <c:v>12.9892</c:v>
                </c:pt>
                <c:pt idx="856">
                  <c:v>12.8451</c:v>
                </c:pt>
                <c:pt idx="857">
                  <c:v>12.701000000000001</c:v>
                </c:pt>
                <c:pt idx="858">
                  <c:v>12.316700000000001</c:v>
                </c:pt>
                <c:pt idx="859">
                  <c:v>12.9316</c:v>
                </c:pt>
                <c:pt idx="860">
                  <c:v>12.9892</c:v>
                </c:pt>
                <c:pt idx="861">
                  <c:v>12.97</c:v>
                </c:pt>
                <c:pt idx="862">
                  <c:v>12.97</c:v>
                </c:pt>
                <c:pt idx="863">
                  <c:v>12.97</c:v>
                </c:pt>
                <c:pt idx="864">
                  <c:v>13.431100000000001</c:v>
                </c:pt>
                <c:pt idx="865">
                  <c:v>13.383100000000001</c:v>
                </c:pt>
                <c:pt idx="866">
                  <c:v>13.5176</c:v>
                </c:pt>
                <c:pt idx="867">
                  <c:v>13.479200000000001</c:v>
                </c:pt>
                <c:pt idx="868">
                  <c:v>13.4023</c:v>
                </c:pt>
                <c:pt idx="869">
                  <c:v>13.9499</c:v>
                </c:pt>
                <c:pt idx="870">
                  <c:v>14.2286</c:v>
                </c:pt>
                <c:pt idx="871">
                  <c:v>14.1709</c:v>
                </c:pt>
                <c:pt idx="872">
                  <c:v>14.315</c:v>
                </c:pt>
                <c:pt idx="873">
                  <c:v>14.257400000000001</c:v>
                </c:pt>
                <c:pt idx="874">
                  <c:v>13.9788</c:v>
                </c:pt>
                <c:pt idx="875">
                  <c:v>13.6905</c:v>
                </c:pt>
                <c:pt idx="876">
                  <c:v>13.488799999999999</c:v>
                </c:pt>
                <c:pt idx="877">
                  <c:v>13.3927</c:v>
                </c:pt>
                <c:pt idx="878">
                  <c:v>13.4696</c:v>
                </c:pt>
                <c:pt idx="879">
                  <c:v>13.680899999999999</c:v>
                </c:pt>
                <c:pt idx="880">
                  <c:v>13.6233</c:v>
                </c:pt>
                <c:pt idx="881">
                  <c:v>14.017200000000001</c:v>
                </c:pt>
                <c:pt idx="882">
                  <c:v>13.7866</c:v>
                </c:pt>
                <c:pt idx="883">
                  <c:v>13.6617</c:v>
                </c:pt>
                <c:pt idx="884">
                  <c:v>13.6425</c:v>
                </c:pt>
                <c:pt idx="885">
                  <c:v>13.7098</c:v>
                </c:pt>
                <c:pt idx="886">
                  <c:v>13.8827</c:v>
                </c:pt>
                <c:pt idx="887">
                  <c:v>14.113300000000001</c:v>
                </c:pt>
                <c:pt idx="888">
                  <c:v>14.190099999999999</c:v>
                </c:pt>
                <c:pt idx="889">
                  <c:v>14.190099999999999</c:v>
                </c:pt>
                <c:pt idx="890">
                  <c:v>14.526400000000001</c:v>
                </c:pt>
                <c:pt idx="891">
                  <c:v>14.4207</c:v>
                </c:pt>
                <c:pt idx="892">
                  <c:v>14.478400000000001</c:v>
                </c:pt>
                <c:pt idx="893">
                  <c:v>14.526400000000001</c:v>
                </c:pt>
                <c:pt idx="894">
                  <c:v>14.4976</c:v>
                </c:pt>
                <c:pt idx="895">
                  <c:v>14.603199999999999</c:v>
                </c:pt>
                <c:pt idx="896">
                  <c:v>14.651300000000001</c:v>
                </c:pt>
                <c:pt idx="897">
                  <c:v>14.670500000000001</c:v>
                </c:pt>
                <c:pt idx="898">
                  <c:v>14.411099999999999</c:v>
                </c:pt>
                <c:pt idx="899">
                  <c:v>14.1997</c:v>
                </c:pt>
                <c:pt idx="900">
                  <c:v>14.1709</c:v>
                </c:pt>
                <c:pt idx="901">
                  <c:v>13.9115</c:v>
                </c:pt>
                <c:pt idx="902">
                  <c:v>13.892300000000001</c:v>
                </c:pt>
                <c:pt idx="903">
                  <c:v>13.824999999999999</c:v>
                </c:pt>
                <c:pt idx="904">
                  <c:v>13.7866</c:v>
                </c:pt>
                <c:pt idx="905">
                  <c:v>13.7674</c:v>
                </c:pt>
                <c:pt idx="906">
                  <c:v>13.5176</c:v>
                </c:pt>
                <c:pt idx="907">
                  <c:v>13.604100000000001</c:v>
                </c:pt>
                <c:pt idx="908">
                  <c:v>13.3447</c:v>
                </c:pt>
                <c:pt idx="909">
                  <c:v>12.9123</c:v>
                </c:pt>
                <c:pt idx="910">
                  <c:v>12.806699999999999</c:v>
                </c:pt>
                <c:pt idx="911">
                  <c:v>12.8451</c:v>
                </c:pt>
                <c:pt idx="912">
                  <c:v>12.5761</c:v>
                </c:pt>
                <c:pt idx="913">
                  <c:v>12.97</c:v>
                </c:pt>
                <c:pt idx="914">
                  <c:v>13.162100000000001</c:v>
                </c:pt>
                <c:pt idx="915">
                  <c:v>12.825900000000001</c:v>
                </c:pt>
                <c:pt idx="916">
                  <c:v>12.364699999999999</c:v>
                </c:pt>
                <c:pt idx="917">
                  <c:v>12.460800000000001</c:v>
                </c:pt>
                <c:pt idx="918">
                  <c:v>11.922800000000001</c:v>
                </c:pt>
                <c:pt idx="919">
                  <c:v>11.8651</c:v>
                </c:pt>
                <c:pt idx="920">
                  <c:v>11.6922</c:v>
                </c:pt>
                <c:pt idx="921">
                  <c:v>11.538500000000001</c:v>
                </c:pt>
                <c:pt idx="922">
                  <c:v>11.663399999999999</c:v>
                </c:pt>
                <c:pt idx="923">
                  <c:v>11.8171</c:v>
                </c:pt>
                <c:pt idx="924">
                  <c:v>11.4712</c:v>
                </c:pt>
                <c:pt idx="925">
                  <c:v>11.5001</c:v>
                </c:pt>
                <c:pt idx="926">
                  <c:v>11.3848</c:v>
                </c:pt>
                <c:pt idx="927">
                  <c:v>11.625</c:v>
                </c:pt>
                <c:pt idx="928">
                  <c:v>11.250299999999999</c:v>
                </c:pt>
                <c:pt idx="929">
                  <c:v>10.885199999999999</c:v>
                </c:pt>
                <c:pt idx="930">
                  <c:v>10.9909</c:v>
                </c:pt>
                <c:pt idx="931">
                  <c:v>10.664199999999999</c:v>
                </c:pt>
                <c:pt idx="932">
                  <c:v>10.808299999999999</c:v>
                </c:pt>
                <c:pt idx="933">
                  <c:v>11.183</c:v>
                </c:pt>
                <c:pt idx="934">
                  <c:v>11.682600000000001</c:v>
                </c:pt>
                <c:pt idx="935">
                  <c:v>11.5961</c:v>
                </c:pt>
                <c:pt idx="936">
                  <c:v>11.461600000000001</c:v>
                </c:pt>
                <c:pt idx="937">
                  <c:v>11.922800000000001</c:v>
                </c:pt>
                <c:pt idx="938">
                  <c:v>11.7691</c:v>
                </c:pt>
                <c:pt idx="939">
                  <c:v>11.5289</c:v>
                </c:pt>
                <c:pt idx="940">
                  <c:v>11.2599</c:v>
                </c:pt>
                <c:pt idx="941">
                  <c:v>11.3848</c:v>
                </c:pt>
                <c:pt idx="942">
                  <c:v>11.4328</c:v>
                </c:pt>
                <c:pt idx="943">
                  <c:v>11.365600000000001</c:v>
                </c:pt>
                <c:pt idx="944">
                  <c:v>11.077299999999999</c:v>
                </c:pt>
                <c:pt idx="945">
                  <c:v>10.827500000000001</c:v>
                </c:pt>
                <c:pt idx="946">
                  <c:v>11.2791</c:v>
                </c:pt>
                <c:pt idx="947">
                  <c:v>11.3752</c:v>
                </c:pt>
                <c:pt idx="948">
                  <c:v>11.269500000000001</c:v>
                </c:pt>
                <c:pt idx="949">
                  <c:v>11.442399999999999</c:v>
                </c:pt>
                <c:pt idx="950">
                  <c:v>11.6538</c:v>
                </c:pt>
                <c:pt idx="951">
                  <c:v>11.2118</c:v>
                </c:pt>
                <c:pt idx="952">
                  <c:v>11.0677</c:v>
                </c:pt>
                <c:pt idx="953">
                  <c:v>11.202199999999999</c:v>
                </c:pt>
                <c:pt idx="954">
                  <c:v>11.154199999999999</c:v>
                </c:pt>
                <c:pt idx="955">
                  <c:v>10.712300000000001</c:v>
                </c:pt>
                <c:pt idx="956">
                  <c:v>10.616199999999999</c:v>
                </c:pt>
                <c:pt idx="957">
                  <c:v>10.318300000000001</c:v>
                </c:pt>
                <c:pt idx="958">
                  <c:v>10.7026</c:v>
                </c:pt>
                <c:pt idx="959">
                  <c:v>10.5489</c:v>
                </c:pt>
                <c:pt idx="960">
                  <c:v>10.683400000000001</c:v>
                </c:pt>
                <c:pt idx="961">
                  <c:v>10.789099999999999</c:v>
                </c:pt>
                <c:pt idx="962">
                  <c:v>11.0389</c:v>
                </c:pt>
                <c:pt idx="963">
                  <c:v>11.106199999999999</c:v>
                </c:pt>
                <c:pt idx="964">
                  <c:v>11.0869</c:v>
                </c:pt>
                <c:pt idx="965">
                  <c:v>11.3848</c:v>
                </c:pt>
                <c:pt idx="966">
                  <c:v>11.394399999999999</c:v>
                </c:pt>
                <c:pt idx="967">
                  <c:v>11.048500000000001</c:v>
                </c:pt>
                <c:pt idx="968">
                  <c:v>10.7219</c:v>
                </c:pt>
                <c:pt idx="969">
                  <c:v>11.2791</c:v>
                </c:pt>
                <c:pt idx="970">
                  <c:v>11.2599</c:v>
                </c:pt>
                <c:pt idx="971">
                  <c:v>11.096500000000001</c:v>
                </c:pt>
                <c:pt idx="972">
                  <c:v>10.885199999999999</c:v>
                </c:pt>
                <c:pt idx="973">
                  <c:v>11.1638</c:v>
                </c:pt>
                <c:pt idx="974">
                  <c:v>10.4048</c:v>
                </c:pt>
                <c:pt idx="975">
                  <c:v>10.414400000000001</c:v>
                </c:pt>
                <c:pt idx="976">
                  <c:v>10.001300000000001</c:v>
                </c:pt>
                <c:pt idx="977">
                  <c:v>9.8956</c:v>
                </c:pt>
                <c:pt idx="978">
                  <c:v>11.0869</c:v>
                </c:pt>
                <c:pt idx="979">
                  <c:v>11.0389</c:v>
                </c:pt>
                <c:pt idx="980">
                  <c:v>10.9909</c:v>
                </c:pt>
                <c:pt idx="981">
                  <c:v>10.9717</c:v>
                </c:pt>
                <c:pt idx="982">
                  <c:v>11.3079</c:v>
                </c:pt>
                <c:pt idx="983">
                  <c:v>11.3559</c:v>
                </c:pt>
                <c:pt idx="984">
                  <c:v>10.8948</c:v>
                </c:pt>
                <c:pt idx="985">
                  <c:v>11.0101</c:v>
                </c:pt>
                <c:pt idx="986">
                  <c:v>11.2311</c:v>
                </c:pt>
                <c:pt idx="987">
                  <c:v>11.1158</c:v>
                </c:pt>
                <c:pt idx="988">
                  <c:v>11.8171</c:v>
                </c:pt>
                <c:pt idx="989">
                  <c:v>11.202199999999999</c:v>
                </c:pt>
                <c:pt idx="990">
                  <c:v>11.2791</c:v>
                </c:pt>
                <c:pt idx="991">
                  <c:v>10.6546</c:v>
                </c:pt>
                <c:pt idx="992">
                  <c:v>10.299099999999999</c:v>
                </c:pt>
                <c:pt idx="993">
                  <c:v>8.9829000000000008</c:v>
                </c:pt>
                <c:pt idx="994">
                  <c:v>9.8956</c:v>
                </c:pt>
                <c:pt idx="995">
                  <c:v>10.5009</c:v>
                </c:pt>
                <c:pt idx="996">
                  <c:v>9.9244000000000003</c:v>
                </c:pt>
                <c:pt idx="997">
                  <c:v>9.3000000000000007</c:v>
                </c:pt>
                <c:pt idx="998">
                  <c:v>9.5497999999999994</c:v>
                </c:pt>
                <c:pt idx="999">
                  <c:v>9.8667999999999996</c:v>
                </c:pt>
                <c:pt idx="1000">
                  <c:v>9.6074000000000002</c:v>
                </c:pt>
                <c:pt idx="1001">
                  <c:v>8.7331000000000003</c:v>
                </c:pt>
                <c:pt idx="1002">
                  <c:v>8.3872999999999998</c:v>
                </c:pt>
                <c:pt idx="1003">
                  <c:v>7.6666999999999996</c:v>
                </c:pt>
                <c:pt idx="1004">
                  <c:v>7.3208000000000002</c:v>
                </c:pt>
                <c:pt idx="1005">
                  <c:v>6.9558</c:v>
                </c:pt>
                <c:pt idx="1006">
                  <c:v>7.9260999999999999</c:v>
                </c:pt>
                <c:pt idx="1007">
                  <c:v>8.2623999999999995</c:v>
                </c:pt>
                <c:pt idx="1008">
                  <c:v>8.6371000000000002</c:v>
                </c:pt>
                <c:pt idx="1009">
                  <c:v>8.8003999999999998</c:v>
                </c:pt>
                <c:pt idx="1010">
                  <c:v>9.5594000000000001</c:v>
                </c:pt>
                <c:pt idx="1011">
                  <c:v>9.7323000000000004</c:v>
                </c:pt>
                <c:pt idx="1012">
                  <c:v>9.1173999999999999</c:v>
                </c:pt>
                <c:pt idx="1013">
                  <c:v>9.2039000000000009</c:v>
                </c:pt>
                <c:pt idx="1014">
                  <c:v>9.0213000000000001</c:v>
                </c:pt>
                <c:pt idx="1015">
                  <c:v>8.2142999999999997</c:v>
                </c:pt>
                <c:pt idx="1016">
                  <c:v>7.9260999999999999</c:v>
                </c:pt>
                <c:pt idx="1017">
                  <c:v>7.9836999999999998</c:v>
                </c:pt>
                <c:pt idx="1018">
                  <c:v>8.0510000000000002</c:v>
                </c:pt>
                <c:pt idx="1019">
                  <c:v>7.6379000000000001</c:v>
                </c:pt>
                <c:pt idx="1020">
                  <c:v>7.5801999999999996</c:v>
                </c:pt>
                <c:pt idx="1021">
                  <c:v>7.1670999999999996</c:v>
                </c:pt>
                <c:pt idx="1022">
                  <c:v>6.9173</c:v>
                </c:pt>
                <c:pt idx="1023">
                  <c:v>6.8788999999999998</c:v>
                </c:pt>
                <c:pt idx="1024">
                  <c:v>7.5514000000000001</c:v>
                </c:pt>
                <c:pt idx="1025">
                  <c:v>7.7628000000000004</c:v>
                </c:pt>
                <c:pt idx="1026">
                  <c:v>7.5418000000000003</c:v>
                </c:pt>
                <c:pt idx="1027">
                  <c:v>7.7628000000000004</c:v>
                </c:pt>
                <c:pt idx="1028">
                  <c:v>7.8204000000000002</c:v>
                </c:pt>
                <c:pt idx="1029">
                  <c:v>7.3208000000000002</c:v>
                </c:pt>
                <c:pt idx="1030">
                  <c:v>7.782</c:v>
                </c:pt>
                <c:pt idx="1031">
                  <c:v>7.7915999999999999</c:v>
                </c:pt>
                <c:pt idx="1032">
                  <c:v>7.6763000000000003</c:v>
                </c:pt>
                <c:pt idx="1033">
                  <c:v>7.4169</c:v>
                </c:pt>
                <c:pt idx="1034">
                  <c:v>7.9260999999999999</c:v>
                </c:pt>
                <c:pt idx="1035">
                  <c:v>8.0798000000000005</c:v>
                </c:pt>
                <c:pt idx="1036">
                  <c:v>8.2239000000000004</c:v>
                </c:pt>
                <c:pt idx="1037">
                  <c:v>8.2815999999999992</c:v>
                </c:pt>
                <c:pt idx="1038">
                  <c:v>7.9934000000000003</c:v>
                </c:pt>
                <c:pt idx="1039">
                  <c:v>8.0893999999999995</c:v>
                </c:pt>
                <c:pt idx="1040">
                  <c:v>8.2623999999999995</c:v>
                </c:pt>
                <c:pt idx="1041">
                  <c:v>8.2720000000000002</c:v>
                </c:pt>
                <c:pt idx="1042">
                  <c:v>8.3777000000000008</c:v>
                </c:pt>
                <c:pt idx="1043">
                  <c:v>8.32</c:v>
                </c:pt>
                <c:pt idx="1044">
                  <c:v>8.2047000000000008</c:v>
                </c:pt>
                <c:pt idx="1045">
                  <c:v>8.2142999999999997</c:v>
                </c:pt>
                <c:pt idx="1046">
                  <c:v>8.2142999999999997</c:v>
                </c:pt>
                <c:pt idx="1047">
                  <c:v>8.2142999999999997</c:v>
                </c:pt>
                <c:pt idx="1048">
                  <c:v>8.2142999999999997</c:v>
                </c:pt>
                <c:pt idx="1049">
                  <c:v>8.0893999999999995</c:v>
                </c:pt>
                <c:pt idx="1050">
                  <c:v>8.32</c:v>
                </c:pt>
                <c:pt idx="1051">
                  <c:v>8.32</c:v>
                </c:pt>
                <c:pt idx="1052">
                  <c:v>8.32</c:v>
                </c:pt>
                <c:pt idx="1053">
                  <c:v>8.6754999999999995</c:v>
                </c:pt>
                <c:pt idx="1054">
                  <c:v>8.8388000000000009</c:v>
                </c:pt>
                <c:pt idx="1055">
                  <c:v>8.9156999999999993</c:v>
                </c:pt>
                <c:pt idx="1056">
                  <c:v>8.6659000000000006</c:v>
                </c:pt>
                <c:pt idx="1057">
                  <c:v>8.4929000000000006</c:v>
                </c:pt>
                <c:pt idx="1058">
                  <c:v>8.3969000000000005</c:v>
                </c:pt>
                <c:pt idx="1059">
                  <c:v>8.0318000000000005</c:v>
                </c:pt>
                <c:pt idx="1060">
                  <c:v>7.7146999999999997</c:v>
                </c:pt>
                <c:pt idx="1061">
                  <c:v>7.2439999999999998</c:v>
                </c:pt>
                <c:pt idx="1062">
                  <c:v>7.2248000000000001</c:v>
                </c:pt>
                <c:pt idx="1063">
                  <c:v>7.0326000000000004</c:v>
                </c:pt>
                <c:pt idx="1064">
                  <c:v>6.7827999999999999</c:v>
                </c:pt>
                <c:pt idx="1065">
                  <c:v>6.3888999999999996</c:v>
                </c:pt>
                <c:pt idx="1066">
                  <c:v>6.2640000000000002</c:v>
                </c:pt>
                <c:pt idx="1067">
                  <c:v>6.2064000000000004</c:v>
                </c:pt>
                <c:pt idx="1068">
                  <c:v>6.1967999999999996</c:v>
                </c:pt>
                <c:pt idx="1069">
                  <c:v>6.5330000000000004</c:v>
                </c:pt>
                <c:pt idx="1070">
                  <c:v>6.7156000000000002</c:v>
                </c:pt>
                <c:pt idx="1071">
                  <c:v>7.2439999999999998</c:v>
                </c:pt>
                <c:pt idx="1072">
                  <c:v>7.0326000000000004</c:v>
                </c:pt>
                <c:pt idx="1073">
                  <c:v>7.0422000000000002</c:v>
                </c:pt>
                <c:pt idx="1074">
                  <c:v>6.8884999999999996</c:v>
                </c:pt>
                <c:pt idx="1075">
                  <c:v>7.0326000000000004</c:v>
                </c:pt>
                <c:pt idx="1076">
                  <c:v>7.2055999999999996</c:v>
                </c:pt>
                <c:pt idx="1077">
                  <c:v>7.1191000000000004</c:v>
                </c:pt>
                <c:pt idx="1078">
                  <c:v>7.1670999999999996</c:v>
                </c:pt>
                <c:pt idx="1079">
                  <c:v>7.1670999999999996</c:v>
                </c:pt>
                <c:pt idx="1080">
                  <c:v>6.9653999999999998</c:v>
                </c:pt>
                <c:pt idx="1081">
                  <c:v>6.8788999999999998</c:v>
                </c:pt>
                <c:pt idx="1082">
                  <c:v>6.7060000000000004</c:v>
                </c:pt>
                <c:pt idx="1083">
                  <c:v>6.6291000000000002</c:v>
                </c:pt>
                <c:pt idx="1084">
                  <c:v>6.2544000000000004</c:v>
                </c:pt>
                <c:pt idx="1085">
                  <c:v>5.8125</c:v>
                </c:pt>
                <c:pt idx="1086">
                  <c:v>6.0045999999999999</c:v>
                </c:pt>
                <c:pt idx="1087">
                  <c:v>5.9757999999999996</c:v>
                </c:pt>
                <c:pt idx="1088">
                  <c:v>5.5914999999999999</c:v>
                </c:pt>
                <c:pt idx="1089">
                  <c:v>5.4185999999999996</c:v>
                </c:pt>
                <c:pt idx="1090">
                  <c:v>5.3513000000000002</c:v>
                </c:pt>
                <c:pt idx="1091">
                  <c:v>5.4665999999999997</c:v>
                </c:pt>
                <c:pt idx="1092">
                  <c:v>5.8220999999999998</c:v>
                </c:pt>
                <c:pt idx="1093">
                  <c:v>5.5627000000000004</c:v>
                </c:pt>
                <c:pt idx="1094">
                  <c:v>5.0438999999999998</c:v>
                </c:pt>
                <c:pt idx="1095">
                  <c:v>4.9286000000000003</c:v>
                </c:pt>
                <c:pt idx="1096">
                  <c:v>5.0438999999999998</c:v>
                </c:pt>
                <c:pt idx="1097">
                  <c:v>4.6883999999999997</c:v>
                </c:pt>
                <c:pt idx="1098">
                  <c:v>4.5155000000000003</c:v>
                </c:pt>
                <c:pt idx="1099">
                  <c:v>4.4962999999999997</c:v>
                </c:pt>
                <c:pt idx="1100">
                  <c:v>4.9189999999999996</c:v>
                </c:pt>
                <c:pt idx="1101">
                  <c:v>5.0727000000000002</c:v>
                </c:pt>
                <c:pt idx="1102">
                  <c:v>5.2168000000000001</c:v>
                </c:pt>
                <c:pt idx="1103">
                  <c:v>5.3417000000000003</c:v>
                </c:pt>
                <c:pt idx="1104">
                  <c:v>5.5819000000000001</c:v>
                </c:pt>
                <c:pt idx="1105">
                  <c:v>5.5914999999999999</c:v>
                </c:pt>
                <c:pt idx="1106">
                  <c:v>5.6492000000000004</c:v>
                </c:pt>
                <c:pt idx="1107">
                  <c:v>5.726</c:v>
                </c:pt>
                <c:pt idx="1108">
                  <c:v>5.6971999999999996</c:v>
                </c:pt>
                <c:pt idx="1109">
                  <c:v>6.0719000000000003</c:v>
                </c:pt>
                <c:pt idx="1110">
                  <c:v>6.1967999999999996</c:v>
                </c:pt>
                <c:pt idx="1111">
                  <c:v>6.3121</c:v>
                </c:pt>
                <c:pt idx="1112">
                  <c:v>6.2927999999999997</c:v>
                </c:pt>
                <c:pt idx="1113">
                  <c:v>6.0815000000000001</c:v>
                </c:pt>
                <c:pt idx="1114">
                  <c:v>5.6106999999999996</c:v>
                </c:pt>
                <c:pt idx="1115">
                  <c:v>5.8700999999999999</c:v>
                </c:pt>
                <c:pt idx="1116">
                  <c:v>6.0719000000000003</c:v>
                </c:pt>
                <c:pt idx="1117">
                  <c:v>6.6963999999999997</c:v>
                </c:pt>
                <c:pt idx="1118">
                  <c:v>6.7732000000000001</c:v>
                </c:pt>
                <c:pt idx="1119">
                  <c:v>6.7732000000000001</c:v>
                </c:pt>
                <c:pt idx="1120">
                  <c:v>6.6675000000000004</c:v>
                </c:pt>
                <c:pt idx="1121">
                  <c:v>6.7827999999999999</c:v>
                </c:pt>
                <c:pt idx="1122">
                  <c:v>7.4745999999999997</c:v>
                </c:pt>
                <c:pt idx="1123">
                  <c:v>7.4745999999999997</c:v>
                </c:pt>
                <c:pt idx="1124">
                  <c:v>7.4745999999999997</c:v>
                </c:pt>
                <c:pt idx="1125">
                  <c:v>7.8011999999999997</c:v>
                </c:pt>
                <c:pt idx="1126">
                  <c:v>7.6186999999999996</c:v>
                </c:pt>
                <c:pt idx="1127">
                  <c:v>7.734</c:v>
                </c:pt>
                <c:pt idx="1128">
                  <c:v>7.8973000000000004</c:v>
                </c:pt>
                <c:pt idx="1129">
                  <c:v>7.5418000000000003</c:v>
                </c:pt>
                <c:pt idx="1130">
                  <c:v>7.3593000000000002</c:v>
                </c:pt>
                <c:pt idx="1131">
                  <c:v>7.6379000000000001</c:v>
                </c:pt>
                <c:pt idx="1132">
                  <c:v>7.5418000000000003</c:v>
                </c:pt>
                <c:pt idx="1133">
                  <c:v>7.7531999999999996</c:v>
                </c:pt>
                <c:pt idx="1134">
                  <c:v>7.6186999999999996</c:v>
                </c:pt>
                <c:pt idx="1135">
                  <c:v>7.4553000000000003</c:v>
                </c:pt>
                <c:pt idx="1136">
                  <c:v>7.7146999999999997</c:v>
                </c:pt>
                <c:pt idx="1137">
                  <c:v>7.9549000000000003</c:v>
                </c:pt>
                <c:pt idx="1138">
                  <c:v>7.9260999999999999</c:v>
                </c:pt>
                <c:pt idx="1139">
                  <c:v>8.0893999999999995</c:v>
                </c:pt>
                <c:pt idx="1140">
                  <c:v>8.2047000000000008</c:v>
                </c:pt>
                <c:pt idx="1141">
                  <c:v>8.2911999999999999</c:v>
                </c:pt>
                <c:pt idx="1142">
                  <c:v>8.5505999999999993</c:v>
                </c:pt>
                <c:pt idx="1143">
                  <c:v>8.4161000000000001</c:v>
                </c:pt>
                <c:pt idx="1144">
                  <c:v>8.32</c:v>
                </c:pt>
                <c:pt idx="1145">
                  <c:v>7.9356999999999998</c:v>
                </c:pt>
                <c:pt idx="1146">
                  <c:v>7.8780999999999999</c:v>
                </c:pt>
                <c:pt idx="1147">
                  <c:v>7.8780999999999999</c:v>
                </c:pt>
                <c:pt idx="1148">
                  <c:v>8.1182999999999996</c:v>
                </c:pt>
                <c:pt idx="1149">
                  <c:v>8.3391999999999999</c:v>
                </c:pt>
                <c:pt idx="1150">
                  <c:v>8.3583999999999996</c:v>
                </c:pt>
                <c:pt idx="1151">
                  <c:v>8.1279000000000003</c:v>
                </c:pt>
                <c:pt idx="1152">
                  <c:v>8.2431000000000001</c:v>
                </c:pt>
                <c:pt idx="1153">
                  <c:v>8.32</c:v>
                </c:pt>
                <c:pt idx="1154">
                  <c:v>8.3295999999999992</c:v>
                </c:pt>
                <c:pt idx="1155">
                  <c:v>8.4544999999999995</c:v>
                </c:pt>
                <c:pt idx="1156">
                  <c:v>8.2623999999999995</c:v>
                </c:pt>
                <c:pt idx="1157">
                  <c:v>8.2431000000000001</c:v>
                </c:pt>
                <c:pt idx="1158">
                  <c:v>8.4641000000000002</c:v>
                </c:pt>
                <c:pt idx="1159">
                  <c:v>8.4929000000000006</c:v>
                </c:pt>
                <c:pt idx="1160">
                  <c:v>8.2047000000000008</c:v>
                </c:pt>
                <c:pt idx="1161">
                  <c:v>8.1471</c:v>
                </c:pt>
                <c:pt idx="1162">
                  <c:v>8.2431000000000001</c:v>
                </c:pt>
                <c:pt idx="1163">
                  <c:v>8.0990000000000002</c:v>
                </c:pt>
                <c:pt idx="1164">
                  <c:v>8.1662999999999997</c:v>
                </c:pt>
                <c:pt idx="1165">
                  <c:v>8.3391999999999999</c:v>
                </c:pt>
                <c:pt idx="1166">
                  <c:v>8.4161000000000001</c:v>
                </c:pt>
                <c:pt idx="1167">
                  <c:v>8.5024999999999995</c:v>
                </c:pt>
                <c:pt idx="1168">
                  <c:v>8.2720000000000002</c:v>
                </c:pt>
                <c:pt idx="1169">
                  <c:v>8.1759000000000004</c:v>
                </c:pt>
                <c:pt idx="1170">
                  <c:v>7.9165000000000001</c:v>
                </c:pt>
                <c:pt idx="1171">
                  <c:v>8.0030000000000001</c:v>
                </c:pt>
                <c:pt idx="1172">
                  <c:v>8.2959999999999994</c:v>
                </c:pt>
                <c:pt idx="1173">
                  <c:v>8.1085999999999991</c:v>
                </c:pt>
                <c:pt idx="1174">
                  <c:v>7.9981999999999998</c:v>
                </c:pt>
                <c:pt idx="1175">
                  <c:v>8.3680000000000003</c:v>
                </c:pt>
                <c:pt idx="1176">
                  <c:v>8.3777000000000008</c:v>
                </c:pt>
                <c:pt idx="1177">
                  <c:v>8.4161000000000001</c:v>
                </c:pt>
                <c:pt idx="1178">
                  <c:v>8.6754999999999995</c:v>
                </c:pt>
                <c:pt idx="1179">
                  <c:v>8.5890000000000004</c:v>
                </c:pt>
                <c:pt idx="1180">
                  <c:v>8.7619000000000007</c:v>
                </c:pt>
                <c:pt idx="1181">
                  <c:v>8.4544999999999995</c:v>
                </c:pt>
                <c:pt idx="1182">
                  <c:v>8.5746000000000002</c:v>
                </c:pt>
                <c:pt idx="1183">
                  <c:v>8.4449000000000005</c:v>
                </c:pt>
                <c:pt idx="1184">
                  <c:v>8.5218000000000007</c:v>
                </c:pt>
                <c:pt idx="1185">
                  <c:v>8.3583999999999996</c:v>
                </c:pt>
                <c:pt idx="1186">
                  <c:v>8.4977</c:v>
                </c:pt>
                <c:pt idx="1187">
                  <c:v>8.2959999999999994</c:v>
                </c:pt>
                <c:pt idx="1188">
                  <c:v>8.5313999999999997</c:v>
                </c:pt>
                <c:pt idx="1189">
                  <c:v>8.7523</c:v>
                </c:pt>
                <c:pt idx="1190">
                  <c:v>9.2087000000000003</c:v>
                </c:pt>
                <c:pt idx="1191">
                  <c:v>9.3287999999999993</c:v>
                </c:pt>
                <c:pt idx="1192">
                  <c:v>9.3143999999999991</c:v>
                </c:pt>
                <c:pt idx="1193">
                  <c:v>9.4297000000000004</c:v>
                </c:pt>
                <c:pt idx="1194">
                  <c:v>9.2951999999999995</c:v>
                </c:pt>
                <c:pt idx="1195">
                  <c:v>9.3480000000000008</c:v>
                </c:pt>
                <c:pt idx="1196">
                  <c:v>9.6074000000000002</c:v>
                </c:pt>
                <c:pt idx="1197">
                  <c:v>9.6457999999999995</c:v>
                </c:pt>
                <c:pt idx="1198">
                  <c:v>9.8428000000000004</c:v>
                </c:pt>
                <c:pt idx="1199">
                  <c:v>10.284700000000001</c:v>
                </c:pt>
                <c:pt idx="1200">
                  <c:v>10.5009</c:v>
                </c:pt>
                <c:pt idx="1201">
                  <c:v>10.8756</c:v>
                </c:pt>
                <c:pt idx="1202">
                  <c:v>11.0677</c:v>
                </c:pt>
                <c:pt idx="1203">
                  <c:v>11.154199999999999</c:v>
                </c:pt>
                <c:pt idx="1204">
                  <c:v>11.043699999999999</c:v>
                </c:pt>
                <c:pt idx="1205">
                  <c:v>10.8468</c:v>
                </c:pt>
                <c:pt idx="1206">
                  <c:v>11.029299999999999</c:v>
                </c:pt>
                <c:pt idx="1207">
                  <c:v>11.255100000000001</c:v>
                </c:pt>
                <c:pt idx="1208">
                  <c:v>11.207000000000001</c:v>
                </c:pt>
                <c:pt idx="1209">
                  <c:v>11.096500000000001</c:v>
                </c:pt>
                <c:pt idx="1210">
                  <c:v>11.2262</c:v>
                </c:pt>
                <c:pt idx="1211">
                  <c:v>11.394399999999999</c:v>
                </c:pt>
                <c:pt idx="1212">
                  <c:v>11.255100000000001</c:v>
                </c:pt>
                <c:pt idx="1213">
                  <c:v>10.8371</c:v>
                </c:pt>
                <c:pt idx="1214">
                  <c:v>10.918799999999999</c:v>
                </c:pt>
                <c:pt idx="1215">
                  <c:v>10.89</c:v>
                </c:pt>
                <c:pt idx="1216">
                  <c:v>11.135</c:v>
                </c:pt>
                <c:pt idx="1217">
                  <c:v>11.490500000000001</c:v>
                </c:pt>
                <c:pt idx="1218">
                  <c:v>11.874700000000001</c:v>
                </c:pt>
                <c:pt idx="1219">
                  <c:v>12.2158</c:v>
                </c:pt>
                <c:pt idx="1220">
                  <c:v>12.1149</c:v>
                </c:pt>
                <c:pt idx="1221">
                  <c:v>12.047700000000001</c:v>
                </c:pt>
                <c:pt idx="1222">
                  <c:v>12.0717</c:v>
                </c:pt>
                <c:pt idx="1223">
                  <c:v>11.903600000000001</c:v>
                </c:pt>
                <c:pt idx="1224">
                  <c:v>11.682600000000001</c:v>
                </c:pt>
                <c:pt idx="1225">
                  <c:v>11.461600000000001</c:v>
                </c:pt>
                <c:pt idx="1226">
                  <c:v>11.5145</c:v>
                </c:pt>
                <c:pt idx="1227">
                  <c:v>11.6922</c:v>
                </c:pt>
                <c:pt idx="1228">
                  <c:v>11.8651</c:v>
                </c:pt>
                <c:pt idx="1229">
                  <c:v>11.8363</c:v>
                </c:pt>
                <c:pt idx="1230">
                  <c:v>11.942</c:v>
                </c:pt>
                <c:pt idx="1231">
                  <c:v>11.7402</c:v>
                </c:pt>
                <c:pt idx="1232">
                  <c:v>11.7498</c:v>
                </c:pt>
                <c:pt idx="1233">
                  <c:v>11.7402</c:v>
                </c:pt>
                <c:pt idx="1234">
                  <c:v>11.759499999999999</c:v>
                </c:pt>
                <c:pt idx="1235">
                  <c:v>11.826700000000001</c:v>
                </c:pt>
                <c:pt idx="1236">
                  <c:v>11.7979</c:v>
                </c:pt>
                <c:pt idx="1237">
                  <c:v>11.730600000000001</c:v>
                </c:pt>
                <c:pt idx="1238">
                  <c:v>11.5769</c:v>
                </c:pt>
                <c:pt idx="1239">
                  <c:v>11.721</c:v>
                </c:pt>
                <c:pt idx="1240">
                  <c:v>11.7835</c:v>
                </c:pt>
                <c:pt idx="1241">
                  <c:v>11.625</c:v>
                </c:pt>
                <c:pt idx="1242">
                  <c:v>11.572100000000001</c:v>
                </c:pt>
                <c:pt idx="1243">
                  <c:v>11.884399999999999</c:v>
                </c:pt>
                <c:pt idx="1244">
                  <c:v>11.860300000000001</c:v>
                </c:pt>
                <c:pt idx="1245">
                  <c:v>11.6538</c:v>
                </c:pt>
                <c:pt idx="1246">
                  <c:v>11.3271</c:v>
                </c:pt>
                <c:pt idx="1247">
                  <c:v>11.0581</c:v>
                </c:pt>
                <c:pt idx="1248">
                  <c:v>11.269500000000001</c:v>
                </c:pt>
                <c:pt idx="1249">
                  <c:v>11.625</c:v>
                </c:pt>
                <c:pt idx="1250">
                  <c:v>11.6153</c:v>
                </c:pt>
                <c:pt idx="1251">
                  <c:v>11.860300000000001</c:v>
                </c:pt>
                <c:pt idx="1252">
                  <c:v>11.7979</c:v>
                </c:pt>
                <c:pt idx="1253">
                  <c:v>11.807499999999999</c:v>
                </c:pt>
                <c:pt idx="1254">
                  <c:v>11.6538</c:v>
                </c:pt>
                <c:pt idx="1255">
                  <c:v>11.970800000000001</c:v>
                </c:pt>
                <c:pt idx="1256">
                  <c:v>11.9132</c:v>
                </c:pt>
                <c:pt idx="1257">
                  <c:v>11.7835</c:v>
                </c:pt>
                <c:pt idx="1258">
                  <c:v>12.0189</c:v>
                </c:pt>
                <c:pt idx="1259">
                  <c:v>11.9132</c:v>
                </c:pt>
                <c:pt idx="1260">
                  <c:v>12.0573</c:v>
                </c:pt>
                <c:pt idx="1261">
                  <c:v>11.951599999999999</c:v>
                </c:pt>
                <c:pt idx="1262">
                  <c:v>12.0093</c:v>
                </c:pt>
                <c:pt idx="1263">
                  <c:v>11.999599999999999</c:v>
                </c:pt>
                <c:pt idx="1264">
                  <c:v>11.980399999999999</c:v>
                </c:pt>
                <c:pt idx="1265">
                  <c:v>11.7018</c:v>
                </c:pt>
                <c:pt idx="1266">
                  <c:v>12.0861</c:v>
                </c:pt>
                <c:pt idx="1267">
                  <c:v>11.7402</c:v>
                </c:pt>
                <c:pt idx="1268">
                  <c:v>11.7498</c:v>
                </c:pt>
                <c:pt idx="1269">
                  <c:v>11.3752</c:v>
                </c:pt>
                <c:pt idx="1270">
                  <c:v>11.5001</c:v>
                </c:pt>
                <c:pt idx="1271">
                  <c:v>11.625</c:v>
                </c:pt>
                <c:pt idx="1272">
                  <c:v>11.6922</c:v>
                </c:pt>
                <c:pt idx="1273">
                  <c:v>11.932399999999999</c:v>
                </c:pt>
                <c:pt idx="1274">
                  <c:v>12.0573</c:v>
                </c:pt>
                <c:pt idx="1275">
                  <c:v>12.2927</c:v>
                </c:pt>
                <c:pt idx="1276">
                  <c:v>12.2879</c:v>
                </c:pt>
                <c:pt idx="1277">
                  <c:v>12.3695</c:v>
                </c:pt>
                <c:pt idx="1278">
                  <c:v>12.5761</c:v>
                </c:pt>
                <c:pt idx="1279">
                  <c:v>12.604900000000001</c:v>
                </c:pt>
                <c:pt idx="1280">
                  <c:v>12.652900000000001</c:v>
                </c:pt>
                <c:pt idx="1281">
                  <c:v>12.3887</c:v>
                </c:pt>
                <c:pt idx="1282">
                  <c:v>12.220599999999999</c:v>
                </c:pt>
                <c:pt idx="1283">
                  <c:v>12.528</c:v>
                </c:pt>
                <c:pt idx="1284">
                  <c:v>12.460800000000001</c:v>
                </c:pt>
                <c:pt idx="1285">
                  <c:v>12.48</c:v>
                </c:pt>
                <c:pt idx="1286">
                  <c:v>12.042899999999999</c:v>
                </c:pt>
                <c:pt idx="1287">
                  <c:v>12.2014</c:v>
                </c:pt>
                <c:pt idx="1288">
                  <c:v>12.0525</c:v>
                </c:pt>
                <c:pt idx="1289">
                  <c:v>12.2879</c:v>
                </c:pt>
                <c:pt idx="1290">
                  <c:v>12.2783</c:v>
                </c:pt>
                <c:pt idx="1291">
                  <c:v>12.345499999999999</c:v>
                </c:pt>
                <c:pt idx="1292">
                  <c:v>12.528</c:v>
                </c:pt>
                <c:pt idx="1293">
                  <c:v>12.489599999999999</c:v>
                </c:pt>
                <c:pt idx="1294">
                  <c:v>12.2446</c:v>
                </c:pt>
                <c:pt idx="1295">
                  <c:v>11.7883</c:v>
                </c:pt>
                <c:pt idx="1296">
                  <c:v>11.7883</c:v>
                </c:pt>
                <c:pt idx="1297">
                  <c:v>11.7018</c:v>
                </c:pt>
                <c:pt idx="1298">
                  <c:v>11.8507</c:v>
                </c:pt>
                <c:pt idx="1299">
                  <c:v>11.8171</c:v>
                </c:pt>
                <c:pt idx="1300">
                  <c:v>12.0573</c:v>
                </c:pt>
                <c:pt idx="1301">
                  <c:v>11.903600000000001</c:v>
                </c:pt>
                <c:pt idx="1302">
                  <c:v>11.860300000000001</c:v>
                </c:pt>
                <c:pt idx="1303">
                  <c:v>12.0717</c:v>
                </c:pt>
                <c:pt idx="1304">
                  <c:v>12.172599999999999</c:v>
                </c:pt>
                <c:pt idx="1305">
                  <c:v>12.345499999999999</c:v>
                </c:pt>
                <c:pt idx="1306">
                  <c:v>12.345499999999999</c:v>
                </c:pt>
                <c:pt idx="1307">
                  <c:v>12.297499999999999</c:v>
                </c:pt>
                <c:pt idx="1308">
                  <c:v>12.302300000000001</c:v>
                </c:pt>
                <c:pt idx="1309">
                  <c:v>12.2302</c:v>
                </c:pt>
                <c:pt idx="1310">
                  <c:v>12.2302</c:v>
                </c:pt>
                <c:pt idx="1311">
                  <c:v>12.2302</c:v>
                </c:pt>
                <c:pt idx="1312">
                  <c:v>12.460800000000001</c:v>
                </c:pt>
                <c:pt idx="1313">
                  <c:v>12.5473</c:v>
                </c:pt>
                <c:pt idx="1314">
                  <c:v>12.5953</c:v>
                </c:pt>
                <c:pt idx="1315">
                  <c:v>12.537699999999999</c:v>
                </c:pt>
                <c:pt idx="1316">
                  <c:v>12.633699999999999</c:v>
                </c:pt>
                <c:pt idx="1317">
                  <c:v>12.5473</c:v>
                </c:pt>
                <c:pt idx="1318">
                  <c:v>12.5425</c:v>
                </c:pt>
                <c:pt idx="1319">
                  <c:v>12.441599999999999</c:v>
                </c:pt>
                <c:pt idx="1320">
                  <c:v>12.460800000000001</c:v>
                </c:pt>
                <c:pt idx="1321">
                  <c:v>12.3071</c:v>
                </c:pt>
                <c:pt idx="1322">
                  <c:v>12.3071</c:v>
                </c:pt>
                <c:pt idx="1323">
                  <c:v>12.4224</c:v>
                </c:pt>
                <c:pt idx="1324">
                  <c:v>12.0861</c:v>
                </c:pt>
                <c:pt idx="1325">
                  <c:v>11.721</c:v>
                </c:pt>
                <c:pt idx="1326">
                  <c:v>11.673</c:v>
                </c:pt>
                <c:pt idx="1327">
                  <c:v>11.452</c:v>
                </c:pt>
                <c:pt idx="1328">
                  <c:v>11.557700000000001</c:v>
                </c:pt>
                <c:pt idx="1329">
                  <c:v>10.822699999999999</c:v>
                </c:pt>
                <c:pt idx="1330">
                  <c:v>10.5441</c:v>
                </c:pt>
                <c:pt idx="1331">
                  <c:v>10.664199999999999</c:v>
                </c:pt>
                <c:pt idx="1332">
                  <c:v>10.678599999999999</c:v>
                </c:pt>
                <c:pt idx="1333">
                  <c:v>10.7987</c:v>
                </c:pt>
                <c:pt idx="1334">
                  <c:v>10.347200000000001</c:v>
                </c:pt>
                <c:pt idx="1335">
                  <c:v>9.5670000000000002</c:v>
                </c:pt>
                <c:pt idx="1336">
                  <c:v>9.2912999999999997</c:v>
                </c:pt>
                <c:pt idx="1337">
                  <c:v>9.3451000000000004</c:v>
                </c:pt>
                <c:pt idx="1338">
                  <c:v>9.4430999999999994</c:v>
                </c:pt>
                <c:pt idx="1339">
                  <c:v>9.7611000000000008</c:v>
                </c:pt>
                <c:pt idx="1340">
                  <c:v>9.5977999999999994</c:v>
                </c:pt>
                <c:pt idx="1341">
                  <c:v>9.5517000000000003</c:v>
                </c:pt>
                <c:pt idx="1342">
                  <c:v>9.6074000000000002</c:v>
                </c:pt>
                <c:pt idx="1343">
                  <c:v>9.7035</c:v>
                </c:pt>
                <c:pt idx="1344">
                  <c:v>9.7515000000000001</c:v>
                </c:pt>
                <c:pt idx="1345">
                  <c:v>9.7754999999999992</c:v>
                </c:pt>
                <c:pt idx="1346">
                  <c:v>9.8187999999999995</c:v>
                </c:pt>
                <c:pt idx="1347">
                  <c:v>9.7179000000000002</c:v>
                </c:pt>
                <c:pt idx="1348">
                  <c:v>9.3690999999999995</c:v>
                </c:pt>
                <c:pt idx="1349">
                  <c:v>9.2039000000000009</c:v>
                </c:pt>
                <c:pt idx="1350">
                  <c:v>9.0175000000000001</c:v>
                </c:pt>
                <c:pt idx="1351">
                  <c:v>9.1751000000000005</c:v>
                </c:pt>
                <c:pt idx="1352">
                  <c:v>9.2067999999999994</c:v>
                </c:pt>
                <c:pt idx="1353">
                  <c:v>9.3557000000000006</c:v>
                </c:pt>
                <c:pt idx="1354">
                  <c:v>9.5276999999999994</c:v>
                </c:pt>
                <c:pt idx="1355">
                  <c:v>9.6649999999999991</c:v>
                </c:pt>
                <c:pt idx="1356">
                  <c:v>10.049300000000001</c:v>
                </c:pt>
                <c:pt idx="1357">
                  <c:v>10.1935</c:v>
                </c:pt>
                <c:pt idx="1358">
                  <c:v>10.0974</c:v>
                </c:pt>
                <c:pt idx="1359">
                  <c:v>10.2319</c:v>
                </c:pt>
                <c:pt idx="1360">
                  <c:v>10.154999999999999</c:v>
                </c:pt>
                <c:pt idx="1361">
                  <c:v>10.1646</c:v>
                </c:pt>
                <c:pt idx="1362">
                  <c:v>10.0589</c:v>
                </c:pt>
                <c:pt idx="1363">
                  <c:v>10.1694</c:v>
                </c:pt>
                <c:pt idx="1364">
                  <c:v>10.2319</c:v>
                </c:pt>
                <c:pt idx="1365">
                  <c:v>10.049300000000001</c:v>
                </c:pt>
                <c:pt idx="1366">
                  <c:v>9.9244000000000003</c:v>
                </c:pt>
                <c:pt idx="1367">
                  <c:v>9.7850999999999999</c:v>
                </c:pt>
                <c:pt idx="1368">
                  <c:v>9.9581</c:v>
                </c:pt>
                <c:pt idx="1369">
                  <c:v>9.8236000000000008</c:v>
                </c:pt>
                <c:pt idx="1370">
                  <c:v>10.0541</c:v>
                </c:pt>
                <c:pt idx="1371">
                  <c:v>10.0253</c:v>
                </c:pt>
                <c:pt idx="1372">
                  <c:v>9.9821000000000009</c:v>
                </c:pt>
                <c:pt idx="1373">
                  <c:v>9.8187999999999995</c:v>
                </c:pt>
                <c:pt idx="1374">
                  <c:v>9.7323000000000004</c:v>
                </c:pt>
                <c:pt idx="1375">
                  <c:v>9.9725000000000001</c:v>
                </c:pt>
                <c:pt idx="1376">
                  <c:v>9.9725000000000001</c:v>
                </c:pt>
                <c:pt idx="1377">
                  <c:v>10.126200000000001</c:v>
                </c:pt>
                <c:pt idx="1378">
                  <c:v>10.4336</c:v>
                </c:pt>
                <c:pt idx="1379">
                  <c:v>10.375999999999999</c:v>
                </c:pt>
                <c:pt idx="1380">
                  <c:v>10.7699</c:v>
                </c:pt>
                <c:pt idx="1381">
                  <c:v>10.745900000000001</c:v>
                </c:pt>
                <c:pt idx="1382">
                  <c:v>10.808299999999999</c:v>
                </c:pt>
                <c:pt idx="1383">
                  <c:v>10.7987</c:v>
                </c:pt>
                <c:pt idx="1384">
                  <c:v>10.870799999999999</c:v>
                </c:pt>
                <c:pt idx="1385">
                  <c:v>10.616199999999999</c:v>
                </c:pt>
                <c:pt idx="1386">
                  <c:v>10.5777</c:v>
                </c:pt>
                <c:pt idx="1387">
                  <c:v>10.7507</c:v>
                </c:pt>
                <c:pt idx="1388">
                  <c:v>10.4625</c:v>
                </c:pt>
                <c:pt idx="1389">
                  <c:v>10.1358</c:v>
                </c:pt>
                <c:pt idx="1390">
                  <c:v>10.203099999999999</c:v>
                </c:pt>
                <c:pt idx="1391">
                  <c:v>10.284700000000001</c:v>
                </c:pt>
                <c:pt idx="1392">
                  <c:v>9.6938999999999993</c:v>
                </c:pt>
                <c:pt idx="1393">
                  <c:v>9.2326999999999995</c:v>
                </c:pt>
                <c:pt idx="1394">
                  <c:v>9.5296000000000003</c:v>
                </c:pt>
                <c:pt idx="1395">
                  <c:v>9.5526</c:v>
                </c:pt>
                <c:pt idx="1396">
                  <c:v>9.4536999999999995</c:v>
                </c:pt>
                <c:pt idx="1397">
                  <c:v>8.7360000000000007</c:v>
                </c:pt>
                <c:pt idx="1398">
                  <c:v>8.4169999999999998</c:v>
                </c:pt>
                <c:pt idx="1399">
                  <c:v>8.0164000000000009</c:v>
                </c:pt>
                <c:pt idx="1400">
                  <c:v>7.7157</c:v>
                </c:pt>
                <c:pt idx="1401">
                  <c:v>9.4153000000000002</c:v>
                </c:pt>
                <c:pt idx="1402">
                  <c:v>9.1270000000000007</c:v>
                </c:pt>
                <c:pt idx="1403">
                  <c:v>9.2202000000000002</c:v>
                </c:pt>
                <c:pt idx="1404">
                  <c:v>9.1270000000000007</c:v>
                </c:pt>
                <c:pt idx="1405">
                  <c:v>8.4352999999999998</c:v>
                </c:pt>
                <c:pt idx="1406">
                  <c:v>8.2853999999999992</c:v>
                </c:pt>
                <c:pt idx="1407">
                  <c:v>8.6754999999999995</c:v>
                </c:pt>
                <c:pt idx="1408">
                  <c:v>8.3459000000000003</c:v>
                </c:pt>
                <c:pt idx="1409">
                  <c:v>8.1297999999999995</c:v>
                </c:pt>
                <c:pt idx="1410">
                  <c:v>8.3843999999999994</c:v>
                </c:pt>
                <c:pt idx="1411">
                  <c:v>8.2142999999999997</c:v>
                </c:pt>
                <c:pt idx="1412">
                  <c:v>7.8464</c:v>
                </c:pt>
                <c:pt idx="1413">
                  <c:v>7.8685</c:v>
                </c:pt>
                <c:pt idx="1414">
                  <c:v>8.1567000000000007</c:v>
                </c:pt>
                <c:pt idx="1415">
                  <c:v>8.2864000000000004</c:v>
                </c:pt>
                <c:pt idx="1416">
                  <c:v>8.1854999999999993</c:v>
                </c:pt>
                <c:pt idx="1417">
                  <c:v>8.0683000000000007</c:v>
                </c:pt>
                <c:pt idx="1418">
                  <c:v>7.9664999999999999</c:v>
                </c:pt>
                <c:pt idx="1419">
                  <c:v>7.9367000000000001</c:v>
                </c:pt>
                <c:pt idx="1420">
                  <c:v>7.3939000000000004</c:v>
                </c:pt>
                <c:pt idx="1421">
                  <c:v>7.2458999999999998</c:v>
                </c:pt>
                <c:pt idx="1422">
                  <c:v>7.1151999999999997</c:v>
                </c:pt>
                <c:pt idx="1423">
                  <c:v>7.3361999999999998</c:v>
                </c:pt>
                <c:pt idx="1424">
                  <c:v>7.7099000000000002</c:v>
                </c:pt>
                <c:pt idx="1425">
                  <c:v>8.1374999999999993</c:v>
                </c:pt>
                <c:pt idx="1426">
                  <c:v>8.2239000000000004</c:v>
                </c:pt>
                <c:pt idx="1427">
                  <c:v>8.3930000000000007</c:v>
                </c:pt>
                <c:pt idx="1428">
                  <c:v>8.4074000000000009</c:v>
                </c:pt>
                <c:pt idx="1429">
                  <c:v>8.516</c:v>
                </c:pt>
                <c:pt idx="1430">
                  <c:v>8.9924999999999997</c:v>
                </c:pt>
                <c:pt idx="1431">
                  <c:v>9.0405999999999995</c:v>
                </c:pt>
                <c:pt idx="1432">
                  <c:v>8.8840000000000003</c:v>
                </c:pt>
                <c:pt idx="1433">
                  <c:v>8.7658000000000005</c:v>
                </c:pt>
                <c:pt idx="1434">
                  <c:v>8.4257000000000009</c:v>
                </c:pt>
                <c:pt idx="1435">
                  <c:v>8.4708000000000006</c:v>
                </c:pt>
                <c:pt idx="1436">
                  <c:v>8.6486000000000001</c:v>
                </c:pt>
                <c:pt idx="1437">
                  <c:v>8.0221999999999998</c:v>
                </c:pt>
                <c:pt idx="1438">
                  <c:v>8.2738999999999994</c:v>
                </c:pt>
                <c:pt idx="1439">
                  <c:v>8.1777999999999995</c:v>
                </c:pt>
                <c:pt idx="1440">
                  <c:v>8.1854999999999993</c:v>
                </c:pt>
                <c:pt idx="1441">
                  <c:v>8.1471</c:v>
                </c:pt>
                <c:pt idx="1442">
                  <c:v>8.4641000000000002</c:v>
                </c:pt>
                <c:pt idx="1443">
                  <c:v>8.9934999999999992</c:v>
                </c:pt>
                <c:pt idx="1444">
                  <c:v>9.1751000000000005</c:v>
                </c:pt>
                <c:pt idx="1445">
                  <c:v>9.2711000000000006</c:v>
                </c:pt>
                <c:pt idx="1446">
                  <c:v>9.1442999999999994</c:v>
                </c:pt>
                <c:pt idx="1447">
                  <c:v>9.3960000000000008</c:v>
                </c:pt>
                <c:pt idx="1448">
                  <c:v>9.3950999999999993</c:v>
                </c:pt>
                <c:pt idx="1449">
                  <c:v>9.1943000000000001</c:v>
                </c:pt>
                <c:pt idx="1450">
                  <c:v>9.0405999999999995</c:v>
                </c:pt>
                <c:pt idx="1451">
                  <c:v>8.9541000000000004</c:v>
                </c:pt>
                <c:pt idx="1452">
                  <c:v>9.1250999999999998</c:v>
                </c:pt>
                <c:pt idx="1453">
                  <c:v>9.0549999999999997</c:v>
                </c:pt>
                <c:pt idx="1454">
                  <c:v>9.3643000000000001</c:v>
                </c:pt>
                <c:pt idx="1455">
                  <c:v>9.4536999999999995</c:v>
                </c:pt>
                <c:pt idx="1456">
                  <c:v>9.6938999999999993</c:v>
                </c:pt>
                <c:pt idx="1457">
                  <c:v>10.154999999999999</c:v>
                </c:pt>
                <c:pt idx="1458">
                  <c:v>10.1022</c:v>
                </c:pt>
                <c:pt idx="1459">
                  <c:v>10.063800000000001</c:v>
                </c:pt>
                <c:pt idx="1460">
                  <c:v>9.9291999999999998</c:v>
                </c:pt>
                <c:pt idx="1461">
                  <c:v>10.2943</c:v>
                </c:pt>
                <c:pt idx="1462">
                  <c:v>10.366400000000001</c:v>
                </c:pt>
                <c:pt idx="1463">
                  <c:v>10.3376</c:v>
                </c:pt>
                <c:pt idx="1464">
                  <c:v>10.299099999999999</c:v>
                </c:pt>
                <c:pt idx="1465">
                  <c:v>10.092599999999999</c:v>
                </c:pt>
                <c:pt idx="1466">
                  <c:v>10.2127</c:v>
                </c:pt>
                <c:pt idx="1467">
                  <c:v>10.159800000000001</c:v>
                </c:pt>
                <c:pt idx="1468">
                  <c:v>9.6938999999999993</c:v>
                </c:pt>
                <c:pt idx="1469">
                  <c:v>9.6170000000000009</c:v>
                </c:pt>
                <c:pt idx="1470">
                  <c:v>9.4978999999999996</c:v>
                </c:pt>
                <c:pt idx="1471">
                  <c:v>9.4153000000000002</c:v>
                </c:pt>
                <c:pt idx="1472">
                  <c:v>9.5594000000000001</c:v>
                </c:pt>
                <c:pt idx="1473">
                  <c:v>9.5738000000000003</c:v>
                </c:pt>
                <c:pt idx="1474">
                  <c:v>9.4459999999999997</c:v>
                </c:pt>
                <c:pt idx="1475">
                  <c:v>9.2904</c:v>
                </c:pt>
                <c:pt idx="1476">
                  <c:v>9.4450000000000003</c:v>
                </c:pt>
                <c:pt idx="1477">
                  <c:v>9.2518999999999991</c:v>
                </c:pt>
                <c:pt idx="1478">
                  <c:v>8.9934999999999992</c:v>
                </c:pt>
                <c:pt idx="1479">
                  <c:v>9.0693999999999999</c:v>
                </c:pt>
                <c:pt idx="1480">
                  <c:v>9.1338000000000008</c:v>
                </c:pt>
                <c:pt idx="1481">
                  <c:v>9.1270000000000007</c:v>
                </c:pt>
                <c:pt idx="1482">
                  <c:v>9.1424000000000003</c:v>
                </c:pt>
                <c:pt idx="1483">
                  <c:v>9.5478000000000005</c:v>
                </c:pt>
                <c:pt idx="1484">
                  <c:v>9.5016999999999996</c:v>
                </c:pt>
                <c:pt idx="1485">
                  <c:v>9.5853000000000002</c:v>
                </c:pt>
                <c:pt idx="1486">
                  <c:v>9.5891000000000002</c:v>
                </c:pt>
                <c:pt idx="1487">
                  <c:v>9.3806999999999992</c:v>
                </c:pt>
                <c:pt idx="1488">
                  <c:v>9.4633000000000003</c:v>
                </c:pt>
                <c:pt idx="1489">
                  <c:v>9.6457999999999995</c:v>
                </c:pt>
                <c:pt idx="1490">
                  <c:v>9.6362000000000005</c:v>
                </c:pt>
                <c:pt idx="1491">
                  <c:v>9.7995000000000001</c:v>
                </c:pt>
                <c:pt idx="1492">
                  <c:v>9.8187999999999995</c:v>
                </c:pt>
                <c:pt idx="1493">
                  <c:v>9.7562999999999995</c:v>
                </c:pt>
                <c:pt idx="1494">
                  <c:v>9.7323000000000004</c:v>
                </c:pt>
                <c:pt idx="1495">
                  <c:v>9.6121999999999996</c:v>
                </c:pt>
                <c:pt idx="1496">
                  <c:v>9.7898999999999994</c:v>
                </c:pt>
                <c:pt idx="1497">
                  <c:v>9.8331999999999997</c:v>
                </c:pt>
                <c:pt idx="1498">
                  <c:v>9.7035</c:v>
                </c:pt>
                <c:pt idx="1499">
                  <c:v>9.6746999999999996</c:v>
                </c:pt>
                <c:pt idx="1500">
                  <c:v>9.91</c:v>
                </c:pt>
                <c:pt idx="1501">
                  <c:v>9.7370999999999999</c:v>
                </c:pt>
                <c:pt idx="1502">
                  <c:v>9.6265999999999998</c:v>
                </c:pt>
                <c:pt idx="1503">
                  <c:v>9.4441000000000006</c:v>
                </c:pt>
                <c:pt idx="1504">
                  <c:v>9.5160999999999998</c:v>
                </c:pt>
                <c:pt idx="1505">
                  <c:v>9.3690999999999995</c:v>
                </c:pt>
                <c:pt idx="1506">
                  <c:v>9.2702000000000009</c:v>
                </c:pt>
                <c:pt idx="1507">
                  <c:v>9.5833999999999993</c:v>
                </c:pt>
                <c:pt idx="1508">
                  <c:v>9.5871999999999993</c:v>
                </c:pt>
                <c:pt idx="1509">
                  <c:v>9.5401000000000007</c:v>
                </c:pt>
                <c:pt idx="1510">
                  <c:v>9.5104000000000006</c:v>
                </c:pt>
                <c:pt idx="1511">
                  <c:v>9.3518000000000008</c:v>
                </c:pt>
                <c:pt idx="1512">
                  <c:v>9.3192000000000004</c:v>
                </c:pt>
                <c:pt idx="1513">
                  <c:v>9.5401000000000007</c:v>
                </c:pt>
                <c:pt idx="1514">
                  <c:v>9.3796999999999997</c:v>
                </c:pt>
                <c:pt idx="1515">
                  <c:v>9.4921000000000006</c:v>
                </c:pt>
                <c:pt idx="1516">
                  <c:v>9.5305</c:v>
                </c:pt>
                <c:pt idx="1517">
                  <c:v>9.5911000000000008</c:v>
                </c:pt>
                <c:pt idx="1518">
                  <c:v>9.5977999999999994</c:v>
                </c:pt>
                <c:pt idx="1519">
                  <c:v>9.4153000000000002</c:v>
                </c:pt>
                <c:pt idx="1520">
                  <c:v>9.3932000000000002</c:v>
                </c:pt>
                <c:pt idx="1521">
                  <c:v>9.2835999999999999</c:v>
                </c:pt>
                <c:pt idx="1522">
                  <c:v>9.2558000000000007</c:v>
                </c:pt>
                <c:pt idx="1523">
                  <c:v>9.0233000000000008</c:v>
                </c:pt>
                <c:pt idx="1524">
                  <c:v>8.9733000000000001</c:v>
                </c:pt>
                <c:pt idx="1525">
                  <c:v>9.0790000000000006</c:v>
                </c:pt>
                <c:pt idx="1526">
                  <c:v>8.7523</c:v>
                </c:pt>
                <c:pt idx="1527">
                  <c:v>8.8513000000000002</c:v>
                </c:pt>
                <c:pt idx="1528">
                  <c:v>8.5457999999999998</c:v>
                </c:pt>
                <c:pt idx="1529">
                  <c:v>8.4832999999999998</c:v>
                </c:pt>
                <c:pt idx="1530">
                  <c:v>8.375</c:v>
                </c:pt>
                <c:pt idx="1531">
                  <c:v>8.25</c:v>
                </c:pt>
                <c:pt idx="1532">
                  <c:v>8.3729999999999993</c:v>
                </c:pt>
                <c:pt idx="1533">
                  <c:v>8.1460000000000008</c:v>
                </c:pt>
                <c:pt idx="1534">
                  <c:v>8.0850000000000009</c:v>
                </c:pt>
                <c:pt idx="1535">
                  <c:v>8.3170000000000002</c:v>
                </c:pt>
                <c:pt idx="1536">
                  <c:v>8.4239999999999995</c:v>
                </c:pt>
                <c:pt idx="1537">
                  <c:v>8.1850000000000005</c:v>
                </c:pt>
                <c:pt idx="1538">
                  <c:v>8.2200000000000006</c:v>
                </c:pt>
                <c:pt idx="1539">
                  <c:v>8.34</c:v>
                </c:pt>
                <c:pt idx="1540">
                  <c:v>8.26</c:v>
                </c:pt>
                <c:pt idx="1541">
                  <c:v>7.94</c:v>
                </c:pt>
                <c:pt idx="1542">
                  <c:v>7.63</c:v>
                </c:pt>
                <c:pt idx="1543">
                  <c:v>7.6989999999999998</c:v>
                </c:pt>
                <c:pt idx="1544">
                  <c:v>7.74</c:v>
                </c:pt>
                <c:pt idx="1545">
                  <c:v>7.5549999999999997</c:v>
                </c:pt>
                <c:pt idx="1546">
                  <c:v>7.2290000000000001</c:v>
                </c:pt>
                <c:pt idx="1547">
                  <c:v>7.077</c:v>
                </c:pt>
                <c:pt idx="1548">
                  <c:v>7.593</c:v>
                </c:pt>
                <c:pt idx="1549">
                  <c:v>7.9080000000000004</c:v>
                </c:pt>
                <c:pt idx="1550">
                  <c:v>8.0079999999999991</c:v>
                </c:pt>
                <c:pt idx="1551">
                  <c:v>7.7750000000000004</c:v>
                </c:pt>
                <c:pt idx="1552">
                  <c:v>7.76</c:v>
                </c:pt>
                <c:pt idx="1553">
                  <c:v>7.99</c:v>
                </c:pt>
                <c:pt idx="1554">
                  <c:v>8.1539999999999999</c:v>
                </c:pt>
                <c:pt idx="1555">
                  <c:v>8.0459999999999994</c:v>
                </c:pt>
                <c:pt idx="1556">
                  <c:v>8.0120000000000005</c:v>
                </c:pt>
                <c:pt idx="1557">
                  <c:v>7.99</c:v>
                </c:pt>
                <c:pt idx="1558">
                  <c:v>7.8319999999999999</c:v>
                </c:pt>
                <c:pt idx="1559">
                  <c:v>7.8</c:v>
                </c:pt>
                <c:pt idx="1560">
                  <c:v>7.59</c:v>
                </c:pt>
                <c:pt idx="1561">
                  <c:v>7.7110000000000003</c:v>
                </c:pt>
                <c:pt idx="1562">
                  <c:v>7.9480000000000004</c:v>
                </c:pt>
                <c:pt idx="1563">
                  <c:v>7.9050000000000002</c:v>
                </c:pt>
                <c:pt idx="1564">
                  <c:v>7.81</c:v>
                </c:pt>
                <c:pt idx="1565">
                  <c:v>7.81</c:v>
                </c:pt>
                <c:pt idx="1566">
                  <c:v>7.63</c:v>
                </c:pt>
                <c:pt idx="1567">
                  <c:v>7.61</c:v>
                </c:pt>
                <c:pt idx="1568">
                  <c:v>7.6639999999999997</c:v>
                </c:pt>
                <c:pt idx="1569">
                  <c:v>7.56</c:v>
                </c:pt>
                <c:pt idx="1570">
                  <c:v>7.56</c:v>
                </c:pt>
                <c:pt idx="1571">
                  <c:v>7.6</c:v>
                </c:pt>
                <c:pt idx="1572">
                  <c:v>7.6</c:v>
                </c:pt>
                <c:pt idx="1573">
                  <c:v>7.5030000000000001</c:v>
                </c:pt>
                <c:pt idx="1574">
                  <c:v>7.3410000000000002</c:v>
                </c:pt>
                <c:pt idx="1575">
                  <c:v>7.1559999999999997</c:v>
                </c:pt>
                <c:pt idx="1576">
                  <c:v>6.92</c:v>
                </c:pt>
                <c:pt idx="1577">
                  <c:v>7.07</c:v>
                </c:pt>
                <c:pt idx="1578">
                  <c:v>7.7690000000000001</c:v>
                </c:pt>
                <c:pt idx="1579">
                  <c:v>8.26</c:v>
                </c:pt>
                <c:pt idx="1580">
                  <c:v>8.3339999999999996</c:v>
                </c:pt>
                <c:pt idx="1581">
                  <c:v>8.202</c:v>
                </c:pt>
                <c:pt idx="1582">
                  <c:v>8.6430000000000007</c:v>
                </c:pt>
                <c:pt idx="1583">
                  <c:v>8.6579999999999995</c:v>
                </c:pt>
                <c:pt idx="1584">
                  <c:v>8.7750000000000004</c:v>
                </c:pt>
                <c:pt idx="1585">
                  <c:v>9.07</c:v>
                </c:pt>
                <c:pt idx="1586">
                  <c:v>9.08</c:v>
                </c:pt>
                <c:pt idx="1587">
                  <c:v>8.8149999999999995</c:v>
                </c:pt>
                <c:pt idx="1588">
                  <c:v>8.8070000000000004</c:v>
                </c:pt>
                <c:pt idx="1589">
                  <c:v>9.08</c:v>
                </c:pt>
                <c:pt idx="1590">
                  <c:v>8.8940000000000001</c:v>
                </c:pt>
                <c:pt idx="1591">
                  <c:v>8.9670000000000005</c:v>
                </c:pt>
                <c:pt idx="1592">
                  <c:v>9.3070000000000004</c:v>
                </c:pt>
                <c:pt idx="1593">
                  <c:v>9.2940000000000005</c:v>
                </c:pt>
                <c:pt idx="1594">
                  <c:v>9.0269999999999992</c:v>
                </c:pt>
                <c:pt idx="1595">
                  <c:v>8.9280000000000008</c:v>
                </c:pt>
                <c:pt idx="1596">
                  <c:v>9.0299999999999994</c:v>
                </c:pt>
                <c:pt idx="1597">
                  <c:v>9.0500000000000007</c:v>
                </c:pt>
                <c:pt idx="1598">
                  <c:v>9.0109999999999992</c:v>
                </c:pt>
                <c:pt idx="1599">
                  <c:v>8.8260000000000005</c:v>
                </c:pt>
                <c:pt idx="1600">
                  <c:v>8.9350000000000005</c:v>
                </c:pt>
                <c:pt idx="1601">
                  <c:v>8.85</c:v>
                </c:pt>
                <c:pt idx="1602">
                  <c:v>8.968</c:v>
                </c:pt>
                <c:pt idx="1603">
                  <c:v>9.3320000000000007</c:v>
                </c:pt>
                <c:pt idx="1604">
                  <c:v>9.4290000000000003</c:v>
                </c:pt>
                <c:pt idx="1605">
                  <c:v>9.3290000000000006</c:v>
                </c:pt>
                <c:pt idx="1606">
                  <c:v>9.0500000000000007</c:v>
                </c:pt>
                <c:pt idx="1607">
                  <c:v>8.9079999999999995</c:v>
                </c:pt>
                <c:pt idx="1608">
                  <c:v>8.8330000000000002</c:v>
                </c:pt>
                <c:pt idx="1609">
                  <c:v>8.7590000000000003</c:v>
                </c:pt>
                <c:pt idx="1610">
                  <c:v>8.9689999999999994</c:v>
                </c:pt>
                <c:pt idx="1611">
                  <c:v>8.9459999999999997</c:v>
                </c:pt>
                <c:pt idx="1612">
                  <c:v>8.8219999999999992</c:v>
                </c:pt>
                <c:pt idx="1613">
                  <c:v>8.7230000000000008</c:v>
                </c:pt>
                <c:pt idx="1614">
                  <c:v>8.6010000000000009</c:v>
                </c:pt>
                <c:pt idx="1615">
                  <c:v>8.4990000000000006</c:v>
                </c:pt>
                <c:pt idx="1616">
                  <c:v>8.3840000000000003</c:v>
                </c:pt>
                <c:pt idx="1617">
                  <c:v>8.4789999999999992</c:v>
                </c:pt>
                <c:pt idx="1618">
                  <c:v>8.5559999999999992</c:v>
                </c:pt>
                <c:pt idx="1619">
                  <c:v>8.4079999999999995</c:v>
                </c:pt>
                <c:pt idx="1620">
                  <c:v>8.52</c:v>
                </c:pt>
                <c:pt idx="1621">
                  <c:v>8.89</c:v>
                </c:pt>
                <c:pt idx="1622">
                  <c:v>8.5359999999999996</c:v>
                </c:pt>
                <c:pt idx="1623">
                  <c:v>8.6649999999999991</c:v>
                </c:pt>
                <c:pt idx="1624">
                  <c:v>8.58</c:v>
                </c:pt>
                <c:pt idx="1625">
                  <c:v>8.85</c:v>
                </c:pt>
                <c:pt idx="1626">
                  <c:v>8.94</c:v>
                </c:pt>
                <c:pt idx="1627">
                  <c:v>8.9499999999999993</c:v>
                </c:pt>
                <c:pt idx="1628">
                  <c:v>9.0589999999999993</c:v>
                </c:pt>
                <c:pt idx="1629">
                  <c:v>8.9469999999999992</c:v>
                </c:pt>
                <c:pt idx="1630">
                  <c:v>8.9849999999999994</c:v>
                </c:pt>
                <c:pt idx="1631">
                  <c:v>8.85</c:v>
                </c:pt>
                <c:pt idx="1632">
                  <c:v>8.82</c:v>
                </c:pt>
                <c:pt idx="1633">
                  <c:v>8.5609999999999999</c:v>
                </c:pt>
                <c:pt idx="1634">
                  <c:v>8.6240000000000006</c:v>
                </c:pt>
                <c:pt idx="1635">
                  <c:v>8.6199999999999992</c:v>
                </c:pt>
                <c:pt idx="1636">
                  <c:v>8.5259999999999998</c:v>
                </c:pt>
                <c:pt idx="1637">
                  <c:v>8.7970000000000006</c:v>
                </c:pt>
                <c:pt idx="1638">
                  <c:v>8.8209999999999997</c:v>
                </c:pt>
                <c:pt idx="1639">
                  <c:v>8.7899999999999991</c:v>
                </c:pt>
                <c:pt idx="1640">
                  <c:v>8.798</c:v>
                </c:pt>
                <c:pt idx="1641">
                  <c:v>8.7129999999999992</c:v>
                </c:pt>
                <c:pt idx="1642">
                  <c:v>8.6660000000000004</c:v>
                </c:pt>
                <c:pt idx="1643">
                  <c:v>8.4390000000000001</c:v>
                </c:pt>
                <c:pt idx="1644">
                  <c:v>8.3109999999999999</c:v>
                </c:pt>
                <c:pt idx="1645">
                  <c:v>8.07</c:v>
                </c:pt>
                <c:pt idx="1646">
                  <c:v>8.1270000000000007</c:v>
                </c:pt>
                <c:pt idx="1647">
                  <c:v>8.2759999999999998</c:v>
                </c:pt>
                <c:pt idx="1648">
                  <c:v>8.3859999999999992</c:v>
                </c:pt>
                <c:pt idx="1649">
                  <c:v>8.3859999999999992</c:v>
                </c:pt>
                <c:pt idx="1650">
                  <c:v>8.3859999999999992</c:v>
                </c:pt>
                <c:pt idx="1651">
                  <c:v>8.4139999999999997</c:v>
                </c:pt>
                <c:pt idx="1652">
                  <c:v>8.5280000000000005</c:v>
                </c:pt>
                <c:pt idx="1653">
                  <c:v>8.6560000000000006</c:v>
                </c:pt>
                <c:pt idx="1654">
                  <c:v>8.66</c:v>
                </c:pt>
                <c:pt idx="1655">
                  <c:v>8.7140000000000004</c:v>
                </c:pt>
                <c:pt idx="1656">
                  <c:v>8.6620000000000008</c:v>
                </c:pt>
                <c:pt idx="1657">
                  <c:v>8.5549999999999997</c:v>
                </c:pt>
                <c:pt idx="1658">
                  <c:v>8.4260000000000002</c:v>
                </c:pt>
                <c:pt idx="1659">
                  <c:v>8.4390000000000001</c:v>
                </c:pt>
                <c:pt idx="1660">
                  <c:v>8.1850000000000005</c:v>
                </c:pt>
                <c:pt idx="1661">
                  <c:v>8.2460000000000004</c:v>
                </c:pt>
                <c:pt idx="1662">
                  <c:v>8.2759999999999998</c:v>
                </c:pt>
                <c:pt idx="1663">
                  <c:v>8.1999999999999993</c:v>
                </c:pt>
                <c:pt idx="1664">
                  <c:v>8.0419999999999998</c:v>
                </c:pt>
                <c:pt idx="1665">
                  <c:v>8.0939999999999994</c:v>
                </c:pt>
                <c:pt idx="1666">
                  <c:v>8.0609999999999999</c:v>
                </c:pt>
                <c:pt idx="1667">
                  <c:v>8.1319999999999997</c:v>
                </c:pt>
                <c:pt idx="1668">
                  <c:v>8.0920000000000005</c:v>
                </c:pt>
                <c:pt idx="1669">
                  <c:v>7.9390000000000001</c:v>
                </c:pt>
                <c:pt idx="1670">
                  <c:v>7.7460000000000004</c:v>
                </c:pt>
                <c:pt idx="1671">
                  <c:v>7.7450000000000001</c:v>
                </c:pt>
                <c:pt idx="1672">
                  <c:v>7.8230000000000004</c:v>
                </c:pt>
                <c:pt idx="1673">
                  <c:v>7.8369999999999997</c:v>
                </c:pt>
                <c:pt idx="1674">
                  <c:v>7.88</c:v>
                </c:pt>
                <c:pt idx="1675">
                  <c:v>7.867</c:v>
                </c:pt>
                <c:pt idx="1676">
                  <c:v>8.1150000000000002</c:v>
                </c:pt>
                <c:pt idx="1677">
                  <c:v>7.9560000000000004</c:v>
                </c:pt>
                <c:pt idx="1678">
                  <c:v>7.9249999999999998</c:v>
                </c:pt>
                <c:pt idx="1679">
                  <c:v>8.0329999999999995</c:v>
                </c:pt>
                <c:pt idx="1680">
                  <c:v>7.8179999999999996</c:v>
                </c:pt>
                <c:pt idx="1681">
                  <c:v>7.83</c:v>
                </c:pt>
                <c:pt idx="1682">
                  <c:v>7.7430000000000003</c:v>
                </c:pt>
                <c:pt idx="1683">
                  <c:v>7.75</c:v>
                </c:pt>
                <c:pt idx="1684">
                  <c:v>7.5650000000000004</c:v>
                </c:pt>
                <c:pt idx="1685">
                  <c:v>7.5549999999999997</c:v>
                </c:pt>
                <c:pt idx="1686">
                  <c:v>7.7320000000000002</c:v>
                </c:pt>
                <c:pt idx="1687">
                  <c:v>7.5</c:v>
                </c:pt>
                <c:pt idx="1688">
                  <c:v>7.5250000000000004</c:v>
                </c:pt>
                <c:pt idx="1689">
                  <c:v>7.9420000000000002</c:v>
                </c:pt>
                <c:pt idx="1690">
                  <c:v>7.8310000000000004</c:v>
                </c:pt>
                <c:pt idx="1691">
                  <c:v>8.0370000000000008</c:v>
                </c:pt>
                <c:pt idx="1692">
                  <c:v>8.0030000000000001</c:v>
                </c:pt>
                <c:pt idx="1693">
                  <c:v>7.5659999999999998</c:v>
                </c:pt>
                <c:pt idx="1694">
                  <c:v>7.4850000000000003</c:v>
                </c:pt>
                <c:pt idx="1695">
                  <c:v>7.5990000000000002</c:v>
                </c:pt>
                <c:pt idx="1696">
                  <c:v>7.72</c:v>
                </c:pt>
                <c:pt idx="1697">
                  <c:v>7.8949999999999996</c:v>
                </c:pt>
                <c:pt idx="1698">
                  <c:v>8.09</c:v>
                </c:pt>
                <c:pt idx="1699">
                  <c:v>8.3420000000000005</c:v>
                </c:pt>
                <c:pt idx="1700">
                  <c:v>8.2710000000000008</c:v>
                </c:pt>
                <c:pt idx="1701">
                  <c:v>8.1349999999999998</c:v>
                </c:pt>
                <c:pt idx="1702">
                  <c:v>7.931</c:v>
                </c:pt>
                <c:pt idx="1703">
                  <c:v>7.91</c:v>
                </c:pt>
                <c:pt idx="1704">
                  <c:v>7.52</c:v>
                </c:pt>
                <c:pt idx="1705">
                  <c:v>7.2149999999999999</c:v>
                </c:pt>
                <c:pt idx="1706">
                  <c:v>7.2670000000000003</c:v>
                </c:pt>
                <c:pt idx="1707">
                  <c:v>7.29</c:v>
                </c:pt>
                <c:pt idx="1708">
                  <c:v>7.3109999999999999</c:v>
                </c:pt>
                <c:pt idx="1709">
                  <c:v>7.1970000000000001</c:v>
                </c:pt>
                <c:pt idx="1710">
                  <c:v>7.0289999999999999</c:v>
                </c:pt>
                <c:pt idx="1711">
                  <c:v>7.1050000000000004</c:v>
                </c:pt>
                <c:pt idx="1712">
                  <c:v>7.415</c:v>
                </c:pt>
                <c:pt idx="1713">
                  <c:v>7.8259999999999996</c:v>
                </c:pt>
                <c:pt idx="1714">
                  <c:v>7.75</c:v>
                </c:pt>
                <c:pt idx="1715">
                  <c:v>7.48</c:v>
                </c:pt>
                <c:pt idx="1716">
                  <c:v>7.46</c:v>
                </c:pt>
                <c:pt idx="1717">
                  <c:v>7.2469999999999999</c:v>
                </c:pt>
                <c:pt idx="1718">
                  <c:v>7.3719999999999999</c:v>
                </c:pt>
                <c:pt idx="1719">
                  <c:v>7.3490000000000002</c:v>
                </c:pt>
                <c:pt idx="1720">
                  <c:v>7</c:v>
                </c:pt>
                <c:pt idx="1721">
                  <c:v>6.8029999999999999</c:v>
                </c:pt>
                <c:pt idx="1722">
                  <c:v>6.7469999999999999</c:v>
                </c:pt>
                <c:pt idx="1723">
                  <c:v>6.4690000000000003</c:v>
                </c:pt>
                <c:pt idx="1724">
                  <c:v>6.49</c:v>
                </c:pt>
                <c:pt idx="1725">
                  <c:v>6.375</c:v>
                </c:pt>
                <c:pt idx="1726">
                  <c:v>6.3109999999999999</c:v>
                </c:pt>
                <c:pt idx="1727">
                  <c:v>5.8170000000000002</c:v>
                </c:pt>
                <c:pt idx="1728">
                  <c:v>6.0529999999999999</c:v>
                </c:pt>
                <c:pt idx="1729">
                  <c:v>6.43</c:v>
                </c:pt>
                <c:pt idx="1730">
                  <c:v>6.5039999999999996</c:v>
                </c:pt>
                <c:pt idx="1731">
                  <c:v>6.4969999999999999</c:v>
                </c:pt>
                <c:pt idx="1732">
                  <c:v>6.4749999999999996</c:v>
                </c:pt>
                <c:pt idx="1733">
                  <c:v>6.1020000000000003</c:v>
                </c:pt>
                <c:pt idx="1734">
                  <c:v>5.9710000000000001</c:v>
                </c:pt>
                <c:pt idx="1735">
                  <c:v>6.04</c:v>
                </c:pt>
                <c:pt idx="1736">
                  <c:v>5.9790000000000001</c:v>
                </c:pt>
                <c:pt idx="1737">
                  <c:v>6.0430000000000001</c:v>
                </c:pt>
                <c:pt idx="1738">
                  <c:v>5.9989999999999997</c:v>
                </c:pt>
                <c:pt idx="1739">
                  <c:v>5.9</c:v>
                </c:pt>
                <c:pt idx="1740">
                  <c:v>6.0750000000000002</c:v>
                </c:pt>
                <c:pt idx="1741">
                  <c:v>6.0919999999999996</c:v>
                </c:pt>
                <c:pt idx="1742">
                  <c:v>6.3380000000000001</c:v>
                </c:pt>
                <c:pt idx="1743">
                  <c:v>6.36</c:v>
                </c:pt>
                <c:pt idx="1744">
                  <c:v>6.04</c:v>
                </c:pt>
                <c:pt idx="1745">
                  <c:v>5.69</c:v>
                </c:pt>
                <c:pt idx="1746">
                  <c:v>5.5949999999999998</c:v>
                </c:pt>
                <c:pt idx="1747">
                  <c:v>5.72</c:v>
                </c:pt>
                <c:pt idx="1748">
                  <c:v>5.819</c:v>
                </c:pt>
                <c:pt idx="1749">
                  <c:v>5.4340000000000002</c:v>
                </c:pt>
                <c:pt idx="1750">
                  <c:v>5.1440000000000001</c:v>
                </c:pt>
                <c:pt idx="1751">
                  <c:v>5.4009999999999998</c:v>
                </c:pt>
                <c:pt idx="1752">
                  <c:v>5.5510000000000002</c:v>
                </c:pt>
                <c:pt idx="1753">
                  <c:v>5.85</c:v>
                </c:pt>
                <c:pt idx="1754">
                  <c:v>5.95</c:v>
                </c:pt>
                <c:pt idx="1755">
                  <c:v>5.7809999999999997</c:v>
                </c:pt>
                <c:pt idx="1756">
                  <c:v>5.9020000000000001</c:v>
                </c:pt>
                <c:pt idx="1757">
                  <c:v>5.7</c:v>
                </c:pt>
                <c:pt idx="1758">
                  <c:v>5.3890000000000002</c:v>
                </c:pt>
                <c:pt idx="1759">
                  <c:v>5.6749999999999998</c:v>
                </c:pt>
                <c:pt idx="1760">
                  <c:v>5.891</c:v>
                </c:pt>
                <c:pt idx="1761">
                  <c:v>6.2380000000000004</c:v>
                </c:pt>
                <c:pt idx="1762">
                  <c:v>6.1589999999999998</c:v>
                </c:pt>
                <c:pt idx="1763">
                  <c:v>6.29</c:v>
                </c:pt>
                <c:pt idx="1764">
                  <c:v>6.18</c:v>
                </c:pt>
                <c:pt idx="1765">
                  <c:v>5.96</c:v>
                </c:pt>
                <c:pt idx="1766">
                  <c:v>5.8970000000000002</c:v>
                </c:pt>
                <c:pt idx="1767">
                  <c:v>6.1760000000000002</c:v>
                </c:pt>
                <c:pt idx="1768">
                  <c:v>6.3479999999999999</c:v>
                </c:pt>
                <c:pt idx="1769">
                  <c:v>6.45</c:v>
                </c:pt>
                <c:pt idx="1770">
                  <c:v>6.52</c:v>
                </c:pt>
                <c:pt idx="1771">
                  <c:v>6.45</c:v>
                </c:pt>
                <c:pt idx="1772">
                  <c:v>6.7060000000000004</c:v>
                </c:pt>
                <c:pt idx="1773">
                  <c:v>6.4989999999999997</c:v>
                </c:pt>
                <c:pt idx="1774">
                  <c:v>6.4550000000000001</c:v>
                </c:pt>
                <c:pt idx="1775">
                  <c:v>6.37</c:v>
                </c:pt>
                <c:pt idx="1776">
                  <c:v>6.31</c:v>
                </c:pt>
                <c:pt idx="1777">
                  <c:v>6.4539999999999997</c:v>
                </c:pt>
                <c:pt idx="1778">
                  <c:v>6.1360000000000001</c:v>
                </c:pt>
                <c:pt idx="1779">
                  <c:v>6.29</c:v>
                </c:pt>
                <c:pt idx="1780">
                  <c:v>6.4</c:v>
                </c:pt>
                <c:pt idx="1781">
                  <c:v>6.31</c:v>
                </c:pt>
                <c:pt idx="1782">
                  <c:v>6.2279999999999998</c:v>
                </c:pt>
                <c:pt idx="1783">
                  <c:v>6.8639999999999999</c:v>
                </c:pt>
                <c:pt idx="1784">
                  <c:v>6.9260000000000002</c:v>
                </c:pt>
                <c:pt idx="1785">
                  <c:v>6.5620000000000003</c:v>
                </c:pt>
                <c:pt idx="1786">
                  <c:v>6.3</c:v>
                </c:pt>
                <c:pt idx="1787">
                  <c:v>6.165</c:v>
                </c:pt>
                <c:pt idx="1788">
                  <c:v>6.2990000000000004</c:v>
                </c:pt>
                <c:pt idx="1789">
                  <c:v>6.125</c:v>
                </c:pt>
                <c:pt idx="1790">
                  <c:v>6.069</c:v>
                </c:pt>
                <c:pt idx="1791">
                  <c:v>6.08</c:v>
                </c:pt>
                <c:pt idx="1792">
                  <c:v>5.92</c:v>
                </c:pt>
                <c:pt idx="1793">
                  <c:v>5.891</c:v>
                </c:pt>
                <c:pt idx="1794">
                  <c:v>6.1719999999999997</c:v>
                </c:pt>
                <c:pt idx="1795">
                  <c:v>5.9720000000000004</c:v>
                </c:pt>
                <c:pt idx="1796">
                  <c:v>5.8</c:v>
                </c:pt>
                <c:pt idx="1797">
                  <c:v>5.9029999999999996</c:v>
                </c:pt>
                <c:pt idx="1798">
                  <c:v>5.89</c:v>
                </c:pt>
                <c:pt idx="1799">
                  <c:v>5.9219999999999997</c:v>
                </c:pt>
                <c:pt idx="1800">
                  <c:v>5.7160000000000002</c:v>
                </c:pt>
                <c:pt idx="1801">
                  <c:v>5.6079999999999997</c:v>
                </c:pt>
                <c:pt idx="1802">
                  <c:v>5.4969999999999999</c:v>
                </c:pt>
                <c:pt idx="1803">
                  <c:v>5.5220000000000002</c:v>
                </c:pt>
                <c:pt idx="1804">
                  <c:v>5.6029999999999998</c:v>
                </c:pt>
                <c:pt idx="1805">
                  <c:v>5.95</c:v>
                </c:pt>
                <c:pt idx="1806">
                  <c:v>5.9279999999999999</c:v>
                </c:pt>
                <c:pt idx="1807">
                  <c:v>6.274</c:v>
                </c:pt>
                <c:pt idx="1808">
                  <c:v>6.22</c:v>
                </c:pt>
                <c:pt idx="1809">
                  <c:v>6.452</c:v>
                </c:pt>
                <c:pt idx="1810">
                  <c:v>6.6289999999999996</c:v>
                </c:pt>
                <c:pt idx="1811">
                  <c:v>6.71</c:v>
                </c:pt>
                <c:pt idx="1812">
                  <c:v>6.5759999999999996</c:v>
                </c:pt>
                <c:pt idx="1813">
                  <c:v>6.37</c:v>
                </c:pt>
                <c:pt idx="1814">
                  <c:v>6.52</c:v>
                </c:pt>
                <c:pt idx="1815">
                  <c:v>6.2640000000000002</c:v>
                </c:pt>
                <c:pt idx="1816">
                  <c:v>6.12</c:v>
                </c:pt>
                <c:pt idx="1817">
                  <c:v>6.0140000000000002</c:v>
                </c:pt>
                <c:pt idx="1818">
                  <c:v>6.1580000000000004</c:v>
                </c:pt>
                <c:pt idx="1819">
                  <c:v>6.15</c:v>
                </c:pt>
                <c:pt idx="1820">
                  <c:v>6.2</c:v>
                </c:pt>
                <c:pt idx="1821">
                  <c:v>6.47</c:v>
                </c:pt>
                <c:pt idx="1822">
                  <c:v>6.45</c:v>
                </c:pt>
                <c:pt idx="1823">
                  <c:v>6.5410000000000004</c:v>
                </c:pt>
                <c:pt idx="1824">
                  <c:v>6.5960000000000001</c:v>
                </c:pt>
                <c:pt idx="1825">
                  <c:v>6.5960000000000001</c:v>
                </c:pt>
                <c:pt idx="1826">
                  <c:v>6.59</c:v>
                </c:pt>
                <c:pt idx="1827">
                  <c:v>6.3949999999999996</c:v>
                </c:pt>
                <c:pt idx="1828">
                  <c:v>6.54</c:v>
                </c:pt>
                <c:pt idx="1829">
                  <c:v>6.68</c:v>
                </c:pt>
                <c:pt idx="1830">
                  <c:v>6.7949999999999999</c:v>
                </c:pt>
                <c:pt idx="1831">
                  <c:v>6.835</c:v>
                </c:pt>
                <c:pt idx="1832">
                  <c:v>6.6340000000000003</c:v>
                </c:pt>
                <c:pt idx="1833">
                  <c:v>6.3</c:v>
                </c:pt>
                <c:pt idx="1834">
                  <c:v>6.2290000000000001</c:v>
                </c:pt>
                <c:pt idx="1835">
                  <c:v>6.06</c:v>
                </c:pt>
                <c:pt idx="1836">
                  <c:v>6.2850000000000001</c:v>
                </c:pt>
                <c:pt idx="1837">
                  <c:v>6.2839999999999998</c:v>
                </c:pt>
                <c:pt idx="1838">
                  <c:v>6.3310000000000004</c:v>
                </c:pt>
                <c:pt idx="1839">
                  <c:v>6.399</c:v>
                </c:pt>
                <c:pt idx="1840">
                  <c:v>6.4429999999999996</c:v>
                </c:pt>
                <c:pt idx="1841">
                  <c:v>6.53</c:v>
                </c:pt>
                <c:pt idx="1842">
                  <c:v>6.44</c:v>
                </c:pt>
                <c:pt idx="1843">
                  <c:v>6.75</c:v>
                </c:pt>
                <c:pt idx="1844">
                  <c:v>6.7610000000000001</c:v>
                </c:pt>
                <c:pt idx="1845">
                  <c:v>6.851</c:v>
                </c:pt>
                <c:pt idx="1846">
                  <c:v>6.83</c:v>
                </c:pt>
                <c:pt idx="1847">
                  <c:v>6.7990000000000004</c:v>
                </c:pt>
                <c:pt idx="1848">
                  <c:v>6.968</c:v>
                </c:pt>
                <c:pt idx="1849">
                  <c:v>6.899</c:v>
                </c:pt>
                <c:pt idx="1850">
                  <c:v>6.7359999999999998</c:v>
                </c:pt>
                <c:pt idx="1851">
                  <c:v>6.6740000000000004</c:v>
                </c:pt>
                <c:pt idx="1852">
                  <c:v>6.891</c:v>
                </c:pt>
                <c:pt idx="1853">
                  <c:v>7.05</c:v>
                </c:pt>
                <c:pt idx="1854">
                  <c:v>7.1920000000000002</c:v>
                </c:pt>
                <c:pt idx="1855">
                  <c:v>7.2210000000000001</c:v>
                </c:pt>
                <c:pt idx="1856">
                  <c:v>7.2549999999999999</c:v>
                </c:pt>
                <c:pt idx="1857">
                  <c:v>7.2210000000000001</c:v>
                </c:pt>
                <c:pt idx="1858">
                  <c:v>7.2949999999999999</c:v>
                </c:pt>
                <c:pt idx="1859">
                  <c:v>7.14</c:v>
                </c:pt>
                <c:pt idx="1860">
                  <c:v>7.14</c:v>
                </c:pt>
                <c:pt idx="1861">
                  <c:v>7.1239999999999997</c:v>
                </c:pt>
                <c:pt idx="1862">
                  <c:v>7.09</c:v>
                </c:pt>
                <c:pt idx="1863">
                  <c:v>6.8</c:v>
                </c:pt>
                <c:pt idx="1864">
                  <c:v>6.9</c:v>
                </c:pt>
                <c:pt idx="1865">
                  <c:v>7.1</c:v>
                </c:pt>
                <c:pt idx="1866">
                  <c:v>7.07</c:v>
                </c:pt>
                <c:pt idx="1867">
                  <c:v>6.8879999999999999</c:v>
                </c:pt>
                <c:pt idx="1868">
                  <c:v>6.7709999999999999</c:v>
                </c:pt>
                <c:pt idx="1869">
                  <c:v>6.774</c:v>
                </c:pt>
                <c:pt idx="1870">
                  <c:v>6.7590000000000003</c:v>
                </c:pt>
                <c:pt idx="1871">
                  <c:v>6.75</c:v>
                </c:pt>
                <c:pt idx="1872">
                  <c:v>6.7290000000000001</c:v>
                </c:pt>
                <c:pt idx="1873">
                  <c:v>6.81</c:v>
                </c:pt>
                <c:pt idx="1874">
                  <c:v>6.8140000000000001</c:v>
                </c:pt>
                <c:pt idx="1875">
                  <c:v>6.694</c:v>
                </c:pt>
                <c:pt idx="1876">
                  <c:v>6.3310000000000004</c:v>
                </c:pt>
                <c:pt idx="1877">
                  <c:v>6.3049999999999997</c:v>
                </c:pt>
                <c:pt idx="1878">
                  <c:v>6.52</c:v>
                </c:pt>
                <c:pt idx="1879">
                  <c:v>6.2990000000000004</c:v>
                </c:pt>
                <c:pt idx="1880">
                  <c:v>6.4930000000000003</c:v>
                </c:pt>
                <c:pt idx="1881">
                  <c:v>6.5019999999999998</c:v>
                </c:pt>
                <c:pt idx="1882">
                  <c:v>6.55</c:v>
                </c:pt>
                <c:pt idx="1883">
                  <c:v>6.665</c:v>
                </c:pt>
                <c:pt idx="1884">
                  <c:v>6.7480000000000002</c:v>
                </c:pt>
                <c:pt idx="1885">
                  <c:v>6.68</c:v>
                </c:pt>
                <c:pt idx="1886">
                  <c:v>6.4850000000000003</c:v>
                </c:pt>
                <c:pt idx="1887">
                  <c:v>6.3129999999999997</c:v>
                </c:pt>
                <c:pt idx="1888">
                  <c:v>6.2409999999999997</c:v>
                </c:pt>
                <c:pt idx="1889">
                  <c:v>6.1529999999999996</c:v>
                </c:pt>
                <c:pt idx="1890">
                  <c:v>6.06</c:v>
                </c:pt>
                <c:pt idx="1891">
                  <c:v>5.9260000000000002</c:v>
                </c:pt>
                <c:pt idx="1892">
                  <c:v>5.8550000000000004</c:v>
                </c:pt>
                <c:pt idx="1893">
                  <c:v>5.9669999999999996</c:v>
                </c:pt>
                <c:pt idx="1894">
                  <c:v>5.9740000000000002</c:v>
                </c:pt>
                <c:pt idx="1895">
                  <c:v>5.7039999999999997</c:v>
                </c:pt>
                <c:pt idx="1896">
                  <c:v>5.61</c:v>
                </c:pt>
                <c:pt idx="1897">
                  <c:v>5.6029999999999998</c:v>
                </c:pt>
                <c:pt idx="1898">
                  <c:v>5.6029999999999998</c:v>
                </c:pt>
                <c:pt idx="1899">
                  <c:v>5.6029999999999998</c:v>
                </c:pt>
                <c:pt idx="1900">
                  <c:v>5.4</c:v>
                </c:pt>
                <c:pt idx="1901">
                  <c:v>5.6040000000000001</c:v>
                </c:pt>
                <c:pt idx="1902">
                  <c:v>5.5039999999999996</c:v>
                </c:pt>
                <c:pt idx="1903">
                  <c:v>5.3319999999999999</c:v>
                </c:pt>
                <c:pt idx="1904">
                  <c:v>5.1529999999999996</c:v>
                </c:pt>
                <c:pt idx="1905">
                  <c:v>5.3460000000000001</c:v>
                </c:pt>
                <c:pt idx="1906">
                  <c:v>5.1820000000000004</c:v>
                </c:pt>
                <c:pt idx="1907">
                  <c:v>4.9480000000000004</c:v>
                </c:pt>
                <c:pt idx="1908">
                  <c:v>5.0979999999999999</c:v>
                </c:pt>
                <c:pt idx="1909">
                  <c:v>5</c:v>
                </c:pt>
                <c:pt idx="1910">
                  <c:v>5.15</c:v>
                </c:pt>
                <c:pt idx="1911">
                  <c:v>5.2640000000000002</c:v>
                </c:pt>
                <c:pt idx="1912">
                  <c:v>5.1529999999999996</c:v>
                </c:pt>
                <c:pt idx="1913">
                  <c:v>5.2190000000000003</c:v>
                </c:pt>
                <c:pt idx="1914">
                  <c:v>5.1059999999999999</c:v>
                </c:pt>
                <c:pt idx="1915">
                  <c:v>5.1059999999999999</c:v>
                </c:pt>
                <c:pt idx="1916">
                  <c:v>4.9359999999999999</c:v>
                </c:pt>
                <c:pt idx="1917">
                  <c:v>4.883</c:v>
                </c:pt>
                <c:pt idx="1918">
                  <c:v>5.0250000000000004</c:v>
                </c:pt>
                <c:pt idx="1919">
                  <c:v>5.2949999999999999</c:v>
                </c:pt>
                <c:pt idx="1920">
                  <c:v>5.2590000000000003</c:v>
                </c:pt>
                <c:pt idx="1921">
                  <c:v>5.01</c:v>
                </c:pt>
                <c:pt idx="1922">
                  <c:v>5.31</c:v>
                </c:pt>
                <c:pt idx="1923">
                  <c:v>5.2430000000000003</c:v>
                </c:pt>
                <c:pt idx="1924">
                  <c:v>5.048</c:v>
                </c:pt>
                <c:pt idx="1925">
                  <c:v>4.9240000000000004</c:v>
                </c:pt>
                <c:pt idx="1926">
                  <c:v>4.9039999999999999</c:v>
                </c:pt>
                <c:pt idx="1927">
                  <c:v>4.7670000000000003</c:v>
                </c:pt>
                <c:pt idx="1928">
                  <c:v>4.9429999999999996</c:v>
                </c:pt>
                <c:pt idx="1929">
                  <c:v>4.8860000000000001</c:v>
                </c:pt>
                <c:pt idx="1930">
                  <c:v>5.0110000000000001</c:v>
                </c:pt>
                <c:pt idx="1931">
                  <c:v>4.8079999999999998</c:v>
                </c:pt>
                <c:pt idx="1932">
                  <c:v>4.9290000000000003</c:v>
                </c:pt>
                <c:pt idx="1933">
                  <c:v>4.93</c:v>
                </c:pt>
                <c:pt idx="1934">
                  <c:v>4.7629999999999999</c:v>
                </c:pt>
                <c:pt idx="1935">
                  <c:v>4.6379999999999999</c:v>
                </c:pt>
                <c:pt idx="1936">
                  <c:v>4.5720000000000001</c:v>
                </c:pt>
                <c:pt idx="1937">
                  <c:v>4.6020000000000003</c:v>
                </c:pt>
                <c:pt idx="1938">
                  <c:v>4.6550000000000002</c:v>
                </c:pt>
                <c:pt idx="1939">
                  <c:v>4.8499999999999996</c:v>
                </c:pt>
                <c:pt idx="1940">
                  <c:v>4.8819999999999997</c:v>
                </c:pt>
                <c:pt idx="1941">
                  <c:v>5.0380000000000003</c:v>
                </c:pt>
                <c:pt idx="1942">
                  <c:v>5.0960000000000001</c:v>
                </c:pt>
                <c:pt idx="1943">
                  <c:v>5.1520000000000001</c:v>
                </c:pt>
                <c:pt idx="1944">
                  <c:v>5.1520000000000001</c:v>
                </c:pt>
                <c:pt idx="1945">
                  <c:v>5.1440000000000001</c:v>
                </c:pt>
                <c:pt idx="1946">
                  <c:v>5.21</c:v>
                </c:pt>
                <c:pt idx="1947">
                  <c:v>5.2590000000000003</c:v>
                </c:pt>
                <c:pt idx="1948">
                  <c:v>5.2510000000000003</c:v>
                </c:pt>
                <c:pt idx="1949">
                  <c:v>5.03</c:v>
                </c:pt>
                <c:pt idx="1950">
                  <c:v>5.16</c:v>
                </c:pt>
                <c:pt idx="1951">
                  <c:v>5.335</c:v>
                </c:pt>
                <c:pt idx="1952">
                  <c:v>5.3079999999999998</c:v>
                </c:pt>
                <c:pt idx="1953">
                  <c:v>5.3579999999999997</c:v>
                </c:pt>
                <c:pt idx="1954">
                  <c:v>5.0650000000000004</c:v>
                </c:pt>
                <c:pt idx="1955">
                  <c:v>4.9790000000000001</c:v>
                </c:pt>
                <c:pt idx="1956">
                  <c:v>5.085</c:v>
                </c:pt>
                <c:pt idx="1957">
                  <c:v>5.1639999999999997</c:v>
                </c:pt>
                <c:pt idx="1958">
                  <c:v>5.6289999999999996</c:v>
                </c:pt>
                <c:pt idx="1959">
                  <c:v>5.6349999999999998</c:v>
                </c:pt>
                <c:pt idx="1960">
                  <c:v>5.79</c:v>
                </c:pt>
                <c:pt idx="1961">
                  <c:v>5.734</c:v>
                </c:pt>
                <c:pt idx="1962">
                  <c:v>5.4580000000000002</c:v>
                </c:pt>
                <c:pt idx="1963">
                  <c:v>5.181</c:v>
                </c:pt>
                <c:pt idx="1964">
                  <c:v>5.1100000000000003</c:v>
                </c:pt>
                <c:pt idx="1965">
                  <c:v>5.05</c:v>
                </c:pt>
                <c:pt idx="1966">
                  <c:v>5.1680000000000001</c:v>
                </c:pt>
                <c:pt idx="1967">
                  <c:v>5.0369999999999999</c:v>
                </c:pt>
                <c:pt idx="1968">
                  <c:v>5.08</c:v>
                </c:pt>
                <c:pt idx="1969">
                  <c:v>4.9219999999999997</c:v>
                </c:pt>
                <c:pt idx="1970">
                  <c:v>4.9470000000000001</c:v>
                </c:pt>
                <c:pt idx="1971">
                  <c:v>4.96</c:v>
                </c:pt>
                <c:pt idx="1972">
                  <c:v>5</c:v>
                </c:pt>
                <c:pt idx="1973">
                  <c:v>4.6100000000000003</c:v>
                </c:pt>
                <c:pt idx="1974">
                  <c:v>4.6219999999999999</c:v>
                </c:pt>
                <c:pt idx="1975">
                  <c:v>4.43</c:v>
                </c:pt>
                <c:pt idx="1976">
                  <c:v>4.4349999999999996</c:v>
                </c:pt>
                <c:pt idx="1977">
                  <c:v>4.9080000000000004</c:v>
                </c:pt>
                <c:pt idx="1978">
                  <c:v>5.15</c:v>
                </c:pt>
                <c:pt idx="1979">
                  <c:v>5.37</c:v>
                </c:pt>
                <c:pt idx="1980">
                  <c:v>5.3239999999999998</c:v>
                </c:pt>
                <c:pt idx="1981">
                  <c:v>5.28</c:v>
                </c:pt>
                <c:pt idx="1982">
                  <c:v>4.9409999999999998</c:v>
                </c:pt>
                <c:pt idx="1983">
                  <c:v>5.3490000000000002</c:v>
                </c:pt>
                <c:pt idx="1984">
                  <c:v>5.59</c:v>
                </c:pt>
                <c:pt idx="1985">
                  <c:v>5.74</c:v>
                </c:pt>
                <c:pt idx="1986">
                  <c:v>5.72</c:v>
                </c:pt>
                <c:pt idx="1987">
                  <c:v>5.6589999999999998</c:v>
                </c:pt>
                <c:pt idx="1988">
                  <c:v>5.64</c:v>
                </c:pt>
                <c:pt idx="1989">
                  <c:v>5.665</c:v>
                </c:pt>
                <c:pt idx="1990">
                  <c:v>5.72</c:v>
                </c:pt>
                <c:pt idx="1991">
                  <c:v>5.74</c:v>
                </c:pt>
                <c:pt idx="1992">
                  <c:v>5.96</c:v>
                </c:pt>
                <c:pt idx="1993">
                  <c:v>6.04</c:v>
                </c:pt>
                <c:pt idx="1994">
                  <c:v>5.91</c:v>
                </c:pt>
                <c:pt idx="1995">
                  <c:v>5.98</c:v>
                </c:pt>
                <c:pt idx="1996">
                  <c:v>5.8129999999999997</c:v>
                </c:pt>
                <c:pt idx="1997">
                  <c:v>5.71</c:v>
                </c:pt>
                <c:pt idx="1998">
                  <c:v>5.7279999999999998</c:v>
                </c:pt>
                <c:pt idx="1999">
                  <c:v>5.8380000000000001</c:v>
                </c:pt>
                <c:pt idx="2000">
                  <c:v>5.8179999999999996</c:v>
                </c:pt>
                <c:pt idx="2001">
                  <c:v>5.843</c:v>
                </c:pt>
                <c:pt idx="2002">
                  <c:v>5.7549999999999999</c:v>
                </c:pt>
                <c:pt idx="2003">
                  <c:v>6.0730000000000004</c:v>
                </c:pt>
                <c:pt idx="2004">
                  <c:v>6.08</c:v>
                </c:pt>
                <c:pt idx="2005">
                  <c:v>6.06</c:v>
                </c:pt>
                <c:pt idx="2006">
                  <c:v>6.069</c:v>
                </c:pt>
                <c:pt idx="2007">
                  <c:v>6.39</c:v>
                </c:pt>
                <c:pt idx="2008">
                  <c:v>6.51</c:v>
                </c:pt>
                <c:pt idx="2009">
                  <c:v>6.49</c:v>
                </c:pt>
                <c:pt idx="2010">
                  <c:v>6.57</c:v>
                </c:pt>
                <c:pt idx="2011">
                  <c:v>6.63</c:v>
                </c:pt>
                <c:pt idx="2012">
                  <c:v>6.5110000000000001</c:v>
                </c:pt>
                <c:pt idx="2013">
                  <c:v>6.68</c:v>
                </c:pt>
                <c:pt idx="2014">
                  <c:v>6.6719999999999997</c:v>
                </c:pt>
                <c:pt idx="2015">
                  <c:v>6.48</c:v>
                </c:pt>
                <c:pt idx="2016">
                  <c:v>6.4530000000000003</c:v>
                </c:pt>
                <c:pt idx="2017">
                  <c:v>6.3159999999999998</c:v>
                </c:pt>
                <c:pt idx="2018">
                  <c:v>6.55</c:v>
                </c:pt>
                <c:pt idx="2019">
                  <c:v>6.47</c:v>
                </c:pt>
                <c:pt idx="2020">
                  <c:v>6.5190000000000001</c:v>
                </c:pt>
                <c:pt idx="2021">
                  <c:v>6.2039999999999997</c:v>
                </c:pt>
                <c:pt idx="2022">
                  <c:v>6.23</c:v>
                </c:pt>
                <c:pt idx="2023">
                  <c:v>6.1130000000000004</c:v>
                </c:pt>
                <c:pt idx="2024">
                  <c:v>6.0839999999999996</c:v>
                </c:pt>
                <c:pt idx="2025">
                  <c:v>6.14</c:v>
                </c:pt>
                <c:pt idx="2026">
                  <c:v>6.06</c:v>
                </c:pt>
                <c:pt idx="2027">
                  <c:v>6.024</c:v>
                </c:pt>
                <c:pt idx="2028">
                  <c:v>6.22</c:v>
                </c:pt>
                <c:pt idx="2029">
                  <c:v>6.0209999999999999</c:v>
                </c:pt>
                <c:pt idx="2030">
                  <c:v>5.9219999999999997</c:v>
                </c:pt>
                <c:pt idx="2031">
                  <c:v>6.0179999999999998</c:v>
                </c:pt>
                <c:pt idx="2032">
                  <c:v>5.93</c:v>
                </c:pt>
                <c:pt idx="2033">
                  <c:v>5.9560000000000004</c:v>
                </c:pt>
                <c:pt idx="2034">
                  <c:v>6.3120000000000003</c:v>
                </c:pt>
                <c:pt idx="2035">
                  <c:v>6.6639999999999997</c:v>
                </c:pt>
                <c:pt idx="2036">
                  <c:v>6.65</c:v>
                </c:pt>
                <c:pt idx="2037">
                  <c:v>6.4480000000000004</c:v>
                </c:pt>
                <c:pt idx="2038">
                  <c:v>6.39</c:v>
                </c:pt>
                <c:pt idx="2039">
                  <c:v>6.2930000000000001</c:v>
                </c:pt>
                <c:pt idx="2040">
                  <c:v>6.298</c:v>
                </c:pt>
                <c:pt idx="2041">
                  <c:v>6.2510000000000003</c:v>
                </c:pt>
                <c:pt idx="2042">
                  <c:v>6.2850000000000001</c:v>
                </c:pt>
                <c:pt idx="2043">
                  <c:v>6.2309999999999999</c:v>
                </c:pt>
                <c:pt idx="2044">
                  <c:v>6.3220000000000001</c:v>
                </c:pt>
                <c:pt idx="2045">
                  <c:v>6.4370000000000003</c:v>
                </c:pt>
                <c:pt idx="2046">
                  <c:v>6.4530000000000003</c:v>
                </c:pt>
                <c:pt idx="2047">
                  <c:v>6.5019999999999998</c:v>
                </c:pt>
                <c:pt idx="2048">
                  <c:v>6.3319999999999999</c:v>
                </c:pt>
                <c:pt idx="2049">
                  <c:v>6.3289999999999997</c:v>
                </c:pt>
                <c:pt idx="2050">
                  <c:v>6.0940000000000003</c:v>
                </c:pt>
                <c:pt idx="2051">
                  <c:v>6.09</c:v>
                </c:pt>
                <c:pt idx="2052">
                  <c:v>6.09</c:v>
                </c:pt>
                <c:pt idx="2053">
                  <c:v>6.02</c:v>
                </c:pt>
                <c:pt idx="2054">
                  <c:v>6.226</c:v>
                </c:pt>
                <c:pt idx="2055">
                  <c:v>6.2350000000000003</c:v>
                </c:pt>
                <c:pt idx="2056">
                  <c:v>6.2709999999999999</c:v>
                </c:pt>
                <c:pt idx="2057">
                  <c:v>6.1130000000000004</c:v>
                </c:pt>
                <c:pt idx="2058">
                  <c:v>6.2750000000000004</c:v>
                </c:pt>
                <c:pt idx="2059">
                  <c:v>6.3</c:v>
                </c:pt>
                <c:pt idx="2060">
                  <c:v>6.3550000000000004</c:v>
                </c:pt>
                <c:pt idx="2061">
                  <c:v>6.43</c:v>
                </c:pt>
                <c:pt idx="2062">
                  <c:v>6.46</c:v>
                </c:pt>
                <c:pt idx="2063">
                  <c:v>6.42</c:v>
                </c:pt>
                <c:pt idx="2064">
                  <c:v>6.4130000000000003</c:v>
                </c:pt>
                <c:pt idx="2065">
                  <c:v>6.351</c:v>
                </c:pt>
                <c:pt idx="2066">
                  <c:v>6.548</c:v>
                </c:pt>
                <c:pt idx="2067">
                  <c:v>6.524</c:v>
                </c:pt>
                <c:pt idx="2068">
                  <c:v>6.5</c:v>
                </c:pt>
                <c:pt idx="2069">
                  <c:v>6.5519999999999996</c:v>
                </c:pt>
                <c:pt idx="2070">
                  <c:v>6.59</c:v>
                </c:pt>
                <c:pt idx="2071">
                  <c:v>6.633</c:v>
                </c:pt>
                <c:pt idx="2072">
                  <c:v>6.57</c:v>
                </c:pt>
                <c:pt idx="2073">
                  <c:v>6.5060000000000002</c:v>
                </c:pt>
                <c:pt idx="2074">
                  <c:v>6.62</c:v>
                </c:pt>
                <c:pt idx="2075">
                  <c:v>6.6970000000000001</c:v>
                </c:pt>
                <c:pt idx="2076">
                  <c:v>6.7519999999999998</c:v>
                </c:pt>
                <c:pt idx="2077">
                  <c:v>6.8</c:v>
                </c:pt>
                <c:pt idx="2078">
                  <c:v>6.83</c:v>
                </c:pt>
                <c:pt idx="2079">
                  <c:v>6.8879999999999999</c:v>
                </c:pt>
                <c:pt idx="2080">
                  <c:v>6.9950000000000001</c:v>
                </c:pt>
                <c:pt idx="2081">
                  <c:v>7</c:v>
                </c:pt>
                <c:pt idx="2082">
                  <c:v>7.0279999999999996</c:v>
                </c:pt>
                <c:pt idx="2083">
                  <c:v>7.02</c:v>
                </c:pt>
                <c:pt idx="2084">
                  <c:v>7.02</c:v>
                </c:pt>
                <c:pt idx="2085">
                  <c:v>7.02</c:v>
                </c:pt>
                <c:pt idx="2086">
                  <c:v>7.04</c:v>
                </c:pt>
                <c:pt idx="2087">
                  <c:v>6.92</c:v>
                </c:pt>
                <c:pt idx="2088">
                  <c:v>6.96</c:v>
                </c:pt>
                <c:pt idx="2089">
                  <c:v>6.96</c:v>
                </c:pt>
                <c:pt idx="2090">
                  <c:v>7.2869999999999999</c:v>
                </c:pt>
                <c:pt idx="2091">
                  <c:v>7.2450000000000001</c:v>
                </c:pt>
                <c:pt idx="2092">
                  <c:v>7.3179999999999996</c:v>
                </c:pt>
                <c:pt idx="2093">
                  <c:v>7.4059999999999997</c:v>
                </c:pt>
                <c:pt idx="2094">
                  <c:v>7.4509999999999996</c:v>
                </c:pt>
                <c:pt idx="2095">
                  <c:v>7.7</c:v>
                </c:pt>
                <c:pt idx="2096">
                  <c:v>7.6710000000000003</c:v>
                </c:pt>
                <c:pt idx="2097">
                  <c:v>7.73</c:v>
                </c:pt>
                <c:pt idx="2098">
                  <c:v>7.7350000000000003</c:v>
                </c:pt>
                <c:pt idx="2099">
                  <c:v>7.69</c:v>
                </c:pt>
                <c:pt idx="2100">
                  <c:v>7.7690000000000001</c:v>
                </c:pt>
                <c:pt idx="2101">
                  <c:v>7.7750000000000004</c:v>
                </c:pt>
                <c:pt idx="2102">
                  <c:v>7.77</c:v>
                </c:pt>
                <c:pt idx="2103">
                  <c:v>7.8150000000000004</c:v>
                </c:pt>
                <c:pt idx="2104">
                  <c:v>7.7450000000000001</c:v>
                </c:pt>
                <c:pt idx="2105">
                  <c:v>7.66</c:v>
                </c:pt>
                <c:pt idx="2106">
                  <c:v>7.7510000000000003</c:v>
                </c:pt>
                <c:pt idx="2107">
                  <c:v>7.8109999999999999</c:v>
                </c:pt>
                <c:pt idx="2108">
                  <c:v>7.7839999999999998</c:v>
                </c:pt>
                <c:pt idx="2109">
                  <c:v>7.7039999999999997</c:v>
                </c:pt>
                <c:pt idx="2110">
                  <c:v>7.5309999999999997</c:v>
                </c:pt>
                <c:pt idx="2111">
                  <c:v>7.3250000000000002</c:v>
                </c:pt>
                <c:pt idx="2112">
                  <c:v>7.3120000000000003</c:v>
                </c:pt>
                <c:pt idx="2113">
                  <c:v>6.9669999999999996</c:v>
                </c:pt>
                <c:pt idx="2114">
                  <c:v>7.13</c:v>
                </c:pt>
                <c:pt idx="2115">
                  <c:v>7.125</c:v>
                </c:pt>
                <c:pt idx="2116">
                  <c:v>7.085</c:v>
                </c:pt>
                <c:pt idx="2117">
                  <c:v>7.4</c:v>
                </c:pt>
                <c:pt idx="2118">
                  <c:v>7.343</c:v>
                </c:pt>
                <c:pt idx="2119">
                  <c:v>7.58</c:v>
                </c:pt>
                <c:pt idx="2120">
                  <c:v>7.6959999999999997</c:v>
                </c:pt>
                <c:pt idx="2121">
                  <c:v>7.5960000000000001</c:v>
                </c:pt>
                <c:pt idx="2122">
                  <c:v>7.5259999999999998</c:v>
                </c:pt>
                <c:pt idx="2123">
                  <c:v>7.4960000000000004</c:v>
                </c:pt>
                <c:pt idx="2124">
                  <c:v>7.65</c:v>
                </c:pt>
                <c:pt idx="2125">
                  <c:v>7.5990000000000002</c:v>
                </c:pt>
                <c:pt idx="2126">
                  <c:v>7.4379999999999997</c:v>
                </c:pt>
                <c:pt idx="2127">
                  <c:v>7.569</c:v>
                </c:pt>
                <c:pt idx="2128">
                  <c:v>7.5659999999999998</c:v>
                </c:pt>
                <c:pt idx="2129">
                  <c:v>7.2569999999999997</c:v>
                </c:pt>
                <c:pt idx="2130">
                  <c:v>7.3810000000000002</c:v>
                </c:pt>
                <c:pt idx="2131">
                  <c:v>7.431</c:v>
                </c:pt>
                <c:pt idx="2132">
                  <c:v>7.3070000000000004</c:v>
                </c:pt>
                <c:pt idx="2133">
                  <c:v>7.3239999999999998</c:v>
                </c:pt>
                <c:pt idx="2134">
                  <c:v>7.45</c:v>
                </c:pt>
                <c:pt idx="2135">
                  <c:v>7.391</c:v>
                </c:pt>
                <c:pt idx="2136">
                  <c:v>7.4</c:v>
                </c:pt>
                <c:pt idx="2137">
                  <c:v>7.6980000000000004</c:v>
                </c:pt>
                <c:pt idx="2138">
                  <c:v>7.6619999999999999</c:v>
                </c:pt>
                <c:pt idx="2139">
                  <c:v>7.6040000000000001</c:v>
                </c:pt>
                <c:pt idx="2140">
                  <c:v>7.6</c:v>
                </c:pt>
                <c:pt idx="2141">
                  <c:v>7.78</c:v>
                </c:pt>
                <c:pt idx="2142">
                  <c:v>7.79</c:v>
                </c:pt>
                <c:pt idx="2143">
                  <c:v>7.5890000000000004</c:v>
                </c:pt>
                <c:pt idx="2144">
                  <c:v>7.226</c:v>
                </c:pt>
                <c:pt idx="2145">
                  <c:v>7.3970000000000002</c:v>
                </c:pt>
                <c:pt idx="2146">
                  <c:v>7.3639999999999999</c:v>
                </c:pt>
                <c:pt idx="2147">
                  <c:v>7.2969999999999997</c:v>
                </c:pt>
                <c:pt idx="2148">
                  <c:v>7.0339999999999998</c:v>
                </c:pt>
                <c:pt idx="2149">
                  <c:v>6.8010000000000002</c:v>
                </c:pt>
                <c:pt idx="2150">
                  <c:v>6.7709999999999999</c:v>
                </c:pt>
                <c:pt idx="2151">
                  <c:v>6.7629999999999999</c:v>
                </c:pt>
                <c:pt idx="2152">
                  <c:v>6.7629999999999999</c:v>
                </c:pt>
                <c:pt idx="2153">
                  <c:v>6.7629999999999999</c:v>
                </c:pt>
                <c:pt idx="2154">
                  <c:v>6.9189999999999996</c:v>
                </c:pt>
                <c:pt idx="2155">
                  <c:v>6.7359999999999998</c:v>
                </c:pt>
                <c:pt idx="2156">
                  <c:v>6.6769999999999996</c:v>
                </c:pt>
                <c:pt idx="2157">
                  <c:v>6.6289999999999996</c:v>
                </c:pt>
                <c:pt idx="2158">
                  <c:v>6.5069999999999997</c:v>
                </c:pt>
                <c:pt idx="2159">
                  <c:v>6.68</c:v>
                </c:pt>
                <c:pt idx="2160">
                  <c:v>6.9660000000000002</c:v>
                </c:pt>
                <c:pt idx="2161">
                  <c:v>6.992</c:v>
                </c:pt>
                <c:pt idx="2162">
                  <c:v>6.8259999999999996</c:v>
                </c:pt>
                <c:pt idx="2163">
                  <c:v>6.7990000000000004</c:v>
                </c:pt>
                <c:pt idx="2164">
                  <c:v>6.7930000000000001</c:v>
                </c:pt>
                <c:pt idx="2165">
                  <c:v>6.73</c:v>
                </c:pt>
                <c:pt idx="2166">
                  <c:v>6.726</c:v>
                </c:pt>
                <c:pt idx="2167">
                  <c:v>6.83</c:v>
                </c:pt>
                <c:pt idx="2168">
                  <c:v>6.9119999999999999</c:v>
                </c:pt>
                <c:pt idx="2169">
                  <c:v>7.2460000000000004</c:v>
                </c:pt>
                <c:pt idx="2170">
                  <c:v>7.3310000000000004</c:v>
                </c:pt>
                <c:pt idx="2171">
                  <c:v>7.3019999999999996</c:v>
                </c:pt>
                <c:pt idx="2172">
                  <c:v>7.2</c:v>
                </c:pt>
                <c:pt idx="2173">
                  <c:v>7.4189999999999996</c:v>
                </c:pt>
                <c:pt idx="2174">
                  <c:v>7.37</c:v>
                </c:pt>
                <c:pt idx="2175">
                  <c:v>7.37</c:v>
                </c:pt>
                <c:pt idx="2176">
                  <c:v>7.37</c:v>
                </c:pt>
                <c:pt idx="2177">
                  <c:v>7.4969999999999999</c:v>
                </c:pt>
                <c:pt idx="2178">
                  <c:v>7.4089999999999998</c:v>
                </c:pt>
                <c:pt idx="2179">
                  <c:v>7.5339999999999998</c:v>
                </c:pt>
                <c:pt idx="2180">
                  <c:v>7.5220000000000002</c:v>
                </c:pt>
                <c:pt idx="2181">
                  <c:v>7.56</c:v>
                </c:pt>
                <c:pt idx="2182">
                  <c:v>7.4930000000000003</c:v>
                </c:pt>
                <c:pt idx="2183">
                  <c:v>7.3860000000000001</c:v>
                </c:pt>
                <c:pt idx="2184">
                  <c:v>7.3920000000000003</c:v>
                </c:pt>
                <c:pt idx="2185">
                  <c:v>7.4640000000000004</c:v>
                </c:pt>
                <c:pt idx="2186">
                  <c:v>7.44</c:v>
                </c:pt>
                <c:pt idx="2187">
                  <c:v>7.407</c:v>
                </c:pt>
                <c:pt idx="2188">
                  <c:v>7.32</c:v>
                </c:pt>
                <c:pt idx="2189">
                  <c:v>7.2270000000000003</c:v>
                </c:pt>
                <c:pt idx="2190">
                  <c:v>7.2119999999999997</c:v>
                </c:pt>
                <c:pt idx="2191">
                  <c:v>7.1779999999999999</c:v>
                </c:pt>
                <c:pt idx="2192">
                  <c:v>7.109</c:v>
                </c:pt>
                <c:pt idx="2193">
                  <c:v>7.19</c:v>
                </c:pt>
                <c:pt idx="2194">
                  <c:v>7.33</c:v>
                </c:pt>
                <c:pt idx="2195">
                  <c:v>7.2910000000000004</c:v>
                </c:pt>
                <c:pt idx="2196">
                  <c:v>7.32</c:v>
                </c:pt>
                <c:pt idx="2197">
                  <c:v>7.2469999999999999</c:v>
                </c:pt>
                <c:pt idx="2198">
                  <c:v>7.1820000000000004</c:v>
                </c:pt>
                <c:pt idx="2199">
                  <c:v>7.2779999999999996</c:v>
                </c:pt>
                <c:pt idx="2200">
                  <c:v>7.1740000000000004</c:v>
                </c:pt>
                <c:pt idx="2201">
                  <c:v>7.0410000000000004</c:v>
                </c:pt>
                <c:pt idx="2202">
                  <c:v>7.0579999999999998</c:v>
                </c:pt>
                <c:pt idx="2203">
                  <c:v>6.9429999999999996</c:v>
                </c:pt>
                <c:pt idx="2204">
                  <c:v>6.8029999999999999</c:v>
                </c:pt>
                <c:pt idx="2205">
                  <c:v>6.75</c:v>
                </c:pt>
                <c:pt idx="2206">
                  <c:v>6.7110000000000003</c:v>
                </c:pt>
                <c:pt idx="2207">
                  <c:v>6.7450000000000001</c:v>
                </c:pt>
                <c:pt idx="2208">
                  <c:v>6.8040000000000003</c:v>
                </c:pt>
                <c:pt idx="2209">
                  <c:v>6.8440000000000003</c:v>
                </c:pt>
                <c:pt idx="2210">
                  <c:v>6.7350000000000003</c:v>
                </c:pt>
                <c:pt idx="2211">
                  <c:v>6.4569999999999999</c:v>
                </c:pt>
                <c:pt idx="2212">
                  <c:v>6.343</c:v>
                </c:pt>
                <c:pt idx="2213">
                  <c:v>6.2720000000000002</c:v>
                </c:pt>
                <c:pt idx="2214">
                  <c:v>6.3630000000000004</c:v>
                </c:pt>
                <c:pt idx="2215">
                  <c:v>6.593</c:v>
                </c:pt>
                <c:pt idx="2216">
                  <c:v>6.5369999999999999</c:v>
                </c:pt>
                <c:pt idx="2217">
                  <c:v>6.4450000000000003</c:v>
                </c:pt>
                <c:pt idx="2218">
                  <c:v>6.5430000000000001</c:v>
                </c:pt>
                <c:pt idx="2219">
                  <c:v>6.508</c:v>
                </c:pt>
                <c:pt idx="2220">
                  <c:v>6.4340000000000002</c:v>
                </c:pt>
                <c:pt idx="2221">
                  <c:v>6.6829999999999998</c:v>
                </c:pt>
                <c:pt idx="2222">
                  <c:v>6.52</c:v>
                </c:pt>
                <c:pt idx="2223">
                  <c:v>6.62</c:v>
                </c:pt>
                <c:pt idx="2224">
                  <c:v>6.5860000000000003</c:v>
                </c:pt>
                <c:pt idx="2225">
                  <c:v>6.42</c:v>
                </c:pt>
                <c:pt idx="2226">
                  <c:v>6.4409999999999998</c:v>
                </c:pt>
                <c:pt idx="2227">
                  <c:v>6.32</c:v>
                </c:pt>
                <c:pt idx="2228">
                  <c:v>6.3620000000000001</c:v>
                </c:pt>
                <c:pt idx="2229">
                  <c:v>6.2439999999999998</c:v>
                </c:pt>
                <c:pt idx="2230">
                  <c:v>6.3</c:v>
                </c:pt>
                <c:pt idx="2231">
                  <c:v>6.48</c:v>
                </c:pt>
                <c:pt idx="2232">
                  <c:v>6.4610000000000003</c:v>
                </c:pt>
                <c:pt idx="2233">
                  <c:v>6.4409999999999998</c:v>
                </c:pt>
                <c:pt idx="2234">
                  <c:v>6.6619999999999999</c:v>
                </c:pt>
                <c:pt idx="2235">
                  <c:v>6.8410000000000002</c:v>
                </c:pt>
                <c:pt idx="2236">
                  <c:v>6.9509999999999996</c:v>
                </c:pt>
                <c:pt idx="2237">
                  <c:v>7.0750000000000002</c:v>
                </c:pt>
                <c:pt idx="2238">
                  <c:v>7.0709999999999997</c:v>
                </c:pt>
                <c:pt idx="2239">
                  <c:v>7.0810000000000004</c:v>
                </c:pt>
                <c:pt idx="2240">
                  <c:v>7.1180000000000003</c:v>
                </c:pt>
                <c:pt idx="2241">
                  <c:v>7.2160000000000002</c:v>
                </c:pt>
                <c:pt idx="2242">
                  <c:v>7.24</c:v>
                </c:pt>
                <c:pt idx="2243">
                  <c:v>7.18</c:v>
                </c:pt>
                <c:pt idx="2244">
                  <c:v>7.1070000000000002</c:v>
                </c:pt>
                <c:pt idx="2245">
                  <c:v>7.1369999999999996</c:v>
                </c:pt>
                <c:pt idx="2246">
                  <c:v>7.28</c:v>
                </c:pt>
                <c:pt idx="2247">
                  <c:v>7.4530000000000003</c:v>
                </c:pt>
                <c:pt idx="2248">
                  <c:v>7.4359999999999999</c:v>
                </c:pt>
                <c:pt idx="2249">
                  <c:v>7.5</c:v>
                </c:pt>
                <c:pt idx="2250">
                  <c:v>7.57</c:v>
                </c:pt>
                <c:pt idx="2251">
                  <c:v>7.5229999999999997</c:v>
                </c:pt>
                <c:pt idx="2252">
                  <c:v>7.657</c:v>
                </c:pt>
                <c:pt idx="2253">
                  <c:v>7.4580000000000002</c:v>
                </c:pt>
                <c:pt idx="2254">
                  <c:v>7.3570000000000002</c:v>
                </c:pt>
                <c:pt idx="2255">
                  <c:v>7.3</c:v>
                </c:pt>
                <c:pt idx="2256">
                  <c:v>7.45</c:v>
                </c:pt>
                <c:pt idx="2257">
                  <c:v>7.6109999999999998</c:v>
                </c:pt>
                <c:pt idx="2258">
                  <c:v>7.5289999999999999</c:v>
                </c:pt>
                <c:pt idx="2259">
                  <c:v>7.2480000000000002</c:v>
                </c:pt>
                <c:pt idx="2260">
                  <c:v>7.28</c:v>
                </c:pt>
                <c:pt idx="2261">
                  <c:v>7.3419999999999996</c:v>
                </c:pt>
                <c:pt idx="2262">
                  <c:v>7.22</c:v>
                </c:pt>
                <c:pt idx="2263">
                  <c:v>7.3819999999999997</c:v>
                </c:pt>
                <c:pt idx="2264">
                  <c:v>7.4119999999999999</c:v>
                </c:pt>
                <c:pt idx="2265">
                  <c:v>7.4790000000000001</c:v>
                </c:pt>
                <c:pt idx="2266">
                  <c:v>7.5609999999999999</c:v>
                </c:pt>
                <c:pt idx="2267">
                  <c:v>7.64</c:v>
                </c:pt>
                <c:pt idx="2268">
                  <c:v>7.6189999999999998</c:v>
                </c:pt>
                <c:pt idx="2269">
                  <c:v>7.7969999999999997</c:v>
                </c:pt>
                <c:pt idx="2270">
                  <c:v>7.9</c:v>
                </c:pt>
                <c:pt idx="2271">
                  <c:v>7.9450000000000003</c:v>
                </c:pt>
                <c:pt idx="2272">
                  <c:v>7.9470000000000001</c:v>
                </c:pt>
                <c:pt idx="2273">
                  <c:v>7.992</c:v>
                </c:pt>
                <c:pt idx="2274">
                  <c:v>7.99</c:v>
                </c:pt>
                <c:pt idx="2275">
                  <c:v>8.1980000000000004</c:v>
                </c:pt>
                <c:pt idx="2276">
                  <c:v>8.26</c:v>
                </c:pt>
                <c:pt idx="2277">
                  <c:v>8.298</c:v>
                </c:pt>
                <c:pt idx="2278">
                  <c:v>8.2460000000000004</c:v>
                </c:pt>
                <c:pt idx="2279">
                  <c:v>8.3140000000000001</c:v>
                </c:pt>
                <c:pt idx="2280">
                  <c:v>8.42</c:v>
                </c:pt>
                <c:pt idx="2281">
                  <c:v>8.4260000000000002</c:v>
                </c:pt>
                <c:pt idx="2282">
                  <c:v>8.36</c:v>
                </c:pt>
                <c:pt idx="2283">
                  <c:v>8.26</c:v>
                </c:pt>
                <c:pt idx="2284">
                  <c:v>8.48</c:v>
                </c:pt>
                <c:pt idx="2285">
                  <c:v>8.5060000000000002</c:v>
                </c:pt>
                <c:pt idx="2286">
                  <c:v>8.4269999999999996</c:v>
                </c:pt>
                <c:pt idx="2287">
                  <c:v>8.5879999999999992</c:v>
                </c:pt>
                <c:pt idx="2288">
                  <c:v>8.5389999999999997</c:v>
                </c:pt>
                <c:pt idx="2289">
                  <c:v>8.4429999999999996</c:v>
                </c:pt>
                <c:pt idx="2290">
                  <c:v>8.5649999999999995</c:v>
                </c:pt>
                <c:pt idx="2291">
                  <c:v>8.84</c:v>
                </c:pt>
                <c:pt idx="2292">
                  <c:v>8.8870000000000005</c:v>
                </c:pt>
                <c:pt idx="2293">
                  <c:v>8.94</c:v>
                </c:pt>
                <c:pt idx="2294">
                  <c:v>9.0619999999999994</c:v>
                </c:pt>
                <c:pt idx="2295">
                  <c:v>9.2349999999999994</c:v>
                </c:pt>
                <c:pt idx="2296">
                  <c:v>9.2260000000000009</c:v>
                </c:pt>
                <c:pt idx="2297">
                  <c:v>9.3309999999999995</c:v>
                </c:pt>
                <c:pt idx="2298">
                  <c:v>9.32</c:v>
                </c:pt>
                <c:pt idx="2299">
                  <c:v>9.3119999999999994</c:v>
                </c:pt>
                <c:pt idx="2300">
                  <c:v>8.9710000000000001</c:v>
                </c:pt>
                <c:pt idx="2301">
                  <c:v>9.0570000000000004</c:v>
                </c:pt>
                <c:pt idx="2302">
                  <c:v>8.85</c:v>
                </c:pt>
                <c:pt idx="2303">
                  <c:v>8.6039999999999992</c:v>
                </c:pt>
                <c:pt idx="2304">
                  <c:v>8.68</c:v>
                </c:pt>
                <c:pt idx="2305">
                  <c:v>8.5640000000000001</c:v>
                </c:pt>
                <c:pt idx="2306">
                  <c:v>8.6289999999999996</c:v>
                </c:pt>
                <c:pt idx="2307">
                  <c:v>8.5749999999999993</c:v>
                </c:pt>
                <c:pt idx="2308">
                  <c:v>8.6020000000000003</c:v>
                </c:pt>
                <c:pt idx="2309">
                  <c:v>8.44</c:v>
                </c:pt>
                <c:pt idx="2310">
                  <c:v>8.5329999999999995</c:v>
                </c:pt>
                <c:pt idx="2311">
                  <c:v>8.5440000000000005</c:v>
                </c:pt>
                <c:pt idx="2312">
                  <c:v>8.4499999999999993</c:v>
                </c:pt>
                <c:pt idx="2313">
                  <c:v>8.5329999999999995</c:v>
                </c:pt>
                <c:pt idx="2314">
                  <c:v>8.4359999999999999</c:v>
                </c:pt>
                <c:pt idx="2315">
                  <c:v>8.3490000000000002</c:v>
                </c:pt>
                <c:pt idx="2316">
                  <c:v>8.4469999999999992</c:v>
                </c:pt>
                <c:pt idx="2317">
                  <c:v>8.4260000000000002</c:v>
                </c:pt>
                <c:pt idx="2318">
                  <c:v>8.5719999999999992</c:v>
                </c:pt>
                <c:pt idx="2319">
                  <c:v>8.4039999999999999</c:v>
                </c:pt>
                <c:pt idx="2320">
                  <c:v>8.35</c:v>
                </c:pt>
                <c:pt idx="2321">
                  <c:v>8.3780000000000001</c:v>
                </c:pt>
                <c:pt idx="2322">
                  <c:v>8.484</c:v>
                </c:pt>
                <c:pt idx="2323">
                  <c:v>8.5449999999999999</c:v>
                </c:pt>
                <c:pt idx="2324">
                  <c:v>8.609</c:v>
                </c:pt>
                <c:pt idx="2325">
                  <c:v>8.7590000000000003</c:v>
                </c:pt>
                <c:pt idx="2326">
                  <c:v>8.8550000000000004</c:v>
                </c:pt>
                <c:pt idx="2327">
                  <c:v>8.7940000000000005</c:v>
                </c:pt>
                <c:pt idx="2328">
                  <c:v>8.7409999999999997</c:v>
                </c:pt>
                <c:pt idx="2329">
                  <c:v>8.66</c:v>
                </c:pt>
                <c:pt idx="2330">
                  <c:v>8.5749999999999993</c:v>
                </c:pt>
                <c:pt idx="2331">
                  <c:v>8.3550000000000004</c:v>
                </c:pt>
                <c:pt idx="2332">
                  <c:v>8.3960000000000008</c:v>
                </c:pt>
                <c:pt idx="2333">
                  <c:v>8.4740000000000002</c:v>
                </c:pt>
                <c:pt idx="2334">
                  <c:v>8.3889999999999993</c:v>
                </c:pt>
                <c:pt idx="2335">
                  <c:v>8.2799999999999994</c:v>
                </c:pt>
                <c:pt idx="2336">
                  <c:v>8.2100000000000009</c:v>
                </c:pt>
                <c:pt idx="2337">
                  <c:v>8.2270000000000003</c:v>
                </c:pt>
                <c:pt idx="2338">
                  <c:v>8.42</c:v>
                </c:pt>
                <c:pt idx="2339">
                  <c:v>8.2889999999999997</c:v>
                </c:pt>
                <c:pt idx="2340">
                  <c:v>8.4640000000000004</c:v>
                </c:pt>
                <c:pt idx="2341">
                  <c:v>8.7110000000000003</c:v>
                </c:pt>
                <c:pt idx="2342">
                  <c:v>8.7840000000000007</c:v>
                </c:pt>
                <c:pt idx="2343">
                  <c:v>8.8290000000000006</c:v>
                </c:pt>
                <c:pt idx="2344">
                  <c:v>8.8650000000000002</c:v>
                </c:pt>
                <c:pt idx="2345">
                  <c:v>8.8650000000000002</c:v>
                </c:pt>
                <c:pt idx="2346">
                  <c:v>8.9700000000000006</c:v>
                </c:pt>
                <c:pt idx="2347">
                  <c:v>8.9499999999999993</c:v>
                </c:pt>
                <c:pt idx="2348">
                  <c:v>8.9480000000000004</c:v>
                </c:pt>
                <c:pt idx="2349">
                  <c:v>8.9480000000000004</c:v>
                </c:pt>
                <c:pt idx="2350">
                  <c:v>8.7530000000000001</c:v>
                </c:pt>
                <c:pt idx="2351">
                  <c:v>8.7249999999999996</c:v>
                </c:pt>
                <c:pt idx="2352">
                  <c:v>8.8179999999999996</c:v>
                </c:pt>
                <c:pt idx="2353">
                  <c:v>9.3209999999999997</c:v>
                </c:pt>
                <c:pt idx="2354">
                  <c:v>9.3859999999999992</c:v>
                </c:pt>
                <c:pt idx="2355">
                  <c:v>9.2959999999999994</c:v>
                </c:pt>
                <c:pt idx="2356">
                  <c:v>9.3109999999999999</c:v>
                </c:pt>
                <c:pt idx="2357">
                  <c:v>9.4920000000000009</c:v>
                </c:pt>
                <c:pt idx="2358">
                  <c:v>9.5410000000000004</c:v>
                </c:pt>
                <c:pt idx="2359">
                  <c:v>9.9260000000000002</c:v>
                </c:pt>
                <c:pt idx="2360">
                  <c:v>9.6760000000000002</c:v>
                </c:pt>
                <c:pt idx="2361">
                  <c:v>9.7100000000000009</c:v>
                </c:pt>
                <c:pt idx="2362">
                  <c:v>9.66</c:v>
                </c:pt>
                <c:pt idx="2363">
                  <c:v>9.5440000000000005</c:v>
                </c:pt>
                <c:pt idx="2364">
                  <c:v>9.423</c:v>
                </c:pt>
                <c:pt idx="2365">
                  <c:v>9.33</c:v>
                </c:pt>
                <c:pt idx="2366">
                  <c:v>8.85</c:v>
                </c:pt>
                <c:pt idx="2367">
                  <c:v>8.65</c:v>
                </c:pt>
                <c:pt idx="2368">
                  <c:v>8.7910000000000004</c:v>
                </c:pt>
                <c:pt idx="2369">
                  <c:v>8.8409999999999993</c:v>
                </c:pt>
                <c:pt idx="2370">
                  <c:v>8.86</c:v>
                </c:pt>
                <c:pt idx="2371">
                  <c:v>8.5630000000000006</c:v>
                </c:pt>
                <c:pt idx="2372">
                  <c:v>8.66</c:v>
                </c:pt>
                <c:pt idx="2373">
                  <c:v>8.7799999999999994</c:v>
                </c:pt>
                <c:pt idx="2374">
                  <c:v>8.9610000000000003</c:v>
                </c:pt>
                <c:pt idx="2375">
                  <c:v>9.0500000000000007</c:v>
                </c:pt>
                <c:pt idx="2376">
                  <c:v>8.8819999999999997</c:v>
                </c:pt>
                <c:pt idx="2377">
                  <c:v>9.0410000000000004</c:v>
                </c:pt>
                <c:pt idx="2378">
                  <c:v>8.9920000000000009</c:v>
                </c:pt>
                <c:pt idx="2379">
                  <c:v>8.9559999999999995</c:v>
                </c:pt>
                <c:pt idx="2380">
                  <c:v>8.9420000000000002</c:v>
                </c:pt>
                <c:pt idx="2381">
                  <c:v>9.0079999999999991</c:v>
                </c:pt>
                <c:pt idx="2382">
                  <c:v>8.9030000000000005</c:v>
                </c:pt>
                <c:pt idx="2383">
                  <c:v>8.9149999999999991</c:v>
                </c:pt>
                <c:pt idx="2384">
                  <c:v>8.9209999999999994</c:v>
                </c:pt>
                <c:pt idx="2385">
                  <c:v>8.9</c:v>
                </c:pt>
                <c:pt idx="2386">
                  <c:v>9.0719999999999992</c:v>
                </c:pt>
                <c:pt idx="2387">
                  <c:v>9.1649999999999991</c:v>
                </c:pt>
                <c:pt idx="2388">
                  <c:v>9.0869999999999997</c:v>
                </c:pt>
                <c:pt idx="2389">
                  <c:v>9.0329999999999995</c:v>
                </c:pt>
                <c:pt idx="2390">
                  <c:v>8.9949999999999992</c:v>
                </c:pt>
                <c:pt idx="2391">
                  <c:v>8.7349999999999994</c:v>
                </c:pt>
                <c:pt idx="2392">
                  <c:v>9.0310000000000006</c:v>
                </c:pt>
                <c:pt idx="2393">
                  <c:v>9.19</c:v>
                </c:pt>
                <c:pt idx="2394">
                  <c:v>9.01</c:v>
                </c:pt>
                <c:pt idx="2395">
                  <c:v>9.08</c:v>
                </c:pt>
                <c:pt idx="2396">
                  <c:v>9.0299999999999994</c:v>
                </c:pt>
                <c:pt idx="2397">
                  <c:v>8.9309999999999992</c:v>
                </c:pt>
                <c:pt idx="2398">
                  <c:v>8.83</c:v>
                </c:pt>
                <c:pt idx="2399">
                  <c:v>8.702</c:v>
                </c:pt>
                <c:pt idx="2400">
                  <c:v>8.7940000000000005</c:v>
                </c:pt>
                <c:pt idx="2401">
                  <c:v>8.8699999999999992</c:v>
                </c:pt>
                <c:pt idx="2402">
                  <c:v>8.7629999999999999</c:v>
                </c:pt>
                <c:pt idx="2403">
                  <c:v>8.7189999999999994</c:v>
                </c:pt>
                <c:pt idx="2404">
                  <c:v>8.5950000000000006</c:v>
                </c:pt>
                <c:pt idx="2405">
                  <c:v>8.5960000000000001</c:v>
                </c:pt>
                <c:pt idx="2406">
                  <c:v>8.7720000000000002</c:v>
                </c:pt>
                <c:pt idx="2407">
                  <c:v>8.7579999999999991</c:v>
                </c:pt>
                <c:pt idx="2408">
                  <c:v>8.8919999999999995</c:v>
                </c:pt>
                <c:pt idx="2409">
                  <c:v>8.718</c:v>
                </c:pt>
                <c:pt idx="2410">
                  <c:v>8.91</c:v>
                </c:pt>
                <c:pt idx="2411">
                  <c:v>8.8989999999999991</c:v>
                </c:pt>
                <c:pt idx="2412">
                  <c:v>9.2200000000000006</c:v>
                </c:pt>
                <c:pt idx="2413">
                  <c:v>9.2799999999999994</c:v>
                </c:pt>
                <c:pt idx="2414">
                  <c:v>9.1910000000000007</c:v>
                </c:pt>
                <c:pt idx="2415">
                  <c:v>9.1310000000000002</c:v>
                </c:pt>
                <c:pt idx="2416">
                  <c:v>9.1029999999999998</c:v>
                </c:pt>
                <c:pt idx="2417">
                  <c:v>8.9009999999999998</c:v>
                </c:pt>
                <c:pt idx="2418">
                  <c:v>8.8140000000000001</c:v>
                </c:pt>
                <c:pt idx="2419">
                  <c:v>8.8450000000000006</c:v>
                </c:pt>
                <c:pt idx="2420">
                  <c:v>8.7200000000000006</c:v>
                </c:pt>
                <c:pt idx="2421">
                  <c:v>8.8759999999999994</c:v>
                </c:pt>
                <c:pt idx="2422">
                  <c:v>8.8290000000000006</c:v>
                </c:pt>
                <c:pt idx="2423">
                  <c:v>8.8290000000000006</c:v>
                </c:pt>
                <c:pt idx="2424">
                  <c:v>8.8290000000000006</c:v>
                </c:pt>
                <c:pt idx="2425">
                  <c:v>8.9440000000000008</c:v>
                </c:pt>
                <c:pt idx="2426">
                  <c:v>8.8970000000000002</c:v>
                </c:pt>
                <c:pt idx="2427">
                  <c:v>9</c:v>
                </c:pt>
                <c:pt idx="2428">
                  <c:v>8.8130000000000006</c:v>
                </c:pt>
                <c:pt idx="2429">
                  <c:v>8.7989999999999995</c:v>
                </c:pt>
                <c:pt idx="2430">
                  <c:v>8.9459999999999997</c:v>
                </c:pt>
                <c:pt idx="2431">
                  <c:v>8.8450000000000006</c:v>
                </c:pt>
                <c:pt idx="2432">
                  <c:v>8.8450000000000006</c:v>
                </c:pt>
                <c:pt idx="2433">
                  <c:v>8.8469999999999995</c:v>
                </c:pt>
                <c:pt idx="2434">
                  <c:v>8.8239999999999998</c:v>
                </c:pt>
                <c:pt idx="2435">
                  <c:v>8.7949999999999999</c:v>
                </c:pt>
                <c:pt idx="2436">
                  <c:v>8.77</c:v>
                </c:pt>
                <c:pt idx="2437">
                  <c:v>9.0169999999999995</c:v>
                </c:pt>
                <c:pt idx="2438">
                  <c:v>8.94</c:v>
                </c:pt>
                <c:pt idx="2439">
                  <c:v>8.98</c:v>
                </c:pt>
                <c:pt idx="2440">
                  <c:v>8.9990000000000006</c:v>
                </c:pt>
                <c:pt idx="2441">
                  <c:v>9.0190000000000001</c:v>
                </c:pt>
                <c:pt idx="2442">
                  <c:v>8.7650000000000006</c:v>
                </c:pt>
                <c:pt idx="2443">
                  <c:v>8.8989999999999991</c:v>
                </c:pt>
                <c:pt idx="2444">
                  <c:v>8.8580000000000005</c:v>
                </c:pt>
                <c:pt idx="2445">
                  <c:v>8.92</c:v>
                </c:pt>
                <c:pt idx="2446">
                  <c:v>9.048</c:v>
                </c:pt>
                <c:pt idx="2447">
                  <c:v>9.1210000000000004</c:v>
                </c:pt>
                <c:pt idx="2448">
                  <c:v>9.1790000000000003</c:v>
                </c:pt>
                <c:pt idx="2449">
                  <c:v>9.2929999999999993</c:v>
                </c:pt>
                <c:pt idx="2450">
                  <c:v>9.3439999999999994</c:v>
                </c:pt>
                <c:pt idx="2451">
                  <c:v>9.3529999999999998</c:v>
                </c:pt>
                <c:pt idx="2452">
                  <c:v>9.4039999999999999</c:v>
                </c:pt>
                <c:pt idx="2453">
                  <c:v>9.3949999999999996</c:v>
                </c:pt>
                <c:pt idx="2454">
                  <c:v>9.6270000000000007</c:v>
                </c:pt>
                <c:pt idx="2455">
                  <c:v>9.9</c:v>
                </c:pt>
                <c:pt idx="2456">
                  <c:v>9.8629999999999995</c:v>
                </c:pt>
                <c:pt idx="2457">
                  <c:v>9.7409999999999997</c:v>
                </c:pt>
                <c:pt idx="2458">
                  <c:v>9.7140000000000004</c:v>
                </c:pt>
                <c:pt idx="2459">
                  <c:v>9.7469999999999999</c:v>
                </c:pt>
                <c:pt idx="2460">
                  <c:v>9.5860000000000003</c:v>
                </c:pt>
                <c:pt idx="2461">
                  <c:v>9.5809999999999995</c:v>
                </c:pt>
                <c:pt idx="2462">
                  <c:v>9.5749999999999993</c:v>
                </c:pt>
                <c:pt idx="2463">
                  <c:v>9.7100000000000009</c:v>
                </c:pt>
                <c:pt idx="2464">
                  <c:v>9.6370000000000005</c:v>
                </c:pt>
                <c:pt idx="2465">
                  <c:v>9.6029999999999998</c:v>
                </c:pt>
                <c:pt idx="2466">
                  <c:v>9.5719999999999992</c:v>
                </c:pt>
                <c:pt idx="2467">
                  <c:v>9.4550000000000001</c:v>
                </c:pt>
                <c:pt idx="2468">
                  <c:v>9.3800000000000008</c:v>
                </c:pt>
                <c:pt idx="2469">
                  <c:v>9.36</c:v>
                </c:pt>
                <c:pt idx="2470">
                  <c:v>9.3089999999999993</c:v>
                </c:pt>
                <c:pt idx="2471">
                  <c:v>9.49</c:v>
                </c:pt>
                <c:pt idx="2472">
                  <c:v>9.4930000000000003</c:v>
                </c:pt>
                <c:pt idx="2473">
                  <c:v>9.6379999999999999</c:v>
                </c:pt>
                <c:pt idx="2474">
                  <c:v>9.5340000000000007</c:v>
                </c:pt>
                <c:pt idx="2475">
                  <c:v>9.4039999999999999</c:v>
                </c:pt>
                <c:pt idx="2476">
                  <c:v>9.2240000000000002</c:v>
                </c:pt>
              </c:numCache>
            </c:numRef>
          </c:yVal>
          <c:smooth val="0"/>
        </c:ser>
        <c:dLbls>
          <c:showLegendKey val="0"/>
          <c:showVal val="0"/>
          <c:showCatName val="0"/>
          <c:showSerName val="0"/>
          <c:showPercent val="0"/>
          <c:showBubbleSize val="0"/>
        </c:dLbls>
        <c:axId val="346104576"/>
        <c:axId val="346106112"/>
      </c:scatterChart>
      <c:scatterChart>
        <c:scatterStyle val="lineMarker"/>
        <c:varyColors val="0"/>
        <c:ser>
          <c:idx val="1"/>
          <c:order val="1"/>
          <c:tx>
            <c:strRef>
              <c:f>cleanSpot!$AU$2</c:f>
              <c:strCache>
                <c:ptCount val="1"/>
                <c:pt idx="0">
                  <c:v>TEF SM</c:v>
                </c:pt>
              </c:strCache>
            </c:strRef>
          </c:tx>
          <c:spPr>
            <a:ln w="19050" cap="rnd">
              <a:solidFill>
                <a:schemeClr val="accent2"/>
              </a:solidFill>
              <a:round/>
            </a:ln>
            <a:effectLst/>
          </c:spPr>
          <c:marker>
            <c:symbol val="none"/>
          </c:marker>
          <c:xVal>
            <c:numRef>
              <c:f>cleanSpot!$A$3:$A$2479</c:f>
              <c:numCache>
                <c:formatCode>m/d/yyyy</c:formatCode>
                <c:ptCount val="2477"/>
                <c:pt idx="0">
                  <c:v>38243</c:v>
                </c:pt>
                <c:pt idx="1">
                  <c:v>38244</c:v>
                </c:pt>
                <c:pt idx="2">
                  <c:v>38245</c:v>
                </c:pt>
                <c:pt idx="3">
                  <c:v>38246</c:v>
                </c:pt>
                <c:pt idx="4">
                  <c:v>38247</c:v>
                </c:pt>
                <c:pt idx="5">
                  <c:v>38250</c:v>
                </c:pt>
                <c:pt idx="6">
                  <c:v>38251</c:v>
                </c:pt>
                <c:pt idx="7">
                  <c:v>38252</c:v>
                </c:pt>
                <c:pt idx="8">
                  <c:v>38253</c:v>
                </c:pt>
                <c:pt idx="9">
                  <c:v>38254</c:v>
                </c:pt>
                <c:pt idx="10">
                  <c:v>38257</c:v>
                </c:pt>
                <c:pt idx="11">
                  <c:v>38258</c:v>
                </c:pt>
                <c:pt idx="12">
                  <c:v>38259</c:v>
                </c:pt>
                <c:pt idx="13">
                  <c:v>38260</c:v>
                </c:pt>
                <c:pt idx="14">
                  <c:v>38261</c:v>
                </c:pt>
                <c:pt idx="15">
                  <c:v>38264</c:v>
                </c:pt>
                <c:pt idx="16">
                  <c:v>38265</c:v>
                </c:pt>
                <c:pt idx="17">
                  <c:v>38266</c:v>
                </c:pt>
                <c:pt idx="18">
                  <c:v>38267</c:v>
                </c:pt>
                <c:pt idx="19">
                  <c:v>38268</c:v>
                </c:pt>
                <c:pt idx="20">
                  <c:v>38271</c:v>
                </c:pt>
                <c:pt idx="21">
                  <c:v>38272</c:v>
                </c:pt>
                <c:pt idx="22">
                  <c:v>38273</c:v>
                </c:pt>
                <c:pt idx="23">
                  <c:v>38274</c:v>
                </c:pt>
                <c:pt idx="24">
                  <c:v>38275</c:v>
                </c:pt>
                <c:pt idx="25">
                  <c:v>38278</c:v>
                </c:pt>
                <c:pt idx="26">
                  <c:v>38279</c:v>
                </c:pt>
                <c:pt idx="27">
                  <c:v>38280</c:v>
                </c:pt>
                <c:pt idx="28">
                  <c:v>38281</c:v>
                </c:pt>
                <c:pt idx="29">
                  <c:v>38282</c:v>
                </c:pt>
                <c:pt idx="30">
                  <c:v>38285</c:v>
                </c:pt>
                <c:pt idx="31">
                  <c:v>38286</c:v>
                </c:pt>
                <c:pt idx="32">
                  <c:v>38287</c:v>
                </c:pt>
                <c:pt idx="33">
                  <c:v>38288</c:v>
                </c:pt>
                <c:pt idx="34">
                  <c:v>38289</c:v>
                </c:pt>
                <c:pt idx="35">
                  <c:v>38292</c:v>
                </c:pt>
                <c:pt idx="36">
                  <c:v>38293</c:v>
                </c:pt>
                <c:pt idx="37">
                  <c:v>38294</c:v>
                </c:pt>
                <c:pt idx="38">
                  <c:v>38295</c:v>
                </c:pt>
                <c:pt idx="39">
                  <c:v>38296</c:v>
                </c:pt>
                <c:pt idx="40">
                  <c:v>38299</c:v>
                </c:pt>
                <c:pt idx="41">
                  <c:v>38300</c:v>
                </c:pt>
                <c:pt idx="42">
                  <c:v>38301</c:v>
                </c:pt>
                <c:pt idx="43">
                  <c:v>38302</c:v>
                </c:pt>
                <c:pt idx="44">
                  <c:v>38303</c:v>
                </c:pt>
                <c:pt idx="45">
                  <c:v>38306</c:v>
                </c:pt>
                <c:pt idx="46">
                  <c:v>38307</c:v>
                </c:pt>
                <c:pt idx="47">
                  <c:v>38308</c:v>
                </c:pt>
                <c:pt idx="48">
                  <c:v>38309</c:v>
                </c:pt>
                <c:pt idx="49">
                  <c:v>38310</c:v>
                </c:pt>
                <c:pt idx="50">
                  <c:v>38313</c:v>
                </c:pt>
                <c:pt idx="51">
                  <c:v>38314</c:v>
                </c:pt>
                <c:pt idx="52">
                  <c:v>38315</c:v>
                </c:pt>
                <c:pt idx="53">
                  <c:v>38316</c:v>
                </c:pt>
                <c:pt idx="54">
                  <c:v>38317</c:v>
                </c:pt>
                <c:pt idx="55">
                  <c:v>38320</c:v>
                </c:pt>
                <c:pt idx="56">
                  <c:v>38321</c:v>
                </c:pt>
                <c:pt idx="57">
                  <c:v>38322</c:v>
                </c:pt>
                <c:pt idx="58">
                  <c:v>38323</c:v>
                </c:pt>
                <c:pt idx="59">
                  <c:v>38324</c:v>
                </c:pt>
                <c:pt idx="60">
                  <c:v>38329</c:v>
                </c:pt>
                <c:pt idx="61">
                  <c:v>38330</c:v>
                </c:pt>
                <c:pt idx="62">
                  <c:v>38331</c:v>
                </c:pt>
                <c:pt idx="63">
                  <c:v>38334</c:v>
                </c:pt>
                <c:pt idx="64">
                  <c:v>38335</c:v>
                </c:pt>
                <c:pt idx="65">
                  <c:v>38336</c:v>
                </c:pt>
                <c:pt idx="66">
                  <c:v>38337</c:v>
                </c:pt>
                <c:pt idx="67">
                  <c:v>38338</c:v>
                </c:pt>
                <c:pt idx="68">
                  <c:v>38341</c:v>
                </c:pt>
                <c:pt idx="69">
                  <c:v>38342</c:v>
                </c:pt>
                <c:pt idx="70">
                  <c:v>38343</c:v>
                </c:pt>
                <c:pt idx="71">
                  <c:v>38344</c:v>
                </c:pt>
                <c:pt idx="72">
                  <c:v>38348</c:v>
                </c:pt>
                <c:pt idx="73">
                  <c:v>38349</c:v>
                </c:pt>
                <c:pt idx="74">
                  <c:v>38350</c:v>
                </c:pt>
                <c:pt idx="75">
                  <c:v>38351</c:v>
                </c:pt>
                <c:pt idx="76">
                  <c:v>38355</c:v>
                </c:pt>
                <c:pt idx="77">
                  <c:v>38356</c:v>
                </c:pt>
                <c:pt idx="78">
                  <c:v>38357</c:v>
                </c:pt>
                <c:pt idx="79">
                  <c:v>38358</c:v>
                </c:pt>
                <c:pt idx="80">
                  <c:v>38359</c:v>
                </c:pt>
                <c:pt idx="81">
                  <c:v>38362</c:v>
                </c:pt>
                <c:pt idx="82">
                  <c:v>38363</c:v>
                </c:pt>
                <c:pt idx="83">
                  <c:v>38364</c:v>
                </c:pt>
                <c:pt idx="84">
                  <c:v>38365</c:v>
                </c:pt>
                <c:pt idx="85">
                  <c:v>38366</c:v>
                </c:pt>
                <c:pt idx="86">
                  <c:v>38369</c:v>
                </c:pt>
                <c:pt idx="87">
                  <c:v>38370</c:v>
                </c:pt>
                <c:pt idx="88">
                  <c:v>38371</c:v>
                </c:pt>
                <c:pt idx="89">
                  <c:v>38372</c:v>
                </c:pt>
                <c:pt idx="90">
                  <c:v>38373</c:v>
                </c:pt>
                <c:pt idx="91">
                  <c:v>38376</c:v>
                </c:pt>
                <c:pt idx="92">
                  <c:v>38377</c:v>
                </c:pt>
                <c:pt idx="93">
                  <c:v>38378</c:v>
                </c:pt>
                <c:pt idx="94">
                  <c:v>38379</c:v>
                </c:pt>
                <c:pt idx="95">
                  <c:v>38380</c:v>
                </c:pt>
                <c:pt idx="96">
                  <c:v>38383</c:v>
                </c:pt>
                <c:pt idx="97">
                  <c:v>38384</c:v>
                </c:pt>
                <c:pt idx="98">
                  <c:v>38385</c:v>
                </c:pt>
                <c:pt idx="99">
                  <c:v>38386</c:v>
                </c:pt>
                <c:pt idx="100">
                  <c:v>38387</c:v>
                </c:pt>
                <c:pt idx="101">
                  <c:v>38390</c:v>
                </c:pt>
                <c:pt idx="102">
                  <c:v>38391</c:v>
                </c:pt>
                <c:pt idx="103">
                  <c:v>38392</c:v>
                </c:pt>
                <c:pt idx="104">
                  <c:v>38393</c:v>
                </c:pt>
                <c:pt idx="105">
                  <c:v>38394</c:v>
                </c:pt>
                <c:pt idx="106">
                  <c:v>38397</c:v>
                </c:pt>
                <c:pt idx="107">
                  <c:v>38398</c:v>
                </c:pt>
                <c:pt idx="108">
                  <c:v>38399</c:v>
                </c:pt>
                <c:pt idx="109">
                  <c:v>38400</c:v>
                </c:pt>
                <c:pt idx="110">
                  <c:v>38401</c:v>
                </c:pt>
                <c:pt idx="111">
                  <c:v>38404</c:v>
                </c:pt>
                <c:pt idx="112">
                  <c:v>38405</c:v>
                </c:pt>
                <c:pt idx="113">
                  <c:v>38406</c:v>
                </c:pt>
                <c:pt idx="114">
                  <c:v>38407</c:v>
                </c:pt>
                <c:pt idx="115">
                  <c:v>38408</c:v>
                </c:pt>
                <c:pt idx="116">
                  <c:v>38411</c:v>
                </c:pt>
                <c:pt idx="117">
                  <c:v>38412</c:v>
                </c:pt>
                <c:pt idx="118">
                  <c:v>38413</c:v>
                </c:pt>
                <c:pt idx="119">
                  <c:v>38414</c:v>
                </c:pt>
                <c:pt idx="120">
                  <c:v>38415</c:v>
                </c:pt>
                <c:pt idx="121">
                  <c:v>38418</c:v>
                </c:pt>
                <c:pt idx="122">
                  <c:v>38419</c:v>
                </c:pt>
                <c:pt idx="123">
                  <c:v>38420</c:v>
                </c:pt>
                <c:pt idx="124">
                  <c:v>38422</c:v>
                </c:pt>
                <c:pt idx="125">
                  <c:v>38425</c:v>
                </c:pt>
                <c:pt idx="126">
                  <c:v>38426</c:v>
                </c:pt>
                <c:pt idx="127">
                  <c:v>38427</c:v>
                </c:pt>
                <c:pt idx="128">
                  <c:v>38428</c:v>
                </c:pt>
                <c:pt idx="129">
                  <c:v>38429</c:v>
                </c:pt>
                <c:pt idx="130">
                  <c:v>38432</c:v>
                </c:pt>
                <c:pt idx="131">
                  <c:v>38433</c:v>
                </c:pt>
                <c:pt idx="132">
                  <c:v>38434</c:v>
                </c:pt>
                <c:pt idx="133">
                  <c:v>38435</c:v>
                </c:pt>
                <c:pt idx="134">
                  <c:v>38436</c:v>
                </c:pt>
                <c:pt idx="135">
                  <c:v>38439</c:v>
                </c:pt>
                <c:pt idx="136">
                  <c:v>38440</c:v>
                </c:pt>
                <c:pt idx="137">
                  <c:v>38441</c:v>
                </c:pt>
                <c:pt idx="138">
                  <c:v>38442</c:v>
                </c:pt>
                <c:pt idx="139">
                  <c:v>38443</c:v>
                </c:pt>
                <c:pt idx="140">
                  <c:v>38446</c:v>
                </c:pt>
                <c:pt idx="141">
                  <c:v>38447</c:v>
                </c:pt>
                <c:pt idx="142">
                  <c:v>38448</c:v>
                </c:pt>
                <c:pt idx="143">
                  <c:v>38449</c:v>
                </c:pt>
                <c:pt idx="144">
                  <c:v>38450</c:v>
                </c:pt>
                <c:pt idx="145">
                  <c:v>38453</c:v>
                </c:pt>
                <c:pt idx="146">
                  <c:v>38454</c:v>
                </c:pt>
                <c:pt idx="147">
                  <c:v>38455</c:v>
                </c:pt>
                <c:pt idx="148">
                  <c:v>38456</c:v>
                </c:pt>
                <c:pt idx="149">
                  <c:v>38457</c:v>
                </c:pt>
                <c:pt idx="150">
                  <c:v>38460</c:v>
                </c:pt>
                <c:pt idx="151">
                  <c:v>38461</c:v>
                </c:pt>
                <c:pt idx="152">
                  <c:v>38462</c:v>
                </c:pt>
                <c:pt idx="153">
                  <c:v>38463</c:v>
                </c:pt>
                <c:pt idx="154">
                  <c:v>38464</c:v>
                </c:pt>
                <c:pt idx="155">
                  <c:v>38467</c:v>
                </c:pt>
                <c:pt idx="156">
                  <c:v>38468</c:v>
                </c:pt>
                <c:pt idx="157">
                  <c:v>38469</c:v>
                </c:pt>
                <c:pt idx="158">
                  <c:v>38470</c:v>
                </c:pt>
                <c:pt idx="159">
                  <c:v>38471</c:v>
                </c:pt>
                <c:pt idx="160">
                  <c:v>38474</c:v>
                </c:pt>
                <c:pt idx="161">
                  <c:v>38475</c:v>
                </c:pt>
                <c:pt idx="162">
                  <c:v>38476</c:v>
                </c:pt>
                <c:pt idx="163">
                  <c:v>38477</c:v>
                </c:pt>
                <c:pt idx="164">
                  <c:v>38478</c:v>
                </c:pt>
                <c:pt idx="165">
                  <c:v>38481</c:v>
                </c:pt>
                <c:pt idx="166">
                  <c:v>38482</c:v>
                </c:pt>
                <c:pt idx="167">
                  <c:v>38483</c:v>
                </c:pt>
                <c:pt idx="168">
                  <c:v>38484</c:v>
                </c:pt>
                <c:pt idx="169">
                  <c:v>38489</c:v>
                </c:pt>
                <c:pt idx="170">
                  <c:v>38490</c:v>
                </c:pt>
                <c:pt idx="171">
                  <c:v>38491</c:v>
                </c:pt>
                <c:pt idx="172">
                  <c:v>38492</c:v>
                </c:pt>
                <c:pt idx="173">
                  <c:v>38495</c:v>
                </c:pt>
                <c:pt idx="174">
                  <c:v>38496</c:v>
                </c:pt>
                <c:pt idx="175">
                  <c:v>38497</c:v>
                </c:pt>
                <c:pt idx="176">
                  <c:v>38498</c:v>
                </c:pt>
                <c:pt idx="177">
                  <c:v>38499</c:v>
                </c:pt>
                <c:pt idx="178">
                  <c:v>38502</c:v>
                </c:pt>
                <c:pt idx="179">
                  <c:v>38503</c:v>
                </c:pt>
                <c:pt idx="180">
                  <c:v>38504</c:v>
                </c:pt>
                <c:pt idx="181">
                  <c:v>38505</c:v>
                </c:pt>
                <c:pt idx="182">
                  <c:v>38506</c:v>
                </c:pt>
                <c:pt idx="183">
                  <c:v>38509</c:v>
                </c:pt>
                <c:pt idx="184">
                  <c:v>38510</c:v>
                </c:pt>
                <c:pt idx="185">
                  <c:v>38511</c:v>
                </c:pt>
                <c:pt idx="186">
                  <c:v>38512</c:v>
                </c:pt>
                <c:pt idx="187">
                  <c:v>38513</c:v>
                </c:pt>
                <c:pt idx="188">
                  <c:v>38516</c:v>
                </c:pt>
                <c:pt idx="189">
                  <c:v>38517</c:v>
                </c:pt>
                <c:pt idx="190">
                  <c:v>38518</c:v>
                </c:pt>
                <c:pt idx="191">
                  <c:v>38519</c:v>
                </c:pt>
                <c:pt idx="192">
                  <c:v>38520</c:v>
                </c:pt>
                <c:pt idx="193">
                  <c:v>38523</c:v>
                </c:pt>
                <c:pt idx="194">
                  <c:v>38524</c:v>
                </c:pt>
                <c:pt idx="195">
                  <c:v>38525</c:v>
                </c:pt>
                <c:pt idx="196">
                  <c:v>38526</c:v>
                </c:pt>
                <c:pt idx="197">
                  <c:v>38527</c:v>
                </c:pt>
                <c:pt idx="198">
                  <c:v>38530</c:v>
                </c:pt>
                <c:pt idx="199">
                  <c:v>38531</c:v>
                </c:pt>
                <c:pt idx="200">
                  <c:v>38532</c:v>
                </c:pt>
                <c:pt idx="201">
                  <c:v>38533</c:v>
                </c:pt>
                <c:pt idx="202">
                  <c:v>38534</c:v>
                </c:pt>
                <c:pt idx="203">
                  <c:v>38537</c:v>
                </c:pt>
                <c:pt idx="204">
                  <c:v>38538</c:v>
                </c:pt>
                <c:pt idx="205">
                  <c:v>38539</c:v>
                </c:pt>
                <c:pt idx="206">
                  <c:v>38540</c:v>
                </c:pt>
                <c:pt idx="207">
                  <c:v>38541</c:v>
                </c:pt>
                <c:pt idx="208">
                  <c:v>38544</c:v>
                </c:pt>
                <c:pt idx="209">
                  <c:v>38545</c:v>
                </c:pt>
                <c:pt idx="210">
                  <c:v>38546</c:v>
                </c:pt>
                <c:pt idx="211">
                  <c:v>38547</c:v>
                </c:pt>
                <c:pt idx="212">
                  <c:v>38548</c:v>
                </c:pt>
                <c:pt idx="213">
                  <c:v>38551</c:v>
                </c:pt>
                <c:pt idx="214">
                  <c:v>38552</c:v>
                </c:pt>
                <c:pt idx="215">
                  <c:v>38553</c:v>
                </c:pt>
                <c:pt idx="216">
                  <c:v>38554</c:v>
                </c:pt>
                <c:pt idx="217">
                  <c:v>38555</c:v>
                </c:pt>
                <c:pt idx="218">
                  <c:v>38558</c:v>
                </c:pt>
                <c:pt idx="219">
                  <c:v>38559</c:v>
                </c:pt>
                <c:pt idx="220">
                  <c:v>38560</c:v>
                </c:pt>
                <c:pt idx="221">
                  <c:v>38561</c:v>
                </c:pt>
                <c:pt idx="222">
                  <c:v>38562</c:v>
                </c:pt>
                <c:pt idx="223">
                  <c:v>38565</c:v>
                </c:pt>
                <c:pt idx="224">
                  <c:v>38566</c:v>
                </c:pt>
                <c:pt idx="225">
                  <c:v>38567</c:v>
                </c:pt>
                <c:pt idx="226">
                  <c:v>38568</c:v>
                </c:pt>
                <c:pt idx="227">
                  <c:v>38569</c:v>
                </c:pt>
                <c:pt idx="228">
                  <c:v>38572</c:v>
                </c:pt>
                <c:pt idx="229">
                  <c:v>38573</c:v>
                </c:pt>
                <c:pt idx="230">
                  <c:v>38574</c:v>
                </c:pt>
                <c:pt idx="231">
                  <c:v>38575</c:v>
                </c:pt>
                <c:pt idx="232">
                  <c:v>38576</c:v>
                </c:pt>
                <c:pt idx="233">
                  <c:v>38579</c:v>
                </c:pt>
                <c:pt idx="234">
                  <c:v>38580</c:v>
                </c:pt>
                <c:pt idx="235">
                  <c:v>38581</c:v>
                </c:pt>
                <c:pt idx="236">
                  <c:v>38582</c:v>
                </c:pt>
                <c:pt idx="237">
                  <c:v>38583</c:v>
                </c:pt>
                <c:pt idx="238">
                  <c:v>38586</c:v>
                </c:pt>
                <c:pt idx="239">
                  <c:v>38587</c:v>
                </c:pt>
                <c:pt idx="240">
                  <c:v>38588</c:v>
                </c:pt>
                <c:pt idx="241">
                  <c:v>38589</c:v>
                </c:pt>
                <c:pt idx="242">
                  <c:v>38590</c:v>
                </c:pt>
                <c:pt idx="243">
                  <c:v>38593</c:v>
                </c:pt>
                <c:pt idx="244">
                  <c:v>38594</c:v>
                </c:pt>
                <c:pt idx="245">
                  <c:v>38595</c:v>
                </c:pt>
                <c:pt idx="246">
                  <c:v>38596</c:v>
                </c:pt>
                <c:pt idx="247">
                  <c:v>38597</c:v>
                </c:pt>
                <c:pt idx="248">
                  <c:v>38600</c:v>
                </c:pt>
                <c:pt idx="249">
                  <c:v>38601</c:v>
                </c:pt>
                <c:pt idx="250">
                  <c:v>38602</c:v>
                </c:pt>
                <c:pt idx="251">
                  <c:v>38603</c:v>
                </c:pt>
                <c:pt idx="252">
                  <c:v>38604</c:v>
                </c:pt>
                <c:pt idx="253">
                  <c:v>38607</c:v>
                </c:pt>
                <c:pt idx="254">
                  <c:v>38608</c:v>
                </c:pt>
                <c:pt idx="255">
                  <c:v>38609</c:v>
                </c:pt>
                <c:pt idx="256">
                  <c:v>38610</c:v>
                </c:pt>
                <c:pt idx="257">
                  <c:v>38611</c:v>
                </c:pt>
                <c:pt idx="258">
                  <c:v>38614</c:v>
                </c:pt>
                <c:pt idx="259">
                  <c:v>38615</c:v>
                </c:pt>
                <c:pt idx="260">
                  <c:v>38616</c:v>
                </c:pt>
                <c:pt idx="261">
                  <c:v>38617</c:v>
                </c:pt>
                <c:pt idx="262">
                  <c:v>38618</c:v>
                </c:pt>
                <c:pt idx="263">
                  <c:v>38621</c:v>
                </c:pt>
                <c:pt idx="264">
                  <c:v>38622</c:v>
                </c:pt>
                <c:pt idx="265">
                  <c:v>38623</c:v>
                </c:pt>
                <c:pt idx="266">
                  <c:v>38624</c:v>
                </c:pt>
                <c:pt idx="267">
                  <c:v>38625</c:v>
                </c:pt>
                <c:pt idx="268">
                  <c:v>38628</c:v>
                </c:pt>
                <c:pt idx="269">
                  <c:v>38629</c:v>
                </c:pt>
                <c:pt idx="270">
                  <c:v>38630</c:v>
                </c:pt>
                <c:pt idx="271">
                  <c:v>38631</c:v>
                </c:pt>
                <c:pt idx="272">
                  <c:v>38632</c:v>
                </c:pt>
                <c:pt idx="273">
                  <c:v>38635</c:v>
                </c:pt>
                <c:pt idx="274">
                  <c:v>38636</c:v>
                </c:pt>
                <c:pt idx="275">
                  <c:v>38637</c:v>
                </c:pt>
                <c:pt idx="276">
                  <c:v>38638</c:v>
                </c:pt>
                <c:pt idx="277">
                  <c:v>38639</c:v>
                </c:pt>
                <c:pt idx="278">
                  <c:v>38642</c:v>
                </c:pt>
                <c:pt idx="279">
                  <c:v>38643</c:v>
                </c:pt>
                <c:pt idx="280">
                  <c:v>38644</c:v>
                </c:pt>
                <c:pt idx="281">
                  <c:v>38645</c:v>
                </c:pt>
                <c:pt idx="282">
                  <c:v>38646</c:v>
                </c:pt>
                <c:pt idx="283">
                  <c:v>38649</c:v>
                </c:pt>
                <c:pt idx="284">
                  <c:v>38650</c:v>
                </c:pt>
                <c:pt idx="285">
                  <c:v>38651</c:v>
                </c:pt>
                <c:pt idx="286">
                  <c:v>38652</c:v>
                </c:pt>
                <c:pt idx="287">
                  <c:v>38653</c:v>
                </c:pt>
                <c:pt idx="288">
                  <c:v>38656</c:v>
                </c:pt>
                <c:pt idx="289">
                  <c:v>38657</c:v>
                </c:pt>
                <c:pt idx="290">
                  <c:v>38659</c:v>
                </c:pt>
                <c:pt idx="291">
                  <c:v>38660</c:v>
                </c:pt>
                <c:pt idx="292">
                  <c:v>38663</c:v>
                </c:pt>
                <c:pt idx="293">
                  <c:v>38664</c:v>
                </c:pt>
                <c:pt idx="294">
                  <c:v>38665</c:v>
                </c:pt>
                <c:pt idx="295">
                  <c:v>38666</c:v>
                </c:pt>
                <c:pt idx="296">
                  <c:v>38667</c:v>
                </c:pt>
                <c:pt idx="297">
                  <c:v>38670</c:v>
                </c:pt>
                <c:pt idx="298">
                  <c:v>38671</c:v>
                </c:pt>
                <c:pt idx="299">
                  <c:v>38673</c:v>
                </c:pt>
                <c:pt idx="300">
                  <c:v>38674</c:v>
                </c:pt>
                <c:pt idx="301">
                  <c:v>38677</c:v>
                </c:pt>
                <c:pt idx="302">
                  <c:v>38678</c:v>
                </c:pt>
                <c:pt idx="303">
                  <c:v>38679</c:v>
                </c:pt>
                <c:pt idx="304">
                  <c:v>38680</c:v>
                </c:pt>
                <c:pt idx="305">
                  <c:v>38681</c:v>
                </c:pt>
                <c:pt idx="306">
                  <c:v>38684</c:v>
                </c:pt>
                <c:pt idx="307">
                  <c:v>38685</c:v>
                </c:pt>
                <c:pt idx="308">
                  <c:v>38686</c:v>
                </c:pt>
                <c:pt idx="309">
                  <c:v>38687</c:v>
                </c:pt>
                <c:pt idx="310">
                  <c:v>38688</c:v>
                </c:pt>
                <c:pt idx="311">
                  <c:v>38691</c:v>
                </c:pt>
                <c:pt idx="312">
                  <c:v>38692</c:v>
                </c:pt>
                <c:pt idx="313">
                  <c:v>38693</c:v>
                </c:pt>
                <c:pt idx="314">
                  <c:v>38694</c:v>
                </c:pt>
                <c:pt idx="315">
                  <c:v>38695</c:v>
                </c:pt>
                <c:pt idx="316">
                  <c:v>38698</c:v>
                </c:pt>
                <c:pt idx="317">
                  <c:v>38699</c:v>
                </c:pt>
                <c:pt idx="318">
                  <c:v>38700</c:v>
                </c:pt>
                <c:pt idx="319">
                  <c:v>38701</c:v>
                </c:pt>
                <c:pt idx="320">
                  <c:v>38702</c:v>
                </c:pt>
                <c:pt idx="321">
                  <c:v>38705</c:v>
                </c:pt>
                <c:pt idx="322">
                  <c:v>38706</c:v>
                </c:pt>
                <c:pt idx="323">
                  <c:v>38707</c:v>
                </c:pt>
                <c:pt idx="324">
                  <c:v>38708</c:v>
                </c:pt>
                <c:pt idx="325">
                  <c:v>38709</c:v>
                </c:pt>
                <c:pt idx="326">
                  <c:v>38712</c:v>
                </c:pt>
                <c:pt idx="327">
                  <c:v>38713</c:v>
                </c:pt>
                <c:pt idx="328">
                  <c:v>38714</c:v>
                </c:pt>
                <c:pt idx="329">
                  <c:v>38715</c:v>
                </c:pt>
                <c:pt idx="330">
                  <c:v>38716</c:v>
                </c:pt>
                <c:pt idx="331">
                  <c:v>38719</c:v>
                </c:pt>
                <c:pt idx="332">
                  <c:v>38720</c:v>
                </c:pt>
                <c:pt idx="333">
                  <c:v>38721</c:v>
                </c:pt>
                <c:pt idx="334">
                  <c:v>38722</c:v>
                </c:pt>
                <c:pt idx="335">
                  <c:v>38723</c:v>
                </c:pt>
                <c:pt idx="336">
                  <c:v>38726</c:v>
                </c:pt>
                <c:pt idx="337">
                  <c:v>38727</c:v>
                </c:pt>
                <c:pt idx="338">
                  <c:v>38728</c:v>
                </c:pt>
                <c:pt idx="339">
                  <c:v>38729</c:v>
                </c:pt>
                <c:pt idx="340">
                  <c:v>38730</c:v>
                </c:pt>
                <c:pt idx="341">
                  <c:v>38733</c:v>
                </c:pt>
                <c:pt idx="342">
                  <c:v>38734</c:v>
                </c:pt>
                <c:pt idx="343">
                  <c:v>38735</c:v>
                </c:pt>
                <c:pt idx="344">
                  <c:v>38736</c:v>
                </c:pt>
                <c:pt idx="345">
                  <c:v>38737</c:v>
                </c:pt>
                <c:pt idx="346">
                  <c:v>38740</c:v>
                </c:pt>
                <c:pt idx="347">
                  <c:v>38741</c:v>
                </c:pt>
                <c:pt idx="348">
                  <c:v>38742</c:v>
                </c:pt>
                <c:pt idx="349">
                  <c:v>38743</c:v>
                </c:pt>
                <c:pt idx="350">
                  <c:v>38744</c:v>
                </c:pt>
                <c:pt idx="351">
                  <c:v>38747</c:v>
                </c:pt>
                <c:pt idx="352">
                  <c:v>38748</c:v>
                </c:pt>
                <c:pt idx="353">
                  <c:v>38749</c:v>
                </c:pt>
                <c:pt idx="354">
                  <c:v>38750</c:v>
                </c:pt>
                <c:pt idx="355">
                  <c:v>38751</c:v>
                </c:pt>
                <c:pt idx="356">
                  <c:v>38754</c:v>
                </c:pt>
                <c:pt idx="357">
                  <c:v>38755</c:v>
                </c:pt>
                <c:pt idx="358">
                  <c:v>38756</c:v>
                </c:pt>
                <c:pt idx="359">
                  <c:v>38757</c:v>
                </c:pt>
                <c:pt idx="360">
                  <c:v>38758</c:v>
                </c:pt>
                <c:pt idx="361">
                  <c:v>38761</c:v>
                </c:pt>
                <c:pt idx="362">
                  <c:v>38762</c:v>
                </c:pt>
                <c:pt idx="363">
                  <c:v>38763</c:v>
                </c:pt>
                <c:pt idx="364">
                  <c:v>38764</c:v>
                </c:pt>
                <c:pt idx="365">
                  <c:v>38765</c:v>
                </c:pt>
                <c:pt idx="366">
                  <c:v>38768</c:v>
                </c:pt>
                <c:pt idx="367">
                  <c:v>38769</c:v>
                </c:pt>
                <c:pt idx="368">
                  <c:v>38770</c:v>
                </c:pt>
                <c:pt idx="369">
                  <c:v>38771</c:v>
                </c:pt>
                <c:pt idx="370">
                  <c:v>38772</c:v>
                </c:pt>
                <c:pt idx="371">
                  <c:v>38775</c:v>
                </c:pt>
                <c:pt idx="372">
                  <c:v>38776</c:v>
                </c:pt>
                <c:pt idx="373">
                  <c:v>38778</c:v>
                </c:pt>
                <c:pt idx="374">
                  <c:v>38779</c:v>
                </c:pt>
                <c:pt idx="375">
                  <c:v>38782</c:v>
                </c:pt>
                <c:pt idx="376">
                  <c:v>38783</c:v>
                </c:pt>
                <c:pt idx="377">
                  <c:v>38784</c:v>
                </c:pt>
                <c:pt idx="378">
                  <c:v>38785</c:v>
                </c:pt>
                <c:pt idx="379">
                  <c:v>38786</c:v>
                </c:pt>
                <c:pt idx="380">
                  <c:v>38789</c:v>
                </c:pt>
                <c:pt idx="381">
                  <c:v>38790</c:v>
                </c:pt>
                <c:pt idx="382">
                  <c:v>38791</c:v>
                </c:pt>
                <c:pt idx="383">
                  <c:v>38792</c:v>
                </c:pt>
                <c:pt idx="384">
                  <c:v>38793</c:v>
                </c:pt>
                <c:pt idx="385">
                  <c:v>38796</c:v>
                </c:pt>
                <c:pt idx="386">
                  <c:v>38797</c:v>
                </c:pt>
                <c:pt idx="387">
                  <c:v>38798</c:v>
                </c:pt>
                <c:pt idx="388">
                  <c:v>38799</c:v>
                </c:pt>
                <c:pt idx="389">
                  <c:v>38800</c:v>
                </c:pt>
                <c:pt idx="390">
                  <c:v>38803</c:v>
                </c:pt>
                <c:pt idx="391">
                  <c:v>38804</c:v>
                </c:pt>
                <c:pt idx="392">
                  <c:v>38805</c:v>
                </c:pt>
                <c:pt idx="393">
                  <c:v>38806</c:v>
                </c:pt>
                <c:pt idx="394">
                  <c:v>38807</c:v>
                </c:pt>
                <c:pt idx="395">
                  <c:v>38810</c:v>
                </c:pt>
                <c:pt idx="396">
                  <c:v>38811</c:v>
                </c:pt>
                <c:pt idx="397">
                  <c:v>38812</c:v>
                </c:pt>
                <c:pt idx="398">
                  <c:v>38813</c:v>
                </c:pt>
                <c:pt idx="399">
                  <c:v>38814</c:v>
                </c:pt>
                <c:pt idx="400">
                  <c:v>38817</c:v>
                </c:pt>
                <c:pt idx="401">
                  <c:v>38818</c:v>
                </c:pt>
                <c:pt idx="402">
                  <c:v>38819</c:v>
                </c:pt>
                <c:pt idx="403">
                  <c:v>38820</c:v>
                </c:pt>
                <c:pt idx="404">
                  <c:v>38821</c:v>
                </c:pt>
                <c:pt idx="405">
                  <c:v>38824</c:v>
                </c:pt>
                <c:pt idx="406">
                  <c:v>38825</c:v>
                </c:pt>
                <c:pt idx="407">
                  <c:v>38826</c:v>
                </c:pt>
                <c:pt idx="408">
                  <c:v>38827</c:v>
                </c:pt>
                <c:pt idx="409">
                  <c:v>38828</c:v>
                </c:pt>
                <c:pt idx="410">
                  <c:v>38831</c:v>
                </c:pt>
                <c:pt idx="411">
                  <c:v>38832</c:v>
                </c:pt>
                <c:pt idx="412">
                  <c:v>38833</c:v>
                </c:pt>
                <c:pt idx="413">
                  <c:v>38834</c:v>
                </c:pt>
                <c:pt idx="414">
                  <c:v>38835</c:v>
                </c:pt>
                <c:pt idx="415">
                  <c:v>38838</c:v>
                </c:pt>
                <c:pt idx="416">
                  <c:v>38839</c:v>
                </c:pt>
                <c:pt idx="417">
                  <c:v>38840</c:v>
                </c:pt>
                <c:pt idx="418">
                  <c:v>38841</c:v>
                </c:pt>
                <c:pt idx="419">
                  <c:v>38842</c:v>
                </c:pt>
                <c:pt idx="420">
                  <c:v>38845</c:v>
                </c:pt>
                <c:pt idx="421">
                  <c:v>38846</c:v>
                </c:pt>
                <c:pt idx="422">
                  <c:v>38847</c:v>
                </c:pt>
                <c:pt idx="423">
                  <c:v>38848</c:v>
                </c:pt>
                <c:pt idx="424">
                  <c:v>38849</c:v>
                </c:pt>
                <c:pt idx="425">
                  <c:v>38852</c:v>
                </c:pt>
                <c:pt idx="426">
                  <c:v>38853</c:v>
                </c:pt>
                <c:pt idx="427">
                  <c:v>38854</c:v>
                </c:pt>
                <c:pt idx="428">
                  <c:v>38855</c:v>
                </c:pt>
                <c:pt idx="429">
                  <c:v>38856</c:v>
                </c:pt>
                <c:pt idx="430">
                  <c:v>38859</c:v>
                </c:pt>
                <c:pt idx="431">
                  <c:v>38860</c:v>
                </c:pt>
                <c:pt idx="432">
                  <c:v>38861</c:v>
                </c:pt>
                <c:pt idx="433">
                  <c:v>38862</c:v>
                </c:pt>
                <c:pt idx="434">
                  <c:v>38863</c:v>
                </c:pt>
                <c:pt idx="435">
                  <c:v>38866</c:v>
                </c:pt>
                <c:pt idx="436">
                  <c:v>38867</c:v>
                </c:pt>
                <c:pt idx="437">
                  <c:v>38868</c:v>
                </c:pt>
                <c:pt idx="438">
                  <c:v>38869</c:v>
                </c:pt>
                <c:pt idx="439">
                  <c:v>38870</c:v>
                </c:pt>
                <c:pt idx="440">
                  <c:v>38873</c:v>
                </c:pt>
                <c:pt idx="441">
                  <c:v>38874</c:v>
                </c:pt>
                <c:pt idx="442">
                  <c:v>38875</c:v>
                </c:pt>
                <c:pt idx="443">
                  <c:v>38876</c:v>
                </c:pt>
                <c:pt idx="444">
                  <c:v>38877</c:v>
                </c:pt>
                <c:pt idx="445">
                  <c:v>38880</c:v>
                </c:pt>
                <c:pt idx="446">
                  <c:v>38881</c:v>
                </c:pt>
                <c:pt idx="447">
                  <c:v>38882</c:v>
                </c:pt>
                <c:pt idx="448">
                  <c:v>38883</c:v>
                </c:pt>
                <c:pt idx="449">
                  <c:v>38884</c:v>
                </c:pt>
                <c:pt idx="450">
                  <c:v>38887</c:v>
                </c:pt>
                <c:pt idx="451">
                  <c:v>38889</c:v>
                </c:pt>
                <c:pt idx="452">
                  <c:v>38891</c:v>
                </c:pt>
                <c:pt idx="453">
                  <c:v>38894</c:v>
                </c:pt>
                <c:pt idx="454">
                  <c:v>38895</c:v>
                </c:pt>
                <c:pt idx="455">
                  <c:v>38896</c:v>
                </c:pt>
                <c:pt idx="456">
                  <c:v>38897</c:v>
                </c:pt>
                <c:pt idx="457">
                  <c:v>38898</c:v>
                </c:pt>
                <c:pt idx="458">
                  <c:v>38900</c:v>
                </c:pt>
                <c:pt idx="459">
                  <c:v>38901</c:v>
                </c:pt>
                <c:pt idx="460">
                  <c:v>38902</c:v>
                </c:pt>
                <c:pt idx="461">
                  <c:v>38904</c:v>
                </c:pt>
                <c:pt idx="462">
                  <c:v>38905</c:v>
                </c:pt>
                <c:pt idx="463">
                  <c:v>38908</c:v>
                </c:pt>
                <c:pt idx="464">
                  <c:v>38909</c:v>
                </c:pt>
                <c:pt idx="465">
                  <c:v>38910</c:v>
                </c:pt>
                <c:pt idx="466">
                  <c:v>38911</c:v>
                </c:pt>
                <c:pt idx="467">
                  <c:v>38912</c:v>
                </c:pt>
                <c:pt idx="468">
                  <c:v>38915</c:v>
                </c:pt>
                <c:pt idx="469">
                  <c:v>38916</c:v>
                </c:pt>
                <c:pt idx="470">
                  <c:v>38917</c:v>
                </c:pt>
                <c:pt idx="471">
                  <c:v>38918</c:v>
                </c:pt>
                <c:pt idx="472">
                  <c:v>38919</c:v>
                </c:pt>
                <c:pt idx="473">
                  <c:v>38922</c:v>
                </c:pt>
                <c:pt idx="474">
                  <c:v>38923</c:v>
                </c:pt>
                <c:pt idx="475">
                  <c:v>38924</c:v>
                </c:pt>
                <c:pt idx="476">
                  <c:v>38925</c:v>
                </c:pt>
                <c:pt idx="477">
                  <c:v>38926</c:v>
                </c:pt>
                <c:pt idx="478">
                  <c:v>38929</c:v>
                </c:pt>
                <c:pt idx="479">
                  <c:v>38930</c:v>
                </c:pt>
                <c:pt idx="480">
                  <c:v>38931</c:v>
                </c:pt>
                <c:pt idx="481">
                  <c:v>38932</c:v>
                </c:pt>
                <c:pt idx="482">
                  <c:v>38933</c:v>
                </c:pt>
                <c:pt idx="483">
                  <c:v>38936</c:v>
                </c:pt>
                <c:pt idx="484">
                  <c:v>38937</c:v>
                </c:pt>
                <c:pt idx="485">
                  <c:v>38938</c:v>
                </c:pt>
                <c:pt idx="486">
                  <c:v>38939</c:v>
                </c:pt>
                <c:pt idx="487">
                  <c:v>38940</c:v>
                </c:pt>
                <c:pt idx="488">
                  <c:v>38943</c:v>
                </c:pt>
                <c:pt idx="489">
                  <c:v>38944</c:v>
                </c:pt>
                <c:pt idx="490">
                  <c:v>38945</c:v>
                </c:pt>
                <c:pt idx="491">
                  <c:v>38946</c:v>
                </c:pt>
                <c:pt idx="492">
                  <c:v>38947</c:v>
                </c:pt>
                <c:pt idx="493">
                  <c:v>38951</c:v>
                </c:pt>
                <c:pt idx="494">
                  <c:v>38952</c:v>
                </c:pt>
                <c:pt idx="495">
                  <c:v>38953</c:v>
                </c:pt>
                <c:pt idx="496">
                  <c:v>38954</c:v>
                </c:pt>
                <c:pt idx="497">
                  <c:v>38957</c:v>
                </c:pt>
                <c:pt idx="498">
                  <c:v>38958</c:v>
                </c:pt>
                <c:pt idx="499">
                  <c:v>38959</c:v>
                </c:pt>
                <c:pt idx="500">
                  <c:v>38960</c:v>
                </c:pt>
                <c:pt idx="501">
                  <c:v>38961</c:v>
                </c:pt>
                <c:pt idx="502">
                  <c:v>38964</c:v>
                </c:pt>
                <c:pt idx="503">
                  <c:v>38965</c:v>
                </c:pt>
                <c:pt idx="504">
                  <c:v>38966</c:v>
                </c:pt>
                <c:pt idx="505">
                  <c:v>38967</c:v>
                </c:pt>
                <c:pt idx="506">
                  <c:v>38968</c:v>
                </c:pt>
                <c:pt idx="507">
                  <c:v>38972</c:v>
                </c:pt>
                <c:pt idx="508">
                  <c:v>38973</c:v>
                </c:pt>
                <c:pt idx="509">
                  <c:v>38974</c:v>
                </c:pt>
                <c:pt idx="510">
                  <c:v>38975</c:v>
                </c:pt>
                <c:pt idx="511">
                  <c:v>38978</c:v>
                </c:pt>
                <c:pt idx="512">
                  <c:v>38979</c:v>
                </c:pt>
                <c:pt idx="513">
                  <c:v>38980</c:v>
                </c:pt>
                <c:pt idx="514">
                  <c:v>38982</c:v>
                </c:pt>
                <c:pt idx="515">
                  <c:v>38985</c:v>
                </c:pt>
                <c:pt idx="516">
                  <c:v>38987</c:v>
                </c:pt>
                <c:pt idx="517">
                  <c:v>38988</c:v>
                </c:pt>
                <c:pt idx="518">
                  <c:v>38989</c:v>
                </c:pt>
                <c:pt idx="519">
                  <c:v>38992</c:v>
                </c:pt>
                <c:pt idx="520">
                  <c:v>38995</c:v>
                </c:pt>
                <c:pt idx="521">
                  <c:v>38999</c:v>
                </c:pt>
                <c:pt idx="522">
                  <c:v>39003</c:v>
                </c:pt>
                <c:pt idx="523">
                  <c:v>39006</c:v>
                </c:pt>
                <c:pt idx="524">
                  <c:v>39009</c:v>
                </c:pt>
                <c:pt idx="525">
                  <c:v>39010</c:v>
                </c:pt>
                <c:pt idx="526">
                  <c:v>39013</c:v>
                </c:pt>
                <c:pt idx="527">
                  <c:v>39015</c:v>
                </c:pt>
                <c:pt idx="528">
                  <c:v>39017</c:v>
                </c:pt>
                <c:pt idx="529">
                  <c:v>39020</c:v>
                </c:pt>
                <c:pt idx="530">
                  <c:v>39023</c:v>
                </c:pt>
                <c:pt idx="531">
                  <c:v>39024</c:v>
                </c:pt>
                <c:pt idx="532">
                  <c:v>39027</c:v>
                </c:pt>
                <c:pt idx="533">
                  <c:v>39028</c:v>
                </c:pt>
                <c:pt idx="534">
                  <c:v>39029</c:v>
                </c:pt>
                <c:pt idx="535">
                  <c:v>39030</c:v>
                </c:pt>
                <c:pt idx="536">
                  <c:v>39032</c:v>
                </c:pt>
                <c:pt idx="537">
                  <c:v>39037</c:v>
                </c:pt>
                <c:pt idx="538">
                  <c:v>39038</c:v>
                </c:pt>
                <c:pt idx="539">
                  <c:v>39039</c:v>
                </c:pt>
                <c:pt idx="540">
                  <c:v>39041</c:v>
                </c:pt>
                <c:pt idx="541">
                  <c:v>39045</c:v>
                </c:pt>
                <c:pt idx="542">
                  <c:v>39046</c:v>
                </c:pt>
                <c:pt idx="543">
                  <c:v>39048</c:v>
                </c:pt>
                <c:pt idx="544">
                  <c:v>39049</c:v>
                </c:pt>
                <c:pt idx="545">
                  <c:v>39050</c:v>
                </c:pt>
                <c:pt idx="546">
                  <c:v>39052</c:v>
                </c:pt>
                <c:pt idx="547">
                  <c:v>39055</c:v>
                </c:pt>
                <c:pt idx="548">
                  <c:v>39056</c:v>
                </c:pt>
                <c:pt idx="549">
                  <c:v>39058</c:v>
                </c:pt>
                <c:pt idx="550">
                  <c:v>39060</c:v>
                </c:pt>
                <c:pt idx="551">
                  <c:v>39062</c:v>
                </c:pt>
                <c:pt idx="552">
                  <c:v>39063</c:v>
                </c:pt>
                <c:pt idx="553">
                  <c:v>39064</c:v>
                </c:pt>
                <c:pt idx="554">
                  <c:v>39065</c:v>
                </c:pt>
                <c:pt idx="555">
                  <c:v>39066</c:v>
                </c:pt>
                <c:pt idx="556">
                  <c:v>39069</c:v>
                </c:pt>
                <c:pt idx="557">
                  <c:v>39070</c:v>
                </c:pt>
                <c:pt idx="558">
                  <c:v>39071</c:v>
                </c:pt>
                <c:pt idx="559">
                  <c:v>39072</c:v>
                </c:pt>
                <c:pt idx="560">
                  <c:v>39073</c:v>
                </c:pt>
                <c:pt idx="561">
                  <c:v>39076</c:v>
                </c:pt>
                <c:pt idx="562">
                  <c:v>39077</c:v>
                </c:pt>
                <c:pt idx="563">
                  <c:v>39078</c:v>
                </c:pt>
                <c:pt idx="564">
                  <c:v>39079</c:v>
                </c:pt>
                <c:pt idx="565">
                  <c:v>39080</c:v>
                </c:pt>
                <c:pt idx="566">
                  <c:v>39083</c:v>
                </c:pt>
                <c:pt idx="567">
                  <c:v>39084</c:v>
                </c:pt>
                <c:pt idx="568">
                  <c:v>39085</c:v>
                </c:pt>
                <c:pt idx="569">
                  <c:v>39086</c:v>
                </c:pt>
                <c:pt idx="570">
                  <c:v>39087</c:v>
                </c:pt>
                <c:pt idx="571">
                  <c:v>39090</c:v>
                </c:pt>
                <c:pt idx="572">
                  <c:v>39091</c:v>
                </c:pt>
                <c:pt idx="573">
                  <c:v>39092</c:v>
                </c:pt>
                <c:pt idx="574">
                  <c:v>39093</c:v>
                </c:pt>
                <c:pt idx="575">
                  <c:v>39094</c:v>
                </c:pt>
                <c:pt idx="576">
                  <c:v>39097</c:v>
                </c:pt>
                <c:pt idx="577">
                  <c:v>39098</c:v>
                </c:pt>
                <c:pt idx="578">
                  <c:v>39099</c:v>
                </c:pt>
                <c:pt idx="579">
                  <c:v>39100</c:v>
                </c:pt>
                <c:pt idx="580">
                  <c:v>39101</c:v>
                </c:pt>
                <c:pt idx="581">
                  <c:v>39104</c:v>
                </c:pt>
                <c:pt idx="582">
                  <c:v>39105</c:v>
                </c:pt>
                <c:pt idx="583">
                  <c:v>39106</c:v>
                </c:pt>
                <c:pt idx="584">
                  <c:v>39107</c:v>
                </c:pt>
                <c:pt idx="585">
                  <c:v>39108</c:v>
                </c:pt>
                <c:pt idx="586">
                  <c:v>39111</c:v>
                </c:pt>
                <c:pt idx="587">
                  <c:v>39112</c:v>
                </c:pt>
                <c:pt idx="588">
                  <c:v>39115</c:v>
                </c:pt>
                <c:pt idx="589">
                  <c:v>39118</c:v>
                </c:pt>
                <c:pt idx="590">
                  <c:v>39119</c:v>
                </c:pt>
                <c:pt idx="591">
                  <c:v>39120</c:v>
                </c:pt>
                <c:pt idx="592">
                  <c:v>39121</c:v>
                </c:pt>
                <c:pt idx="593">
                  <c:v>39122</c:v>
                </c:pt>
                <c:pt idx="594">
                  <c:v>39125</c:v>
                </c:pt>
                <c:pt idx="595">
                  <c:v>39126</c:v>
                </c:pt>
                <c:pt idx="596">
                  <c:v>39127</c:v>
                </c:pt>
                <c:pt idx="597">
                  <c:v>39128</c:v>
                </c:pt>
                <c:pt idx="598">
                  <c:v>39129</c:v>
                </c:pt>
                <c:pt idx="599">
                  <c:v>39132</c:v>
                </c:pt>
                <c:pt idx="600">
                  <c:v>39133</c:v>
                </c:pt>
                <c:pt idx="601">
                  <c:v>39134</c:v>
                </c:pt>
                <c:pt idx="602">
                  <c:v>39135</c:v>
                </c:pt>
                <c:pt idx="603">
                  <c:v>39136</c:v>
                </c:pt>
                <c:pt idx="604">
                  <c:v>39139</c:v>
                </c:pt>
                <c:pt idx="605">
                  <c:v>39140</c:v>
                </c:pt>
                <c:pt idx="606">
                  <c:v>39141</c:v>
                </c:pt>
                <c:pt idx="607">
                  <c:v>39142</c:v>
                </c:pt>
                <c:pt idx="608">
                  <c:v>39146</c:v>
                </c:pt>
                <c:pt idx="609">
                  <c:v>39147</c:v>
                </c:pt>
                <c:pt idx="610">
                  <c:v>39148</c:v>
                </c:pt>
                <c:pt idx="611">
                  <c:v>39149</c:v>
                </c:pt>
                <c:pt idx="612">
                  <c:v>39150</c:v>
                </c:pt>
                <c:pt idx="613">
                  <c:v>39153</c:v>
                </c:pt>
                <c:pt idx="614">
                  <c:v>39154</c:v>
                </c:pt>
                <c:pt idx="615">
                  <c:v>39155</c:v>
                </c:pt>
                <c:pt idx="616">
                  <c:v>39156</c:v>
                </c:pt>
                <c:pt idx="617">
                  <c:v>39157</c:v>
                </c:pt>
                <c:pt idx="618">
                  <c:v>39160</c:v>
                </c:pt>
                <c:pt idx="619">
                  <c:v>39161</c:v>
                </c:pt>
                <c:pt idx="620">
                  <c:v>39162</c:v>
                </c:pt>
                <c:pt idx="621">
                  <c:v>39163</c:v>
                </c:pt>
                <c:pt idx="622">
                  <c:v>39164</c:v>
                </c:pt>
                <c:pt idx="623">
                  <c:v>39167</c:v>
                </c:pt>
                <c:pt idx="624">
                  <c:v>39168</c:v>
                </c:pt>
                <c:pt idx="625">
                  <c:v>39169</c:v>
                </c:pt>
                <c:pt idx="626">
                  <c:v>39170</c:v>
                </c:pt>
                <c:pt idx="627">
                  <c:v>39171</c:v>
                </c:pt>
                <c:pt idx="628">
                  <c:v>39174</c:v>
                </c:pt>
                <c:pt idx="629">
                  <c:v>39175</c:v>
                </c:pt>
                <c:pt idx="630">
                  <c:v>39176</c:v>
                </c:pt>
                <c:pt idx="631">
                  <c:v>39177</c:v>
                </c:pt>
                <c:pt idx="632">
                  <c:v>39178</c:v>
                </c:pt>
                <c:pt idx="633">
                  <c:v>39181</c:v>
                </c:pt>
                <c:pt idx="634">
                  <c:v>39182</c:v>
                </c:pt>
                <c:pt idx="635">
                  <c:v>39183</c:v>
                </c:pt>
                <c:pt idx="636">
                  <c:v>39184</c:v>
                </c:pt>
                <c:pt idx="637">
                  <c:v>39185</c:v>
                </c:pt>
                <c:pt idx="638">
                  <c:v>39188</c:v>
                </c:pt>
                <c:pt idx="639">
                  <c:v>39189</c:v>
                </c:pt>
                <c:pt idx="640">
                  <c:v>39190</c:v>
                </c:pt>
                <c:pt idx="641">
                  <c:v>39191</c:v>
                </c:pt>
                <c:pt idx="642">
                  <c:v>39192</c:v>
                </c:pt>
                <c:pt idx="643">
                  <c:v>39195</c:v>
                </c:pt>
                <c:pt idx="644">
                  <c:v>39196</c:v>
                </c:pt>
                <c:pt idx="645">
                  <c:v>39197</c:v>
                </c:pt>
                <c:pt idx="646">
                  <c:v>39198</c:v>
                </c:pt>
                <c:pt idx="647">
                  <c:v>39199</c:v>
                </c:pt>
                <c:pt idx="648">
                  <c:v>39202</c:v>
                </c:pt>
                <c:pt idx="649">
                  <c:v>39203</c:v>
                </c:pt>
                <c:pt idx="650">
                  <c:v>39204</c:v>
                </c:pt>
                <c:pt idx="651">
                  <c:v>39205</c:v>
                </c:pt>
                <c:pt idx="652">
                  <c:v>39206</c:v>
                </c:pt>
                <c:pt idx="653">
                  <c:v>39209</c:v>
                </c:pt>
                <c:pt idx="654">
                  <c:v>39210</c:v>
                </c:pt>
                <c:pt idx="655">
                  <c:v>39211</c:v>
                </c:pt>
                <c:pt idx="656">
                  <c:v>39212</c:v>
                </c:pt>
                <c:pt idx="657">
                  <c:v>39213</c:v>
                </c:pt>
                <c:pt idx="658">
                  <c:v>39216</c:v>
                </c:pt>
                <c:pt idx="659">
                  <c:v>39217</c:v>
                </c:pt>
                <c:pt idx="660">
                  <c:v>39218</c:v>
                </c:pt>
                <c:pt idx="661">
                  <c:v>39219</c:v>
                </c:pt>
                <c:pt idx="662">
                  <c:v>39220</c:v>
                </c:pt>
                <c:pt idx="663">
                  <c:v>39223</c:v>
                </c:pt>
                <c:pt idx="664">
                  <c:v>39224</c:v>
                </c:pt>
                <c:pt idx="665">
                  <c:v>39225</c:v>
                </c:pt>
                <c:pt idx="666">
                  <c:v>39226</c:v>
                </c:pt>
                <c:pt idx="667">
                  <c:v>39227</c:v>
                </c:pt>
                <c:pt idx="668">
                  <c:v>39232</c:v>
                </c:pt>
                <c:pt idx="669">
                  <c:v>39233</c:v>
                </c:pt>
                <c:pt idx="670">
                  <c:v>39234</c:v>
                </c:pt>
                <c:pt idx="671">
                  <c:v>39237</c:v>
                </c:pt>
                <c:pt idx="672">
                  <c:v>39238</c:v>
                </c:pt>
                <c:pt idx="673">
                  <c:v>39239</c:v>
                </c:pt>
                <c:pt idx="674">
                  <c:v>39240</c:v>
                </c:pt>
                <c:pt idx="675">
                  <c:v>39241</c:v>
                </c:pt>
                <c:pt idx="676">
                  <c:v>39244</c:v>
                </c:pt>
                <c:pt idx="677">
                  <c:v>39245</c:v>
                </c:pt>
                <c:pt idx="678">
                  <c:v>39246</c:v>
                </c:pt>
                <c:pt idx="679">
                  <c:v>39247</c:v>
                </c:pt>
                <c:pt idx="680">
                  <c:v>39248</c:v>
                </c:pt>
                <c:pt idx="681">
                  <c:v>39252</c:v>
                </c:pt>
                <c:pt idx="682">
                  <c:v>39253</c:v>
                </c:pt>
                <c:pt idx="683">
                  <c:v>39254</c:v>
                </c:pt>
                <c:pt idx="684">
                  <c:v>39255</c:v>
                </c:pt>
                <c:pt idx="685">
                  <c:v>39258</c:v>
                </c:pt>
                <c:pt idx="686">
                  <c:v>39259</c:v>
                </c:pt>
                <c:pt idx="687">
                  <c:v>39260</c:v>
                </c:pt>
                <c:pt idx="688">
                  <c:v>39261</c:v>
                </c:pt>
                <c:pt idx="689">
                  <c:v>39262</c:v>
                </c:pt>
                <c:pt idx="690">
                  <c:v>39265</c:v>
                </c:pt>
                <c:pt idx="691">
                  <c:v>39266</c:v>
                </c:pt>
                <c:pt idx="692">
                  <c:v>39267</c:v>
                </c:pt>
                <c:pt idx="693">
                  <c:v>39268</c:v>
                </c:pt>
                <c:pt idx="694">
                  <c:v>39269</c:v>
                </c:pt>
                <c:pt idx="695">
                  <c:v>39272</c:v>
                </c:pt>
                <c:pt idx="696">
                  <c:v>39273</c:v>
                </c:pt>
                <c:pt idx="697">
                  <c:v>39274</c:v>
                </c:pt>
                <c:pt idx="698">
                  <c:v>39275</c:v>
                </c:pt>
                <c:pt idx="699">
                  <c:v>39276</c:v>
                </c:pt>
                <c:pt idx="700">
                  <c:v>39279</c:v>
                </c:pt>
                <c:pt idx="701">
                  <c:v>39280</c:v>
                </c:pt>
                <c:pt idx="702">
                  <c:v>39281</c:v>
                </c:pt>
                <c:pt idx="703">
                  <c:v>39282</c:v>
                </c:pt>
                <c:pt idx="704">
                  <c:v>39283</c:v>
                </c:pt>
                <c:pt idx="705">
                  <c:v>39286</c:v>
                </c:pt>
                <c:pt idx="706">
                  <c:v>39287</c:v>
                </c:pt>
                <c:pt idx="707">
                  <c:v>39289</c:v>
                </c:pt>
                <c:pt idx="708">
                  <c:v>39290</c:v>
                </c:pt>
                <c:pt idx="709">
                  <c:v>39293</c:v>
                </c:pt>
                <c:pt idx="710">
                  <c:v>39294</c:v>
                </c:pt>
                <c:pt idx="711">
                  <c:v>39295</c:v>
                </c:pt>
                <c:pt idx="712">
                  <c:v>39296</c:v>
                </c:pt>
                <c:pt idx="713">
                  <c:v>39297</c:v>
                </c:pt>
                <c:pt idx="714">
                  <c:v>39300</c:v>
                </c:pt>
                <c:pt idx="715">
                  <c:v>39301</c:v>
                </c:pt>
                <c:pt idx="716">
                  <c:v>39302</c:v>
                </c:pt>
                <c:pt idx="717">
                  <c:v>39303</c:v>
                </c:pt>
                <c:pt idx="718">
                  <c:v>39304</c:v>
                </c:pt>
                <c:pt idx="719">
                  <c:v>39307</c:v>
                </c:pt>
                <c:pt idx="720">
                  <c:v>39308</c:v>
                </c:pt>
                <c:pt idx="721">
                  <c:v>39309</c:v>
                </c:pt>
                <c:pt idx="722">
                  <c:v>39310</c:v>
                </c:pt>
                <c:pt idx="723">
                  <c:v>39311</c:v>
                </c:pt>
                <c:pt idx="724">
                  <c:v>39314</c:v>
                </c:pt>
                <c:pt idx="725">
                  <c:v>39315</c:v>
                </c:pt>
                <c:pt idx="726">
                  <c:v>39316</c:v>
                </c:pt>
                <c:pt idx="727">
                  <c:v>39317</c:v>
                </c:pt>
                <c:pt idx="728">
                  <c:v>39318</c:v>
                </c:pt>
                <c:pt idx="729">
                  <c:v>39321</c:v>
                </c:pt>
                <c:pt idx="730">
                  <c:v>39322</c:v>
                </c:pt>
                <c:pt idx="731">
                  <c:v>39323</c:v>
                </c:pt>
                <c:pt idx="732">
                  <c:v>39324</c:v>
                </c:pt>
                <c:pt idx="733">
                  <c:v>39325</c:v>
                </c:pt>
                <c:pt idx="734">
                  <c:v>39328</c:v>
                </c:pt>
                <c:pt idx="735">
                  <c:v>39329</c:v>
                </c:pt>
                <c:pt idx="736">
                  <c:v>39330</c:v>
                </c:pt>
                <c:pt idx="737">
                  <c:v>39331</c:v>
                </c:pt>
                <c:pt idx="738">
                  <c:v>39332</c:v>
                </c:pt>
                <c:pt idx="739">
                  <c:v>39335</c:v>
                </c:pt>
                <c:pt idx="740">
                  <c:v>39336</c:v>
                </c:pt>
                <c:pt idx="741">
                  <c:v>39337</c:v>
                </c:pt>
                <c:pt idx="742">
                  <c:v>39338</c:v>
                </c:pt>
                <c:pt idx="743">
                  <c:v>39339</c:v>
                </c:pt>
                <c:pt idx="744">
                  <c:v>39342</c:v>
                </c:pt>
                <c:pt idx="745">
                  <c:v>39343</c:v>
                </c:pt>
                <c:pt idx="746">
                  <c:v>39344</c:v>
                </c:pt>
                <c:pt idx="747">
                  <c:v>39345</c:v>
                </c:pt>
                <c:pt idx="748">
                  <c:v>39346</c:v>
                </c:pt>
                <c:pt idx="749">
                  <c:v>39349</c:v>
                </c:pt>
                <c:pt idx="750">
                  <c:v>39350</c:v>
                </c:pt>
                <c:pt idx="751">
                  <c:v>39351</c:v>
                </c:pt>
                <c:pt idx="752">
                  <c:v>39352</c:v>
                </c:pt>
                <c:pt idx="753">
                  <c:v>39353</c:v>
                </c:pt>
                <c:pt idx="754">
                  <c:v>39356</c:v>
                </c:pt>
                <c:pt idx="755">
                  <c:v>39357</c:v>
                </c:pt>
                <c:pt idx="756">
                  <c:v>39358</c:v>
                </c:pt>
                <c:pt idx="757">
                  <c:v>39359</c:v>
                </c:pt>
                <c:pt idx="758">
                  <c:v>39360</c:v>
                </c:pt>
                <c:pt idx="759">
                  <c:v>39363</c:v>
                </c:pt>
                <c:pt idx="760">
                  <c:v>39364</c:v>
                </c:pt>
                <c:pt idx="761">
                  <c:v>39365</c:v>
                </c:pt>
                <c:pt idx="762">
                  <c:v>39366</c:v>
                </c:pt>
                <c:pt idx="763">
                  <c:v>39367</c:v>
                </c:pt>
                <c:pt idx="764">
                  <c:v>39370</c:v>
                </c:pt>
                <c:pt idx="765">
                  <c:v>39371</c:v>
                </c:pt>
                <c:pt idx="766">
                  <c:v>39372</c:v>
                </c:pt>
                <c:pt idx="767">
                  <c:v>39377</c:v>
                </c:pt>
                <c:pt idx="768">
                  <c:v>39378</c:v>
                </c:pt>
                <c:pt idx="769">
                  <c:v>39379</c:v>
                </c:pt>
                <c:pt idx="770">
                  <c:v>39380</c:v>
                </c:pt>
                <c:pt idx="771">
                  <c:v>39381</c:v>
                </c:pt>
                <c:pt idx="772">
                  <c:v>39384</c:v>
                </c:pt>
                <c:pt idx="773">
                  <c:v>39385</c:v>
                </c:pt>
                <c:pt idx="774">
                  <c:v>39386</c:v>
                </c:pt>
                <c:pt idx="775">
                  <c:v>39387</c:v>
                </c:pt>
                <c:pt idx="776">
                  <c:v>39388</c:v>
                </c:pt>
                <c:pt idx="777">
                  <c:v>39391</c:v>
                </c:pt>
                <c:pt idx="778">
                  <c:v>39392</c:v>
                </c:pt>
                <c:pt idx="779">
                  <c:v>39393</c:v>
                </c:pt>
                <c:pt idx="780">
                  <c:v>39394</c:v>
                </c:pt>
                <c:pt idx="781">
                  <c:v>39395</c:v>
                </c:pt>
                <c:pt idx="782">
                  <c:v>39398</c:v>
                </c:pt>
                <c:pt idx="783">
                  <c:v>39399</c:v>
                </c:pt>
                <c:pt idx="784">
                  <c:v>39401</c:v>
                </c:pt>
                <c:pt idx="785">
                  <c:v>39402</c:v>
                </c:pt>
                <c:pt idx="786">
                  <c:v>39405</c:v>
                </c:pt>
                <c:pt idx="787">
                  <c:v>39406</c:v>
                </c:pt>
                <c:pt idx="788">
                  <c:v>39407</c:v>
                </c:pt>
                <c:pt idx="789">
                  <c:v>39408</c:v>
                </c:pt>
                <c:pt idx="790">
                  <c:v>39409</c:v>
                </c:pt>
                <c:pt idx="791">
                  <c:v>39412</c:v>
                </c:pt>
                <c:pt idx="792">
                  <c:v>39413</c:v>
                </c:pt>
                <c:pt idx="793">
                  <c:v>39414</c:v>
                </c:pt>
                <c:pt idx="794">
                  <c:v>39415</c:v>
                </c:pt>
                <c:pt idx="795">
                  <c:v>39416</c:v>
                </c:pt>
                <c:pt idx="796">
                  <c:v>39419</c:v>
                </c:pt>
                <c:pt idx="797">
                  <c:v>39420</c:v>
                </c:pt>
                <c:pt idx="798">
                  <c:v>39421</c:v>
                </c:pt>
                <c:pt idx="799">
                  <c:v>39422</c:v>
                </c:pt>
                <c:pt idx="800">
                  <c:v>39423</c:v>
                </c:pt>
                <c:pt idx="801">
                  <c:v>39426</c:v>
                </c:pt>
                <c:pt idx="802">
                  <c:v>39427</c:v>
                </c:pt>
                <c:pt idx="803">
                  <c:v>39428</c:v>
                </c:pt>
                <c:pt idx="804">
                  <c:v>39429</c:v>
                </c:pt>
                <c:pt idx="805">
                  <c:v>39430</c:v>
                </c:pt>
                <c:pt idx="806">
                  <c:v>39433</c:v>
                </c:pt>
                <c:pt idx="807">
                  <c:v>39434</c:v>
                </c:pt>
                <c:pt idx="808">
                  <c:v>39435</c:v>
                </c:pt>
                <c:pt idx="809">
                  <c:v>39436</c:v>
                </c:pt>
                <c:pt idx="810">
                  <c:v>39437</c:v>
                </c:pt>
                <c:pt idx="811">
                  <c:v>39440</c:v>
                </c:pt>
                <c:pt idx="812">
                  <c:v>39441</c:v>
                </c:pt>
                <c:pt idx="813">
                  <c:v>39442</c:v>
                </c:pt>
                <c:pt idx="814">
                  <c:v>39443</c:v>
                </c:pt>
                <c:pt idx="815">
                  <c:v>39444</c:v>
                </c:pt>
                <c:pt idx="816">
                  <c:v>39447</c:v>
                </c:pt>
                <c:pt idx="817">
                  <c:v>39448</c:v>
                </c:pt>
                <c:pt idx="818">
                  <c:v>39449</c:v>
                </c:pt>
                <c:pt idx="819">
                  <c:v>39450</c:v>
                </c:pt>
                <c:pt idx="820">
                  <c:v>39451</c:v>
                </c:pt>
                <c:pt idx="821">
                  <c:v>39454</c:v>
                </c:pt>
                <c:pt idx="822">
                  <c:v>39455</c:v>
                </c:pt>
                <c:pt idx="823">
                  <c:v>39456</c:v>
                </c:pt>
                <c:pt idx="824">
                  <c:v>39457</c:v>
                </c:pt>
                <c:pt idx="825">
                  <c:v>39458</c:v>
                </c:pt>
                <c:pt idx="826">
                  <c:v>39461</c:v>
                </c:pt>
                <c:pt idx="827">
                  <c:v>39462</c:v>
                </c:pt>
                <c:pt idx="828">
                  <c:v>39463</c:v>
                </c:pt>
                <c:pt idx="829">
                  <c:v>39464</c:v>
                </c:pt>
                <c:pt idx="830">
                  <c:v>39465</c:v>
                </c:pt>
                <c:pt idx="831">
                  <c:v>39468</c:v>
                </c:pt>
                <c:pt idx="832">
                  <c:v>39469</c:v>
                </c:pt>
                <c:pt idx="833">
                  <c:v>39470</c:v>
                </c:pt>
                <c:pt idx="834">
                  <c:v>39475</c:v>
                </c:pt>
                <c:pt idx="835">
                  <c:v>39476</c:v>
                </c:pt>
                <c:pt idx="836">
                  <c:v>39477</c:v>
                </c:pt>
                <c:pt idx="837">
                  <c:v>39482</c:v>
                </c:pt>
                <c:pt idx="838">
                  <c:v>39483</c:v>
                </c:pt>
                <c:pt idx="839">
                  <c:v>39484</c:v>
                </c:pt>
                <c:pt idx="840">
                  <c:v>39489</c:v>
                </c:pt>
                <c:pt idx="841">
                  <c:v>39490</c:v>
                </c:pt>
                <c:pt idx="842">
                  <c:v>39492</c:v>
                </c:pt>
                <c:pt idx="843">
                  <c:v>39496</c:v>
                </c:pt>
                <c:pt idx="844">
                  <c:v>39497</c:v>
                </c:pt>
                <c:pt idx="845">
                  <c:v>39498</c:v>
                </c:pt>
                <c:pt idx="846">
                  <c:v>39503</c:v>
                </c:pt>
                <c:pt idx="847">
                  <c:v>39504</c:v>
                </c:pt>
                <c:pt idx="848">
                  <c:v>39510</c:v>
                </c:pt>
                <c:pt idx="849">
                  <c:v>39511</c:v>
                </c:pt>
                <c:pt idx="850">
                  <c:v>39512</c:v>
                </c:pt>
                <c:pt idx="851">
                  <c:v>39513</c:v>
                </c:pt>
                <c:pt idx="852">
                  <c:v>39514</c:v>
                </c:pt>
                <c:pt idx="853">
                  <c:v>39517</c:v>
                </c:pt>
                <c:pt idx="854">
                  <c:v>39518</c:v>
                </c:pt>
                <c:pt idx="855">
                  <c:v>39519</c:v>
                </c:pt>
                <c:pt idx="856">
                  <c:v>39520</c:v>
                </c:pt>
                <c:pt idx="857">
                  <c:v>39521</c:v>
                </c:pt>
                <c:pt idx="858">
                  <c:v>39524</c:v>
                </c:pt>
                <c:pt idx="859">
                  <c:v>39525</c:v>
                </c:pt>
                <c:pt idx="860">
                  <c:v>39526</c:v>
                </c:pt>
                <c:pt idx="861">
                  <c:v>39527</c:v>
                </c:pt>
                <c:pt idx="862">
                  <c:v>39528</c:v>
                </c:pt>
                <c:pt idx="863">
                  <c:v>39531</c:v>
                </c:pt>
                <c:pt idx="864">
                  <c:v>39532</c:v>
                </c:pt>
                <c:pt idx="865">
                  <c:v>39533</c:v>
                </c:pt>
                <c:pt idx="866">
                  <c:v>39534</c:v>
                </c:pt>
                <c:pt idx="867">
                  <c:v>39535</c:v>
                </c:pt>
                <c:pt idx="868">
                  <c:v>39538</c:v>
                </c:pt>
                <c:pt idx="869">
                  <c:v>39539</c:v>
                </c:pt>
                <c:pt idx="870">
                  <c:v>39540</c:v>
                </c:pt>
                <c:pt idx="871">
                  <c:v>39542</c:v>
                </c:pt>
                <c:pt idx="872">
                  <c:v>39545</c:v>
                </c:pt>
                <c:pt idx="873">
                  <c:v>39546</c:v>
                </c:pt>
                <c:pt idx="874">
                  <c:v>39547</c:v>
                </c:pt>
                <c:pt idx="875">
                  <c:v>39548</c:v>
                </c:pt>
                <c:pt idx="876">
                  <c:v>39549</c:v>
                </c:pt>
                <c:pt idx="877">
                  <c:v>39552</c:v>
                </c:pt>
                <c:pt idx="878">
                  <c:v>39553</c:v>
                </c:pt>
                <c:pt idx="879">
                  <c:v>39554</c:v>
                </c:pt>
                <c:pt idx="880">
                  <c:v>39555</c:v>
                </c:pt>
                <c:pt idx="881">
                  <c:v>39556</c:v>
                </c:pt>
                <c:pt idx="882">
                  <c:v>39559</c:v>
                </c:pt>
                <c:pt idx="883">
                  <c:v>39560</c:v>
                </c:pt>
                <c:pt idx="884">
                  <c:v>39561</c:v>
                </c:pt>
                <c:pt idx="885">
                  <c:v>39562</c:v>
                </c:pt>
                <c:pt idx="886">
                  <c:v>39563</c:v>
                </c:pt>
                <c:pt idx="887">
                  <c:v>39566</c:v>
                </c:pt>
                <c:pt idx="888">
                  <c:v>39568</c:v>
                </c:pt>
                <c:pt idx="889">
                  <c:v>39569</c:v>
                </c:pt>
                <c:pt idx="890">
                  <c:v>39573</c:v>
                </c:pt>
                <c:pt idx="891">
                  <c:v>39574</c:v>
                </c:pt>
                <c:pt idx="892">
                  <c:v>39575</c:v>
                </c:pt>
                <c:pt idx="893">
                  <c:v>39576</c:v>
                </c:pt>
                <c:pt idx="894">
                  <c:v>39580</c:v>
                </c:pt>
                <c:pt idx="895">
                  <c:v>39582</c:v>
                </c:pt>
                <c:pt idx="896">
                  <c:v>39583</c:v>
                </c:pt>
                <c:pt idx="897">
                  <c:v>39587</c:v>
                </c:pt>
                <c:pt idx="898">
                  <c:v>39588</c:v>
                </c:pt>
                <c:pt idx="899">
                  <c:v>39589</c:v>
                </c:pt>
                <c:pt idx="900">
                  <c:v>39590</c:v>
                </c:pt>
                <c:pt idx="901">
                  <c:v>39591</c:v>
                </c:pt>
                <c:pt idx="902">
                  <c:v>39594</c:v>
                </c:pt>
                <c:pt idx="903">
                  <c:v>39595</c:v>
                </c:pt>
                <c:pt idx="904">
                  <c:v>39597</c:v>
                </c:pt>
                <c:pt idx="905">
                  <c:v>39598</c:v>
                </c:pt>
                <c:pt idx="906">
                  <c:v>39601</c:v>
                </c:pt>
                <c:pt idx="907">
                  <c:v>39602</c:v>
                </c:pt>
                <c:pt idx="908">
                  <c:v>39604</c:v>
                </c:pt>
                <c:pt idx="909">
                  <c:v>39605</c:v>
                </c:pt>
                <c:pt idx="910">
                  <c:v>39608</c:v>
                </c:pt>
                <c:pt idx="911">
                  <c:v>39609</c:v>
                </c:pt>
                <c:pt idx="912">
                  <c:v>39610</c:v>
                </c:pt>
                <c:pt idx="913">
                  <c:v>39611</c:v>
                </c:pt>
                <c:pt idx="914">
                  <c:v>39612</c:v>
                </c:pt>
                <c:pt idx="915">
                  <c:v>39615</c:v>
                </c:pt>
                <c:pt idx="916">
                  <c:v>39622</c:v>
                </c:pt>
                <c:pt idx="917">
                  <c:v>39624</c:v>
                </c:pt>
                <c:pt idx="918">
                  <c:v>39625</c:v>
                </c:pt>
                <c:pt idx="919">
                  <c:v>39626</c:v>
                </c:pt>
                <c:pt idx="920">
                  <c:v>39629</c:v>
                </c:pt>
                <c:pt idx="921">
                  <c:v>39630</c:v>
                </c:pt>
                <c:pt idx="922">
                  <c:v>39631</c:v>
                </c:pt>
                <c:pt idx="923">
                  <c:v>39632</c:v>
                </c:pt>
                <c:pt idx="924">
                  <c:v>39633</c:v>
                </c:pt>
                <c:pt idx="925">
                  <c:v>39636</c:v>
                </c:pt>
                <c:pt idx="926">
                  <c:v>39637</c:v>
                </c:pt>
                <c:pt idx="927">
                  <c:v>39638</c:v>
                </c:pt>
                <c:pt idx="928">
                  <c:v>39639</c:v>
                </c:pt>
                <c:pt idx="929">
                  <c:v>39640</c:v>
                </c:pt>
                <c:pt idx="930">
                  <c:v>39643</c:v>
                </c:pt>
                <c:pt idx="931">
                  <c:v>39644</c:v>
                </c:pt>
                <c:pt idx="932">
                  <c:v>39645</c:v>
                </c:pt>
                <c:pt idx="933">
                  <c:v>39646</c:v>
                </c:pt>
                <c:pt idx="934">
                  <c:v>39647</c:v>
                </c:pt>
                <c:pt idx="935">
                  <c:v>39650</c:v>
                </c:pt>
                <c:pt idx="936">
                  <c:v>39651</c:v>
                </c:pt>
                <c:pt idx="937">
                  <c:v>39652</c:v>
                </c:pt>
                <c:pt idx="938">
                  <c:v>39653</c:v>
                </c:pt>
                <c:pt idx="939">
                  <c:v>39654</c:v>
                </c:pt>
                <c:pt idx="940">
                  <c:v>39657</c:v>
                </c:pt>
                <c:pt idx="941">
                  <c:v>39658</c:v>
                </c:pt>
                <c:pt idx="942">
                  <c:v>39659</c:v>
                </c:pt>
                <c:pt idx="943">
                  <c:v>39660</c:v>
                </c:pt>
                <c:pt idx="944">
                  <c:v>39661</c:v>
                </c:pt>
                <c:pt idx="945">
                  <c:v>39664</c:v>
                </c:pt>
                <c:pt idx="946">
                  <c:v>39665</c:v>
                </c:pt>
                <c:pt idx="947">
                  <c:v>39666</c:v>
                </c:pt>
                <c:pt idx="948">
                  <c:v>39667</c:v>
                </c:pt>
                <c:pt idx="949">
                  <c:v>39668</c:v>
                </c:pt>
                <c:pt idx="950">
                  <c:v>39672</c:v>
                </c:pt>
                <c:pt idx="951">
                  <c:v>39673</c:v>
                </c:pt>
                <c:pt idx="952">
                  <c:v>39674</c:v>
                </c:pt>
                <c:pt idx="953">
                  <c:v>39675</c:v>
                </c:pt>
                <c:pt idx="954">
                  <c:v>39678</c:v>
                </c:pt>
                <c:pt idx="955">
                  <c:v>39679</c:v>
                </c:pt>
                <c:pt idx="956">
                  <c:v>39680</c:v>
                </c:pt>
                <c:pt idx="957">
                  <c:v>39681</c:v>
                </c:pt>
                <c:pt idx="958">
                  <c:v>39682</c:v>
                </c:pt>
                <c:pt idx="959">
                  <c:v>39685</c:v>
                </c:pt>
                <c:pt idx="960">
                  <c:v>39686</c:v>
                </c:pt>
                <c:pt idx="961">
                  <c:v>39687</c:v>
                </c:pt>
                <c:pt idx="962">
                  <c:v>39688</c:v>
                </c:pt>
                <c:pt idx="963">
                  <c:v>39689</c:v>
                </c:pt>
                <c:pt idx="964">
                  <c:v>39692</c:v>
                </c:pt>
                <c:pt idx="965">
                  <c:v>39693</c:v>
                </c:pt>
                <c:pt idx="966">
                  <c:v>39694</c:v>
                </c:pt>
                <c:pt idx="967">
                  <c:v>39695</c:v>
                </c:pt>
                <c:pt idx="968">
                  <c:v>39696</c:v>
                </c:pt>
                <c:pt idx="969">
                  <c:v>39699</c:v>
                </c:pt>
                <c:pt idx="970">
                  <c:v>39700</c:v>
                </c:pt>
                <c:pt idx="971">
                  <c:v>39701</c:v>
                </c:pt>
                <c:pt idx="972">
                  <c:v>39702</c:v>
                </c:pt>
                <c:pt idx="973">
                  <c:v>39703</c:v>
                </c:pt>
                <c:pt idx="974">
                  <c:v>39706</c:v>
                </c:pt>
                <c:pt idx="975">
                  <c:v>39707</c:v>
                </c:pt>
                <c:pt idx="976">
                  <c:v>39708</c:v>
                </c:pt>
                <c:pt idx="977">
                  <c:v>39709</c:v>
                </c:pt>
                <c:pt idx="978">
                  <c:v>39710</c:v>
                </c:pt>
                <c:pt idx="979">
                  <c:v>39713</c:v>
                </c:pt>
                <c:pt idx="980">
                  <c:v>39714</c:v>
                </c:pt>
                <c:pt idx="981">
                  <c:v>39715</c:v>
                </c:pt>
                <c:pt idx="982">
                  <c:v>39716</c:v>
                </c:pt>
                <c:pt idx="983">
                  <c:v>39717</c:v>
                </c:pt>
                <c:pt idx="984">
                  <c:v>39720</c:v>
                </c:pt>
                <c:pt idx="985">
                  <c:v>39721</c:v>
                </c:pt>
                <c:pt idx="986">
                  <c:v>39722</c:v>
                </c:pt>
                <c:pt idx="987">
                  <c:v>39723</c:v>
                </c:pt>
                <c:pt idx="988">
                  <c:v>39724</c:v>
                </c:pt>
                <c:pt idx="989">
                  <c:v>39727</c:v>
                </c:pt>
                <c:pt idx="990">
                  <c:v>39728</c:v>
                </c:pt>
                <c:pt idx="991">
                  <c:v>39729</c:v>
                </c:pt>
                <c:pt idx="992">
                  <c:v>39730</c:v>
                </c:pt>
                <c:pt idx="993">
                  <c:v>39731</c:v>
                </c:pt>
                <c:pt idx="994">
                  <c:v>39734</c:v>
                </c:pt>
                <c:pt idx="995">
                  <c:v>39735</c:v>
                </c:pt>
                <c:pt idx="996">
                  <c:v>39736</c:v>
                </c:pt>
                <c:pt idx="997">
                  <c:v>39737</c:v>
                </c:pt>
                <c:pt idx="998">
                  <c:v>39738</c:v>
                </c:pt>
                <c:pt idx="999">
                  <c:v>39741</c:v>
                </c:pt>
                <c:pt idx="1000">
                  <c:v>39742</c:v>
                </c:pt>
                <c:pt idx="1001">
                  <c:v>39743</c:v>
                </c:pt>
                <c:pt idx="1002">
                  <c:v>39744</c:v>
                </c:pt>
                <c:pt idx="1003">
                  <c:v>39745</c:v>
                </c:pt>
                <c:pt idx="1004">
                  <c:v>39748</c:v>
                </c:pt>
                <c:pt idx="1005">
                  <c:v>39749</c:v>
                </c:pt>
                <c:pt idx="1006">
                  <c:v>39750</c:v>
                </c:pt>
                <c:pt idx="1007">
                  <c:v>39751</c:v>
                </c:pt>
                <c:pt idx="1008">
                  <c:v>39752</c:v>
                </c:pt>
                <c:pt idx="1009">
                  <c:v>39755</c:v>
                </c:pt>
                <c:pt idx="1010">
                  <c:v>39756</c:v>
                </c:pt>
                <c:pt idx="1011">
                  <c:v>39757</c:v>
                </c:pt>
                <c:pt idx="1012">
                  <c:v>39758</c:v>
                </c:pt>
                <c:pt idx="1013">
                  <c:v>39759</c:v>
                </c:pt>
                <c:pt idx="1014">
                  <c:v>39762</c:v>
                </c:pt>
                <c:pt idx="1015">
                  <c:v>39763</c:v>
                </c:pt>
                <c:pt idx="1016">
                  <c:v>39764</c:v>
                </c:pt>
                <c:pt idx="1017">
                  <c:v>39765</c:v>
                </c:pt>
                <c:pt idx="1018">
                  <c:v>39766</c:v>
                </c:pt>
                <c:pt idx="1019">
                  <c:v>39769</c:v>
                </c:pt>
                <c:pt idx="1020">
                  <c:v>39770</c:v>
                </c:pt>
                <c:pt idx="1021">
                  <c:v>39771</c:v>
                </c:pt>
                <c:pt idx="1022">
                  <c:v>39772</c:v>
                </c:pt>
                <c:pt idx="1023">
                  <c:v>39773</c:v>
                </c:pt>
                <c:pt idx="1024">
                  <c:v>39776</c:v>
                </c:pt>
                <c:pt idx="1025">
                  <c:v>39777</c:v>
                </c:pt>
                <c:pt idx="1026">
                  <c:v>39778</c:v>
                </c:pt>
                <c:pt idx="1027">
                  <c:v>39779</c:v>
                </c:pt>
                <c:pt idx="1028">
                  <c:v>39780</c:v>
                </c:pt>
                <c:pt idx="1029">
                  <c:v>39783</c:v>
                </c:pt>
                <c:pt idx="1030">
                  <c:v>39784</c:v>
                </c:pt>
                <c:pt idx="1031">
                  <c:v>39785</c:v>
                </c:pt>
                <c:pt idx="1032">
                  <c:v>39786</c:v>
                </c:pt>
                <c:pt idx="1033">
                  <c:v>39787</c:v>
                </c:pt>
                <c:pt idx="1034">
                  <c:v>39790</c:v>
                </c:pt>
                <c:pt idx="1035">
                  <c:v>39791</c:v>
                </c:pt>
                <c:pt idx="1036">
                  <c:v>39792</c:v>
                </c:pt>
                <c:pt idx="1037">
                  <c:v>39793</c:v>
                </c:pt>
                <c:pt idx="1038">
                  <c:v>39794</c:v>
                </c:pt>
                <c:pt idx="1039">
                  <c:v>39797</c:v>
                </c:pt>
                <c:pt idx="1040">
                  <c:v>39798</c:v>
                </c:pt>
                <c:pt idx="1041">
                  <c:v>39799</c:v>
                </c:pt>
                <c:pt idx="1042">
                  <c:v>39800</c:v>
                </c:pt>
                <c:pt idx="1043">
                  <c:v>39801</c:v>
                </c:pt>
                <c:pt idx="1044">
                  <c:v>39804</c:v>
                </c:pt>
                <c:pt idx="1045">
                  <c:v>39805</c:v>
                </c:pt>
                <c:pt idx="1046">
                  <c:v>39806</c:v>
                </c:pt>
                <c:pt idx="1047">
                  <c:v>39807</c:v>
                </c:pt>
                <c:pt idx="1048">
                  <c:v>39808</c:v>
                </c:pt>
                <c:pt idx="1049">
                  <c:v>39811</c:v>
                </c:pt>
                <c:pt idx="1050">
                  <c:v>39812</c:v>
                </c:pt>
                <c:pt idx="1051">
                  <c:v>39813</c:v>
                </c:pt>
                <c:pt idx="1052">
                  <c:v>39814</c:v>
                </c:pt>
                <c:pt idx="1053">
                  <c:v>39815</c:v>
                </c:pt>
                <c:pt idx="1054">
                  <c:v>39818</c:v>
                </c:pt>
                <c:pt idx="1055">
                  <c:v>39819</c:v>
                </c:pt>
                <c:pt idx="1056">
                  <c:v>39820</c:v>
                </c:pt>
                <c:pt idx="1057">
                  <c:v>39821</c:v>
                </c:pt>
                <c:pt idx="1058">
                  <c:v>39822</c:v>
                </c:pt>
                <c:pt idx="1059">
                  <c:v>39825</c:v>
                </c:pt>
                <c:pt idx="1060">
                  <c:v>39826</c:v>
                </c:pt>
                <c:pt idx="1061">
                  <c:v>39827</c:v>
                </c:pt>
                <c:pt idx="1062">
                  <c:v>39828</c:v>
                </c:pt>
                <c:pt idx="1063">
                  <c:v>39829</c:v>
                </c:pt>
                <c:pt idx="1064">
                  <c:v>39832</c:v>
                </c:pt>
                <c:pt idx="1065">
                  <c:v>39833</c:v>
                </c:pt>
                <c:pt idx="1066">
                  <c:v>39834</c:v>
                </c:pt>
                <c:pt idx="1067">
                  <c:v>39835</c:v>
                </c:pt>
                <c:pt idx="1068">
                  <c:v>39836</c:v>
                </c:pt>
                <c:pt idx="1069">
                  <c:v>39839</c:v>
                </c:pt>
                <c:pt idx="1070">
                  <c:v>39840</c:v>
                </c:pt>
                <c:pt idx="1071">
                  <c:v>39841</c:v>
                </c:pt>
                <c:pt idx="1072">
                  <c:v>39842</c:v>
                </c:pt>
                <c:pt idx="1073">
                  <c:v>39843</c:v>
                </c:pt>
                <c:pt idx="1074">
                  <c:v>39846</c:v>
                </c:pt>
                <c:pt idx="1075">
                  <c:v>39847</c:v>
                </c:pt>
                <c:pt idx="1076">
                  <c:v>39848</c:v>
                </c:pt>
                <c:pt idx="1077">
                  <c:v>39849</c:v>
                </c:pt>
                <c:pt idx="1078">
                  <c:v>39850</c:v>
                </c:pt>
                <c:pt idx="1079">
                  <c:v>39853</c:v>
                </c:pt>
                <c:pt idx="1080">
                  <c:v>39854</c:v>
                </c:pt>
                <c:pt idx="1081">
                  <c:v>39855</c:v>
                </c:pt>
                <c:pt idx="1082">
                  <c:v>39856</c:v>
                </c:pt>
                <c:pt idx="1083">
                  <c:v>39857</c:v>
                </c:pt>
                <c:pt idx="1084">
                  <c:v>39860</c:v>
                </c:pt>
                <c:pt idx="1085">
                  <c:v>39861</c:v>
                </c:pt>
                <c:pt idx="1086">
                  <c:v>39862</c:v>
                </c:pt>
                <c:pt idx="1087">
                  <c:v>39863</c:v>
                </c:pt>
                <c:pt idx="1088">
                  <c:v>39864</c:v>
                </c:pt>
                <c:pt idx="1089">
                  <c:v>39867</c:v>
                </c:pt>
                <c:pt idx="1090">
                  <c:v>39868</c:v>
                </c:pt>
                <c:pt idx="1091">
                  <c:v>39869</c:v>
                </c:pt>
                <c:pt idx="1092">
                  <c:v>39870</c:v>
                </c:pt>
                <c:pt idx="1093">
                  <c:v>39871</c:v>
                </c:pt>
                <c:pt idx="1094">
                  <c:v>39874</c:v>
                </c:pt>
                <c:pt idx="1095">
                  <c:v>39875</c:v>
                </c:pt>
                <c:pt idx="1096">
                  <c:v>39876</c:v>
                </c:pt>
                <c:pt idx="1097">
                  <c:v>39877</c:v>
                </c:pt>
                <c:pt idx="1098">
                  <c:v>39878</c:v>
                </c:pt>
                <c:pt idx="1099">
                  <c:v>39881</c:v>
                </c:pt>
                <c:pt idx="1100">
                  <c:v>39882</c:v>
                </c:pt>
                <c:pt idx="1101">
                  <c:v>39883</c:v>
                </c:pt>
                <c:pt idx="1102">
                  <c:v>39884</c:v>
                </c:pt>
                <c:pt idx="1103">
                  <c:v>39885</c:v>
                </c:pt>
                <c:pt idx="1104">
                  <c:v>39888</c:v>
                </c:pt>
                <c:pt idx="1105">
                  <c:v>39889</c:v>
                </c:pt>
                <c:pt idx="1106">
                  <c:v>39890</c:v>
                </c:pt>
                <c:pt idx="1107">
                  <c:v>39891</c:v>
                </c:pt>
                <c:pt idx="1108">
                  <c:v>39892</c:v>
                </c:pt>
                <c:pt idx="1109">
                  <c:v>39895</c:v>
                </c:pt>
                <c:pt idx="1110">
                  <c:v>39896</c:v>
                </c:pt>
                <c:pt idx="1111">
                  <c:v>39897</c:v>
                </c:pt>
                <c:pt idx="1112">
                  <c:v>39898</c:v>
                </c:pt>
                <c:pt idx="1113">
                  <c:v>39899</c:v>
                </c:pt>
                <c:pt idx="1114">
                  <c:v>39902</c:v>
                </c:pt>
                <c:pt idx="1115">
                  <c:v>39903</c:v>
                </c:pt>
                <c:pt idx="1116">
                  <c:v>39904</c:v>
                </c:pt>
                <c:pt idx="1117">
                  <c:v>39905</c:v>
                </c:pt>
                <c:pt idx="1118">
                  <c:v>39906</c:v>
                </c:pt>
                <c:pt idx="1119">
                  <c:v>39909</c:v>
                </c:pt>
                <c:pt idx="1120">
                  <c:v>39910</c:v>
                </c:pt>
                <c:pt idx="1121">
                  <c:v>39911</c:v>
                </c:pt>
                <c:pt idx="1122">
                  <c:v>39912</c:v>
                </c:pt>
                <c:pt idx="1123">
                  <c:v>39913</c:v>
                </c:pt>
                <c:pt idx="1124">
                  <c:v>39916</c:v>
                </c:pt>
                <c:pt idx="1125">
                  <c:v>39917</c:v>
                </c:pt>
                <c:pt idx="1126">
                  <c:v>39918</c:v>
                </c:pt>
                <c:pt idx="1127">
                  <c:v>39919</c:v>
                </c:pt>
                <c:pt idx="1128">
                  <c:v>39920</c:v>
                </c:pt>
                <c:pt idx="1129">
                  <c:v>39923</c:v>
                </c:pt>
                <c:pt idx="1130">
                  <c:v>39924</c:v>
                </c:pt>
                <c:pt idx="1131">
                  <c:v>39925</c:v>
                </c:pt>
                <c:pt idx="1132">
                  <c:v>39926</c:v>
                </c:pt>
                <c:pt idx="1133">
                  <c:v>39927</c:v>
                </c:pt>
                <c:pt idx="1134">
                  <c:v>39930</c:v>
                </c:pt>
                <c:pt idx="1135">
                  <c:v>39931</c:v>
                </c:pt>
                <c:pt idx="1136">
                  <c:v>39932</c:v>
                </c:pt>
                <c:pt idx="1137">
                  <c:v>39933</c:v>
                </c:pt>
                <c:pt idx="1138">
                  <c:v>39937</c:v>
                </c:pt>
                <c:pt idx="1139">
                  <c:v>39938</c:v>
                </c:pt>
                <c:pt idx="1140">
                  <c:v>39939</c:v>
                </c:pt>
                <c:pt idx="1141">
                  <c:v>39940</c:v>
                </c:pt>
                <c:pt idx="1142">
                  <c:v>39941</c:v>
                </c:pt>
                <c:pt idx="1143">
                  <c:v>39944</c:v>
                </c:pt>
                <c:pt idx="1144">
                  <c:v>39945</c:v>
                </c:pt>
                <c:pt idx="1145">
                  <c:v>39946</c:v>
                </c:pt>
                <c:pt idx="1146">
                  <c:v>39947</c:v>
                </c:pt>
                <c:pt idx="1147">
                  <c:v>39948</c:v>
                </c:pt>
                <c:pt idx="1148">
                  <c:v>39951</c:v>
                </c:pt>
                <c:pt idx="1149">
                  <c:v>39952</c:v>
                </c:pt>
                <c:pt idx="1150">
                  <c:v>39953</c:v>
                </c:pt>
                <c:pt idx="1151">
                  <c:v>39954</c:v>
                </c:pt>
                <c:pt idx="1152">
                  <c:v>39955</c:v>
                </c:pt>
                <c:pt idx="1153">
                  <c:v>39958</c:v>
                </c:pt>
                <c:pt idx="1154">
                  <c:v>39959</c:v>
                </c:pt>
                <c:pt idx="1155">
                  <c:v>39960</c:v>
                </c:pt>
                <c:pt idx="1156">
                  <c:v>39961</c:v>
                </c:pt>
                <c:pt idx="1157">
                  <c:v>39962</c:v>
                </c:pt>
                <c:pt idx="1158">
                  <c:v>39965</c:v>
                </c:pt>
                <c:pt idx="1159">
                  <c:v>39966</c:v>
                </c:pt>
                <c:pt idx="1160">
                  <c:v>39967</c:v>
                </c:pt>
                <c:pt idx="1161">
                  <c:v>39968</c:v>
                </c:pt>
                <c:pt idx="1162">
                  <c:v>39969</c:v>
                </c:pt>
                <c:pt idx="1163">
                  <c:v>39972</c:v>
                </c:pt>
                <c:pt idx="1164">
                  <c:v>39973</c:v>
                </c:pt>
                <c:pt idx="1165">
                  <c:v>39974</c:v>
                </c:pt>
                <c:pt idx="1166">
                  <c:v>39975</c:v>
                </c:pt>
                <c:pt idx="1167">
                  <c:v>39976</c:v>
                </c:pt>
                <c:pt idx="1168">
                  <c:v>39979</c:v>
                </c:pt>
                <c:pt idx="1169">
                  <c:v>39980</c:v>
                </c:pt>
                <c:pt idx="1170">
                  <c:v>39981</c:v>
                </c:pt>
                <c:pt idx="1171">
                  <c:v>39982</c:v>
                </c:pt>
                <c:pt idx="1172">
                  <c:v>39983</c:v>
                </c:pt>
                <c:pt idx="1173">
                  <c:v>39986</c:v>
                </c:pt>
                <c:pt idx="1174">
                  <c:v>39987</c:v>
                </c:pt>
                <c:pt idx="1175">
                  <c:v>39988</c:v>
                </c:pt>
                <c:pt idx="1176">
                  <c:v>39989</c:v>
                </c:pt>
                <c:pt idx="1177">
                  <c:v>39990</c:v>
                </c:pt>
                <c:pt idx="1178">
                  <c:v>39993</c:v>
                </c:pt>
                <c:pt idx="1179">
                  <c:v>39994</c:v>
                </c:pt>
                <c:pt idx="1180">
                  <c:v>39995</c:v>
                </c:pt>
                <c:pt idx="1181">
                  <c:v>39996</c:v>
                </c:pt>
                <c:pt idx="1182">
                  <c:v>39997</c:v>
                </c:pt>
                <c:pt idx="1183">
                  <c:v>40000</c:v>
                </c:pt>
                <c:pt idx="1184">
                  <c:v>40001</c:v>
                </c:pt>
                <c:pt idx="1185">
                  <c:v>40002</c:v>
                </c:pt>
                <c:pt idx="1186">
                  <c:v>40003</c:v>
                </c:pt>
                <c:pt idx="1187">
                  <c:v>40004</c:v>
                </c:pt>
                <c:pt idx="1188">
                  <c:v>40007</c:v>
                </c:pt>
                <c:pt idx="1189">
                  <c:v>40008</c:v>
                </c:pt>
                <c:pt idx="1190">
                  <c:v>40009</c:v>
                </c:pt>
                <c:pt idx="1191">
                  <c:v>40010</c:v>
                </c:pt>
                <c:pt idx="1192">
                  <c:v>40011</c:v>
                </c:pt>
                <c:pt idx="1193">
                  <c:v>40014</c:v>
                </c:pt>
                <c:pt idx="1194">
                  <c:v>40015</c:v>
                </c:pt>
                <c:pt idx="1195">
                  <c:v>40016</c:v>
                </c:pt>
                <c:pt idx="1196">
                  <c:v>40017</c:v>
                </c:pt>
                <c:pt idx="1197">
                  <c:v>40018</c:v>
                </c:pt>
                <c:pt idx="1198">
                  <c:v>40021</c:v>
                </c:pt>
                <c:pt idx="1199">
                  <c:v>40022</c:v>
                </c:pt>
                <c:pt idx="1200">
                  <c:v>40023</c:v>
                </c:pt>
                <c:pt idx="1201">
                  <c:v>40024</c:v>
                </c:pt>
                <c:pt idx="1202">
                  <c:v>40025</c:v>
                </c:pt>
                <c:pt idx="1203">
                  <c:v>40028</c:v>
                </c:pt>
                <c:pt idx="1204">
                  <c:v>40029</c:v>
                </c:pt>
                <c:pt idx="1205">
                  <c:v>40030</c:v>
                </c:pt>
                <c:pt idx="1206">
                  <c:v>40031</c:v>
                </c:pt>
                <c:pt idx="1207">
                  <c:v>40032</c:v>
                </c:pt>
                <c:pt idx="1208">
                  <c:v>40035</c:v>
                </c:pt>
                <c:pt idx="1209">
                  <c:v>40036</c:v>
                </c:pt>
                <c:pt idx="1210">
                  <c:v>40037</c:v>
                </c:pt>
                <c:pt idx="1211">
                  <c:v>40038</c:v>
                </c:pt>
                <c:pt idx="1212">
                  <c:v>40039</c:v>
                </c:pt>
                <c:pt idx="1213">
                  <c:v>40042</c:v>
                </c:pt>
                <c:pt idx="1214">
                  <c:v>40043</c:v>
                </c:pt>
                <c:pt idx="1215">
                  <c:v>40044</c:v>
                </c:pt>
                <c:pt idx="1216">
                  <c:v>40045</c:v>
                </c:pt>
                <c:pt idx="1217">
                  <c:v>40046</c:v>
                </c:pt>
                <c:pt idx="1218">
                  <c:v>40049</c:v>
                </c:pt>
                <c:pt idx="1219">
                  <c:v>40050</c:v>
                </c:pt>
                <c:pt idx="1220">
                  <c:v>40051</c:v>
                </c:pt>
                <c:pt idx="1221">
                  <c:v>40052</c:v>
                </c:pt>
                <c:pt idx="1222">
                  <c:v>40053</c:v>
                </c:pt>
                <c:pt idx="1223">
                  <c:v>40056</c:v>
                </c:pt>
                <c:pt idx="1224">
                  <c:v>40057</c:v>
                </c:pt>
                <c:pt idx="1225">
                  <c:v>40058</c:v>
                </c:pt>
                <c:pt idx="1226">
                  <c:v>40059</c:v>
                </c:pt>
                <c:pt idx="1227">
                  <c:v>40060</c:v>
                </c:pt>
                <c:pt idx="1228">
                  <c:v>40063</c:v>
                </c:pt>
                <c:pt idx="1229">
                  <c:v>40064</c:v>
                </c:pt>
                <c:pt idx="1230">
                  <c:v>40065</c:v>
                </c:pt>
                <c:pt idx="1231">
                  <c:v>40066</c:v>
                </c:pt>
                <c:pt idx="1232">
                  <c:v>40067</c:v>
                </c:pt>
                <c:pt idx="1233">
                  <c:v>40070</c:v>
                </c:pt>
                <c:pt idx="1234">
                  <c:v>40071</c:v>
                </c:pt>
                <c:pt idx="1235">
                  <c:v>40072</c:v>
                </c:pt>
                <c:pt idx="1236">
                  <c:v>40073</c:v>
                </c:pt>
                <c:pt idx="1237">
                  <c:v>40074</c:v>
                </c:pt>
                <c:pt idx="1238">
                  <c:v>40077</c:v>
                </c:pt>
                <c:pt idx="1239">
                  <c:v>40078</c:v>
                </c:pt>
                <c:pt idx="1240">
                  <c:v>40079</c:v>
                </c:pt>
                <c:pt idx="1241">
                  <c:v>40080</c:v>
                </c:pt>
                <c:pt idx="1242">
                  <c:v>40081</c:v>
                </c:pt>
                <c:pt idx="1243">
                  <c:v>40084</c:v>
                </c:pt>
                <c:pt idx="1244">
                  <c:v>40085</c:v>
                </c:pt>
                <c:pt idx="1245">
                  <c:v>40086</c:v>
                </c:pt>
                <c:pt idx="1246">
                  <c:v>40087</c:v>
                </c:pt>
                <c:pt idx="1247">
                  <c:v>40088</c:v>
                </c:pt>
                <c:pt idx="1248">
                  <c:v>40091</c:v>
                </c:pt>
                <c:pt idx="1249">
                  <c:v>40092</c:v>
                </c:pt>
                <c:pt idx="1250">
                  <c:v>40093</c:v>
                </c:pt>
                <c:pt idx="1251">
                  <c:v>40094</c:v>
                </c:pt>
                <c:pt idx="1252">
                  <c:v>40095</c:v>
                </c:pt>
                <c:pt idx="1253">
                  <c:v>40098</c:v>
                </c:pt>
                <c:pt idx="1254">
                  <c:v>40099</c:v>
                </c:pt>
                <c:pt idx="1255">
                  <c:v>40100</c:v>
                </c:pt>
                <c:pt idx="1256">
                  <c:v>40101</c:v>
                </c:pt>
                <c:pt idx="1257">
                  <c:v>40102</c:v>
                </c:pt>
                <c:pt idx="1258">
                  <c:v>40105</c:v>
                </c:pt>
                <c:pt idx="1259">
                  <c:v>40106</c:v>
                </c:pt>
                <c:pt idx="1260">
                  <c:v>40107</c:v>
                </c:pt>
                <c:pt idx="1261">
                  <c:v>40108</c:v>
                </c:pt>
                <c:pt idx="1262">
                  <c:v>40109</c:v>
                </c:pt>
                <c:pt idx="1263">
                  <c:v>40112</c:v>
                </c:pt>
                <c:pt idx="1264">
                  <c:v>40113</c:v>
                </c:pt>
                <c:pt idx="1265">
                  <c:v>40114</c:v>
                </c:pt>
                <c:pt idx="1266">
                  <c:v>40115</c:v>
                </c:pt>
                <c:pt idx="1267">
                  <c:v>40116</c:v>
                </c:pt>
                <c:pt idx="1268">
                  <c:v>40119</c:v>
                </c:pt>
                <c:pt idx="1269">
                  <c:v>40120</c:v>
                </c:pt>
                <c:pt idx="1270">
                  <c:v>40121</c:v>
                </c:pt>
                <c:pt idx="1271">
                  <c:v>40122</c:v>
                </c:pt>
                <c:pt idx="1272">
                  <c:v>40123</c:v>
                </c:pt>
                <c:pt idx="1273">
                  <c:v>40126</c:v>
                </c:pt>
                <c:pt idx="1274">
                  <c:v>40127</c:v>
                </c:pt>
                <c:pt idx="1275">
                  <c:v>40128</c:v>
                </c:pt>
                <c:pt idx="1276">
                  <c:v>40129</c:v>
                </c:pt>
                <c:pt idx="1277">
                  <c:v>40130</c:v>
                </c:pt>
                <c:pt idx="1278">
                  <c:v>40133</c:v>
                </c:pt>
                <c:pt idx="1279">
                  <c:v>40134</c:v>
                </c:pt>
                <c:pt idx="1280">
                  <c:v>40135</c:v>
                </c:pt>
                <c:pt idx="1281">
                  <c:v>40136</c:v>
                </c:pt>
                <c:pt idx="1282">
                  <c:v>40137</c:v>
                </c:pt>
                <c:pt idx="1283">
                  <c:v>40140</c:v>
                </c:pt>
                <c:pt idx="1284">
                  <c:v>40141</c:v>
                </c:pt>
                <c:pt idx="1285">
                  <c:v>40142</c:v>
                </c:pt>
                <c:pt idx="1286">
                  <c:v>40143</c:v>
                </c:pt>
                <c:pt idx="1287">
                  <c:v>40144</c:v>
                </c:pt>
                <c:pt idx="1288">
                  <c:v>40147</c:v>
                </c:pt>
                <c:pt idx="1289">
                  <c:v>40148</c:v>
                </c:pt>
                <c:pt idx="1290">
                  <c:v>40149</c:v>
                </c:pt>
                <c:pt idx="1291">
                  <c:v>40150</c:v>
                </c:pt>
                <c:pt idx="1292">
                  <c:v>40151</c:v>
                </c:pt>
                <c:pt idx="1293">
                  <c:v>40154</c:v>
                </c:pt>
                <c:pt idx="1294">
                  <c:v>40155</c:v>
                </c:pt>
                <c:pt idx="1295">
                  <c:v>40156</c:v>
                </c:pt>
                <c:pt idx="1296">
                  <c:v>40157</c:v>
                </c:pt>
                <c:pt idx="1297">
                  <c:v>40158</c:v>
                </c:pt>
                <c:pt idx="1298">
                  <c:v>40161</c:v>
                </c:pt>
                <c:pt idx="1299">
                  <c:v>40162</c:v>
                </c:pt>
                <c:pt idx="1300">
                  <c:v>40163</c:v>
                </c:pt>
                <c:pt idx="1301">
                  <c:v>40164</c:v>
                </c:pt>
                <c:pt idx="1302">
                  <c:v>40165</c:v>
                </c:pt>
                <c:pt idx="1303">
                  <c:v>40168</c:v>
                </c:pt>
                <c:pt idx="1304">
                  <c:v>40169</c:v>
                </c:pt>
                <c:pt idx="1305">
                  <c:v>40170</c:v>
                </c:pt>
                <c:pt idx="1306">
                  <c:v>40171</c:v>
                </c:pt>
                <c:pt idx="1307">
                  <c:v>40175</c:v>
                </c:pt>
                <c:pt idx="1308">
                  <c:v>40176</c:v>
                </c:pt>
                <c:pt idx="1309">
                  <c:v>40177</c:v>
                </c:pt>
                <c:pt idx="1310">
                  <c:v>40178</c:v>
                </c:pt>
                <c:pt idx="1311">
                  <c:v>40179</c:v>
                </c:pt>
                <c:pt idx="1312">
                  <c:v>40182</c:v>
                </c:pt>
                <c:pt idx="1313">
                  <c:v>40183</c:v>
                </c:pt>
                <c:pt idx="1314">
                  <c:v>40184</c:v>
                </c:pt>
                <c:pt idx="1315">
                  <c:v>40185</c:v>
                </c:pt>
                <c:pt idx="1316">
                  <c:v>40186</c:v>
                </c:pt>
                <c:pt idx="1317">
                  <c:v>40189</c:v>
                </c:pt>
                <c:pt idx="1318">
                  <c:v>40190</c:v>
                </c:pt>
                <c:pt idx="1319">
                  <c:v>40191</c:v>
                </c:pt>
                <c:pt idx="1320">
                  <c:v>40192</c:v>
                </c:pt>
                <c:pt idx="1321">
                  <c:v>40193</c:v>
                </c:pt>
                <c:pt idx="1322">
                  <c:v>40196</c:v>
                </c:pt>
                <c:pt idx="1323">
                  <c:v>40197</c:v>
                </c:pt>
                <c:pt idx="1324">
                  <c:v>40198</c:v>
                </c:pt>
                <c:pt idx="1325">
                  <c:v>40199</c:v>
                </c:pt>
                <c:pt idx="1326">
                  <c:v>40200</c:v>
                </c:pt>
                <c:pt idx="1327">
                  <c:v>40203</c:v>
                </c:pt>
                <c:pt idx="1328">
                  <c:v>40204</c:v>
                </c:pt>
                <c:pt idx="1329">
                  <c:v>40205</c:v>
                </c:pt>
                <c:pt idx="1330">
                  <c:v>40206</c:v>
                </c:pt>
                <c:pt idx="1331">
                  <c:v>40207</c:v>
                </c:pt>
                <c:pt idx="1332">
                  <c:v>40210</c:v>
                </c:pt>
                <c:pt idx="1333">
                  <c:v>40211</c:v>
                </c:pt>
                <c:pt idx="1334">
                  <c:v>40212</c:v>
                </c:pt>
                <c:pt idx="1335">
                  <c:v>40213</c:v>
                </c:pt>
                <c:pt idx="1336">
                  <c:v>40214</c:v>
                </c:pt>
                <c:pt idx="1337">
                  <c:v>40217</c:v>
                </c:pt>
                <c:pt idx="1338">
                  <c:v>40218</c:v>
                </c:pt>
                <c:pt idx="1339">
                  <c:v>40219</c:v>
                </c:pt>
                <c:pt idx="1340">
                  <c:v>40220</c:v>
                </c:pt>
                <c:pt idx="1341">
                  <c:v>40221</c:v>
                </c:pt>
                <c:pt idx="1342">
                  <c:v>40224</c:v>
                </c:pt>
                <c:pt idx="1343">
                  <c:v>40225</c:v>
                </c:pt>
                <c:pt idx="1344">
                  <c:v>40226</c:v>
                </c:pt>
                <c:pt idx="1345">
                  <c:v>40227</c:v>
                </c:pt>
                <c:pt idx="1346">
                  <c:v>40228</c:v>
                </c:pt>
                <c:pt idx="1347">
                  <c:v>40231</c:v>
                </c:pt>
                <c:pt idx="1348">
                  <c:v>40232</c:v>
                </c:pt>
                <c:pt idx="1349">
                  <c:v>40233</c:v>
                </c:pt>
                <c:pt idx="1350">
                  <c:v>40234</c:v>
                </c:pt>
                <c:pt idx="1351">
                  <c:v>40235</c:v>
                </c:pt>
                <c:pt idx="1352">
                  <c:v>40238</c:v>
                </c:pt>
                <c:pt idx="1353">
                  <c:v>40239</c:v>
                </c:pt>
                <c:pt idx="1354">
                  <c:v>40240</c:v>
                </c:pt>
                <c:pt idx="1355">
                  <c:v>40241</c:v>
                </c:pt>
                <c:pt idx="1356">
                  <c:v>40242</c:v>
                </c:pt>
                <c:pt idx="1357">
                  <c:v>40245</c:v>
                </c:pt>
                <c:pt idx="1358">
                  <c:v>40246</c:v>
                </c:pt>
                <c:pt idx="1359">
                  <c:v>40247</c:v>
                </c:pt>
                <c:pt idx="1360">
                  <c:v>40248</c:v>
                </c:pt>
                <c:pt idx="1361">
                  <c:v>40249</c:v>
                </c:pt>
                <c:pt idx="1362">
                  <c:v>40252</c:v>
                </c:pt>
                <c:pt idx="1363">
                  <c:v>40253</c:v>
                </c:pt>
                <c:pt idx="1364">
                  <c:v>40254</c:v>
                </c:pt>
                <c:pt idx="1365">
                  <c:v>40255</c:v>
                </c:pt>
                <c:pt idx="1366">
                  <c:v>40256</c:v>
                </c:pt>
                <c:pt idx="1367">
                  <c:v>40259</c:v>
                </c:pt>
                <c:pt idx="1368">
                  <c:v>40260</c:v>
                </c:pt>
                <c:pt idx="1369">
                  <c:v>40261</c:v>
                </c:pt>
                <c:pt idx="1370">
                  <c:v>40262</c:v>
                </c:pt>
                <c:pt idx="1371">
                  <c:v>40263</c:v>
                </c:pt>
                <c:pt idx="1372">
                  <c:v>40266</c:v>
                </c:pt>
                <c:pt idx="1373">
                  <c:v>40267</c:v>
                </c:pt>
                <c:pt idx="1374">
                  <c:v>40268</c:v>
                </c:pt>
                <c:pt idx="1375">
                  <c:v>40269</c:v>
                </c:pt>
                <c:pt idx="1376">
                  <c:v>40273</c:v>
                </c:pt>
                <c:pt idx="1377">
                  <c:v>40274</c:v>
                </c:pt>
                <c:pt idx="1378">
                  <c:v>40275</c:v>
                </c:pt>
                <c:pt idx="1379">
                  <c:v>40276</c:v>
                </c:pt>
                <c:pt idx="1380">
                  <c:v>40277</c:v>
                </c:pt>
                <c:pt idx="1381">
                  <c:v>40280</c:v>
                </c:pt>
                <c:pt idx="1382">
                  <c:v>40281</c:v>
                </c:pt>
                <c:pt idx="1383">
                  <c:v>40282</c:v>
                </c:pt>
                <c:pt idx="1384">
                  <c:v>40283</c:v>
                </c:pt>
                <c:pt idx="1385">
                  <c:v>40284</c:v>
                </c:pt>
                <c:pt idx="1386">
                  <c:v>40287</c:v>
                </c:pt>
                <c:pt idx="1387">
                  <c:v>40288</c:v>
                </c:pt>
                <c:pt idx="1388">
                  <c:v>40289</c:v>
                </c:pt>
                <c:pt idx="1389">
                  <c:v>40290</c:v>
                </c:pt>
                <c:pt idx="1390">
                  <c:v>40291</c:v>
                </c:pt>
                <c:pt idx="1391">
                  <c:v>40294</c:v>
                </c:pt>
                <c:pt idx="1392">
                  <c:v>40295</c:v>
                </c:pt>
                <c:pt idx="1393">
                  <c:v>40296</c:v>
                </c:pt>
                <c:pt idx="1394">
                  <c:v>40297</c:v>
                </c:pt>
                <c:pt idx="1395">
                  <c:v>40298</c:v>
                </c:pt>
                <c:pt idx="1396">
                  <c:v>40301</c:v>
                </c:pt>
                <c:pt idx="1397">
                  <c:v>40302</c:v>
                </c:pt>
                <c:pt idx="1398">
                  <c:v>40303</c:v>
                </c:pt>
                <c:pt idx="1399">
                  <c:v>40304</c:v>
                </c:pt>
                <c:pt idx="1400">
                  <c:v>40305</c:v>
                </c:pt>
                <c:pt idx="1401">
                  <c:v>40308</c:v>
                </c:pt>
                <c:pt idx="1402">
                  <c:v>40309</c:v>
                </c:pt>
                <c:pt idx="1403">
                  <c:v>40310</c:v>
                </c:pt>
                <c:pt idx="1404">
                  <c:v>40311</c:v>
                </c:pt>
                <c:pt idx="1405">
                  <c:v>40312</c:v>
                </c:pt>
                <c:pt idx="1406">
                  <c:v>40315</c:v>
                </c:pt>
                <c:pt idx="1407">
                  <c:v>40316</c:v>
                </c:pt>
                <c:pt idx="1408">
                  <c:v>40317</c:v>
                </c:pt>
                <c:pt idx="1409">
                  <c:v>40318</c:v>
                </c:pt>
                <c:pt idx="1410">
                  <c:v>40319</c:v>
                </c:pt>
                <c:pt idx="1411">
                  <c:v>40322</c:v>
                </c:pt>
                <c:pt idx="1412">
                  <c:v>40323</c:v>
                </c:pt>
                <c:pt idx="1413">
                  <c:v>40324</c:v>
                </c:pt>
                <c:pt idx="1414">
                  <c:v>40325</c:v>
                </c:pt>
                <c:pt idx="1415">
                  <c:v>40326</c:v>
                </c:pt>
                <c:pt idx="1416">
                  <c:v>40329</c:v>
                </c:pt>
                <c:pt idx="1417">
                  <c:v>40330</c:v>
                </c:pt>
                <c:pt idx="1418">
                  <c:v>40331</c:v>
                </c:pt>
                <c:pt idx="1419">
                  <c:v>40332</c:v>
                </c:pt>
                <c:pt idx="1420">
                  <c:v>40333</c:v>
                </c:pt>
                <c:pt idx="1421">
                  <c:v>40336</c:v>
                </c:pt>
                <c:pt idx="1422">
                  <c:v>40337</c:v>
                </c:pt>
                <c:pt idx="1423">
                  <c:v>40338</c:v>
                </c:pt>
                <c:pt idx="1424">
                  <c:v>40339</c:v>
                </c:pt>
                <c:pt idx="1425">
                  <c:v>40340</c:v>
                </c:pt>
                <c:pt idx="1426">
                  <c:v>40343</c:v>
                </c:pt>
                <c:pt idx="1427">
                  <c:v>40344</c:v>
                </c:pt>
                <c:pt idx="1428">
                  <c:v>40345</c:v>
                </c:pt>
                <c:pt idx="1429">
                  <c:v>40346</c:v>
                </c:pt>
                <c:pt idx="1430">
                  <c:v>40347</c:v>
                </c:pt>
                <c:pt idx="1431">
                  <c:v>40350</c:v>
                </c:pt>
                <c:pt idx="1432">
                  <c:v>40351</c:v>
                </c:pt>
                <c:pt idx="1433">
                  <c:v>40352</c:v>
                </c:pt>
                <c:pt idx="1434">
                  <c:v>40353</c:v>
                </c:pt>
                <c:pt idx="1435">
                  <c:v>40354</c:v>
                </c:pt>
                <c:pt idx="1436">
                  <c:v>40357</c:v>
                </c:pt>
                <c:pt idx="1437">
                  <c:v>40358</c:v>
                </c:pt>
                <c:pt idx="1438">
                  <c:v>40359</c:v>
                </c:pt>
                <c:pt idx="1439">
                  <c:v>40360</c:v>
                </c:pt>
                <c:pt idx="1440">
                  <c:v>40361</c:v>
                </c:pt>
                <c:pt idx="1441">
                  <c:v>40364</c:v>
                </c:pt>
                <c:pt idx="1442">
                  <c:v>40365</c:v>
                </c:pt>
                <c:pt idx="1443">
                  <c:v>40366</c:v>
                </c:pt>
                <c:pt idx="1444">
                  <c:v>40367</c:v>
                </c:pt>
                <c:pt idx="1445">
                  <c:v>40368</c:v>
                </c:pt>
                <c:pt idx="1446">
                  <c:v>40371</c:v>
                </c:pt>
                <c:pt idx="1447">
                  <c:v>40372</c:v>
                </c:pt>
                <c:pt idx="1448">
                  <c:v>40373</c:v>
                </c:pt>
                <c:pt idx="1449">
                  <c:v>40374</c:v>
                </c:pt>
                <c:pt idx="1450">
                  <c:v>40375</c:v>
                </c:pt>
                <c:pt idx="1451">
                  <c:v>40378</c:v>
                </c:pt>
                <c:pt idx="1452">
                  <c:v>40379</c:v>
                </c:pt>
                <c:pt idx="1453">
                  <c:v>40380</c:v>
                </c:pt>
                <c:pt idx="1454">
                  <c:v>40381</c:v>
                </c:pt>
                <c:pt idx="1455">
                  <c:v>40382</c:v>
                </c:pt>
                <c:pt idx="1456">
                  <c:v>40385</c:v>
                </c:pt>
                <c:pt idx="1457">
                  <c:v>40386</c:v>
                </c:pt>
                <c:pt idx="1458">
                  <c:v>40387</c:v>
                </c:pt>
                <c:pt idx="1459">
                  <c:v>40388</c:v>
                </c:pt>
                <c:pt idx="1460">
                  <c:v>40389</c:v>
                </c:pt>
                <c:pt idx="1461">
                  <c:v>40392</c:v>
                </c:pt>
                <c:pt idx="1462">
                  <c:v>40393</c:v>
                </c:pt>
                <c:pt idx="1463">
                  <c:v>40394</c:v>
                </c:pt>
                <c:pt idx="1464">
                  <c:v>40395</c:v>
                </c:pt>
                <c:pt idx="1465">
                  <c:v>40396</c:v>
                </c:pt>
                <c:pt idx="1466">
                  <c:v>40399</c:v>
                </c:pt>
                <c:pt idx="1467">
                  <c:v>40400</c:v>
                </c:pt>
                <c:pt idx="1468">
                  <c:v>40401</c:v>
                </c:pt>
                <c:pt idx="1469">
                  <c:v>40402</c:v>
                </c:pt>
                <c:pt idx="1470">
                  <c:v>40403</c:v>
                </c:pt>
                <c:pt idx="1471">
                  <c:v>40406</c:v>
                </c:pt>
                <c:pt idx="1472">
                  <c:v>40407</c:v>
                </c:pt>
                <c:pt idx="1473">
                  <c:v>40408</c:v>
                </c:pt>
                <c:pt idx="1474">
                  <c:v>40409</c:v>
                </c:pt>
                <c:pt idx="1475">
                  <c:v>40410</c:v>
                </c:pt>
                <c:pt idx="1476">
                  <c:v>40413</c:v>
                </c:pt>
                <c:pt idx="1477">
                  <c:v>40414</c:v>
                </c:pt>
                <c:pt idx="1478">
                  <c:v>40415</c:v>
                </c:pt>
                <c:pt idx="1479">
                  <c:v>40416</c:v>
                </c:pt>
                <c:pt idx="1480">
                  <c:v>40417</c:v>
                </c:pt>
                <c:pt idx="1481">
                  <c:v>40420</c:v>
                </c:pt>
                <c:pt idx="1482">
                  <c:v>40421</c:v>
                </c:pt>
                <c:pt idx="1483">
                  <c:v>40422</c:v>
                </c:pt>
                <c:pt idx="1484">
                  <c:v>40423</c:v>
                </c:pt>
                <c:pt idx="1485">
                  <c:v>40424</c:v>
                </c:pt>
                <c:pt idx="1486">
                  <c:v>40427</c:v>
                </c:pt>
                <c:pt idx="1487">
                  <c:v>40428</c:v>
                </c:pt>
                <c:pt idx="1488">
                  <c:v>40429</c:v>
                </c:pt>
                <c:pt idx="1489">
                  <c:v>40430</c:v>
                </c:pt>
                <c:pt idx="1490">
                  <c:v>40431</c:v>
                </c:pt>
                <c:pt idx="1491">
                  <c:v>40434</c:v>
                </c:pt>
                <c:pt idx="1492">
                  <c:v>40435</c:v>
                </c:pt>
                <c:pt idx="1493">
                  <c:v>40436</c:v>
                </c:pt>
                <c:pt idx="1494">
                  <c:v>40437</c:v>
                </c:pt>
                <c:pt idx="1495">
                  <c:v>40438</c:v>
                </c:pt>
                <c:pt idx="1496">
                  <c:v>40441</c:v>
                </c:pt>
                <c:pt idx="1497">
                  <c:v>40442</c:v>
                </c:pt>
                <c:pt idx="1498">
                  <c:v>40443</c:v>
                </c:pt>
                <c:pt idx="1499">
                  <c:v>40444</c:v>
                </c:pt>
                <c:pt idx="1500">
                  <c:v>40445</c:v>
                </c:pt>
                <c:pt idx="1501">
                  <c:v>40448</c:v>
                </c:pt>
                <c:pt idx="1502">
                  <c:v>40449</c:v>
                </c:pt>
                <c:pt idx="1503">
                  <c:v>40450</c:v>
                </c:pt>
                <c:pt idx="1504">
                  <c:v>40451</c:v>
                </c:pt>
                <c:pt idx="1505">
                  <c:v>40452</c:v>
                </c:pt>
                <c:pt idx="1506">
                  <c:v>40455</c:v>
                </c:pt>
                <c:pt idx="1507">
                  <c:v>40456</c:v>
                </c:pt>
                <c:pt idx="1508">
                  <c:v>40457</c:v>
                </c:pt>
                <c:pt idx="1509">
                  <c:v>40458</c:v>
                </c:pt>
                <c:pt idx="1510">
                  <c:v>40459</c:v>
                </c:pt>
                <c:pt idx="1511">
                  <c:v>40462</c:v>
                </c:pt>
                <c:pt idx="1512">
                  <c:v>40463</c:v>
                </c:pt>
                <c:pt idx="1513">
                  <c:v>40464</c:v>
                </c:pt>
                <c:pt idx="1514">
                  <c:v>40465</c:v>
                </c:pt>
                <c:pt idx="1515">
                  <c:v>40466</c:v>
                </c:pt>
                <c:pt idx="1516">
                  <c:v>40469</c:v>
                </c:pt>
                <c:pt idx="1517">
                  <c:v>40470</c:v>
                </c:pt>
                <c:pt idx="1518">
                  <c:v>40471</c:v>
                </c:pt>
                <c:pt idx="1519">
                  <c:v>40472</c:v>
                </c:pt>
                <c:pt idx="1520">
                  <c:v>40473</c:v>
                </c:pt>
                <c:pt idx="1521">
                  <c:v>40476</c:v>
                </c:pt>
                <c:pt idx="1522">
                  <c:v>40477</c:v>
                </c:pt>
                <c:pt idx="1523">
                  <c:v>40478</c:v>
                </c:pt>
                <c:pt idx="1524">
                  <c:v>40479</c:v>
                </c:pt>
                <c:pt idx="1525">
                  <c:v>40480</c:v>
                </c:pt>
                <c:pt idx="1526">
                  <c:v>40483</c:v>
                </c:pt>
                <c:pt idx="1527">
                  <c:v>40484</c:v>
                </c:pt>
                <c:pt idx="1528">
                  <c:v>40485</c:v>
                </c:pt>
                <c:pt idx="1529">
                  <c:v>40486</c:v>
                </c:pt>
                <c:pt idx="1530">
                  <c:v>40487</c:v>
                </c:pt>
                <c:pt idx="1531">
                  <c:v>40490</c:v>
                </c:pt>
                <c:pt idx="1532">
                  <c:v>40491</c:v>
                </c:pt>
                <c:pt idx="1533">
                  <c:v>40492</c:v>
                </c:pt>
                <c:pt idx="1534">
                  <c:v>40493</c:v>
                </c:pt>
                <c:pt idx="1535">
                  <c:v>40494</c:v>
                </c:pt>
                <c:pt idx="1536">
                  <c:v>40497</c:v>
                </c:pt>
                <c:pt idx="1537">
                  <c:v>40498</c:v>
                </c:pt>
                <c:pt idx="1538">
                  <c:v>40499</c:v>
                </c:pt>
                <c:pt idx="1539">
                  <c:v>40500</c:v>
                </c:pt>
                <c:pt idx="1540">
                  <c:v>40501</c:v>
                </c:pt>
                <c:pt idx="1541">
                  <c:v>40504</c:v>
                </c:pt>
                <c:pt idx="1542">
                  <c:v>40505</c:v>
                </c:pt>
                <c:pt idx="1543">
                  <c:v>40506</c:v>
                </c:pt>
                <c:pt idx="1544">
                  <c:v>40507</c:v>
                </c:pt>
                <c:pt idx="1545">
                  <c:v>40508</c:v>
                </c:pt>
                <c:pt idx="1546">
                  <c:v>40511</c:v>
                </c:pt>
                <c:pt idx="1547">
                  <c:v>40512</c:v>
                </c:pt>
                <c:pt idx="1548">
                  <c:v>40513</c:v>
                </c:pt>
                <c:pt idx="1549">
                  <c:v>40514</c:v>
                </c:pt>
                <c:pt idx="1550">
                  <c:v>40515</c:v>
                </c:pt>
                <c:pt idx="1551">
                  <c:v>40518</c:v>
                </c:pt>
                <c:pt idx="1552">
                  <c:v>40519</c:v>
                </c:pt>
                <c:pt idx="1553">
                  <c:v>40520</c:v>
                </c:pt>
                <c:pt idx="1554">
                  <c:v>40521</c:v>
                </c:pt>
                <c:pt idx="1555">
                  <c:v>40522</c:v>
                </c:pt>
                <c:pt idx="1556">
                  <c:v>40525</c:v>
                </c:pt>
                <c:pt idx="1557">
                  <c:v>40526</c:v>
                </c:pt>
                <c:pt idx="1558">
                  <c:v>40527</c:v>
                </c:pt>
                <c:pt idx="1559">
                  <c:v>40528</c:v>
                </c:pt>
                <c:pt idx="1560">
                  <c:v>40529</c:v>
                </c:pt>
                <c:pt idx="1561">
                  <c:v>40532</c:v>
                </c:pt>
                <c:pt idx="1562">
                  <c:v>40533</c:v>
                </c:pt>
                <c:pt idx="1563">
                  <c:v>40534</c:v>
                </c:pt>
                <c:pt idx="1564">
                  <c:v>40535</c:v>
                </c:pt>
                <c:pt idx="1565">
                  <c:v>40536</c:v>
                </c:pt>
                <c:pt idx="1566">
                  <c:v>40539</c:v>
                </c:pt>
                <c:pt idx="1567">
                  <c:v>40540</c:v>
                </c:pt>
                <c:pt idx="1568">
                  <c:v>40541</c:v>
                </c:pt>
                <c:pt idx="1569">
                  <c:v>40542</c:v>
                </c:pt>
                <c:pt idx="1570">
                  <c:v>40543</c:v>
                </c:pt>
                <c:pt idx="1571">
                  <c:v>40546</c:v>
                </c:pt>
                <c:pt idx="1572">
                  <c:v>40547</c:v>
                </c:pt>
                <c:pt idx="1573">
                  <c:v>40548</c:v>
                </c:pt>
                <c:pt idx="1574">
                  <c:v>40549</c:v>
                </c:pt>
                <c:pt idx="1575">
                  <c:v>40550</c:v>
                </c:pt>
                <c:pt idx="1576">
                  <c:v>40553</c:v>
                </c:pt>
                <c:pt idx="1577">
                  <c:v>40554</c:v>
                </c:pt>
                <c:pt idx="1578">
                  <c:v>40555</c:v>
                </c:pt>
                <c:pt idx="1579">
                  <c:v>40556</c:v>
                </c:pt>
                <c:pt idx="1580">
                  <c:v>40557</c:v>
                </c:pt>
                <c:pt idx="1581">
                  <c:v>40560</c:v>
                </c:pt>
                <c:pt idx="1582">
                  <c:v>40561</c:v>
                </c:pt>
                <c:pt idx="1583">
                  <c:v>40562</c:v>
                </c:pt>
                <c:pt idx="1584">
                  <c:v>40563</c:v>
                </c:pt>
                <c:pt idx="1585">
                  <c:v>40564</c:v>
                </c:pt>
                <c:pt idx="1586">
                  <c:v>40567</c:v>
                </c:pt>
                <c:pt idx="1587">
                  <c:v>40568</c:v>
                </c:pt>
                <c:pt idx="1588">
                  <c:v>40569</c:v>
                </c:pt>
                <c:pt idx="1589">
                  <c:v>40570</c:v>
                </c:pt>
                <c:pt idx="1590">
                  <c:v>40571</c:v>
                </c:pt>
                <c:pt idx="1591">
                  <c:v>40574</c:v>
                </c:pt>
                <c:pt idx="1592">
                  <c:v>40575</c:v>
                </c:pt>
                <c:pt idx="1593">
                  <c:v>40576</c:v>
                </c:pt>
                <c:pt idx="1594">
                  <c:v>40577</c:v>
                </c:pt>
                <c:pt idx="1595">
                  <c:v>40578</c:v>
                </c:pt>
                <c:pt idx="1596">
                  <c:v>40581</c:v>
                </c:pt>
                <c:pt idx="1597">
                  <c:v>40582</c:v>
                </c:pt>
                <c:pt idx="1598">
                  <c:v>40583</c:v>
                </c:pt>
                <c:pt idx="1599">
                  <c:v>40584</c:v>
                </c:pt>
                <c:pt idx="1600">
                  <c:v>40585</c:v>
                </c:pt>
                <c:pt idx="1601">
                  <c:v>40588</c:v>
                </c:pt>
                <c:pt idx="1602">
                  <c:v>40589</c:v>
                </c:pt>
                <c:pt idx="1603">
                  <c:v>40590</c:v>
                </c:pt>
                <c:pt idx="1604">
                  <c:v>40591</c:v>
                </c:pt>
                <c:pt idx="1605">
                  <c:v>40592</c:v>
                </c:pt>
                <c:pt idx="1606">
                  <c:v>40595</c:v>
                </c:pt>
                <c:pt idx="1607">
                  <c:v>40596</c:v>
                </c:pt>
                <c:pt idx="1608">
                  <c:v>40597</c:v>
                </c:pt>
                <c:pt idx="1609">
                  <c:v>40598</c:v>
                </c:pt>
                <c:pt idx="1610">
                  <c:v>40599</c:v>
                </c:pt>
                <c:pt idx="1611">
                  <c:v>40602</c:v>
                </c:pt>
                <c:pt idx="1612">
                  <c:v>40603</c:v>
                </c:pt>
                <c:pt idx="1613">
                  <c:v>40604</c:v>
                </c:pt>
                <c:pt idx="1614">
                  <c:v>40605</c:v>
                </c:pt>
                <c:pt idx="1615">
                  <c:v>40606</c:v>
                </c:pt>
                <c:pt idx="1616">
                  <c:v>40609</c:v>
                </c:pt>
                <c:pt idx="1617">
                  <c:v>40610</c:v>
                </c:pt>
                <c:pt idx="1618">
                  <c:v>40611</c:v>
                </c:pt>
                <c:pt idx="1619">
                  <c:v>40612</c:v>
                </c:pt>
                <c:pt idx="1620">
                  <c:v>40613</c:v>
                </c:pt>
                <c:pt idx="1621">
                  <c:v>40617</c:v>
                </c:pt>
                <c:pt idx="1622">
                  <c:v>40618</c:v>
                </c:pt>
                <c:pt idx="1623">
                  <c:v>40619</c:v>
                </c:pt>
                <c:pt idx="1624">
                  <c:v>40620</c:v>
                </c:pt>
                <c:pt idx="1625">
                  <c:v>40623</c:v>
                </c:pt>
                <c:pt idx="1626">
                  <c:v>40624</c:v>
                </c:pt>
                <c:pt idx="1627">
                  <c:v>40625</c:v>
                </c:pt>
                <c:pt idx="1628">
                  <c:v>40626</c:v>
                </c:pt>
                <c:pt idx="1629">
                  <c:v>40627</c:v>
                </c:pt>
                <c:pt idx="1630">
                  <c:v>40630</c:v>
                </c:pt>
                <c:pt idx="1631">
                  <c:v>40631</c:v>
                </c:pt>
                <c:pt idx="1632">
                  <c:v>40632</c:v>
                </c:pt>
                <c:pt idx="1633">
                  <c:v>40633</c:v>
                </c:pt>
                <c:pt idx="1634">
                  <c:v>40634</c:v>
                </c:pt>
                <c:pt idx="1635">
                  <c:v>40637</c:v>
                </c:pt>
                <c:pt idx="1636">
                  <c:v>40638</c:v>
                </c:pt>
                <c:pt idx="1637">
                  <c:v>40639</c:v>
                </c:pt>
                <c:pt idx="1638">
                  <c:v>40640</c:v>
                </c:pt>
                <c:pt idx="1639">
                  <c:v>40641</c:v>
                </c:pt>
                <c:pt idx="1640">
                  <c:v>40644</c:v>
                </c:pt>
                <c:pt idx="1641">
                  <c:v>40645</c:v>
                </c:pt>
                <c:pt idx="1642">
                  <c:v>40646</c:v>
                </c:pt>
                <c:pt idx="1643">
                  <c:v>40647</c:v>
                </c:pt>
                <c:pt idx="1644">
                  <c:v>40648</c:v>
                </c:pt>
                <c:pt idx="1645">
                  <c:v>40651</c:v>
                </c:pt>
                <c:pt idx="1646">
                  <c:v>40652</c:v>
                </c:pt>
                <c:pt idx="1647">
                  <c:v>40653</c:v>
                </c:pt>
                <c:pt idx="1648">
                  <c:v>40654</c:v>
                </c:pt>
                <c:pt idx="1649">
                  <c:v>40655</c:v>
                </c:pt>
                <c:pt idx="1650">
                  <c:v>40658</c:v>
                </c:pt>
                <c:pt idx="1651">
                  <c:v>40659</c:v>
                </c:pt>
                <c:pt idx="1652">
                  <c:v>40660</c:v>
                </c:pt>
                <c:pt idx="1653">
                  <c:v>40661</c:v>
                </c:pt>
                <c:pt idx="1654">
                  <c:v>40662</c:v>
                </c:pt>
                <c:pt idx="1655">
                  <c:v>40665</c:v>
                </c:pt>
                <c:pt idx="1656">
                  <c:v>40666</c:v>
                </c:pt>
                <c:pt idx="1657">
                  <c:v>40667</c:v>
                </c:pt>
                <c:pt idx="1658">
                  <c:v>40668</c:v>
                </c:pt>
                <c:pt idx="1659">
                  <c:v>40669</c:v>
                </c:pt>
                <c:pt idx="1660">
                  <c:v>40672</c:v>
                </c:pt>
                <c:pt idx="1661">
                  <c:v>40673</c:v>
                </c:pt>
                <c:pt idx="1662">
                  <c:v>40674</c:v>
                </c:pt>
                <c:pt idx="1663">
                  <c:v>40675</c:v>
                </c:pt>
                <c:pt idx="1664">
                  <c:v>40676</c:v>
                </c:pt>
                <c:pt idx="1665">
                  <c:v>40679</c:v>
                </c:pt>
                <c:pt idx="1666">
                  <c:v>40680</c:v>
                </c:pt>
                <c:pt idx="1667">
                  <c:v>40681</c:v>
                </c:pt>
                <c:pt idx="1668">
                  <c:v>40682</c:v>
                </c:pt>
                <c:pt idx="1669">
                  <c:v>40683</c:v>
                </c:pt>
                <c:pt idx="1670">
                  <c:v>40686</c:v>
                </c:pt>
                <c:pt idx="1671">
                  <c:v>40687</c:v>
                </c:pt>
                <c:pt idx="1672">
                  <c:v>40688</c:v>
                </c:pt>
                <c:pt idx="1673">
                  <c:v>40689</c:v>
                </c:pt>
                <c:pt idx="1674">
                  <c:v>40690</c:v>
                </c:pt>
                <c:pt idx="1675">
                  <c:v>40693</c:v>
                </c:pt>
                <c:pt idx="1676">
                  <c:v>40694</c:v>
                </c:pt>
                <c:pt idx="1677">
                  <c:v>40695</c:v>
                </c:pt>
                <c:pt idx="1678">
                  <c:v>40696</c:v>
                </c:pt>
                <c:pt idx="1679">
                  <c:v>40697</c:v>
                </c:pt>
                <c:pt idx="1680">
                  <c:v>40700</c:v>
                </c:pt>
                <c:pt idx="1681">
                  <c:v>40701</c:v>
                </c:pt>
                <c:pt idx="1682">
                  <c:v>40702</c:v>
                </c:pt>
                <c:pt idx="1683">
                  <c:v>40703</c:v>
                </c:pt>
                <c:pt idx="1684">
                  <c:v>40704</c:v>
                </c:pt>
                <c:pt idx="1685">
                  <c:v>40707</c:v>
                </c:pt>
                <c:pt idx="1686">
                  <c:v>40708</c:v>
                </c:pt>
                <c:pt idx="1687">
                  <c:v>40709</c:v>
                </c:pt>
                <c:pt idx="1688">
                  <c:v>40710</c:v>
                </c:pt>
                <c:pt idx="1689">
                  <c:v>40711</c:v>
                </c:pt>
                <c:pt idx="1690">
                  <c:v>40714</c:v>
                </c:pt>
                <c:pt idx="1691">
                  <c:v>40715</c:v>
                </c:pt>
                <c:pt idx="1692">
                  <c:v>40716</c:v>
                </c:pt>
                <c:pt idx="1693">
                  <c:v>40717</c:v>
                </c:pt>
                <c:pt idx="1694">
                  <c:v>40718</c:v>
                </c:pt>
                <c:pt idx="1695">
                  <c:v>40721</c:v>
                </c:pt>
                <c:pt idx="1696">
                  <c:v>40722</c:v>
                </c:pt>
                <c:pt idx="1697">
                  <c:v>40723</c:v>
                </c:pt>
                <c:pt idx="1698">
                  <c:v>40724</c:v>
                </c:pt>
                <c:pt idx="1699">
                  <c:v>40725</c:v>
                </c:pt>
                <c:pt idx="1700">
                  <c:v>40728</c:v>
                </c:pt>
                <c:pt idx="1701">
                  <c:v>40729</c:v>
                </c:pt>
                <c:pt idx="1702">
                  <c:v>40730</c:v>
                </c:pt>
                <c:pt idx="1703">
                  <c:v>40731</c:v>
                </c:pt>
                <c:pt idx="1704">
                  <c:v>40732</c:v>
                </c:pt>
                <c:pt idx="1705">
                  <c:v>40735</c:v>
                </c:pt>
                <c:pt idx="1706">
                  <c:v>40736</c:v>
                </c:pt>
                <c:pt idx="1707">
                  <c:v>40737</c:v>
                </c:pt>
                <c:pt idx="1708">
                  <c:v>40738</c:v>
                </c:pt>
                <c:pt idx="1709">
                  <c:v>40739</c:v>
                </c:pt>
                <c:pt idx="1710">
                  <c:v>40742</c:v>
                </c:pt>
                <c:pt idx="1711">
                  <c:v>40743</c:v>
                </c:pt>
                <c:pt idx="1712">
                  <c:v>40744</c:v>
                </c:pt>
                <c:pt idx="1713">
                  <c:v>40745</c:v>
                </c:pt>
                <c:pt idx="1714">
                  <c:v>40746</c:v>
                </c:pt>
                <c:pt idx="1715">
                  <c:v>40749</c:v>
                </c:pt>
                <c:pt idx="1716">
                  <c:v>40750</c:v>
                </c:pt>
                <c:pt idx="1717">
                  <c:v>40751</c:v>
                </c:pt>
                <c:pt idx="1718">
                  <c:v>40752</c:v>
                </c:pt>
                <c:pt idx="1719">
                  <c:v>40753</c:v>
                </c:pt>
                <c:pt idx="1720">
                  <c:v>40756</c:v>
                </c:pt>
                <c:pt idx="1721">
                  <c:v>40757</c:v>
                </c:pt>
                <c:pt idx="1722">
                  <c:v>40758</c:v>
                </c:pt>
                <c:pt idx="1723">
                  <c:v>40759</c:v>
                </c:pt>
                <c:pt idx="1724">
                  <c:v>40760</c:v>
                </c:pt>
                <c:pt idx="1725">
                  <c:v>40763</c:v>
                </c:pt>
                <c:pt idx="1726">
                  <c:v>40764</c:v>
                </c:pt>
                <c:pt idx="1727">
                  <c:v>40765</c:v>
                </c:pt>
                <c:pt idx="1728">
                  <c:v>40766</c:v>
                </c:pt>
                <c:pt idx="1729">
                  <c:v>40767</c:v>
                </c:pt>
                <c:pt idx="1730">
                  <c:v>40770</c:v>
                </c:pt>
                <c:pt idx="1731">
                  <c:v>40771</c:v>
                </c:pt>
                <c:pt idx="1732">
                  <c:v>40772</c:v>
                </c:pt>
                <c:pt idx="1733">
                  <c:v>40773</c:v>
                </c:pt>
                <c:pt idx="1734">
                  <c:v>40774</c:v>
                </c:pt>
                <c:pt idx="1735">
                  <c:v>40777</c:v>
                </c:pt>
                <c:pt idx="1736">
                  <c:v>40778</c:v>
                </c:pt>
                <c:pt idx="1737">
                  <c:v>40779</c:v>
                </c:pt>
                <c:pt idx="1738">
                  <c:v>40780</c:v>
                </c:pt>
                <c:pt idx="1739">
                  <c:v>40781</c:v>
                </c:pt>
                <c:pt idx="1740">
                  <c:v>40784</c:v>
                </c:pt>
                <c:pt idx="1741">
                  <c:v>40785</c:v>
                </c:pt>
                <c:pt idx="1742">
                  <c:v>40786</c:v>
                </c:pt>
                <c:pt idx="1743">
                  <c:v>40787</c:v>
                </c:pt>
                <c:pt idx="1744">
                  <c:v>40788</c:v>
                </c:pt>
                <c:pt idx="1745">
                  <c:v>40791</c:v>
                </c:pt>
                <c:pt idx="1746">
                  <c:v>40792</c:v>
                </c:pt>
                <c:pt idx="1747">
                  <c:v>40793</c:v>
                </c:pt>
                <c:pt idx="1748">
                  <c:v>40794</c:v>
                </c:pt>
                <c:pt idx="1749">
                  <c:v>40795</c:v>
                </c:pt>
                <c:pt idx="1750">
                  <c:v>40798</c:v>
                </c:pt>
                <c:pt idx="1751">
                  <c:v>40799</c:v>
                </c:pt>
                <c:pt idx="1752">
                  <c:v>40800</c:v>
                </c:pt>
                <c:pt idx="1753">
                  <c:v>40801</c:v>
                </c:pt>
                <c:pt idx="1754">
                  <c:v>40802</c:v>
                </c:pt>
                <c:pt idx="1755">
                  <c:v>40805</c:v>
                </c:pt>
                <c:pt idx="1756">
                  <c:v>40806</c:v>
                </c:pt>
                <c:pt idx="1757">
                  <c:v>40807</c:v>
                </c:pt>
                <c:pt idx="1758">
                  <c:v>40808</c:v>
                </c:pt>
                <c:pt idx="1759">
                  <c:v>40809</c:v>
                </c:pt>
                <c:pt idx="1760">
                  <c:v>40812</c:v>
                </c:pt>
                <c:pt idx="1761">
                  <c:v>40813</c:v>
                </c:pt>
                <c:pt idx="1762">
                  <c:v>40814</c:v>
                </c:pt>
                <c:pt idx="1763">
                  <c:v>40815</c:v>
                </c:pt>
                <c:pt idx="1764">
                  <c:v>40816</c:v>
                </c:pt>
                <c:pt idx="1765">
                  <c:v>40819</c:v>
                </c:pt>
                <c:pt idx="1766">
                  <c:v>40820</c:v>
                </c:pt>
                <c:pt idx="1767">
                  <c:v>40821</c:v>
                </c:pt>
                <c:pt idx="1768">
                  <c:v>40822</c:v>
                </c:pt>
                <c:pt idx="1769">
                  <c:v>40823</c:v>
                </c:pt>
                <c:pt idx="1770">
                  <c:v>40826</c:v>
                </c:pt>
                <c:pt idx="1771">
                  <c:v>40827</c:v>
                </c:pt>
                <c:pt idx="1772">
                  <c:v>40828</c:v>
                </c:pt>
                <c:pt idx="1773">
                  <c:v>40829</c:v>
                </c:pt>
                <c:pt idx="1774">
                  <c:v>40830</c:v>
                </c:pt>
                <c:pt idx="1775">
                  <c:v>40833</c:v>
                </c:pt>
                <c:pt idx="1776">
                  <c:v>40834</c:v>
                </c:pt>
                <c:pt idx="1777">
                  <c:v>40835</c:v>
                </c:pt>
                <c:pt idx="1778">
                  <c:v>40836</c:v>
                </c:pt>
                <c:pt idx="1779">
                  <c:v>40837</c:v>
                </c:pt>
                <c:pt idx="1780">
                  <c:v>40840</c:v>
                </c:pt>
                <c:pt idx="1781">
                  <c:v>40841</c:v>
                </c:pt>
                <c:pt idx="1782">
                  <c:v>40842</c:v>
                </c:pt>
                <c:pt idx="1783">
                  <c:v>40843</c:v>
                </c:pt>
                <c:pt idx="1784">
                  <c:v>40844</c:v>
                </c:pt>
                <c:pt idx="1785">
                  <c:v>40847</c:v>
                </c:pt>
                <c:pt idx="1786">
                  <c:v>40848</c:v>
                </c:pt>
                <c:pt idx="1787">
                  <c:v>40849</c:v>
                </c:pt>
                <c:pt idx="1788">
                  <c:v>40850</c:v>
                </c:pt>
                <c:pt idx="1789">
                  <c:v>40851</c:v>
                </c:pt>
                <c:pt idx="1790">
                  <c:v>40854</c:v>
                </c:pt>
                <c:pt idx="1791">
                  <c:v>40855</c:v>
                </c:pt>
                <c:pt idx="1792">
                  <c:v>40856</c:v>
                </c:pt>
                <c:pt idx="1793">
                  <c:v>40857</c:v>
                </c:pt>
                <c:pt idx="1794">
                  <c:v>40858</c:v>
                </c:pt>
                <c:pt idx="1795">
                  <c:v>40861</c:v>
                </c:pt>
                <c:pt idx="1796">
                  <c:v>40862</c:v>
                </c:pt>
                <c:pt idx="1797">
                  <c:v>40863</c:v>
                </c:pt>
                <c:pt idx="1798">
                  <c:v>40864</c:v>
                </c:pt>
                <c:pt idx="1799">
                  <c:v>40865</c:v>
                </c:pt>
                <c:pt idx="1800">
                  <c:v>40868</c:v>
                </c:pt>
                <c:pt idx="1801">
                  <c:v>40869</c:v>
                </c:pt>
                <c:pt idx="1802">
                  <c:v>40870</c:v>
                </c:pt>
                <c:pt idx="1803">
                  <c:v>40871</c:v>
                </c:pt>
                <c:pt idx="1804">
                  <c:v>40872</c:v>
                </c:pt>
                <c:pt idx="1805">
                  <c:v>40875</c:v>
                </c:pt>
                <c:pt idx="1806">
                  <c:v>40876</c:v>
                </c:pt>
                <c:pt idx="1807">
                  <c:v>40877</c:v>
                </c:pt>
                <c:pt idx="1808">
                  <c:v>40878</c:v>
                </c:pt>
                <c:pt idx="1809">
                  <c:v>40879</c:v>
                </c:pt>
                <c:pt idx="1810">
                  <c:v>40882</c:v>
                </c:pt>
                <c:pt idx="1811">
                  <c:v>40883</c:v>
                </c:pt>
                <c:pt idx="1812">
                  <c:v>40884</c:v>
                </c:pt>
                <c:pt idx="1813">
                  <c:v>40885</c:v>
                </c:pt>
                <c:pt idx="1814">
                  <c:v>40886</c:v>
                </c:pt>
                <c:pt idx="1815">
                  <c:v>40889</c:v>
                </c:pt>
                <c:pt idx="1816">
                  <c:v>40890</c:v>
                </c:pt>
                <c:pt idx="1817">
                  <c:v>40891</c:v>
                </c:pt>
                <c:pt idx="1818">
                  <c:v>40892</c:v>
                </c:pt>
                <c:pt idx="1819">
                  <c:v>40893</c:v>
                </c:pt>
                <c:pt idx="1820">
                  <c:v>40896</c:v>
                </c:pt>
                <c:pt idx="1821">
                  <c:v>40897</c:v>
                </c:pt>
                <c:pt idx="1822">
                  <c:v>40898</c:v>
                </c:pt>
                <c:pt idx="1823">
                  <c:v>40899</c:v>
                </c:pt>
                <c:pt idx="1824">
                  <c:v>40900</c:v>
                </c:pt>
                <c:pt idx="1825">
                  <c:v>40903</c:v>
                </c:pt>
                <c:pt idx="1826">
                  <c:v>40904</c:v>
                </c:pt>
                <c:pt idx="1827">
                  <c:v>40905</c:v>
                </c:pt>
                <c:pt idx="1828">
                  <c:v>40906</c:v>
                </c:pt>
                <c:pt idx="1829">
                  <c:v>40907</c:v>
                </c:pt>
                <c:pt idx="1830">
                  <c:v>40910</c:v>
                </c:pt>
                <c:pt idx="1831">
                  <c:v>40911</c:v>
                </c:pt>
                <c:pt idx="1832">
                  <c:v>40912</c:v>
                </c:pt>
                <c:pt idx="1833">
                  <c:v>40913</c:v>
                </c:pt>
                <c:pt idx="1834">
                  <c:v>40914</c:v>
                </c:pt>
                <c:pt idx="1835">
                  <c:v>40917</c:v>
                </c:pt>
                <c:pt idx="1836">
                  <c:v>40918</c:v>
                </c:pt>
                <c:pt idx="1837">
                  <c:v>40919</c:v>
                </c:pt>
                <c:pt idx="1838">
                  <c:v>40920</c:v>
                </c:pt>
                <c:pt idx="1839">
                  <c:v>40921</c:v>
                </c:pt>
                <c:pt idx="1840">
                  <c:v>40924</c:v>
                </c:pt>
                <c:pt idx="1841">
                  <c:v>40925</c:v>
                </c:pt>
                <c:pt idx="1842">
                  <c:v>40926</c:v>
                </c:pt>
                <c:pt idx="1843">
                  <c:v>40927</c:v>
                </c:pt>
                <c:pt idx="1844">
                  <c:v>40928</c:v>
                </c:pt>
                <c:pt idx="1845">
                  <c:v>40931</c:v>
                </c:pt>
                <c:pt idx="1846">
                  <c:v>40932</c:v>
                </c:pt>
                <c:pt idx="1847">
                  <c:v>40933</c:v>
                </c:pt>
                <c:pt idx="1848">
                  <c:v>40934</c:v>
                </c:pt>
                <c:pt idx="1849">
                  <c:v>40935</c:v>
                </c:pt>
                <c:pt idx="1850">
                  <c:v>40938</c:v>
                </c:pt>
                <c:pt idx="1851">
                  <c:v>40939</c:v>
                </c:pt>
                <c:pt idx="1852">
                  <c:v>40940</c:v>
                </c:pt>
                <c:pt idx="1853">
                  <c:v>40941</c:v>
                </c:pt>
                <c:pt idx="1854">
                  <c:v>40942</c:v>
                </c:pt>
                <c:pt idx="1855">
                  <c:v>40945</c:v>
                </c:pt>
                <c:pt idx="1856">
                  <c:v>40946</c:v>
                </c:pt>
                <c:pt idx="1857">
                  <c:v>40947</c:v>
                </c:pt>
                <c:pt idx="1858">
                  <c:v>40948</c:v>
                </c:pt>
                <c:pt idx="1859">
                  <c:v>40949</c:v>
                </c:pt>
                <c:pt idx="1860">
                  <c:v>40952</c:v>
                </c:pt>
                <c:pt idx="1861">
                  <c:v>40953</c:v>
                </c:pt>
                <c:pt idx="1862">
                  <c:v>40954</c:v>
                </c:pt>
                <c:pt idx="1863">
                  <c:v>40955</c:v>
                </c:pt>
                <c:pt idx="1864">
                  <c:v>40956</c:v>
                </c:pt>
                <c:pt idx="1865">
                  <c:v>40959</c:v>
                </c:pt>
                <c:pt idx="1866">
                  <c:v>40960</c:v>
                </c:pt>
                <c:pt idx="1867">
                  <c:v>40961</c:v>
                </c:pt>
                <c:pt idx="1868">
                  <c:v>40962</c:v>
                </c:pt>
                <c:pt idx="1869">
                  <c:v>40963</c:v>
                </c:pt>
                <c:pt idx="1870">
                  <c:v>40966</c:v>
                </c:pt>
                <c:pt idx="1871">
                  <c:v>40967</c:v>
                </c:pt>
                <c:pt idx="1872">
                  <c:v>40968</c:v>
                </c:pt>
                <c:pt idx="1873">
                  <c:v>40969</c:v>
                </c:pt>
                <c:pt idx="1874">
                  <c:v>40970</c:v>
                </c:pt>
                <c:pt idx="1875">
                  <c:v>40973</c:v>
                </c:pt>
                <c:pt idx="1876">
                  <c:v>40974</c:v>
                </c:pt>
                <c:pt idx="1877">
                  <c:v>40975</c:v>
                </c:pt>
                <c:pt idx="1878">
                  <c:v>40976</c:v>
                </c:pt>
                <c:pt idx="1879">
                  <c:v>40980</c:v>
                </c:pt>
                <c:pt idx="1880">
                  <c:v>40981</c:v>
                </c:pt>
                <c:pt idx="1881">
                  <c:v>40982</c:v>
                </c:pt>
                <c:pt idx="1882">
                  <c:v>40983</c:v>
                </c:pt>
                <c:pt idx="1883">
                  <c:v>40984</c:v>
                </c:pt>
                <c:pt idx="1884">
                  <c:v>40987</c:v>
                </c:pt>
                <c:pt idx="1885">
                  <c:v>40988</c:v>
                </c:pt>
                <c:pt idx="1886">
                  <c:v>40989</c:v>
                </c:pt>
                <c:pt idx="1887">
                  <c:v>40990</c:v>
                </c:pt>
                <c:pt idx="1888">
                  <c:v>40991</c:v>
                </c:pt>
                <c:pt idx="1889">
                  <c:v>40994</c:v>
                </c:pt>
                <c:pt idx="1890">
                  <c:v>40995</c:v>
                </c:pt>
                <c:pt idx="1891">
                  <c:v>40996</c:v>
                </c:pt>
                <c:pt idx="1892">
                  <c:v>40997</c:v>
                </c:pt>
                <c:pt idx="1893">
                  <c:v>40998</c:v>
                </c:pt>
                <c:pt idx="1894">
                  <c:v>41001</c:v>
                </c:pt>
                <c:pt idx="1895">
                  <c:v>41002</c:v>
                </c:pt>
                <c:pt idx="1896">
                  <c:v>41003</c:v>
                </c:pt>
                <c:pt idx="1897">
                  <c:v>41004</c:v>
                </c:pt>
                <c:pt idx="1898">
                  <c:v>41005</c:v>
                </c:pt>
                <c:pt idx="1899">
                  <c:v>41008</c:v>
                </c:pt>
                <c:pt idx="1900">
                  <c:v>41009</c:v>
                </c:pt>
                <c:pt idx="1901">
                  <c:v>41010</c:v>
                </c:pt>
                <c:pt idx="1902">
                  <c:v>41011</c:v>
                </c:pt>
                <c:pt idx="1903">
                  <c:v>41012</c:v>
                </c:pt>
                <c:pt idx="1904">
                  <c:v>41015</c:v>
                </c:pt>
                <c:pt idx="1905">
                  <c:v>41016</c:v>
                </c:pt>
                <c:pt idx="1906">
                  <c:v>41017</c:v>
                </c:pt>
                <c:pt idx="1907">
                  <c:v>41018</c:v>
                </c:pt>
                <c:pt idx="1908">
                  <c:v>41019</c:v>
                </c:pt>
                <c:pt idx="1909">
                  <c:v>41022</c:v>
                </c:pt>
                <c:pt idx="1910">
                  <c:v>41023</c:v>
                </c:pt>
                <c:pt idx="1911">
                  <c:v>41024</c:v>
                </c:pt>
                <c:pt idx="1912">
                  <c:v>41025</c:v>
                </c:pt>
                <c:pt idx="1913">
                  <c:v>41026</c:v>
                </c:pt>
                <c:pt idx="1914">
                  <c:v>41029</c:v>
                </c:pt>
                <c:pt idx="1915">
                  <c:v>41030</c:v>
                </c:pt>
                <c:pt idx="1916">
                  <c:v>41031</c:v>
                </c:pt>
                <c:pt idx="1917">
                  <c:v>41032</c:v>
                </c:pt>
                <c:pt idx="1918">
                  <c:v>41033</c:v>
                </c:pt>
                <c:pt idx="1919">
                  <c:v>41036</c:v>
                </c:pt>
                <c:pt idx="1920">
                  <c:v>41037</c:v>
                </c:pt>
                <c:pt idx="1921">
                  <c:v>41038</c:v>
                </c:pt>
                <c:pt idx="1922">
                  <c:v>41039</c:v>
                </c:pt>
                <c:pt idx="1923">
                  <c:v>41040</c:v>
                </c:pt>
                <c:pt idx="1924">
                  <c:v>41043</c:v>
                </c:pt>
                <c:pt idx="1925">
                  <c:v>41044</c:v>
                </c:pt>
                <c:pt idx="1926">
                  <c:v>41045</c:v>
                </c:pt>
                <c:pt idx="1927">
                  <c:v>41046</c:v>
                </c:pt>
                <c:pt idx="1928">
                  <c:v>41047</c:v>
                </c:pt>
                <c:pt idx="1929">
                  <c:v>41050</c:v>
                </c:pt>
                <c:pt idx="1930">
                  <c:v>41051</c:v>
                </c:pt>
                <c:pt idx="1931">
                  <c:v>41052</c:v>
                </c:pt>
                <c:pt idx="1932">
                  <c:v>41053</c:v>
                </c:pt>
                <c:pt idx="1933">
                  <c:v>41054</c:v>
                </c:pt>
                <c:pt idx="1934">
                  <c:v>41057</c:v>
                </c:pt>
                <c:pt idx="1935">
                  <c:v>41058</c:v>
                </c:pt>
                <c:pt idx="1936">
                  <c:v>41059</c:v>
                </c:pt>
                <c:pt idx="1937">
                  <c:v>41060</c:v>
                </c:pt>
                <c:pt idx="1938">
                  <c:v>41061</c:v>
                </c:pt>
                <c:pt idx="1939">
                  <c:v>41064</c:v>
                </c:pt>
                <c:pt idx="1940">
                  <c:v>41065</c:v>
                </c:pt>
                <c:pt idx="1941">
                  <c:v>41066</c:v>
                </c:pt>
                <c:pt idx="1942">
                  <c:v>41067</c:v>
                </c:pt>
                <c:pt idx="1943">
                  <c:v>41068</c:v>
                </c:pt>
                <c:pt idx="1944">
                  <c:v>41071</c:v>
                </c:pt>
                <c:pt idx="1945">
                  <c:v>41072</c:v>
                </c:pt>
                <c:pt idx="1946">
                  <c:v>41073</c:v>
                </c:pt>
                <c:pt idx="1947">
                  <c:v>41074</c:v>
                </c:pt>
                <c:pt idx="1948">
                  <c:v>41075</c:v>
                </c:pt>
                <c:pt idx="1949">
                  <c:v>41078</c:v>
                </c:pt>
                <c:pt idx="1950">
                  <c:v>41079</c:v>
                </c:pt>
                <c:pt idx="1951">
                  <c:v>41080</c:v>
                </c:pt>
                <c:pt idx="1952">
                  <c:v>41081</c:v>
                </c:pt>
                <c:pt idx="1953">
                  <c:v>41082</c:v>
                </c:pt>
                <c:pt idx="1954">
                  <c:v>41085</c:v>
                </c:pt>
                <c:pt idx="1955">
                  <c:v>41086</c:v>
                </c:pt>
                <c:pt idx="1956">
                  <c:v>41087</c:v>
                </c:pt>
                <c:pt idx="1957">
                  <c:v>41088</c:v>
                </c:pt>
                <c:pt idx="1958">
                  <c:v>41089</c:v>
                </c:pt>
                <c:pt idx="1959">
                  <c:v>41092</c:v>
                </c:pt>
                <c:pt idx="1960">
                  <c:v>41093</c:v>
                </c:pt>
                <c:pt idx="1961">
                  <c:v>41094</c:v>
                </c:pt>
                <c:pt idx="1962">
                  <c:v>41095</c:v>
                </c:pt>
                <c:pt idx="1963">
                  <c:v>41096</c:v>
                </c:pt>
                <c:pt idx="1964">
                  <c:v>41099</c:v>
                </c:pt>
                <c:pt idx="1965">
                  <c:v>41100</c:v>
                </c:pt>
                <c:pt idx="1966">
                  <c:v>41101</c:v>
                </c:pt>
                <c:pt idx="1967">
                  <c:v>41102</c:v>
                </c:pt>
                <c:pt idx="1968">
                  <c:v>41103</c:v>
                </c:pt>
                <c:pt idx="1969">
                  <c:v>41106</c:v>
                </c:pt>
                <c:pt idx="1970">
                  <c:v>41107</c:v>
                </c:pt>
                <c:pt idx="1971">
                  <c:v>41108</c:v>
                </c:pt>
                <c:pt idx="1972">
                  <c:v>41109</c:v>
                </c:pt>
                <c:pt idx="1973">
                  <c:v>41110</c:v>
                </c:pt>
                <c:pt idx="1974">
                  <c:v>41113</c:v>
                </c:pt>
                <c:pt idx="1975">
                  <c:v>41114</c:v>
                </c:pt>
                <c:pt idx="1976">
                  <c:v>41115</c:v>
                </c:pt>
                <c:pt idx="1977">
                  <c:v>41116</c:v>
                </c:pt>
                <c:pt idx="1978">
                  <c:v>41117</c:v>
                </c:pt>
                <c:pt idx="1979">
                  <c:v>41120</c:v>
                </c:pt>
                <c:pt idx="1980">
                  <c:v>41121</c:v>
                </c:pt>
                <c:pt idx="1981">
                  <c:v>41122</c:v>
                </c:pt>
                <c:pt idx="1982">
                  <c:v>41123</c:v>
                </c:pt>
                <c:pt idx="1983">
                  <c:v>41124</c:v>
                </c:pt>
                <c:pt idx="1984">
                  <c:v>41127</c:v>
                </c:pt>
                <c:pt idx="1985">
                  <c:v>41128</c:v>
                </c:pt>
                <c:pt idx="1986">
                  <c:v>41129</c:v>
                </c:pt>
                <c:pt idx="1987">
                  <c:v>41130</c:v>
                </c:pt>
                <c:pt idx="1988">
                  <c:v>41131</c:v>
                </c:pt>
                <c:pt idx="1989">
                  <c:v>41134</c:v>
                </c:pt>
                <c:pt idx="1990">
                  <c:v>41135</c:v>
                </c:pt>
                <c:pt idx="1991">
                  <c:v>41136</c:v>
                </c:pt>
                <c:pt idx="1992">
                  <c:v>41137</c:v>
                </c:pt>
                <c:pt idx="1993">
                  <c:v>41138</c:v>
                </c:pt>
                <c:pt idx="1994">
                  <c:v>41141</c:v>
                </c:pt>
                <c:pt idx="1995">
                  <c:v>41142</c:v>
                </c:pt>
                <c:pt idx="1996">
                  <c:v>41143</c:v>
                </c:pt>
                <c:pt idx="1997">
                  <c:v>41144</c:v>
                </c:pt>
                <c:pt idx="1998">
                  <c:v>41145</c:v>
                </c:pt>
                <c:pt idx="1999">
                  <c:v>41148</c:v>
                </c:pt>
                <c:pt idx="2000">
                  <c:v>41149</c:v>
                </c:pt>
                <c:pt idx="2001">
                  <c:v>41150</c:v>
                </c:pt>
                <c:pt idx="2002">
                  <c:v>41151</c:v>
                </c:pt>
                <c:pt idx="2003">
                  <c:v>41152</c:v>
                </c:pt>
                <c:pt idx="2004">
                  <c:v>41155</c:v>
                </c:pt>
                <c:pt idx="2005">
                  <c:v>41156</c:v>
                </c:pt>
                <c:pt idx="2006">
                  <c:v>41157</c:v>
                </c:pt>
                <c:pt idx="2007">
                  <c:v>41158</c:v>
                </c:pt>
                <c:pt idx="2008">
                  <c:v>41159</c:v>
                </c:pt>
                <c:pt idx="2009">
                  <c:v>41162</c:v>
                </c:pt>
                <c:pt idx="2010">
                  <c:v>41163</c:v>
                </c:pt>
                <c:pt idx="2011">
                  <c:v>41164</c:v>
                </c:pt>
                <c:pt idx="2012">
                  <c:v>41165</c:v>
                </c:pt>
                <c:pt idx="2013">
                  <c:v>41166</c:v>
                </c:pt>
                <c:pt idx="2014">
                  <c:v>41169</c:v>
                </c:pt>
                <c:pt idx="2015">
                  <c:v>41170</c:v>
                </c:pt>
                <c:pt idx="2016">
                  <c:v>41171</c:v>
                </c:pt>
                <c:pt idx="2017">
                  <c:v>41172</c:v>
                </c:pt>
                <c:pt idx="2018">
                  <c:v>41173</c:v>
                </c:pt>
                <c:pt idx="2019">
                  <c:v>41176</c:v>
                </c:pt>
                <c:pt idx="2020">
                  <c:v>41177</c:v>
                </c:pt>
                <c:pt idx="2021">
                  <c:v>41178</c:v>
                </c:pt>
                <c:pt idx="2022">
                  <c:v>41179</c:v>
                </c:pt>
                <c:pt idx="2023">
                  <c:v>41180</c:v>
                </c:pt>
                <c:pt idx="2024">
                  <c:v>41183</c:v>
                </c:pt>
                <c:pt idx="2025">
                  <c:v>41184</c:v>
                </c:pt>
                <c:pt idx="2026">
                  <c:v>41185</c:v>
                </c:pt>
                <c:pt idx="2027">
                  <c:v>41186</c:v>
                </c:pt>
                <c:pt idx="2028">
                  <c:v>41187</c:v>
                </c:pt>
                <c:pt idx="2029">
                  <c:v>41191</c:v>
                </c:pt>
                <c:pt idx="2030">
                  <c:v>41192</c:v>
                </c:pt>
                <c:pt idx="2031">
                  <c:v>41193</c:v>
                </c:pt>
                <c:pt idx="2032">
                  <c:v>41194</c:v>
                </c:pt>
                <c:pt idx="2033">
                  <c:v>41197</c:v>
                </c:pt>
                <c:pt idx="2034">
                  <c:v>41198</c:v>
                </c:pt>
                <c:pt idx="2035">
                  <c:v>41199</c:v>
                </c:pt>
                <c:pt idx="2036">
                  <c:v>41200</c:v>
                </c:pt>
                <c:pt idx="2037">
                  <c:v>41201</c:v>
                </c:pt>
                <c:pt idx="2038">
                  <c:v>41204</c:v>
                </c:pt>
                <c:pt idx="2039">
                  <c:v>41205</c:v>
                </c:pt>
                <c:pt idx="2040">
                  <c:v>41206</c:v>
                </c:pt>
                <c:pt idx="2041">
                  <c:v>41207</c:v>
                </c:pt>
                <c:pt idx="2042">
                  <c:v>41208</c:v>
                </c:pt>
                <c:pt idx="2043">
                  <c:v>41211</c:v>
                </c:pt>
                <c:pt idx="2044">
                  <c:v>41212</c:v>
                </c:pt>
                <c:pt idx="2045">
                  <c:v>41213</c:v>
                </c:pt>
                <c:pt idx="2046">
                  <c:v>41214</c:v>
                </c:pt>
                <c:pt idx="2047">
                  <c:v>41215</c:v>
                </c:pt>
                <c:pt idx="2048">
                  <c:v>41218</c:v>
                </c:pt>
                <c:pt idx="2049">
                  <c:v>41219</c:v>
                </c:pt>
                <c:pt idx="2050">
                  <c:v>41220</c:v>
                </c:pt>
                <c:pt idx="2051">
                  <c:v>41221</c:v>
                </c:pt>
                <c:pt idx="2052">
                  <c:v>41222</c:v>
                </c:pt>
                <c:pt idx="2053">
                  <c:v>41225</c:v>
                </c:pt>
                <c:pt idx="2054">
                  <c:v>41226</c:v>
                </c:pt>
                <c:pt idx="2055">
                  <c:v>41227</c:v>
                </c:pt>
                <c:pt idx="2056">
                  <c:v>41228</c:v>
                </c:pt>
                <c:pt idx="2057">
                  <c:v>41229</c:v>
                </c:pt>
                <c:pt idx="2058">
                  <c:v>41232</c:v>
                </c:pt>
                <c:pt idx="2059">
                  <c:v>41233</c:v>
                </c:pt>
                <c:pt idx="2060">
                  <c:v>41234</c:v>
                </c:pt>
                <c:pt idx="2061">
                  <c:v>41235</c:v>
                </c:pt>
                <c:pt idx="2062">
                  <c:v>41236</c:v>
                </c:pt>
                <c:pt idx="2063">
                  <c:v>41239</c:v>
                </c:pt>
                <c:pt idx="2064">
                  <c:v>41240</c:v>
                </c:pt>
                <c:pt idx="2065">
                  <c:v>41241</c:v>
                </c:pt>
                <c:pt idx="2066">
                  <c:v>41242</c:v>
                </c:pt>
                <c:pt idx="2067">
                  <c:v>41243</c:v>
                </c:pt>
                <c:pt idx="2068">
                  <c:v>41246</c:v>
                </c:pt>
                <c:pt idx="2069">
                  <c:v>41247</c:v>
                </c:pt>
                <c:pt idx="2070">
                  <c:v>41248</c:v>
                </c:pt>
                <c:pt idx="2071">
                  <c:v>41249</c:v>
                </c:pt>
                <c:pt idx="2072">
                  <c:v>41250</c:v>
                </c:pt>
                <c:pt idx="2073">
                  <c:v>41253</c:v>
                </c:pt>
                <c:pt idx="2074">
                  <c:v>41254</c:v>
                </c:pt>
                <c:pt idx="2075">
                  <c:v>41255</c:v>
                </c:pt>
                <c:pt idx="2076">
                  <c:v>41256</c:v>
                </c:pt>
                <c:pt idx="2077">
                  <c:v>41257</c:v>
                </c:pt>
                <c:pt idx="2078">
                  <c:v>41260</c:v>
                </c:pt>
                <c:pt idx="2079">
                  <c:v>41261</c:v>
                </c:pt>
                <c:pt idx="2080">
                  <c:v>41262</c:v>
                </c:pt>
                <c:pt idx="2081">
                  <c:v>41263</c:v>
                </c:pt>
                <c:pt idx="2082">
                  <c:v>41264</c:v>
                </c:pt>
                <c:pt idx="2083">
                  <c:v>41267</c:v>
                </c:pt>
                <c:pt idx="2084">
                  <c:v>41268</c:v>
                </c:pt>
                <c:pt idx="2085">
                  <c:v>41269</c:v>
                </c:pt>
                <c:pt idx="2086">
                  <c:v>41270</c:v>
                </c:pt>
                <c:pt idx="2087">
                  <c:v>41271</c:v>
                </c:pt>
                <c:pt idx="2088">
                  <c:v>41274</c:v>
                </c:pt>
                <c:pt idx="2089">
                  <c:v>41275</c:v>
                </c:pt>
                <c:pt idx="2090">
                  <c:v>41276</c:v>
                </c:pt>
                <c:pt idx="2091">
                  <c:v>41277</c:v>
                </c:pt>
                <c:pt idx="2092">
                  <c:v>41278</c:v>
                </c:pt>
                <c:pt idx="2093">
                  <c:v>41281</c:v>
                </c:pt>
                <c:pt idx="2094">
                  <c:v>41282</c:v>
                </c:pt>
                <c:pt idx="2095">
                  <c:v>41283</c:v>
                </c:pt>
                <c:pt idx="2096">
                  <c:v>41284</c:v>
                </c:pt>
                <c:pt idx="2097">
                  <c:v>41285</c:v>
                </c:pt>
                <c:pt idx="2098">
                  <c:v>41288</c:v>
                </c:pt>
                <c:pt idx="2099">
                  <c:v>41289</c:v>
                </c:pt>
                <c:pt idx="2100">
                  <c:v>41290</c:v>
                </c:pt>
                <c:pt idx="2101">
                  <c:v>41291</c:v>
                </c:pt>
                <c:pt idx="2102">
                  <c:v>41292</c:v>
                </c:pt>
                <c:pt idx="2103">
                  <c:v>41295</c:v>
                </c:pt>
                <c:pt idx="2104">
                  <c:v>41296</c:v>
                </c:pt>
                <c:pt idx="2105">
                  <c:v>41297</c:v>
                </c:pt>
                <c:pt idx="2106">
                  <c:v>41298</c:v>
                </c:pt>
                <c:pt idx="2107">
                  <c:v>41299</c:v>
                </c:pt>
                <c:pt idx="2108">
                  <c:v>41302</c:v>
                </c:pt>
                <c:pt idx="2109">
                  <c:v>41303</c:v>
                </c:pt>
                <c:pt idx="2110">
                  <c:v>41304</c:v>
                </c:pt>
                <c:pt idx="2111">
                  <c:v>41305</c:v>
                </c:pt>
                <c:pt idx="2112">
                  <c:v>41306</c:v>
                </c:pt>
                <c:pt idx="2113">
                  <c:v>41309</c:v>
                </c:pt>
                <c:pt idx="2114">
                  <c:v>41310</c:v>
                </c:pt>
                <c:pt idx="2115">
                  <c:v>41311</c:v>
                </c:pt>
                <c:pt idx="2116">
                  <c:v>41312</c:v>
                </c:pt>
                <c:pt idx="2117">
                  <c:v>41313</c:v>
                </c:pt>
                <c:pt idx="2118">
                  <c:v>41316</c:v>
                </c:pt>
                <c:pt idx="2119">
                  <c:v>41317</c:v>
                </c:pt>
                <c:pt idx="2120">
                  <c:v>41318</c:v>
                </c:pt>
                <c:pt idx="2121">
                  <c:v>41319</c:v>
                </c:pt>
                <c:pt idx="2122">
                  <c:v>41320</c:v>
                </c:pt>
                <c:pt idx="2123">
                  <c:v>41323</c:v>
                </c:pt>
                <c:pt idx="2124">
                  <c:v>41324</c:v>
                </c:pt>
                <c:pt idx="2125">
                  <c:v>41325</c:v>
                </c:pt>
                <c:pt idx="2126">
                  <c:v>41326</c:v>
                </c:pt>
                <c:pt idx="2127">
                  <c:v>41327</c:v>
                </c:pt>
                <c:pt idx="2128">
                  <c:v>41330</c:v>
                </c:pt>
                <c:pt idx="2129">
                  <c:v>41331</c:v>
                </c:pt>
                <c:pt idx="2130">
                  <c:v>41332</c:v>
                </c:pt>
                <c:pt idx="2131">
                  <c:v>41333</c:v>
                </c:pt>
                <c:pt idx="2132">
                  <c:v>41334</c:v>
                </c:pt>
                <c:pt idx="2133">
                  <c:v>41337</c:v>
                </c:pt>
                <c:pt idx="2134">
                  <c:v>41338</c:v>
                </c:pt>
                <c:pt idx="2135">
                  <c:v>41339</c:v>
                </c:pt>
                <c:pt idx="2136">
                  <c:v>41340</c:v>
                </c:pt>
                <c:pt idx="2137">
                  <c:v>41341</c:v>
                </c:pt>
                <c:pt idx="2138">
                  <c:v>41344</c:v>
                </c:pt>
                <c:pt idx="2139">
                  <c:v>41345</c:v>
                </c:pt>
                <c:pt idx="2140">
                  <c:v>41346</c:v>
                </c:pt>
                <c:pt idx="2141">
                  <c:v>41347</c:v>
                </c:pt>
                <c:pt idx="2142">
                  <c:v>41348</c:v>
                </c:pt>
                <c:pt idx="2143">
                  <c:v>41351</c:v>
                </c:pt>
                <c:pt idx="2144">
                  <c:v>41352</c:v>
                </c:pt>
                <c:pt idx="2145">
                  <c:v>41353</c:v>
                </c:pt>
                <c:pt idx="2146">
                  <c:v>41354</c:v>
                </c:pt>
                <c:pt idx="2147">
                  <c:v>41355</c:v>
                </c:pt>
                <c:pt idx="2148">
                  <c:v>41358</c:v>
                </c:pt>
                <c:pt idx="2149">
                  <c:v>41359</c:v>
                </c:pt>
                <c:pt idx="2150">
                  <c:v>41360</c:v>
                </c:pt>
                <c:pt idx="2151">
                  <c:v>41361</c:v>
                </c:pt>
                <c:pt idx="2152">
                  <c:v>41362</c:v>
                </c:pt>
                <c:pt idx="2153">
                  <c:v>41365</c:v>
                </c:pt>
                <c:pt idx="2154">
                  <c:v>41366</c:v>
                </c:pt>
                <c:pt idx="2155">
                  <c:v>41367</c:v>
                </c:pt>
                <c:pt idx="2156">
                  <c:v>41368</c:v>
                </c:pt>
                <c:pt idx="2157">
                  <c:v>41369</c:v>
                </c:pt>
                <c:pt idx="2158">
                  <c:v>41372</c:v>
                </c:pt>
                <c:pt idx="2159">
                  <c:v>41373</c:v>
                </c:pt>
                <c:pt idx="2160">
                  <c:v>41374</c:v>
                </c:pt>
                <c:pt idx="2161">
                  <c:v>41375</c:v>
                </c:pt>
                <c:pt idx="2162">
                  <c:v>41376</c:v>
                </c:pt>
                <c:pt idx="2163">
                  <c:v>41379</c:v>
                </c:pt>
                <c:pt idx="2164">
                  <c:v>41380</c:v>
                </c:pt>
                <c:pt idx="2165">
                  <c:v>41381</c:v>
                </c:pt>
                <c:pt idx="2166">
                  <c:v>41382</c:v>
                </c:pt>
                <c:pt idx="2167">
                  <c:v>41383</c:v>
                </c:pt>
                <c:pt idx="2168">
                  <c:v>41386</c:v>
                </c:pt>
                <c:pt idx="2169">
                  <c:v>41387</c:v>
                </c:pt>
                <c:pt idx="2170">
                  <c:v>41388</c:v>
                </c:pt>
                <c:pt idx="2171">
                  <c:v>41389</c:v>
                </c:pt>
                <c:pt idx="2172">
                  <c:v>41390</c:v>
                </c:pt>
                <c:pt idx="2173">
                  <c:v>41393</c:v>
                </c:pt>
                <c:pt idx="2174">
                  <c:v>41394</c:v>
                </c:pt>
                <c:pt idx="2175">
                  <c:v>41395</c:v>
                </c:pt>
                <c:pt idx="2176">
                  <c:v>41396</c:v>
                </c:pt>
                <c:pt idx="2177">
                  <c:v>41397</c:v>
                </c:pt>
                <c:pt idx="2178">
                  <c:v>41400</c:v>
                </c:pt>
                <c:pt idx="2179">
                  <c:v>41401</c:v>
                </c:pt>
                <c:pt idx="2180">
                  <c:v>41402</c:v>
                </c:pt>
                <c:pt idx="2181">
                  <c:v>41403</c:v>
                </c:pt>
                <c:pt idx="2182">
                  <c:v>41404</c:v>
                </c:pt>
                <c:pt idx="2183">
                  <c:v>41407</c:v>
                </c:pt>
                <c:pt idx="2184">
                  <c:v>41408</c:v>
                </c:pt>
                <c:pt idx="2185">
                  <c:v>41409</c:v>
                </c:pt>
                <c:pt idx="2186">
                  <c:v>41410</c:v>
                </c:pt>
                <c:pt idx="2187">
                  <c:v>41411</c:v>
                </c:pt>
                <c:pt idx="2188">
                  <c:v>41414</c:v>
                </c:pt>
                <c:pt idx="2189">
                  <c:v>41415</c:v>
                </c:pt>
                <c:pt idx="2190">
                  <c:v>41416</c:v>
                </c:pt>
                <c:pt idx="2191">
                  <c:v>41417</c:v>
                </c:pt>
                <c:pt idx="2192">
                  <c:v>41418</c:v>
                </c:pt>
                <c:pt idx="2193">
                  <c:v>41421</c:v>
                </c:pt>
                <c:pt idx="2194">
                  <c:v>41422</c:v>
                </c:pt>
                <c:pt idx="2195">
                  <c:v>41423</c:v>
                </c:pt>
                <c:pt idx="2196">
                  <c:v>41424</c:v>
                </c:pt>
                <c:pt idx="2197">
                  <c:v>41425</c:v>
                </c:pt>
                <c:pt idx="2198">
                  <c:v>41428</c:v>
                </c:pt>
                <c:pt idx="2199">
                  <c:v>41429</c:v>
                </c:pt>
                <c:pt idx="2200">
                  <c:v>41430</c:v>
                </c:pt>
                <c:pt idx="2201">
                  <c:v>41431</c:v>
                </c:pt>
                <c:pt idx="2202">
                  <c:v>41432</c:v>
                </c:pt>
                <c:pt idx="2203">
                  <c:v>41435</c:v>
                </c:pt>
                <c:pt idx="2204">
                  <c:v>41436</c:v>
                </c:pt>
                <c:pt idx="2205">
                  <c:v>41437</c:v>
                </c:pt>
                <c:pt idx="2206">
                  <c:v>41438</c:v>
                </c:pt>
                <c:pt idx="2207">
                  <c:v>41439</c:v>
                </c:pt>
                <c:pt idx="2208">
                  <c:v>41442</c:v>
                </c:pt>
                <c:pt idx="2209">
                  <c:v>41443</c:v>
                </c:pt>
                <c:pt idx="2210">
                  <c:v>41444</c:v>
                </c:pt>
                <c:pt idx="2211">
                  <c:v>41445</c:v>
                </c:pt>
                <c:pt idx="2212">
                  <c:v>41446</c:v>
                </c:pt>
                <c:pt idx="2213">
                  <c:v>41449</c:v>
                </c:pt>
                <c:pt idx="2214">
                  <c:v>41450</c:v>
                </c:pt>
                <c:pt idx="2215">
                  <c:v>41451</c:v>
                </c:pt>
                <c:pt idx="2216">
                  <c:v>41452</c:v>
                </c:pt>
                <c:pt idx="2217">
                  <c:v>41453</c:v>
                </c:pt>
                <c:pt idx="2218">
                  <c:v>41456</c:v>
                </c:pt>
                <c:pt idx="2219">
                  <c:v>41457</c:v>
                </c:pt>
                <c:pt idx="2220">
                  <c:v>41458</c:v>
                </c:pt>
                <c:pt idx="2221">
                  <c:v>41459</c:v>
                </c:pt>
                <c:pt idx="2222">
                  <c:v>41460</c:v>
                </c:pt>
                <c:pt idx="2223">
                  <c:v>41463</c:v>
                </c:pt>
                <c:pt idx="2224">
                  <c:v>41464</c:v>
                </c:pt>
                <c:pt idx="2225">
                  <c:v>41465</c:v>
                </c:pt>
                <c:pt idx="2226">
                  <c:v>41466</c:v>
                </c:pt>
                <c:pt idx="2227">
                  <c:v>41467</c:v>
                </c:pt>
                <c:pt idx="2228">
                  <c:v>41470</c:v>
                </c:pt>
                <c:pt idx="2229">
                  <c:v>41471</c:v>
                </c:pt>
                <c:pt idx="2230">
                  <c:v>41472</c:v>
                </c:pt>
                <c:pt idx="2231">
                  <c:v>41473</c:v>
                </c:pt>
                <c:pt idx="2232">
                  <c:v>41474</c:v>
                </c:pt>
                <c:pt idx="2233">
                  <c:v>41477</c:v>
                </c:pt>
                <c:pt idx="2234">
                  <c:v>41478</c:v>
                </c:pt>
                <c:pt idx="2235">
                  <c:v>41479</c:v>
                </c:pt>
                <c:pt idx="2236">
                  <c:v>41480</c:v>
                </c:pt>
                <c:pt idx="2237">
                  <c:v>41481</c:v>
                </c:pt>
                <c:pt idx="2238">
                  <c:v>41484</c:v>
                </c:pt>
                <c:pt idx="2239">
                  <c:v>41485</c:v>
                </c:pt>
                <c:pt idx="2240">
                  <c:v>41486</c:v>
                </c:pt>
                <c:pt idx="2241">
                  <c:v>41487</c:v>
                </c:pt>
                <c:pt idx="2242">
                  <c:v>41488</c:v>
                </c:pt>
                <c:pt idx="2243">
                  <c:v>41491</c:v>
                </c:pt>
                <c:pt idx="2244">
                  <c:v>41492</c:v>
                </c:pt>
                <c:pt idx="2245">
                  <c:v>41493</c:v>
                </c:pt>
                <c:pt idx="2246">
                  <c:v>41494</c:v>
                </c:pt>
                <c:pt idx="2247">
                  <c:v>41495</c:v>
                </c:pt>
                <c:pt idx="2248">
                  <c:v>41498</c:v>
                </c:pt>
                <c:pt idx="2249">
                  <c:v>41499</c:v>
                </c:pt>
                <c:pt idx="2250">
                  <c:v>41500</c:v>
                </c:pt>
                <c:pt idx="2251">
                  <c:v>41501</c:v>
                </c:pt>
                <c:pt idx="2252">
                  <c:v>41502</c:v>
                </c:pt>
                <c:pt idx="2253">
                  <c:v>41505</c:v>
                </c:pt>
                <c:pt idx="2254">
                  <c:v>41506</c:v>
                </c:pt>
                <c:pt idx="2255">
                  <c:v>41507</c:v>
                </c:pt>
                <c:pt idx="2256">
                  <c:v>41508</c:v>
                </c:pt>
                <c:pt idx="2257">
                  <c:v>41509</c:v>
                </c:pt>
                <c:pt idx="2258">
                  <c:v>41512</c:v>
                </c:pt>
                <c:pt idx="2259">
                  <c:v>41513</c:v>
                </c:pt>
                <c:pt idx="2260">
                  <c:v>41514</c:v>
                </c:pt>
                <c:pt idx="2261">
                  <c:v>41515</c:v>
                </c:pt>
                <c:pt idx="2262">
                  <c:v>41516</c:v>
                </c:pt>
                <c:pt idx="2263">
                  <c:v>41519</c:v>
                </c:pt>
                <c:pt idx="2264">
                  <c:v>41520</c:v>
                </c:pt>
                <c:pt idx="2265">
                  <c:v>41521</c:v>
                </c:pt>
                <c:pt idx="2266">
                  <c:v>41522</c:v>
                </c:pt>
                <c:pt idx="2267">
                  <c:v>41523</c:v>
                </c:pt>
                <c:pt idx="2268">
                  <c:v>41526</c:v>
                </c:pt>
                <c:pt idx="2269">
                  <c:v>41527</c:v>
                </c:pt>
                <c:pt idx="2270">
                  <c:v>41528</c:v>
                </c:pt>
                <c:pt idx="2271">
                  <c:v>41529</c:v>
                </c:pt>
                <c:pt idx="2272">
                  <c:v>41530</c:v>
                </c:pt>
                <c:pt idx="2273">
                  <c:v>41533</c:v>
                </c:pt>
                <c:pt idx="2274">
                  <c:v>41534</c:v>
                </c:pt>
                <c:pt idx="2275">
                  <c:v>41535</c:v>
                </c:pt>
                <c:pt idx="2276">
                  <c:v>41536</c:v>
                </c:pt>
                <c:pt idx="2277">
                  <c:v>41537</c:v>
                </c:pt>
                <c:pt idx="2278">
                  <c:v>41540</c:v>
                </c:pt>
                <c:pt idx="2279">
                  <c:v>41541</c:v>
                </c:pt>
                <c:pt idx="2280">
                  <c:v>41542</c:v>
                </c:pt>
                <c:pt idx="2281">
                  <c:v>41543</c:v>
                </c:pt>
                <c:pt idx="2282">
                  <c:v>41544</c:v>
                </c:pt>
                <c:pt idx="2283">
                  <c:v>41547</c:v>
                </c:pt>
                <c:pt idx="2284">
                  <c:v>41548</c:v>
                </c:pt>
                <c:pt idx="2285">
                  <c:v>41549</c:v>
                </c:pt>
                <c:pt idx="2286">
                  <c:v>41550</c:v>
                </c:pt>
                <c:pt idx="2287">
                  <c:v>41551</c:v>
                </c:pt>
                <c:pt idx="2288">
                  <c:v>41554</c:v>
                </c:pt>
                <c:pt idx="2289">
                  <c:v>41555</c:v>
                </c:pt>
                <c:pt idx="2290">
                  <c:v>41556</c:v>
                </c:pt>
                <c:pt idx="2291">
                  <c:v>41557</c:v>
                </c:pt>
                <c:pt idx="2292">
                  <c:v>41558</c:v>
                </c:pt>
                <c:pt idx="2293">
                  <c:v>41561</c:v>
                </c:pt>
                <c:pt idx="2294">
                  <c:v>41562</c:v>
                </c:pt>
                <c:pt idx="2295">
                  <c:v>41563</c:v>
                </c:pt>
                <c:pt idx="2296">
                  <c:v>41564</c:v>
                </c:pt>
                <c:pt idx="2297">
                  <c:v>41565</c:v>
                </c:pt>
                <c:pt idx="2298">
                  <c:v>41568</c:v>
                </c:pt>
                <c:pt idx="2299">
                  <c:v>41569</c:v>
                </c:pt>
                <c:pt idx="2300">
                  <c:v>41570</c:v>
                </c:pt>
                <c:pt idx="2301">
                  <c:v>41571</c:v>
                </c:pt>
                <c:pt idx="2302">
                  <c:v>41572</c:v>
                </c:pt>
                <c:pt idx="2303">
                  <c:v>41575</c:v>
                </c:pt>
                <c:pt idx="2304">
                  <c:v>41576</c:v>
                </c:pt>
                <c:pt idx="2305">
                  <c:v>41577</c:v>
                </c:pt>
                <c:pt idx="2306">
                  <c:v>41578</c:v>
                </c:pt>
                <c:pt idx="2307">
                  <c:v>41579</c:v>
                </c:pt>
                <c:pt idx="2308">
                  <c:v>41582</c:v>
                </c:pt>
                <c:pt idx="2309">
                  <c:v>41583</c:v>
                </c:pt>
                <c:pt idx="2310">
                  <c:v>41584</c:v>
                </c:pt>
                <c:pt idx="2311">
                  <c:v>41585</c:v>
                </c:pt>
                <c:pt idx="2312">
                  <c:v>41586</c:v>
                </c:pt>
                <c:pt idx="2313">
                  <c:v>41589</c:v>
                </c:pt>
                <c:pt idx="2314">
                  <c:v>41590</c:v>
                </c:pt>
                <c:pt idx="2315">
                  <c:v>41591</c:v>
                </c:pt>
                <c:pt idx="2316">
                  <c:v>41592</c:v>
                </c:pt>
                <c:pt idx="2317">
                  <c:v>41593</c:v>
                </c:pt>
                <c:pt idx="2318">
                  <c:v>41596</c:v>
                </c:pt>
                <c:pt idx="2319">
                  <c:v>41597</c:v>
                </c:pt>
                <c:pt idx="2320">
                  <c:v>41598</c:v>
                </c:pt>
                <c:pt idx="2321">
                  <c:v>41599</c:v>
                </c:pt>
                <c:pt idx="2322">
                  <c:v>41600</c:v>
                </c:pt>
                <c:pt idx="2323">
                  <c:v>41603</c:v>
                </c:pt>
                <c:pt idx="2324">
                  <c:v>41604</c:v>
                </c:pt>
                <c:pt idx="2325">
                  <c:v>41605</c:v>
                </c:pt>
                <c:pt idx="2326">
                  <c:v>41606</c:v>
                </c:pt>
                <c:pt idx="2327">
                  <c:v>41607</c:v>
                </c:pt>
                <c:pt idx="2328">
                  <c:v>41610</c:v>
                </c:pt>
                <c:pt idx="2329">
                  <c:v>41611</c:v>
                </c:pt>
                <c:pt idx="2330">
                  <c:v>41612</c:v>
                </c:pt>
                <c:pt idx="2331">
                  <c:v>41613</c:v>
                </c:pt>
                <c:pt idx="2332">
                  <c:v>41614</c:v>
                </c:pt>
                <c:pt idx="2333">
                  <c:v>41617</c:v>
                </c:pt>
                <c:pt idx="2334">
                  <c:v>41618</c:v>
                </c:pt>
                <c:pt idx="2335">
                  <c:v>41619</c:v>
                </c:pt>
                <c:pt idx="2336">
                  <c:v>41620</c:v>
                </c:pt>
                <c:pt idx="2337">
                  <c:v>41621</c:v>
                </c:pt>
                <c:pt idx="2338">
                  <c:v>41624</c:v>
                </c:pt>
                <c:pt idx="2339">
                  <c:v>41625</c:v>
                </c:pt>
                <c:pt idx="2340">
                  <c:v>41626</c:v>
                </c:pt>
                <c:pt idx="2341">
                  <c:v>41627</c:v>
                </c:pt>
                <c:pt idx="2342">
                  <c:v>41628</c:v>
                </c:pt>
                <c:pt idx="2343">
                  <c:v>41631</c:v>
                </c:pt>
                <c:pt idx="2344">
                  <c:v>41632</c:v>
                </c:pt>
                <c:pt idx="2345">
                  <c:v>41634</c:v>
                </c:pt>
                <c:pt idx="2346">
                  <c:v>41635</c:v>
                </c:pt>
                <c:pt idx="2347">
                  <c:v>41638</c:v>
                </c:pt>
                <c:pt idx="2348">
                  <c:v>41639</c:v>
                </c:pt>
                <c:pt idx="2349">
                  <c:v>41640</c:v>
                </c:pt>
                <c:pt idx="2350">
                  <c:v>41641</c:v>
                </c:pt>
                <c:pt idx="2351">
                  <c:v>41642</c:v>
                </c:pt>
                <c:pt idx="2352">
                  <c:v>41645</c:v>
                </c:pt>
                <c:pt idx="2353">
                  <c:v>41646</c:v>
                </c:pt>
                <c:pt idx="2354">
                  <c:v>41647</c:v>
                </c:pt>
                <c:pt idx="2355">
                  <c:v>41648</c:v>
                </c:pt>
                <c:pt idx="2356">
                  <c:v>41649</c:v>
                </c:pt>
                <c:pt idx="2357">
                  <c:v>41652</c:v>
                </c:pt>
                <c:pt idx="2358">
                  <c:v>41653</c:v>
                </c:pt>
                <c:pt idx="2359">
                  <c:v>41654</c:v>
                </c:pt>
                <c:pt idx="2360">
                  <c:v>41655</c:v>
                </c:pt>
                <c:pt idx="2361">
                  <c:v>41656</c:v>
                </c:pt>
                <c:pt idx="2362">
                  <c:v>41659</c:v>
                </c:pt>
                <c:pt idx="2363">
                  <c:v>41660</c:v>
                </c:pt>
                <c:pt idx="2364">
                  <c:v>41661</c:v>
                </c:pt>
                <c:pt idx="2365">
                  <c:v>41662</c:v>
                </c:pt>
                <c:pt idx="2366">
                  <c:v>41663</c:v>
                </c:pt>
                <c:pt idx="2367">
                  <c:v>41666</c:v>
                </c:pt>
                <c:pt idx="2368">
                  <c:v>41667</c:v>
                </c:pt>
                <c:pt idx="2369">
                  <c:v>41669</c:v>
                </c:pt>
                <c:pt idx="2370">
                  <c:v>41670</c:v>
                </c:pt>
                <c:pt idx="2371">
                  <c:v>41673</c:v>
                </c:pt>
                <c:pt idx="2372">
                  <c:v>41674</c:v>
                </c:pt>
                <c:pt idx="2373">
                  <c:v>41675</c:v>
                </c:pt>
                <c:pt idx="2374">
                  <c:v>41676</c:v>
                </c:pt>
                <c:pt idx="2375">
                  <c:v>41677</c:v>
                </c:pt>
                <c:pt idx="2376">
                  <c:v>41680</c:v>
                </c:pt>
                <c:pt idx="2377">
                  <c:v>41681</c:v>
                </c:pt>
                <c:pt idx="2378">
                  <c:v>41682</c:v>
                </c:pt>
                <c:pt idx="2379">
                  <c:v>41683</c:v>
                </c:pt>
                <c:pt idx="2380">
                  <c:v>41684</c:v>
                </c:pt>
                <c:pt idx="2381">
                  <c:v>41687</c:v>
                </c:pt>
                <c:pt idx="2382">
                  <c:v>41688</c:v>
                </c:pt>
                <c:pt idx="2383">
                  <c:v>41689</c:v>
                </c:pt>
                <c:pt idx="2384">
                  <c:v>41690</c:v>
                </c:pt>
                <c:pt idx="2385">
                  <c:v>41691</c:v>
                </c:pt>
                <c:pt idx="2386">
                  <c:v>41694</c:v>
                </c:pt>
                <c:pt idx="2387">
                  <c:v>41695</c:v>
                </c:pt>
                <c:pt idx="2388">
                  <c:v>41696</c:v>
                </c:pt>
                <c:pt idx="2389">
                  <c:v>41697</c:v>
                </c:pt>
                <c:pt idx="2390">
                  <c:v>41698</c:v>
                </c:pt>
                <c:pt idx="2391">
                  <c:v>41701</c:v>
                </c:pt>
                <c:pt idx="2392">
                  <c:v>41702</c:v>
                </c:pt>
                <c:pt idx="2393">
                  <c:v>41703</c:v>
                </c:pt>
                <c:pt idx="2394">
                  <c:v>41705</c:v>
                </c:pt>
                <c:pt idx="2395">
                  <c:v>41708</c:v>
                </c:pt>
                <c:pt idx="2396">
                  <c:v>41709</c:v>
                </c:pt>
                <c:pt idx="2397">
                  <c:v>41710</c:v>
                </c:pt>
                <c:pt idx="2398">
                  <c:v>41711</c:v>
                </c:pt>
                <c:pt idx="2399">
                  <c:v>41712</c:v>
                </c:pt>
                <c:pt idx="2400">
                  <c:v>41715</c:v>
                </c:pt>
                <c:pt idx="2401">
                  <c:v>41717</c:v>
                </c:pt>
                <c:pt idx="2402">
                  <c:v>41718</c:v>
                </c:pt>
                <c:pt idx="2403">
                  <c:v>41719</c:v>
                </c:pt>
                <c:pt idx="2404">
                  <c:v>41722</c:v>
                </c:pt>
                <c:pt idx="2405">
                  <c:v>41723</c:v>
                </c:pt>
                <c:pt idx="2406">
                  <c:v>41724</c:v>
                </c:pt>
                <c:pt idx="2407">
                  <c:v>41725</c:v>
                </c:pt>
                <c:pt idx="2408">
                  <c:v>41726</c:v>
                </c:pt>
                <c:pt idx="2409">
                  <c:v>41729</c:v>
                </c:pt>
                <c:pt idx="2410">
                  <c:v>41730</c:v>
                </c:pt>
                <c:pt idx="2411">
                  <c:v>41731</c:v>
                </c:pt>
                <c:pt idx="2412">
                  <c:v>41732</c:v>
                </c:pt>
                <c:pt idx="2413">
                  <c:v>41733</c:v>
                </c:pt>
                <c:pt idx="2414">
                  <c:v>41736</c:v>
                </c:pt>
                <c:pt idx="2415">
                  <c:v>41737</c:v>
                </c:pt>
                <c:pt idx="2416">
                  <c:v>41738</c:v>
                </c:pt>
                <c:pt idx="2417">
                  <c:v>41739</c:v>
                </c:pt>
                <c:pt idx="2418">
                  <c:v>41740</c:v>
                </c:pt>
                <c:pt idx="2419">
                  <c:v>41743</c:v>
                </c:pt>
                <c:pt idx="2420">
                  <c:v>41744</c:v>
                </c:pt>
                <c:pt idx="2421">
                  <c:v>41745</c:v>
                </c:pt>
                <c:pt idx="2422">
                  <c:v>41746</c:v>
                </c:pt>
                <c:pt idx="2423">
                  <c:v>41747</c:v>
                </c:pt>
                <c:pt idx="2424">
                  <c:v>41750</c:v>
                </c:pt>
                <c:pt idx="2425">
                  <c:v>41751</c:v>
                </c:pt>
                <c:pt idx="2426">
                  <c:v>41752</c:v>
                </c:pt>
                <c:pt idx="2427">
                  <c:v>41753</c:v>
                </c:pt>
                <c:pt idx="2428">
                  <c:v>41754</c:v>
                </c:pt>
                <c:pt idx="2429">
                  <c:v>41757</c:v>
                </c:pt>
                <c:pt idx="2430">
                  <c:v>41758</c:v>
                </c:pt>
                <c:pt idx="2431">
                  <c:v>41759</c:v>
                </c:pt>
                <c:pt idx="2432">
                  <c:v>41760</c:v>
                </c:pt>
                <c:pt idx="2433">
                  <c:v>41761</c:v>
                </c:pt>
                <c:pt idx="2434">
                  <c:v>41764</c:v>
                </c:pt>
                <c:pt idx="2435">
                  <c:v>41765</c:v>
                </c:pt>
                <c:pt idx="2436">
                  <c:v>41766</c:v>
                </c:pt>
                <c:pt idx="2437">
                  <c:v>41767</c:v>
                </c:pt>
                <c:pt idx="2438">
                  <c:v>41768</c:v>
                </c:pt>
                <c:pt idx="2439">
                  <c:v>41771</c:v>
                </c:pt>
                <c:pt idx="2440">
                  <c:v>41772</c:v>
                </c:pt>
                <c:pt idx="2441">
                  <c:v>41773</c:v>
                </c:pt>
                <c:pt idx="2442">
                  <c:v>41774</c:v>
                </c:pt>
                <c:pt idx="2443">
                  <c:v>41775</c:v>
                </c:pt>
                <c:pt idx="2444">
                  <c:v>41778</c:v>
                </c:pt>
                <c:pt idx="2445">
                  <c:v>41779</c:v>
                </c:pt>
                <c:pt idx="2446">
                  <c:v>41780</c:v>
                </c:pt>
                <c:pt idx="2447">
                  <c:v>41781</c:v>
                </c:pt>
                <c:pt idx="2448">
                  <c:v>41782</c:v>
                </c:pt>
                <c:pt idx="2449">
                  <c:v>41785</c:v>
                </c:pt>
                <c:pt idx="2450">
                  <c:v>41786</c:v>
                </c:pt>
                <c:pt idx="2451">
                  <c:v>41788</c:v>
                </c:pt>
                <c:pt idx="2452">
                  <c:v>41789</c:v>
                </c:pt>
                <c:pt idx="2453">
                  <c:v>41794</c:v>
                </c:pt>
                <c:pt idx="2454">
                  <c:v>41795</c:v>
                </c:pt>
                <c:pt idx="2455">
                  <c:v>41796</c:v>
                </c:pt>
                <c:pt idx="2456">
                  <c:v>41800</c:v>
                </c:pt>
                <c:pt idx="2457">
                  <c:v>41801</c:v>
                </c:pt>
                <c:pt idx="2458">
                  <c:v>41802</c:v>
                </c:pt>
                <c:pt idx="2459">
                  <c:v>41803</c:v>
                </c:pt>
                <c:pt idx="2460">
                  <c:v>41806</c:v>
                </c:pt>
                <c:pt idx="2461">
                  <c:v>41807</c:v>
                </c:pt>
                <c:pt idx="2462">
                  <c:v>41808</c:v>
                </c:pt>
                <c:pt idx="2463">
                  <c:v>41809</c:v>
                </c:pt>
                <c:pt idx="2464">
                  <c:v>41810</c:v>
                </c:pt>
                <c:pt idx="2465">
                  <c:v>41813</c:v>
                </c:pt>
                <c:pt idx="2466">
                  <c:v>41814</c:v>
                </c:pt>
                <c:pt idx="2467">
                  <c:v>41815</c:v>
                </c:pt>
                <c:pt idx="2468">
                  <c:v>41816</c:v>
                </c:pt>
                <c:pt idx="2469">
                  <c:v>41817</c:v>
                </c:pt>
                <c:pt idx="2470">
                  <c:v>41820</c:v>
                </c:pt>
                <c:pt idx="2471">
                  <c:v>41821</c:v>
                </c:pt>
                <c:pt idx="2472">
                  <c:v>41822</c:v>
                </c:pt>
                <c:pt idx="2473">
                  <c:v>41823</c:v>
                </c:pt>
                <c:pt idx="2474">
                  <c:v>41824</c:v>
                </c:pt>
                <c:pt idx="2475">
                  <c:v>41827</c:v>
                </c:pt>
                <c:pt idx="2476">
                  <c:v>41828</c:v>
                </c:pt>
              </c:numCache>
            </c:numRef>
          </c:xVal>
          <c:yVal>
            <c:numRef>
              <c:f>cleanSpot!$AU$3:$AU$2479</c:f>
              <c:numCache>
                <c:formatCode>General</c:formatCode>
                <c:ptCount val="2477"/>
                <c:pt idx="0">
                  <c:v>11.363</c:v>
                </c:pt>
                <c:pt idx="1">
                  <c:v>11.334899999999999</c:v>
                </c:pt>
                <c:pt idx="2">
                  <c:v>11.3537</c:v>
                </c:pt>
                <c:pt idx="3">
                  <c:v>11.334899999999999</c:v>
                </c:pt>
                <c:pt idx="4">
                  <c:v>11.400499999999999</c:v>
                </c:pt>
                <c:pt idx="5">
                  <c:v>11.3256</c:v>
                </c:pt>
                <c:pt idx="6">
                  <c:v>11.334899999999999</c:v>
                </c:pt>
                <c:pt idx="7">
                  <c:v>11.26</c:v>
                </c:pt>
                <c:pt idx="8">
                  <c:v>11.203799999999999</c:v>
                </c:pt>
                <c:pt idx="9">
                  <c:v>11.1663</c:v>
                </c:pt>
                <c:pt idx="10">
                  <c:v>11.1195</c:v>
                </c:pt>
                <c:pt idx="11">
                  <c:v>11.157</c:v>
                </c:pt>
                <c:pt idx="12">
                  <c:v>11.3162</c:v>
                </c:pt>
                <c:pt idx="13">
                  <c:v>11.2881</c:v>
                </c:pt>
                <c:pt idx="14">
                  <c:v>11.794</c:v>
                </c:pt>
                <c:pt idx="15">
                  <c:v>11.915699999999999</c:v>
                </c:pt>
                <c:pt idx="16">
                  <c:v>12.018800000000001</c:v>
                </c:pt>
                <c:pt idx="17">
                  <c:v>11.9907</c:v>
                </c:pt>
                <c:pt idx="18">
                  <c:v>12.009399999999999</c:v>
                </c:pt>
                <c:pt idx="19">
                  <c:v>12.0001</c:v>
                </c:pt>
                <c:pt idx="20">
                  <c:v>11.9719</c:v>
                </c:pt>
                <c:pt idx="21">
                  <c:v>11.9719</c:v>
                </c:pt>
                <c:pt idx="22">
                  <c:v>11.953200000000001</c:v>
                </c:pt>
                <c:pt idx="23">
                  <c:v>11.8408</c:v>
                </c:pt>
                <c:pt idx="24">
                  <c:v>11.8689</c:v>
                </c:pt>
                <c:pt idx="25">
                  <c:v>11.887600000000001</c:v>
                </c:pt>
                <c:pt idx="26">
                  <c:v>12.112500000000001</c:v>
                </c:pt>
                <c:pt idx="27">
                  <c:v>11.953200000000001</c:v>
                </c:pt>
                <c:pt idx="28">
                  <c:v>12.112500000000001</c:v>
                </c:pt>
                <c:pt idx="29">
                  <c:v>12.206099999999999</c:v>
                </c:pt>
                <c:pt idx="30">
                  <c:v>11.9345</c:v>
                </c:pt>
                <c:pt idx="31">
                  <c:v>11.9064</c:v>
                </c:pt>
                <c:pt idx="32">
                  <c:v>12.046900000000001</c:v>
                </c:pt>
                <c:pt idx="33">
                  <c:v>12.2342</c:v>
                </c:pt>
                <c:pt idx="34">
                  <c:v>12.1218</c:v>
                </c:pt>
                <c:pt idx="35">
                  <c:v>12.1218</c:v>
                </c:pt>
                <c:pt idx="36">
                  <c:v>12.3748</c:v>
                </c:pt>
                <c:pt idx="37">
                  <c:v>12.4122</c:v>
                </c:pt>
                <c:pt idx="38">
                  <c:v>12.430999999999999</c:v>
                </c:pt>
                <c:pt idx="39">
                  <c:v>12.5153</c:v>
                </c:pt>
                <c:pt idx="40">
                  <c:v>12.534000000000001</c:v>
                </c:pt>
                <c:pt idx="41">
                  <c:v>12.4872</c:v>
                </c:pt>
                <c:pt idx="42">
                  <c:v>12.337300000000001</c:v>
                </c:pt>
                <c:pt idx="43">
                  <c:v>12.3279</c:v>
                </c:pt>
                <c:pt idx="44">
                  <c:v>12.366</c:v>
                </c:pt>
                <c:pt idx="45">
                  <c:v>12.270799999999999</c:v>
                </c:pt>
                <c:pt idx="46">
                  <c:v>12.175700000000001</c:v>
                </c:pt>
                <c:pt idx="47">
                  <c:v>12.470599999999999</c:v>
                </c:pt>
                <c:pt idx="48">
                  <c:v>12.451599999999999</c:v>
                </c:pt>
                <c:pt idx="49">
                  <c:v>12.337400000000001</c:v>
                </c:pt>
                <c:pt idx="50">
                  <c:v>12.3469</c:v>
                </c:pt>
                <c:pt idx="51">
                  <c:v>12.385</c:v>
                </c:pt>
                <c:pt idx="52">
                  <c:v>12.508699999999999</c:v>
                </c:pt>
                <c:pt idx="53">
                  <c:v>12.6228</c:v>
                </c:pt>
                <c:pt idx="54">
                  <c:v>12.5657</c:v>
                </c:pt>
                <c:pt idx="55">
                  <c:v>12.6228</c:v>
                </c:pt>
                <c:pt idx="56">
                  <c:v>12.575200000000001</c:v>
                </c:pt>
                <c:pt idx="57">
                  <c:v>12.832100000000001</c:v>
                </c:pt>
                <c:pt idx="58">
                  <c:v>12.984299999999999</c:v>
                </c:pt>
                <c:pt idx="59">
                  <c:v>12.9367</c:v>
                </c:pt>
                <c:pt idx="60">
                  <c:v>13.146000000000001</c:v>
                </c:pt>
                <c:pt idx="61">
                  <c:v>13.003299999999999</c:v>
                </c:pt>
                <c:pt idx="62">
                  <c:v>13.183999999999999</c:v>
                </c:pt>
                <c:pt idx="63">
                  <c:v>13.279199999999999</c:v>
                </c:pt>
                <c:pt idx="64">
                  <c:v>13.222099999999999</c:v>
                </c:pt>
                <c:pt idx="65">
                  <c:v>13.088900000000001</c:v>
                </c:pt>
                <c:pt idx="66">
                  <c:v>13.0794</c:v>
                </c:pt>
                <c:pt idx="67">
                  <c:v>12.9367</c:v>
                </c:pt>
                <c:pt idx="68">
                  <c:v>12.946199999999999</c:v>
                </c:pt>
                <c:pt idx="69">
                  <c:v>12.9938</c:v>
                </c:pt>
                <c:pt idx="70">
                  <c:v>13.127000000000001</c:v>
                </c:pt>
                <c:pt idx="71">
                  <c:v>13.1935</c:v>
                </c:pt>
                <c:pt idx="72">
                  <c:v>13.146000000000001</c:v>
                </c:pt>
                <c:pt idx="73">
                  <c:v>13.203099999999999</c:v>
                </c:pt>
                <c:pt idx="74">
                  <c:v>13.2601</c:v>
                </c:pt>
                <c:pt idx="75">
                  <c:v>13.183999999999999</c:v>
                </c:pt>
                <c:pt idx="76">
                  <c:v>13.326700000000001</c:v>
                </c:pt>
                <c:pt idx="77">
                  <c:v>13.345700000000001</c:v>
                </c:pt>
                <c:pt idx="78">
                  <c:v>13.2316</c:v>
                </c:pt>
                <c:pt idx="79">
                  <c:v>13.2316</c:v>
                </c:pt>
                <c:pt idx="80">
                  <c:v>13.307700000000001</c:v>
                </c:pt>
                <c:pt idx="81">
                  <c:v>13.203099999999999</c:v>
                </c:pt>
                <c:pt idx="82">
                  <c:v>13.0128</c:v>
                </c:pt>
                <c:pt idx="83">
                  <c:v>12.9367</c:v>
                </c:pt>
                <c:pt idx="84">
                  <c:v>13.0318</c:v>
                </c:pt>
                <c:pt idx="85">
                  <c:v>12.927199999999999</c:v>
                </c:pt>
                <c:pt idx="86">
                  <c:v>13.0413</c:v>
                </c:pt>
                <c:pt idx="87">
                  <c:v>13.0794</c:v>
                </c:pt>
                <c:pt idx="88">
                  <c:v>13.0413</c:v>
                </c:pt>
                <c:pt idx="89">
                  <c:v>12.870100000000001</c:v>
                </c:pt>
                <c:pt idx="90">
                  <c:v>12.8416</c:v>
                </c:pt>
                <c:pt idx="91">
                  <c:v>12.7845</c:v>
                </c:pt>
                <c:pt idx="92">
                  <c:v>12.8987</c:v>
                </c:pt>
                <c:pt idx="93">
                  <c:v>13.0223</c:v>
                </c:pt>
                <c:pt idx="94">
                  <c:v>13.1365</c:v>
                </c:pt>
                <c:pt idx="95">
                  <c:v>13.164999999999999</c:v>
                </c:pt>
                <c:pt idx="96">
                  <c:v>13.279199999999999</c:v>
                </c:pt>
                <c:pt idx="97">
                  <c:v>13.3172</c:v>
                </c:pt>
                <c:pt idx="98">
                  <c:v>13.3362</c:v>
                </c:pt>
                <c:pt idx="99">
                  <c:v>13.279199999999999</c:v>
                </c:pt>
                <c:pt idx="100">
                  <c:v>13.4694</c:v>
                </c:pt>
                <c:pt idx="101">
                  <c:v>13.6121</c:v>
                </c:pt>
                <c:pt idx="102">
                  <c:v>13.583500000000001</c:v>
                </c:pt>
                <c:pt idx="103">
                  <c:v>13.564500000000001</c:v>
                </c:pt>
                <c:pt idx="104">
                  <c:v>13.536</c:v>
                </c:pt>
                <c:pt idx="105">
                  <c:v>13.754799999999999</c:v>
                </c:pt>
                <c:pt idx="106">
                  <c:v>13.754799999999999</c:v>
                </c:pt>
                <c:pt idx="107">
                  <c:v>13.8499</c:v>
                </c:pt>
                <c:pt idx="108">
                  <c:v>13.7643</c:v>
                </c:pt>
                <c:pt idx="109">
                  <c:v>13.6882</c:v>
                </c:pt>
                <c:pt idx="110">
                  <c:v>13.5931</c:v>
                </c:pt>
                <c:pt idx="111">
                  <c:v>13.4979</c:v>
                </c:pt>
                <c:pt idx="112">
                  <c:v>13.2316</c:v>
                </c:pt>
                <c:pt idx="113">
                  <c:v>13.269600000000001</c:v>
                </c:pt>
                <c:pt idx="114">
                  <c:v>13.222099999999999</c:v>
                </c:pt>
                <c:pt idx="115">
                  <c:v>13.4313</c:v>
                </c:pt>
                <c:pt idx="116">
                  <c:v>13.222099999999999</c:v>
                </c:pt>
                <c:pt idx="117">
                  <c:v>13.345700000000001</c:v>
                </c:pt>
                <c:pt idx="118">
                  <c:v>13.3172</c:v>
                </c:pt>
                <c:pt idx="119">
                  <c:v>13.2126</c:v>
                </c:pt>
                <c:pt idx="120">
                  <c:v>13.364800000000001</c:v>
                </c:pt>
                <c:pt idx="121">
                  <c:v>13.4313</c:v>
                </c:pt>
                <c:pt idx="122">
                  <c:v>13.3362</c:v>
                </c:pt>
                <c:pt idx="123">
                  <c:v>13.2316</c:v>
                </c:pt>
                <c:pt idx="124">
                  <c:v>13.0984</c:v>
                </c:pt>
                <c:pt idx="125">
                  <c:v>13.003299999999999</c:v>
                </c:pt>
                <c:pt idx="126">
                  <c:v>13.088900000000001</c:v>
                </c:pt>
                <c:pt idx="127">
                  <c:v>12.832100000000001</c:v>
                </c:pt>
                <c:pt idx="128">
                  <c:v>12.8416</c:v>
                </c:pt>
                <c:pt idx="129">
                  <c:v>12.8796</c:v>
                </c:pt>
                <c:pt idx="130">
                  <c:v>12.832100000000001</c:v>
                </c:pt>
                <c:pt idx="131">
                  <c:v>12.946199999999999</c:v>
                </c:pt>
                <c:pt idx="132">
                  <c:v>12.889099999999999</c:v>
                </c:pt>
                <c:pt idx="133">
                  <c:v>12.927199999999999</c:v>
                </c:pt>
                <c:pt idx="134">
                  <c:v>12.927199999999999</c:v>
                </c:pt>
                <c:pt idx="135">
                  <c:v>12.927199999999999</c:v>
                </c:pt>
                <c:pt idx="136">
                  <c:v>12.9938</c:v>
                </c:pt>
                <c:pt idx="137">
                  <c:v>12.908200000000001</c:v>
                </c:pt>
                <c:pt idx="138">
                  <c:v>12.7845</c:v>
                </c:pt>
                <c:pt idx="139">
                  <c:v>12.708399999999999</c:v>
                </c:pt>
                <c:pt idx="140">
                  <c:v>12.6038</c:v>
                </c:pt>
                <c:pt idx="141">
                  <c:v>12.6989</c:v>
                </c:pt>
                <c:pt idx="142">
                  <c:v>12.794</c:v>
                </c:pt>
                <c:pt idx="143">
                  <c:v>12.8035</c:v>
                </c:pt>
                <c:pt idx="144">
                  <c:v>12.832100000000001</c:v>
                </c:pt>
                <c:pt idx="145">
                  <c:v>12.775</c:v>
                </c:pt>
                <c:pt idx="146">
                  <c:v>12.746499999999999</c:v>
                </c:pt>
                <c:pt idx="147">
                  <c:v>12.8131</c:v>
                </c:pt>
                <c:pt idx="148">
                  <c:v>12.8131</c:v>
                </c:pt>
                <c:pt idx="149">
                  <c:v>12.489599999999999</c:v>
                </c:pt>
                <c:pt idx="150">
                  <c:v>12.404</c:v>
                </c:pt>
                <c:pt idx="151">
                  <c:v>12.404</c:v>
                </c:pt>
                <c:pt idx="152">
                  <c:v>12.413500000000001</c:v>
                </c:pt>
                <c:pt idx="153">
                  <c:v>12.4801</c:v>
                </c:pt>
                <c:pt idx="154">
                  <c:v>12.632300000000001</c:v>
                </c:pt>
                <c:pt idx="155">
                  <c:v>12.575200000000001</c:v>
                </c:pt>
                <c:pt idx="156">
                  <c:v>12.5562</c:v>
                </c:pt>
                <c:pt idx="157">
                  <c:v>12.423</c:v>
                </c:pt>
                <c:pt idx="158">
                  <c:v>12.385</c:v>
                </c:pt>
                <c:pt idx="159">
                  <c:v>12.489599999999999</c:v>
                </c:pt>
                <c:pt idx="160">
                  <c:v>12.6418</c:v>
                </c:pt>
                <c:pt idx="161">
                  <c:v>12.651300000000001</c:v>
                </c:pt>
                <c:pt idx="162">
                  <c:v>12.670400000000001</c:v>
                </c:pt>
                <c:pt idx="163">
                  <c:v>12.8131</c:v>
                </c:pt>
                <c:pt idx="164">
                  <c:v>12.8226</c:v>
                </c:pt>
                <c:pt idx="165">
                  <c:v>12.775</c:v>
                </c:pt>
                <c:pt idx="166">
                  <c:v>12.6609</c:v>
                </c:pt>
                <c:pt idx="167">
                  <c:v>12.6228</c:v>
                </c:pt>
                <c:pt idx="168">
                  <c:v>12.756</c:v>
                </c:pt>
                <c:pt idx="169">
                  <c:v>12.794</c:v>
                </c:pt>
                <c:pt idx="170">
                  <c:v>12.908200000000001</c:v>
                </c:pt>
                <c:pt idx="171">
                  <c:v>13.0223</c:v>
                </c:pt>
                <c:pt idx="172">
                  <c:v>13.0223</c:v>
                </c:pt>
                <c:pt idx="173">
                  <c:v>13.0794</c:v>
                </c:pt>
                <c:pt idx="174">
                  <c:v>13.0509</c:v>
                </c:pt>
                <c:pt idx="175">
                  <c:v>12.9938</c:v>
                </c:pt>
                <c:pt idx="176">
                  <c:v>13.0509</c:v>
                </c:pt>
                <c:pt idx="177">
                  <c:v>12.965199999999999</c:v>
                </c:pt>
                <c:pt idx="178">
                  <c:v>13.0413</c:v>
                </c:pt>
                <c:pt idx="179">
                  <c:v>12.946199999999999</c:v>
                </c:pt>
                <c:pt idx="180">
                  <c:v>13.0794</c:v>
                </c:pt>
                <c:pt idx="181">
                  <c:v>13.0318</c:v>
                </c:pt>
                <c:pt idx="182">
                  <c:v>12.9557</c:v>
                </c:pt>
                <c:pt idx="183">
                  <c:v>12.832100000000001</c:v>
                </c:pt>
                <c:pt idx="184">
                  <c:v>12.9557</c:v>
                </c:pt>
                <c:pt idx="185">
                  <c:v>12.946199999999999</c:v>
                </c:pt>
                <c:pt idx="186">
                  <c:v>12.889099999999999</c:v>
                </c:pt>
                <c:pt idx="187">
                  <c:v>12.9367</c:v>
                </c:pt>
                <c:pt idx="188">
                  <c:v>13.0413</c:v>
                </c:pt>
                <c:pt idx="189">
                  <c:v>13.0984</c:v>
                </c:pt>
                <c:pt idx="190">
                  <c:v>13.069900000000001</c:v>
                </c:pt>
                <c:pt idx="191">
                  <c:v>13.1365</c:v>
                </c:pt>
                <c:pt idx="192">
                  <c:v>13.222099999999999</c:v>
                </c:pt>
                <c:pt idx="193">
                  <c:v>13.307700000000001</c:v>
                </c:pt>
                <c:pt idx="194">
                  <c:v>12.8796</c:v>
                </c:pt>
                <c:pt idx="195">
                  <c:v>12.889099999999999</c:v>
                </c:pt>
                <c:pt idx="196">
                  <c:v>12.8416</c:v>
                </c:pt>
                <c:pt idx="197">
                  <c:v>12.727399999999999</c:v>
                </c:pt>
                <c:pt idx="198">
                  <c:v>12.613300000000001</c:v>
                </c:pt>
                <c:pt idx="199">
                  <c:v>12.737</c:v>
                </c:pt>
                <c:pt idx="200">
                  <c:v>12.8606</c:v>
                </c:pt>
                <c:pt idx="201">
                  <c:v>12.8796</c:v>
                </c:pt>
                <c:pt idx="202">
                  <c:v>12.908200000000001</c:v>
                </c:pt>
                <c:pt idx="203">
                  <c:v>12.8796</c:v>
                </c:pt>
                <c:pt idx="204">
                  <c:v>12.832100000000001</c:v>
                </c:pt>
                <c:pt idx="205">
                  <c:v>12.8226</c:v>
                </c:pt>
                <c:pt idx="206">
                  <c:v>12.575200000000001</c:v>
                </c:pt>
                <c:pt idx="207">
                  <c:v>12.737</c:v>
                </c:pt>
                <c:pt idx="208">
                  <c:v>12.9367</c:v>
                </c:pt>
                <c:pt idx="209">
                  <c:v>12.889099999999999</c:v>
                </c:pt>
                <c:pt idx="210">
                  <c:v>12.984299999999999</c:v>
                </c:pt>
                <c:pt idx="211">
                  <c:v>13.0413</c:v>
                </c:pt>
                <c:pt idx="212">
                  <c:v>13.0413</c:v>
                </c:pt>
                <c:pt idx="213">
                  <c:v>13.003299999999999</c:v>
                </c:pt>
                <c:pt idx="214">
                  <c:v>13.107900000000001</c:v>
                </c:pt>
                <c:pt idx="215">
                  <c:v>12.9938</c:v>
                </c:pt>
                <c:pt idx="216">
                  <c:v>12.9748</c:v>
                </c:pt>
                <c:pt idx="217">
                  <c:v>12.927199999999999</c:v>
                </c:pt>
                <c:pt idx="218">
                  <c:v>12.9367</c:v>
                </c:pt>
                <c:pt idx="219">
                  <c:v>12.8606</c:v>
                </c:pt>
                <c:pt idx="220">
                  <c:v>13.0223</c:v>
                </c:pt>
                <c:pt idx="221">
                  <c:v>13.222099999999999</c:v>
                </c:pt>
                <c:pt idx="222">
                  <c:v>13.2126</c:v>
                </c:pt>
                <c:pt idx="223">
                  <c:v>13.146000000000001</c:v>
                </c:pt>
                <c:pt idx="224">
                  <c:v>13.203099999999999</c:v>
                </c:pt>
                <c:pt idx="225">
                  <c:v>13.3743</c:v>
                </c:pt>
                <c:pt idx="226">
                  <c:v>13.279199999999999</c:v>
                </c:pt>
                <c:pt idx="227">
                  <c:v>13.1555</c:v>
                </c:pt>
                <c:pt idx="228">
                  <c:v>13.164999999999999</c:v>
                </c:pt>
                <c:pt idx="229">
                  <c:v>13.1935</c:v>
                </c:pt>
                <c:pt idx="230">
                  <c:v>13.279199999999999</c:v>
                </c:pt>
                <c:pt idx="231">
                  <c:v>13.203099999999999</c:v>
                </c:pt>
                <c:pt idx="232">
                  <c:v>13.127000000000001</c:v>
                </c:pt>
                <c:pt idx="233">
                  <c:v>13.127000000000001</c:v>
                </c:pt>
                <c:pt idx="234">
                  <c:v>13.0413</c:v>
                </c:pt>
                <c:pt idx="235">
                  <c:v>13.0318</c:v>
                </c:pt>
                <c:pt idx="236">
                  <c:v>12.9557</c:v>
                </c:pt>
                <c:pt idx="237">
                  <c:v>13.088900000000001</c:v>
                </c:pt>
                <c:pt idx="238">
                  <c:v>13.1174</c:v>
                </c:pt>
                <c:pt idx="239">
                  <c:v>13.0413</c:v>
                </c:pt>
                <c:pt idx="240">
                  <c:v>12.965199999999999</c:v>
                </c:pt>
                <c:pt idx="241">
                  <c:v>12.8035</c:v>
                </c:pt>
                <c:pt idx="242">
                  <c:v>12.632300000000001</c:v>
                </c:pt>
                <c:pt idx="243">
                  <c:v>12.765499999999999</c:v>
                </c:pt>
                <c:pt idx="244">
                  <c:v>12.689399999999999</c:v>
                </c:pt>
                <c:pt idx="245">
                  <c:v>12.727399999999999</c:v>
                </c:pt>
                <c:pt idx="246">
                  <c:v>12.832100000000001</c:v>
                </c:pt>
                <c:pt idx="247">
                  <c:v>12.756</c:v>
                </c:pt>
                <c:pt idx="248">
                  <c:v>12.927199999999999</c:v>
                </c:pt>
                <c:pt idx="249">
                  <c:v>13.0794</c:v>
                </c:pt>
                <c:pt idx="250">
                  <c:v>13.0509</c:v>
                </c:pt>
                <c:pt idx="251">
                  <c:v>13.107900000000001</c:v>
                </c:pt>
                <c:pt idx="252">
                  <c:v>13.127000000000001</c:v>
                </c:pt>
                <c:pt idx="253">
                  <c:v>13.0509</c:v>
                </c:pt>
                <c:pt idx="254">
                  <c:v>12.9748</c:v>
                </c:pt>
                <c:pt idx="255">
                  <c:v>13.0223</c:v>
                </c:pt>
                <c:pt idx="256">
                  <c:v>12.9748</c:v>
                </c:pt>
                <c:pt idx="257">
                  <c:v>13.003299999999999</c:v>
                </c:pt>
                <c:pt idx="258">
                  <c:v>12.9938</c:v>
                </c:pt>
                <c:pt idx="259">
                  <c:v>13.0604</c:v>
                </c:pt>
                <c:pt idx="260">
                  <c:v>12.908200000000001</c:v>
                </c:pt>
                <c:pt idx="261">
                  <c:v>12.851100000000001</c:v>
                </c:pt>
                <c:pt idx="262">
                  <c:v>12.8606</c:v>
                </c:pt>
                <c:pt idx="263">
                  <c:v>13.0223</c:v>
                </c:pt>
                <c:pt idx="264">
                  <c:v>12.8796</c:v>
                </c:pt>
                <c:pt idx="265">
                  <c:v>12.984299999999999</c:v>
                </c:pt>
                <c:pt idx="266">
                  <c:v>12.927199999999999</c:v>
                </c:pt>
                <c:pt idx="267">
                  <c:v>12.9557</c:v>
                </c:pt>
                <c:pt idx="268">
                  <c:v>12.9557</c:v>
                </c:pt>
                <c:pt idx="269">
                  <c:v>13.0128</c:v>
                </c:pt>
                <c:pt idx="270">
                  <c:v>13.0984</c:v>
                </c:pt>
                <c:pt idx="271">
                  <c:v>13.3172</c:v>
                </c:pt>
                <c:pt idx="272">
                  <c:v>13.2982</c:v>
                </c:pt>
                <c:pt idx="273">
                  <c:v>13.383800000000001</c:v>
                </c:pt>
                <c:pt idx="274">
                  <c:v>13.421799999999999</c:v>
                </c:pt>
                <c:pt idx="275">
                  <c:v>13.222099999999999</c:v>
                </c:pt>
                <c:pt idx="276">
                  <c:v>13.183999999999999</c:v>
                </c:pt>
                <c:pt idx="277">
                  <c:v>13.2601</c:v>
                </c:pt>
                <c:pt idx="278">
                  <c:v>13.2982</c:v>
                </c:pt>
                <c:pt idx="279">
                  <c:v>13.146000000000001</c:v>
                </c:pt>
                <c:pt idx="280">
                  <c:v>13.0413</c:v>
                </c:pt>
                <c:pt idx="281">
                  <c:v>13.0223</c:v>
                </c:pt>
                <c:pt idx="282">
                  <c:v>13.088900000000001</c:v>
                </c:pt>
                <c:pt idx="283">
                  <c:v>13.183999999999999</c:v>
                </c:pt>
                <c:pt idx="284">
                  <c:v>13.127000000000001</c:v>
                </c:pt>
                <c:pt idx="285">
                  <c:v>13.1365</c:v>
                </c:pt>
                <c:pt idx="286">
                  <c:v>12.9938</c:v>
                </c:pt>
                <c:pt idx="287">
                  <c:v>12.9557</c:v>
                </c:pt>
                <c:pt idx="288">
                  <c:v>12.6609</c:v>
                </c:pt>
                <c:pt idx="289">
                  <c:v>12.4421</c:v>
                </c:pt>
                <c:pt idx="290">
                  <c:v>12.175700000000001</c:v>
                </c:pt>
                <c:pt idx="291">
                  <c:v>12.1187</c:v>
                </c:pt>
                <c:pt idx="292">
                  <c:v>12.213800000000001</c:v>
                </c:pt>
                <c:pt idx="293">
                  <c:v>12.2613</c:v>
                </c:pt>
                <c:pt idx="294">
                  <c:v>12.251799999999999</c:v>
                </c:pt>
                <c:pt idx="295">
                  <c:v>12.175700000000001</c:v>
                </c:pt>
                <c:pt idx="296">
                  <c:v>12.302099999999999</c:v>
                </c:pt>
                <c:pt idx="297">
                  <c:v>12.3506</c:v>
                </c:pt>
                <c:pt idx="298">
                  <c:v>12.136900000000001</c:v>
                </c:pt>
                <c:pt idx="299">
                  <c:v>11.9717</c:v>
                </c:pt>
                <c:pt idx="300">
                  <c:v>12.1271</c:v>
                </c:pt>
                <c:pt idx="301">
                  <c:v>12.0494</c:v>
                </c:pt>
                <c:pt idx="302">
                  <c:v>12.020300000000001</c:v>
                </c:pt>
                <c:pt idx="303">
                  <c:v>12.146599999999999</c:v>
                </c:pt>
                <c:pt idx="304">
                  <c:v>12.253500000000001</c:v>
                </c:pt>
                <c:pt idx="305">
                  <c:v>12.3215</c:v>
                </c:pt>
                <c:pt idx="306">
                  <c:v>12.1271</c:v>
                </c:pt>
                <c:pt idx="307">
                  <c:v>12.224299999999999</c:v>
                </c:pt>
                <c:pt idx="308">
                  <c:v>12.2049</c:v>
                </c:pt>
                <c:pt idx="309">
                  <c:v>12.3506</c:v>
                </c:pt>
                <c:pt idx="310">
                  <c:v>12.331200000000001</c:v>
                </c:pt>
                <c:pt idx="311">
                  <c:v>12.224299999999999</c:v>
                </c:pt>
                <c:pt idx="312">
                  <c:v>12.214600000000001</c:v>
                </c:pt>
                <c:pt idx="313">
                  <c:v>12.2437</c:v>
                </c:pt>
                <c:pt idx="314">
                  <c:v>12.146599999999999</c:v>
                </c:pt>
                <c:pt idx="315">
                  <c:v>12.1952</c:v>
                </c:pt>
                <c:pt idx="316">
                  <c:v>12.263199999999999</c:v>
                </c:pt>
                <c:pt idx="317">
                  <c:v>12.263199999999999</c:v>
                </c:pt>
                <c:pt idx="318">
                  <c:v>12.1563</c:v>
                </c:pt>
                <c:pt idx="319">
                  <c:v>12.1563</c:v>
                </c:pt>
                <c:pt idx="320">
                  <c:v>12.146599999999999</c:v>
                </c:pt>
                <c:pt idx="321">
                  <c:v>12.1174</c:v>
                </c:pt>
                <c:pt idx="322">
                  <c:v>12.107699999999999</c:v>
                </c:pt>
                <c:pt idx="323">
                  <c:v>12.1854</c:v>
                </c:pt>
                <c:pt idx="324">
                  <c:v>12.2437</c:v>
                </c:pt>
                <c:pt idx="325">
                  <c:v>12.292299999999999</c:v>
                </c:pt>
                <c:pt idx="326">
                  <c:v>12.292299999999999</c:v>
                </c:pt>
                <c:pt idx="327">
                  <c:v>12.331200000000001</c:v>
                </c:pt>
                <c:pt idx="328">
                  <c:v>12.3604</c:v>
                </c:pt>
                <c:pt idx="329">
                  <c:v>12.3992</c:v>
                </c:pt>
                <c:pt idx="330">
                  <c:v>12.3506</c:v>
                </c:pt>
                <c:pt idx="331">
                  <c:v>12.3604</c:v>
                </c:pt>
                <c:pt idx="332">
                  <c:v>12.477</c:v>
                </c:pt>
                <c:pt idx="333">
                  <c:v>12.603300000000001</c:v>
                </c:pt>
                <c:pt idx="334">
                  <c:v>12.719900000000001</c:v>
                </c:pt>
                <c:pt idx="335">
                  <c:v>12.719900000000001</c:v>
                </c:pt>
                <c:pt idx="336">
                  <c:v>12.8268</c:v>
                </c:pt>
                <c:pt idx="337">
                  <c:v>12.7102</c:v>
                </c:pt>
                <c:pt idx="338">
                  <c:v>12.875400000000001</c:v>
                </c:pt>
                <c:pt idx="339">
                  <c:v>12.7005</c:v>
                </c:pt>
                <c:pt idx="340">
                  <c:v>12.4672</c:v>
                </c:pt>
                <c:pt idx="341">
                  <c:v>12.5061</c:v>
                </c:pt>
                <c:pt idx="342">
                  <c:v>12.3895</c:v>
                </c:pt>
                <c:pt idx="343">
                  <c:v>12.224299999999999</c:v>
                </c:pt>
                <c:pt idx="344">
                  <c:v>12.224299999999999</c:v>
                </c:pt>
                <c:pt idx="345">
                  <c:v>12.059100000000001</c:v>
                </c:pt>
                <c:pt idx="346">
                  <c:v>12.0397</c:v>
                </c:pt>
                <c:pt idx="347">
                  <c:v>11.874499999999999</c:v>
                </c:pt>
                <c:pt idx="348">
                  <c:v>12.0397</c:v>
                </c:pt>
                <c:pt idx="349">
                  <c:v>12.1271</c:v>
                </c:pt>
                <c:pt idx="350">
                  <c:v>12.224299999999999</c:v>
                </c:pt>
                <c:pt idx="351">
                  <c:v>12.1854</c:v>
                </c:pt>
                <c:pt idx="352">
                  <c:v>12.2049</c:v>
                </c:pt>
                <c:pt idx="353">
                  <c:v>12.2049</c:v>
                </c:pt>
                <c:pt idx="354">
                  <c:v>12.0397</c:v>
                </c:pt>
                <c:pt idx="355">
                  <c:v>12.1271</c:v>
                </c:pt>
                <c:pt idx="356">
                  <c:v>12.136900000000001</c:v>
                </c:pt>
                <c:pt idx="357">
                  <c:v>12.0688</c:v>
                </c:pt>
                <c:pt idx="358">
                  <c:v>12.1174</c:v>
                </c:pt>
                <c:pt idx="359">
                  <c:v>12.4381</c:v>
                </c:pt>
                <c:pt idx="360">
                  <c:v>12.5741</c:v>
                </c:pt>
                <c:pt idx="361">
                  <c:v>12.603300000000001</c:v>
                </c:pt>
                <c:pt idx="362">
                  <c:v>12.6713</c:v>
                </c:pt>
                <c:pt idx="363">
                  <c:v>12.5839</c:v>
                </c:pt>
                <c:pt idx="364">
                  <c:v>12.632400000000001</c:v>
                </c:pt>
                <c:pt idx="365">
                  <c:v>12.6907</c:v>
                </c:pt>
                <c:pt idx="366">
                  <c:v>12.6227</c:v>
                </c:pt>
                <c:pt idx="367">
                  <c:v>12.5839</c:v>
                </c:pt>
                <c:pt idx="368">
                  <c:v>12.5741</c:v>
                </c:pt>
                <c:pt idx="369">
                  <c:v>12.5061</c:v>
                </c:pt>
                <c:pt idx="370">
                  <c:v>12.545</c:v>
                </c:pt>
                <c:pt idx="371">
                  <c:v>12.5741</c:v>
                </c:pt>
                <c:pt idx="372">
                  <c:v>12.5741</c:v>
                </c:pt>
                <c:pt idx="373">
                  <c:v>12.758800000000001</c:v>
                </c:pt>
                <c:pt idx="374">
                  <c:v>12.7782</c:v>
                </c:pt>
                <c:pt idx="375">
                  <c:v>12.914199999999999</c:v>
                </c:pt>
                <c:pt idx="376">
                  <c:v>12.904500000000001</c:v>
                </c:pt>
                <c:pt idx="377">
                  <c:v>12.875400000000001</c:v>
                </c:pt>
                <c:pt idx="378">
                  <c:v>12.914199999999999</c:v>
                </c:pt>
                <c:pt idx="379">
                  <c:v>12.992000000000001</c:v>
                </c:pt>
                <c:pt idx="380">
                  <c:v>13.0891</c:v>
                </c:pt>
                <c:pt idx="381">
                  <c:v>13.021100000000001</c:v>
                </c:pt>
                <c:pt idx="382">
                  <c:v>12.9434</c:v>
                </c:pt>
                <c:pt idx="383">
                  <c:v>12.8268</c:v>
                </c:pt>
                <c:pt idx="384">
                  <c:v>12.7685</c:v>
                </c:pt>
                <c:pt idx="385">
                  <c:v>12.8268</c:v>
                </c:pt>
                <c:pt idx="386">
                  <c:v>12.8657</c:v>
                </c:pt>
                <c:pt idx="387">
                  <c:v>12.8948</c:v>
                </c:pt>
                <c:pt idx="388">
                  <c:v>12.8559</c:v>
                </c:pt>
                <c:pt idx="389">
                  <c:v>12.8851</c:v>
                </c:pt>
                <c:pt idx="390">
                  <c:v>12.7685</c:v>
                </c:pt>
                <c:pt idx="391">
                  <c:v>12.632400000000001</c:v>
                </c:pt>
                <c:pt idx="392">
                  <c:v>12.632400000000001</c:v>
                </c:pt>
                <c:pt idx="393">
                  <c:v>12.632400000000001</c:v>
                </c:pt>
                <c:pt idx="394">
                  <c:v>12.5839</c:v>
                </c:pt>
                <c:pt idx="395">
                  <c:v>12.613</c:v>
                </c:pt>
                <c:pt idx="396">
                  <c:v>12.5741</c:v>
                </c:pt>
                <c:pt idx="397">
                  <c:v>12.5936</c:v>
                </c:pt>
                <c:pt idx="398">
                  <c:v>12.613</c:v>
                </c:pt>
                <c:pt idx="399">
                  <c:v>12.564399999999999</c:v>
                </c:pt>
                <c:pt idx="400">
                  <c:v>12.545</c:v>
                </c:pt>
                <c:pt idx="401">
                  <c:v>12.408899999999999</c:v>
                </c:pt>
                <c:pt idx="402">
                  <c:v>12.1854</c:v>
                </c:pt>
                <c:pt idx="403">
                  <c:v>12.234</c:v>
                </c:pt>
                <c:pt idx="404">
                  <c:v>12.234</c:v>
                </c:pt>
                <c:pt idx="405">
                  <c:v>12.234</c:v>
                </c:pt>
                <c:pt idx="406">
                  <c:v>12.1563</c:v>
                </c:pt>
                <c:pt idx="407">
                  <c:v>12.3118</c:v>
                </c:pt>
                <c:pt idx="408">
                  <c:v>12.3992</c:v>
                </c:pt>
                <c:pt idx="409">
                  <c:v>12.4284</c:v>
                </c:pt>
                <c:pt idx="410">
                  <c:v>12.370100000000001</c:v>
                </c:pt>
                <c:pt idx="411">
                  <c:v>12.3895</c:v>
                </c:pt>
                <c:pt idx="412">
                  <c:v>12.3895</c:v>
                </c:pt>
                <c:pt idx="413">
                  <c:v>12.3604</c:v>
                </c:pt>
                <c:pt idx="414">
                  <c:v>12.3409</c:v>
                </c:pt>
                <c:pt idx="415">
                  <c:v>12.3409</c:v>
                </c:pt>
                <c:pt idx="416">
                  <c:v>12.370100000000001</c:v>
                </c:pt>
                <c:pt idx="417">
                  <c:v>12.302099999999999</c:v>
                </c:pt>
                <c:pt idx="418">
                  <c:v>12.418699999999999</c:v>
                </c:pt>
                <c:pt idx="419">
                  <c:v>12.486700000000001</c:v>
                </c:pt>
                <c:pt idx="420">
                  <c:v>12.603300000000001</c:v>
                </c:pt>
                <c:pt idx="421">
                  <c:v>12.7102</c:v>
                </c:pt>
                <c:pt idx="422">
                  <c:v>12.680999999999999</c:v>
                </c:pt>
                <c:pt idx="423">
                  <c:v>12.525499999999999</c:v>
                </c:pt>
                <c:pt idx="424">
                  <c:v>12.03</c:v>
                </c:pt>
                <c:pt idx="425">
                  <c:v>12.0688</c:v>
                </c:pt>
                <c:pt idx="426">
                  <c:v>12.146599999999999</c:v>
                </c:pt>
                <c:pt idx="427">
                  <c:v>11.796799999999999</c:v>
                </c:pt>
                <c:pt idx="428">
                  <c:v>11.796799999999999</c:v>
                </c:pt>
                <c:pt idx="429">
                  <c:v>11.7773</c:v>
                </c:pt>
                <c:pt idx="430">
                  <c:v>11.583</c:v>
                </c:pt>
                <c:pt idx="431">
                  <c:v>11.7676</c:v>
                </c:pt>
                <c:pt idx="432">
                  <c:v>11.6607</c:v>
                </c:pt>
                <c:pt idx="433">
                  <c:v>11.8551</c:v>
                </c:pt>
                <c:pt idx="434">
                  <c:v>12.292299999999999</c:v>
                </c:pt>
                <c:pt idx="435">
                  <c:v>12.263199999999999</c:v>
                </c:pt>
                <c:pt idx="436">
                  <c:v>12.1174</c:v>
                </c:pt>
                <c:pt idx="437">
                  <c:v>12.408899999999999</c:v>
                </c:pt>
                <c:pt idx="438">
                  <c:v>12.418699999999999</c:v>
                </c:pt>
                <c:pt idx="439">
                  <c:v>12.4575</c:v>
                </c:pt>
                <c:pt idx="440">
                  <c:v>12.3604</c:v>
                </c:pt>
                <c:pt idx="441">
                  <c:v>12.3604</c:v>
                </c:pt>
                <c:pt idx="442">
                  <c:v>12.5839</c:v>
                </c:pt>
                <c:pt idx="443">
                  <c:v>12.408899999999999</c:v>
                </c:pt>
                <c:pt idx="444">
                  <c:v>12.632400000000001</c:v>
                </c:pt>
                <c:pt idx="445">
                  <c:v>12.680999999999999</c:v>
                </c:pt>
                <c:pt idx="446">
                  <c:v>12.4381</c:v>
                </c:pt>
                <c:pt idx="447">
                  <c:v>12.4284</c:v>
                </c:pt>
                <c:pt idx="448">
                  <c:v>12.4284</c:v>
                </c:pt>
                <c:pt idx="449">
                  <c:v>12.292299999999999</c:v>
                </c:pt>
                <c:pt idx="450">
                  <c:v>12.3409</c:v>
                </c:pt>
                <c:pt idx="451">
                  <c:v>12.5158</c:v>
                </c:pt>
                <c:pt idx="452">
                  <c:v>12.545</c:v>
                </c:pt>
                <c:pt idx="453">
                  <c:v>12.4672</c:v>
                </c:pt>
                <c:pt idx="454">
                  <c:v>12.408899999999999</c:v>
                </c:pt>
                <c:pt idx="455">
                  <c:v>12.3409</c:v>
                </c:pt>
                <c:pt idx="456">
                  <c:v>12.535299999999999</c:v>
                </c:pt>
                <c:pt idx="457">
                  <c:v>12.651899999999999</c:v>
                </c:pt>
                <c:pt idx="458">
                  <c:v>12.651899999999999</c:v>
                </c:pt>
                <c:pt idx="459">
                  <c:v>12.719900000000001</c:v>
                </c:pt>
                <c:pt idx="460">
                  <c:v>12.7102</c:v>
                </c:pt>
                <c:pt idx="461">
                  <c:v>12.7685</c:v>
                </c:pt>
                <c:pt idx="462">
                  <c:v>12.7393</c:v>
                </c:pt>
                <c:pt idx="463">
                  <c:v>12.7782</c:v>
                </c:pt>
                <c:pt idx="464">
                  <c:v>12.603300000000001</c:v>
                </c:pt>
                <c:pt idx="465">
                  <c:v>12.651899999999999</c:v>
                </c:pt>
                <c:pt idx="466">
                  <c:v>12.4964</c:v>
                </c:pt>
                <c:pt idx="467">
                  <c:v>12.3895</c:v>
                </c:pt>
                <c:pt idx="468">
                  <c:v>12.3409</c:v>
                </c:pt>
                <c:pt idx="469">
                  <c:v>12.331200000000001</c:v>
                </c:pt>
                <c:pt idx="470">
                  <c:v>12.6227</c:v>
                </c:pt>
                <c:pt idx="471">
                  <c:v>12.6713</c:v>
                </c:pt>
                <c:pt idx="472">
                  <c:v>12.5061</c:v>
                </c:pt>
                <c:pt idx="473">
                  <c:v>12.642200000000001</c:v>
                </c:pt>
                <c:pt idx="474">
                  <c:v>12.7685</c:v>
                </c:pt>
                <c:pt idx="475">
                  <c:v>12.758800000000001</c:v>
                </c:pt>
                <c:pt idx="476">
                  <c:v>12.875400000000001</c:v>
                </c:pt>
                <c:pt idx="477">
                  <c:v>12.9337</c:v>
                </c:pt>
                <c:pt idx="478">
                  <c:v>12.8657</c:v>
                </c:pt>
                <c:pt idx="479">
                  <c:v>12.7879</c:v>
                </c:pt>
                <c:pt idx="480">
                  <c:v>12.923999999999999</c:v>
                </c:pt>
                <c:pt idx="481">
                  <c:v>12.8657</c:v>
                </c:pt>
                <c:pt idx="482">
                  <c:v>13.0114</c:v>
                </c:pt>
                <c:pt idx="483">
                  <c:v>12.875400000000001</c:v>
                </c:pt>
                <c:pt idx="484">
                  <c:v>12.8851</c:v>
                </c:pt>
                <c:pt idx="485">
                  <c:v>12.9725</c:v>
                </c:pt>
                <c:pt idx="486">
                  <c:v>12.749000000000001</c:v>
                </c:pt>
                <c:pt idx="487">
                  <c:v>12.5839</c:v>
                </c:pt>
                <c:pt idx="488">
                  <c:v>12.7296</c:v>
                </c:pt>
                <c:pt idx="489">
                  <c:v>12.8268</c:v>
                </c:pt>
                <c:pt idx="490">
                  <c:v>12.875400000000001</c:v>
                </c:pt>
                <c:pt idx="491">
                  <c:v>12.8948</c:v>
                </c:pt>
                <c:pt idx="492">
                  <c:v>12.875400000000001</c:v>
                </c:pt>
                <c:pt idx="493">
                  <c:v>12.923999999999999</c:v>
                </c:pt>
                <c:pt idx="494">
                  <c:v>12.904500000000001</c:v>
                </c:pt>
                <c:pt idx="495">
                  <c:v>13.0017</c:v>
                </c:pt>
                <c:pt idx="496">
                  <c:v>12.953099999999999</c:v>
                </c:pt>
                <c:pt idx="497">
                  <c:v>13.0406</c:v>
                </c:pt>
                <c:pt idx="498">
                  <c:v>13.030799999999999</c:v>
                </c:pt>
                <c:pt idx="499">
                  <c:v>13.0794</c:v>
                </c:pt>
                <c:pt idx="500">
                  <c:v>13.021100000000001</c:v>
                </c:pt>
                <c:pt idx="501">
                  <c:v>13.06</c:v>
                </c:pt>
                <c:pt idx="502">
                  <c:v>13.030799999999999</c:v>
                </c:pt>
                <c:pt idx="503">
                  <c:v>12.8559</c:v>
                </c:pt>
                <c:pt idx="504">
                  <c:v>12.797599999999999</c:v>
                </c:pt>
                <c:pt idx="505">
                  <c:v>12.7005</c:v>
                </c:pt>
                <c:pt idx="506">
                  <c:v>12.6907</c:v>
                </c:pt>
                <c:pt idx="507">
                  <c:v>12.836499999999999</c:v>
                </c:pt>
                <c:pt idx="508">
                  <c:v>12.904500000000001</c:v>
                </c:pt>
                <c:pt idx="509">
                  <c:v>12.7393</c:v>
                </c:pt>
                <c:pt idx="510">
                  <c:v>12.642200000000001</c:v>
                </c:pt>
                <c:pt idx="511">
                  <c:v>12.632400000000001</c:v>
                </c:pt>
                <c:pt idx="512">
                  <c:v>12.642200000000001</c:v>
                </c:pt>
                <c:pt idx="513">
                  <c:v>12.8948</c:v>
                </c:pt>
                <c:pt idx="514">
                  <c:v>12.836499999999999</c:v>
                </c:pt>
                <c:pt idx="515">
                  <c:v>12.875400000000001</c:v>
                </c:pt>
                <c:pt idx="516">
                  <c:v>13.069699999999999</c:v>
                </c:pt>
                <c:pt idx="517">
                  <c:v>13.137700000000001</c:v>
                </c:pt>
                <c:pt idx="518">
                  <c:v>13.2835</c:v>
                </c:pt>
                <c:pt idx="519">
                  <c:v>13.196</c:v>
                </c:pt>
                <c:pt idx="520">
                  <c:v>13.341799999999999</c:v>
                </c:pt>
                <c:pt idx="521">
                  <c:v>13.254300000000001</c:v>
                </c:pt>
                <c:pt idx="522">
                  <c:v>13.613899999999999</c:v>
                </c:pt>
                <c:pt idx="523">
                  <c:v>13.6625</c:v>
                </c:pt>
                <c:pt idx="524">
                  <c:v>13.769399999999999</c:v>
                </c:pt>
                <c:pt idx="525">
                  <c:v>13.8665</c:v>
                </c:pt>
                <c:pt idx="526">
                  <c:v>13.924799999999999</c:v>
                </c:pt>
                <c:pt idx="527">
                  <c:v>14.2066</c:v>
                </c:pt>
                <c:pt idx="528">
                  <c:v>14.6731</c:v>
                </c:pt>
                <c:pt idx="529">
                  <c:v>14.575900000000001</c:v>
                </c:pt>
                <c:pt idx="530">
                  <c:v>14.7897</c:v>
                </c:pt>
                <c:pt idx="531">
                  <c:v>14.7994</c:v>
                </c:pt>
                <c:pt idx="532">
                  <c:v>15.0909</c:v>
                </c:pt>
                <c:pt idx="533">
                  <c:v>15.1492</c:v>
                </c:pt>
                <c:pt idx="534">
                  <c:v>15.0618</c:v>
                </c:pt>
                <c:pt idx="535">
                  <c:v>15.2075</c:v>
                </c:pt>
                <c:pt idx="536">
                  <c:v>15.2075</c:v>
                </c:pt>
                <c:pt idx="537">
                  <c:v>15.4213</c:v>
                </c:pt>
                <c:pt idx="538">
                  <c:v>15.353300000000001</c:v>
                </c:pt>
                <c:pt idx="539">
                  <c:v>15.353300000000001</c:v>
                </c:pt>
                <c:pt idx="540">
                  <c:v>15.4407</c:v>
                </c:pt>
                <c:pt idx="541">
                  <c:v>15.158899999999999</c:v>
                </c:pt>
                <c:pt idx="542">
                  <c:v>15.158899999999999</c:v>
                </c:pt>
                <c:pt idx="543">
                  <c:v>14.916</c:v>
                </c:pt>
                <c:pt idx="544">
                  <c:v>14.7994</c:v>
                </c:pt>
                <c:pt idx="545">
                  <c:v>14.9937</c:v>
                </c:pt>
                <c:pt idx="546">
                  <c:v>14.624499999999999</c:v>
                </c:pt>
                <c:pt idx="547">
                  <c:v>14.857699999999999</c:v>
                </c:pt>
                <c:pt idx="548">
                  <c:v>15.0909</c:v>
                </c:pt>
                <c:pt idx="549">
                  <c:v>15.4213</c:v>
                </c:pt>
                <c:pt idx="550">
                  <c:v>15.4213</c:v>
                </c:pt>
                <c:pt idx="551">
                  <c:v>15.586499999999999</c:v>
                </c:pt>
                <c:pt idx="552">
                  <c:v>15.6059</c:v>
                </c:pt>
                <c:pt idx="553">
                  <c:v>15.8294</c:v>
                </c:pt>
                <c:pt idx="554">
                  <c:v>15.936299999999999</c:v>
                </c:pt>
                <c:pt idx="555">
                  <c:v>15.8294</c:v>
                </c:pt>
                <c:pt idx="556">
                  <c:v>15.81</c:v>
                </c:pt>
                <c:pt idx="557">
                  <c:v>15.654500000000001</c:v>
                </c:pt>
                <c:pt idx="558">
                  <c:v>15.819699999999999</c:v>
                </c:pt>
                <c:pt idx="559">
                  <c:v>15.6934</c:v>
                </c:pt>
                <c:pt idx="560">
                  <c:v>15.6351</c:v>
                </c:pt>
                <c:pt idx="561">
                  <c:v>15.6351</c:v>
                </c:pt>
                <c:pt idx="562">
                  <c:v>15.6351</c:v>
                </c:pt>
                <c:pt idx="563">
                  <c:v>15.742000000000001</c:v>
                </c:pt>
                <c:pt idx="564">
                  <c:v>15.703099999999999</c:v>
                </c:pt>
                <c:pt idx="565">
                  <c:v>15.664199999999999</c:v>
                </c:pt>
                <c:pt idx="566">
                  <c:v>15.664199999999999</c:v>
                </c:pt>
                <c:pt idx="567">
                  <c:v>15.926600000000001</c:v>
                </c:pt>
                <c:pt idx="568">
                  <c:v>16.004300000000001</c:v>
                </c:pt>
                <c:pt idx="569">
                  <c:v>16.208400000000001</c:v>
                </c:pt>
                <c:pt idx="570">
                  <c:v>16.315300000000001</c:v>
                </c:pt>
                <c:pt idx="571">
                  <c:v>16.470800000000001</c:v>
                </c:pt>
                <c:pt idx="572">
                  <c:v>16.363900000000001</c:v>
                </c:pt>
                <c:pt idx="573">
                  <c:v>16.043199999999999</c:v>
                </c:pt>
                <c:pt idx="574">
                  <c:v>16.324999999999999</c:v>
                </c:pt>
                <c:pt idx="575">
                  <c:v>16.441600000000001</c:v>
                </c:pt>
                <c:pt idx="576">
                  <c:v>16.4513</c:v>
                </c:pt>
                <c:pt idx="577">
                  <c:v>16.3736</c:v>
                </c:pt>
                <c:pt idx="578">
                  <c:v>16.227799999999998</c:v>
                </c:pt>
                <c:pt idx="579">
                  <c:v>16.169499999999999</c:v>
                </c:pt>
                <c:pt idx="580">
                  <c:v>16.305599999999998</c:v>
                </c:pt>
                <c:pt idx="581">
                  <c:v>16.208400000000001</c:v>
                </c:pt>
                <c:pt idx="582">
                  <c:v>16.159800000000001</c:v>
                </c:pt>
                <c:pt idx="583">
                  <c:v>16.237500000000001</c:v>
                </c:pt>
                <c:pt idx="584">
                  <c:v>16.286100000000001</c:v>
                </c:pt>
                <c:pt idx="585">
                  <c:v>16.189</c:v>
                </c:pt>
                <c:pt idx="586">
                  <c:v>16.227799999999998</c:v>
                </c:pt>
                <c:pt idx="587">
                  <c:v>16.237500000000001</c:v>
                </c:pt>
                <c:pt idx="588">
                  <c:v>16.363900000000001</c:v>
                </c:pt>
                <c:pt idx="589">
                  <c:v>16.3444</c:v>
                </c:pt>
                <c:pt idx="590">
                  <c:v>16.315300000000001</c:v>
                </c:pt>
                <c:pt idx="591">
                  <c:v>16.4999</c:v>
                </c:pt>
                <c:pt idx="592">
                  <c:v>16.626200000000001</c:v>
                </c:pt>
                <c:pt idx="593">
                  <c:v>16.6554</c:v>
                </c:pt>
                <c:pt idx="594">
                  <c:v>16.558199999999999</c:v>
                </c:pt>
                <c:pt idx="595">
                  <c:v>16.548500000000001</c:v>
                </c:pt>
                <c:pt idx="596">
                  <c:v>16.665099999999999</c:v>
                </c:pt>
                <c:pt idx="597">
                  <c:v>16.567900000000002</c:v>
                </c:pt>
                <c:pt idx="598">
                  <c:v>16.645700000000001</c:v>
                </c:pt>
                <c:pt idx="599">
                  <c:v>16.7331</c:v>
                </c:pt>
                <c:pt idx="600">
                  <c:v>16.704000000000001</c:v>
                </c:pt>
                <c:pt idx="601">
                  <c:v>16.597100000000001</c:v>
                </c:pt>
                <c:pt idx="602">
                  <c:v>16.460999999999999</c:v>
                </c:pt>
                <c:pt idx="603">
                  <c:v>16.460999999999999</c:v>
                </c:pt>
                <c:pt idx="604">
                  <c:v>16.597100000000001</c:v>
                </c:pt>
                <c:pt idx="605">
                  <c:v>16.208400000000001</c:v>
                </c:pt>
                <c:pt idx="606">
                  <c:v>15.8391</c:v>
                </c:pt>
                <c:pt idx="607">
                  <c:v>15.6448</c:v>
                </c:pt>
                <c:pt idx="608">
                  <c:v>15.110300000000001</c:v>
                </c:pt>
                <c:pt idx="609">
                  <c:v>15.158899999999999</c:v>
                </c:pt>
                <c:pt idx="610">
                  <c:v>15.2075</c:v>
                </c:pt>
                <c:pt idx="611">
                  <c:v>15.6351</c:v>
                </c:pt>
                <c:pt idx="612">
                  <c:v>15.6739</c:v>
                </c:pt>
                <c:pt idx="613">
                  <c:v>15.5573</c:v>
                </c:pt>
                <c:pt idx="614">
                  <c:v>15.3338</c:v>
                </c:pt>
                <c:pt idx="615">
                  <c:v>14.770200000000001</c:v>
                </c:pt>
                <c:pt idx="616">
                  <c:v>15.1006</c:v>
                </c:pt>
                <c:pt idx="617">
                  <c:v>15.275499999999999</c:v>
                </c:pt>
                <c:pt idx="618">
                  <c:v>15.664199999999999</c:v>
                </c:pt>
                <c:pt idx="619">
                  <c:v>15.732200000000001</c:v>
                </c:pt>
                <c:pt idx="620">
                  <c:v>15.780799999999999</c:v>
                </c:pt>
                <c:pt idx="621">
                  <c:v>16.013999999999999</c:v>
                </c:pt>
                <c:pt idx="622">
                  <c:v>16.023800000000001</c:v>
                </c:pt>
                <c:pt idx="623">
                  <c:v>15.819699999999999</c:v>
                </c:pt>
                <c:pt idx="624">
                  <c:v>15.887700000000001</c:v>
                </c:pt>
                <c:pt idx="625">
                  <c:v>15.887700000000001</c:v>
                </c:pt>
                <c:pt idx="626">
                  <c:v>16.0335</c:v>
                </c:pt>
                <c:pt idx="627">
                  <c:v>16.0335</c:v>
                </c:pt>
                <c:pt idx="628">
                  <c:v>16.159800000000001</c:v>
                </c:pt>
                <c:pt idx="629">
                  <c:v>16.412500000000001</c:v>
                </c:pt>
                <c:pt idx="630">
                  <c:v>16.412500000000001</c:v>
                </c:pt>
                <c:pt idx="631">
                  <c:v>16.412500000000001</c:v>
                </c:pt>
                <c:pt idx="632">
                  <c:v>16.412500000000001</c:v>
                </c:pt>
                <c:pt idx="633">
                  <c:v>16.412500000000001</c:v>
                </c:pt>
                <c:pt idx="634">
                  <c:v>16.470800000000001</c:v>
                </c:pt>
                <c:pt idx="635">
                  <c:v>16.490200000000002</c:v>
                </c:pt>
                <c:pt idx="636">
                  <c:v>16.3736</c:v>
                </c:pt>
                <c:pt idx="637">
                  <c:v>16.490200000000002</c:v>
                </c:pt>
                <c:pt idx="638">
                  <c:v>16.4999</c:v>
                </c:pt>
                <c:pt idx="639">
                  <c:v>16.509599999999999</c:v>
                </c:pt>
                <c:pt idx="640">
                  <c:v>16.3736</c:v>
                </c:pt>
                <c:pt idx="641">
                  <c:v>16.334700000000002</c:v>
                </c:pt>
                <c:pt idx="642">
                  <c:v>16.538799999999998</c:v>
                </c:pt>
                <c:pt idx="643">
                  <c:v>16.4222</c:v>
                </c:pt>
                <c:pt idx="644">
                  <c:v>16.159800000000001</c:v>
                </c:pt>
                <c:pt idx="645">
                  <c:v>16.276399999999999</c:v>
                </c:pt>
                <c:pt idx="646">
                  <c:v>16.334700000000002</c:v>
                </c:pt>
                <c:pt idx="647">
                  <c:v>16.082100000000001</c:v>
                </c:pt>
                <c:pt idx="648">
                  <c:v>16.043199999999999</c:v>
                </c:pt>
                <c:pt idx="649">
                  <c:v>16.043199999999999</c:v>
                </c:pt>
                <c:pt idx="650">
                  <c:v>16.1112</c:v>
                </c:pt>
                <c:pt idx="651">
                  <c:v>16.130700000000001</c:v>
                </c:pt>
                <c:pt idx="652">
                  <c:v>16.324999999999999</c:v>
                </c:pt>
                <c:pt idx="653">
                  <c:v>16.334700000000002</c:v>
                </c:pt>
                <c:pt idx="654">
                  <c:v>16.179200000000002</c:v>
                </c:pt>
                <c:pt idx="655">
                  <c:v>16.237500000000001</c:v>
                </c:pt>
                <c:pt idx="656">
                  <c:v>16.130700000000001</c:v>
                </c:pt>
                <c:pt idx="657">
                  <c:v>16.2958</c:v>
                </c:pt>
                <c:pt idx="658">
                  <c:v>16.179200000000002</c:v>
                </c:pt>
                <c:pt idx="659">
                  <c:v>16.3444</c:v>
                </c:pt>
                <c:pt idx="660">
                  <c:v>16.324999999999999</c:v>
                </c:pt>
                <c:pt idx="661">
                  <c:v>16.0335</c:v>
                </c:pt>
                <c:pt idx="662">
                  <c:v>16.159800000000001</c:v>
                </c:pt>
                <c:pt idx="663">
                  <c:v>16.130700000000001</c:v>
                </c:pt>
                <c:pt idx="664">
                  <c:v>16.189</c:v>
                </c:pt>
                <c:pt idx="665">
                  <c:v>16.441600000000001</c:v>
                </c:pt>
                <c:pt idx="666">
                  <c:v>16.324999999999999</c:v>
                </c:pt>
                <c:pt idx="667">
                  <c:v>16.247299999999999</c:v>
                </c:pt>
                <c:pt idx="668">
                  <c:v>16.286100000000001</c:v>
                </c:pt>
                <c:pt idx="669">
                  <c:v>16.412500000000001</c:v>
                </c:pt>
                <c:pt idx="670">
                  <c:v>16.587399999999999</c:v>
                </c:pt>
                <c:pt idx="671">
                  <c:v>16.4999</c:v>
                </c:pt>
                <c:pt idx="672">
                  <c:v>16.402699999999999</c:v>
                </c:pt>
                <c:pt idx="673">
                  <c:v>16.0335</c:v>
                </c:pt>
                <c:pt idx="674">
                  <c:v>15.8489</c:v>
                </c:pt>
                <c:pt idx="675">
                  <c:v>15.926600000000001</c:v>
                </c:pt>
                <c:pt idx="676">
                  <c:v>15.8683</c:v>
                </c:pt>
                <c:pt idx="677">
                  <c:v>15.703099999999999</c:v>
                </c:pt>
                <c:pt idx="678">
                  <c:v>15.8391</c:v>
                </c:pt>
                <c:pt idx="679">
                  <c:v>16.091799999999999</c:v>
                </c:pt>
                <c:pt idx="680">
                  <c:v>16.286100000000001</c:v>
                </c:pt>
                <c:pt idx="681">
                  <c:v>15.878</c:v>
                </c:pt>
                <c:pt idx="682">
                  <c:v>16.0626</c:v>
                </c:pt>
                <c:pt idx="683">
                  <c:v>15.897399999999999</c:v>
                </c:pt>
                <c:pt idx="684">
                  <c:v>15.742000000000001</c:v>
                </c:pt>
                <c:pt idx="685">
                  <c:v>15.8294</c:v>
                </c:pt>
                <c:pt idx="686">
                  <c:v>15.780799999999999</c:v>
                </c:pt>
                <c:pt idx="687">
                  <c:v>15.887700000000001</c:v>
                </c:pt>
                <c:pt idx="688">
                  <c:v>15.9946</c:v>
                </c:pt>
                <c:pt idx="689">
                  <c:v>16.072299999999998</c:v>
                </c:pt>
                <c:pt idx="690">
                  <c:v>16.0335</c:v>
                </c:pt>
                <c:pt idx="691">
                  <c:v>15.975199999999999</c:v>
                </c:pt>
                <c:pt idx="692">
                  <c:v>16.082100000000001</c:v>
                </c:pt>
                <c:pt idx="693">
                  <c:v>16.091799999999999</c:v>
                </c:pt>
                <c:pt idx="694">
                  <c:v>16.324999999999999</c:v>
                </c:pt>
                <c:pt idx="695">
                  <c:v>16.257000000000001</c:v>
                </c:pt>
                <c:pt idx="696">
                  <c:v>16.1404</c:v>
                </c:pt>
                <c:pt idx="697">
                  <c:v>16.159800000000001</c:v>
                </c:pt>
                <c:pt idx="698">
                  <c:v>16.480499999999999</c:v>
                </c:pt>
                <c:pt idx="699">
                  <c:v>16.587399999999999</c:v>
                </c:pt>
                <c:pt idx="700">
                  <c:v>16.791399999999999</c:v>
                </c:pt>
                <c:pt idx="701">
                  <c:v>16.927499999999998</c:v>
                </c:pt>
                <c:pt idx="702">
                  <c:v>16.859400000000001</c:v>
                </c:pt>
                <c:pt idx="703">
                  <c:v>17.063500000000001</c:v>
                </c:pt>
                <c:pt idx="704">
                  <c:v>16.694299999999998</c:v>
                </c:pt>
                <c:pt idx="705">
                  <c:v>16.937200000000001</c:v>
                </c:pt>
                <c:pt idx="706">
                  <c:v>16.665099999999999</c:v>
                </c:pt>
                <c:pt idx="707">
                  <c:v>16.4222</c:v>
                </c:pt>
                <c:pt idx="708">
                  <c:v>16.5291</c:v>
                </c:pt>
                <c:pt idx="709">
                  <c:v>16.4513</c:v>
                </c:pt>
                <c:pt idx="710">
                  <c:v>16.801100000000002</c:v>
                </c:pt>
                <c:pt idx="711">
                  <c:v>16.781700000000001</c:v>
                </c:pt>
                <c:pt idx="712">
                  <c:v>17.014900000000001</c:v>
                </c:pt>
                <c:pt idx="713">
                  <c:v>16.937200000000001</c:v>
                </c:pt>
                <c:pt idx="714">
                  <c:v>16.713699999999999</c:v>
                </c:pt>
                <c:pt idx="715">
                  <c:v>17.0732</c:v>
                </c:pt>
                <c:pt idx="716">
                  <c:v>17.481400000000001</c:v>
                </c:pt>
                <c:pt idx="717">
                  <c:v>17.374500000000001</c:v>
                </c:pt>
                <c:pt idx="718">
                  <c:v>16.908000000000001</c:v>
                </c:pt>
                <c:pt idx="719">
                  <c:v>17.316199999999998</c:v>
                </c:pt>
                <c:pt idx="720">
                  <c:v>17.209299999999999</c:v>
                </c:pt>
                <c:pt idx="721">
                  <c:v>17.316199999999998</c:v>
                </c:pt>
                <c:pt idx="722">
                  <c:v>16.6845</c:v>
                </c:pt>
                <c:pt idx="723">
                  <c:v>16.878900000000002</c:v>
                </c:pt>
                <c:pt idx="724">
                  <c:v>16.937200000000001</c:v>
                </c:pt>
                <c:pt idx="725">
                  <c:v>17.034400000000002</c:v>
                </c:pt>
                <c:pt idx="726">
                  <c:v>17.063500000000001</c:v>
                </c:pt>
                <c:pt idx="727">
                  <c:v>17.160699999999999</c:v>
                </c:pt>
                <c:pt idx="728">
                  <c:v>17.248100000000001</c:v>
                </c:pt>
                <c:pt idx="729">
                  <c:v>17.335599999999999</c:v>
                </c:pt>
                <c:pt idx="730">
                  <c:v>17.1218</c:v>
                </c:pt>
                <c:pt idx="731">
                  <c:v>17.160699999999999</c:v>
                </c:pt>
                <c:pt idx="732">
                  <c:v>17.3842</c:v>
                </c:pt>
                <c:pt idx="733">
                  <c:v>17.704799999999999</c:v>
                </c:pt>
                <c:pt idx="734">
                  <c:v>17.792300000000001</c:v>
                </c:pt>
                <c:pt idx="735">
                  <c:v>17.753399999999999</c:v>
                </c:pt>
                <c:pt idx="736">
                  <c:v>17.267600000000002</c:v>
                </c:pt>
                <c:pt idx="737">
                  <c:v>17.345300000000002</c:v>
                </c:pt>
                <c:pt idx="738">
                  <c:v>17.1996</c:v>
                </c:pt>
                <c:pt idx="739">
                  <c:v>17.286999999999999</c:v>
                </c:pt>
                <c:pt idx="740">
                  <c:v>17.666</c:v>
                </c:pt>
                <c:pt idx="741">
                  <c:v>18.093499999999999</c:v>
                </c:pt>
                <c:pt idx="742">
                  <c:v>18.559999999999999</c:v>
                </c:pt>
                <c:pt idx="743">
                  <c:v>18.229600000000001</c:v>
                </c:pt>
                <c:pt idx="744">
                  <c:v>18.181000000000001</c:v>
                </c:pt>
                <c:pt idx="745">
                  <c:v>18.628</c:v>
                </c:pt>
                <c:pt idx="746">
                  <c:v>18.9389</c:v>
                </c:pt>
                <c:pt idx="747">
                  <c:v>18.8612</c:v>
                </c:pt>
                <c:pt idx="748">
                  <c:v>18.8612</c:v>
                </c:pt>
                <c:pt idx="749">
                  <c:v>18.948699999999999</c:v>
                </c:pt>
                <c:pt idx="750">
                  <c:v>18.7057</c:v>
                </c:pt>
                <c:pt idx="751">
                  <c:v>19.074999999999999</c:v>
                </c:pt>
                <c:pt idx="752">
                  <c:v>19.007000000000001</c:v>
                </c:pt>
                <c:pt idx="753">
                  <c:v>19.074999999999999</c:v>
                </c:pt>
                <c:pt idx="754">
                  <c:v>18.919499999999999</c:v>
                </c:pt>
                <c:pt idx="755">
                  <c:v>18.851500000000001</c:v>
                </c:pt>
                <c:pt idx="756">
                  <c:v>18.628</c:v>
                </c:pt>
                <c:pt idx="757">
                  <c:v>18.355899999999998</c:v>
                </c:pt>
                <c:pt idx="758">
                  <c:v>18.793199999999999</c:v>
                </c:pt>
                <c:pt idx="759">
                  <c:v>18.676600000000001</c:v>
                </c:pt>
                <c:pt idx="760">
                  <c:v>18.6571</c:v>
                </c:pt>
                <c:pt idx="761">
                  <c:v>18.773700000000002</c:v>
                </c:pt>
                <c:pt idx="762">
                  <c:v>20.085599999999999</c:v>
                </c:pt>
                <c:pt idx="763">
                  <c:v>20.931000000000001</c:v>
                </c:pt>
                <c:pt idx="764">
                  <c:v>20.901800000000001</c:v>
                </c:pt>
                <c:pt idx="765">
                  <c:v>21.494599999999998</c:v>
                </c:pt>
                <c:pt idx="766">
                  <c:v>21.7667</c:v>
                </c:pt>
                <c:pt idx="767">
                  <c:v>21.854099999999999</c:v>
                </c:pt>
                <c:pt idx="768">
                  <c:v>21.786100000000001</c:v>
                </c:pt>
                <c:pt idx="769">
                  <c:v>21.513999999999999</c:v>
                </c:pt>
                <c:pt idx="770">
                  <c:v>21.659800000000001</c:v>
                </c:pt>
                <c:pt idx="771">
                  <c:v>22.194199999999999</c:v>
                </c:pt>
                <c:pt idx="772">
                  <c:v>22.2622</c:v>
                </c:pt>
                <c:pt idx="773">
                  <c:v>22.1554</c:v>
                </c:pt>
                <c:pt idx="774">
                  <c:v>22.145600000000002</c:v>
                </c:pt>
                <c:pt idx="775">
                  <c:v>22.087299999999999</c:v>
                </c:pt>
                <c:pt idx="776">
                  <c:v>22.505199999999999</c:v>
                </c:pt>
                <c:pt idx="777">
                  <c:v>22.505199999999999</c:v>
                </c:pt>
                <c:pt idx="778">
                  <c:v>22.6023</c:v>
                </c:pt>
                <c:pt idx="779">
                  <c:v>22.320499999999999</c:v>
                </c:pt>
                <c:pt idx="780">
                  <c:v>22.34</c:v>
                </c:pt>
                <c:pt idx="781">
                  <c:v>21.756900000000002</c:v>
                </c:pt>
                <c:pt idx="782">
                  <c:v>21.9513</c:v>
                </c:pt>
                <c:pt idx="783">
                  <c:v>22.437200000000001</c:v>
                </c:pt>
                <c:pt idx="784">
                  <c:v>21.970700000000001</c:v>
                </c:pt>
                <c:pt idx="785">
                  <c:v>22.213699999999999</c:v>
                </c:pt>
                <c:pt idx="786">
                  <c:v>22.097000000000001</c:v>
                </c:pt>
                <c:pt idx="787">
                  <c:v>22.281700000000001</c:v>
                </c:pt>
                <c:pt idx="788">
                  <c:v>21.756900000000002</c:v>
                </c:pt>
                <c:pt idx="789">
                  <c:v>21.465399999999999</c:v>
                </c:pt>
                <c:pt idx="790">
                  <c:v>21.475100000000001</c:v>
                </c:pt>
                <c:pt idx="791">
                  <c:v>21.426600000000001</c:v>
                </c:pt>
                <c:pt idx="792">
                  <c:v>21.552900000000001</c:v>
                </c:pt>
                <c:pt idx="793">
                  <c:v>22.087299999999999</c:v>
                </c:pt>
                <c:pt idx="794">
                  <c:v>22.2331</c:v>
                </c:pt>
                <c:pt idx="795">
                  <c:v>22.2622</c:v>
                </c:pt>
                <c:pt idx="796">
                  <c:v>22.213699999999999</c:v>
                </c:pt>
                <c:pt idx="797">
                  <c:v>22.553799999999999</c:v>
                </c:pt>
                <c:pt idx="798">
                  <c:v>22.427399999999999</c:v>
                </c:pt>
                <c:pt idx="799">
                  <c:v>22.058199999999999</c:v>
                </c:pt>
                <c:pt idx="800">
                  <c:v>22.213699999999999</c:v>
                </c:pt>
                <c:pt idx="801">
                  <c:v>22.427399999999999</c:v>
                </c:pt>
                <c:pt idx="802">
                  <c:v>22.553799999999999</c:v>
                </c:pt>
                <c:pt idx="803">
                  <c:v>22.553799999999999</c:v>
                </c:pt>
                <c:pt idx="804">
                  <c:v>21.990200000000002</c:v>
                </c:pt>
                <c:pt idx="805">
                  <c:v>21.960999999999999</c:v>
                </c:pt>
                <c:pt idx="806">
                  <c:v>21.669499999999999</c:v>
                </c:pt>
                <c:pt idx="807">
                  <c:v>21.669499999999999</c:v>
                </c:pt>
                <c:pt idx="808">
                  <c:v>21.387699999999999</c:v>
                </c:pt>
                <c:pt idx="809">
                  <c:v>21.4557</c:v>
                </c:pt>
                <c:pt idx="810">
                  <c:v>21.902699999999999</c:v>
                </c:pt>
                <c:pt idx="811">
                  <c:v>21.902699999999999</c:v>
                </c:pt>
                <c:pt idx="812">
                  <c:v>21.902699999999999</c:v>
                </c:pt>
                <c:pt idx="813">
                  <c:v>21.902699999999999</c:v>
                </c:pt>
                <c:pt idx="814">
                  <c:v>21.8736</c:v>
                </c:pt>
                <c:pt idx="815">
                  <c:v>21.591799999999999</c:v>
                </c:pt>
                <c:pt idx="816">
                  <c:v>21.591799999999999</c:v>
                </c:pt>
                <c:pt idx="817">
                  <c:v>21.591799999999999</c:v>
                </c:pt>
                <c:pt idx="818">
                  <c:v>21.358499999999999</c:v>
                </c:pt>
                <c:pt idx="819">
                  <c:v>20.931000000000001</c:v>
                </c:pt>
                <c:pt idx="820">
                  <c:v>20.8047</c:v>
                </c:pt>
                <c:pt idx="821">
                  <c:v>21.572299999999998</c:v>
                </c:pt>
                <c:pt idx="822">
                  <c:v>21.931899999999999</c:v>
                </c:pt>
                <c:pt idx="823">
                  <c:v>22.009599999999999</c:v>
                </c:pt>
                <c:pt idx="824">
                  <c:v>22.135899999999999</c:v>
                </c:pt>
                <c:pt idx="825">
                  <c:v>21.698599999999999</c:v>
                </c:pt>
                <c:pt idx="826">
                  <c:v>21.6403</c:v>
                </c:pt>
                <c:pt idx="827">
                  <c:v>21.2225</c:v>
                </c:pt>
                <c:pt idx="828">
                  <c:v>21.0379</c:v>
                </c:pt>
                <c:pt idx="829">
                  <c:v>20.9407</c:v>
                </c:pt>
                <c:pt idx="830">
                  <c:v>20.921299999999999</c:v>
                </c:pt>
                <c:pt idx="831">
                  <c:v>19.4831</c:v>
                </c:pt>
                <c:pt idx="832">
                  <c:v>19.5608</c:v>
                </c:pt>
                <c:pt idx="833">
                  <c:v>18.462800000000001</c:v>
                </c:pt>
                <c:pt idx="834">
                  <c:v>18.8612</c:v>
                </c:pt>
                <c:pt idx="835">
                  <c:v>19.1236</c:v>
                </c:pt>
                <c:pt idx="836">
                  <c:v>18.744599999999998</c:v>
                </c:pt>
                <c:pt idx="837">
                  <c:v>19.259599999999999</c:v>
                </c:pt>
                <c:pt idx="838">
                  <c:v>18.365600000000001</c:v>
                </c:pt>
                <c:pt idx="839">
                  <c:v>18.7835</c:v>
                </c:pt>
                <c:pt idx="840">
                  <c:v>18.521100000000001</c:v>
                </c:pt>
                <c:pt idx="841">
                  <c:v>19.143000000000001</c:v>
                </c:pt>
                <c:pt idx="842">
                  <c:v>18.725200000000001</c:v>
                </c:pt>
                <c:pt idx="843">
                  <c:v>18.5794</c:v>
                </c:pt>
                <c:pt idx="844">
                  <c:v>18.4725</c:v>
                </c:pt>
                <c:pt idx="845">
                  <c:v>18.2684</c:v>
                </c:pt>
                <c:pt idx="846">
                  <c:v>18.7349</c:v>
                </c:pt>
                <c:pt idx="847">
                  <c:v>19.026399999999999</c:v>
                </c:pt>
                <c:pt idx="848">
                  <c:v>18.2879</c:v>
                </c:pt>
                <c:pt idx="849">
                  <c:v>17.8506</c:v>
                </c:pt>
                <c:pt idx="850">
                  <c:v>18.132400000000001</c:v>
                </c:pt>
                <c:pt idx="851">
                  <c:v>17.889500000000002</c:v>
                </c:pt>
                <c:pt idx="852">
                  <c:v>17.7437</c:v>
                </c:pt>
                <c:pt idx="853">
                  <c:v>17.666</c:v>
                </c:pt>
                <c:pt idx="854">
                  <c:v>17.976900000000001</c:v>
                </c:pt>
                <c:pt idx="855">
                  <c:v>18.0061</c:v>
                </c:pt>
                <c:pt idx="856">
                  <c:v>17.860299999999999</c:v>
                </c:pt>
                <c:pt idx="857">
                  <c:v>17.811699999999998</c:v>
                </c:pt>
                <c:pt idx="858">
                  <c:v>17.403600000000001</c:v>
                </c:pt>
                <c:pt idx="859">
                  <c:v>17.802</c:v>
                </c:pt>
                <c:pt idx="860">
                  <c:v>17.559100000000001</c:v>
                </c:pt>
                <c:pt idx="861">
                  <c:v>17.3842</c:v>
                </c:pt>
                <c:pt idx="862">
                  <c:v>17.3842</c:v>
                </c:pt>
                <c:pt idx="863">
                  <c:v>17.3842</c:v>
                </c:pt>
                <c:pt idx="864">
                  <c:v>18.122699999999998</c:v>
                </c:pt>
                <c:pt idx="865">
                  <c:v>17.9575</c:v>
                </c:pt>
                <c:pt idx="866">
                  <c:v>18.142099999999999</c:v>
                </c:pt>
                <c:pt idx="867">
                  <c:v>18.015799999999999</c:v>
                </c:pt>
                <c:pt idx="868">
                  <c:v>17.685400000000001</c:v>
                </c:pt>
                <c:pt idx="869">
                  <c:v>18.385100000000001</c:v>
                </c:pt>
                <c:pt idx="870">
                  <c:v>18.521100000000001</c:v>
                </c:pt>
                <c:pt idx="871">
                  <c:v>18.676600000000001</c:v>
                </c:pt>
                <c:pt idx="872">
                  <c:v>18.987500000000001</c:v>
                </c:pt>
                <c:pt idx="873">
                  <c:v>18.569700000000001</c:v>
                </c:pt>
                <c:pt idx="874">
                  <c:v>18.559999999999999</c:v>
                </c:pt>
                <c:pt idx="875">
                  <c:v>18.5017</c:v>
                </c:pt>
                <c:pt idx="876">
                  <c:v>17.976900000000001</c:v>
                </c:pt>
                <c:pt idx="877">
                  <c:v>17.831199999999999</c:v>
                </c:pt>
                <c:pt idx="878">
                  <c:v>18.074100000000001</c:v>
                </c:pt>
                <c:pt idx="879">
                  <c:v>18.355899999999998</c:v>
                </c:pt>
                <c:pt idx="880">
                  <c:v>18.045000000000002</c:v>
                </c:pt>
                <c:pt idx="881">
                  <c:v>18.453099999999999</c:v>
                </c:pt>
                <c:pt idx="882">
                  <c:v>18.248999999999999</c:v>
                </c:pt>
                <c:pt idx="883">
                  <c:v>18.113</c:v>
                </c:pt>
                <c:pt idx="884">
                  <c:v>18.132400000000001</c:v>
                </c:pt>
                <c:pt idx="885">
                  <c:v>17.938099999999999</c:v>
                </c:pt>
                <c:pt idx="886">
                  <c:v>18.171299999999999</c:v>
                </c:pt>
                <c:pt idx="887">
                  <c:v>18.229600000000001</c:v>
                </c:pt>
                <c:pt idx="888">
                  <c:v>18.045000000000002</c:v>
                </c:pt>
                <c:pt idx="889">
                  <c:v>18.045000000000002</c:v>
                </c:pt>
                <c:pt idx="890">
                  <c:v>18.686299999999999</c:v>
                </c:pt>
                <c:pt idx="891">
                  <c:v>18.414200000000001</c:v>
                </c:pt>
                <c:pt idx="892">
                  <c:v>18.462800000000001</c:v>
                </c:pt>
                <c:pt idx="893">
                  <c:v>18.608599999999999</c:v>
                </c:pt>
                <c:pt idx="894">
                  <c:v>18.841799999999999</c:v>
                </c:pt>
                <c:pt idx="895">
                  <c:v>18.773700000000002</c:v>
                </c:pt>
                <c:pt idx="896">
                  <c:v>18.676600000000001</c:v>
                </c:pt>
                <c:pt idx="897">
                  <c:v>18.521100000000001</c:v>
                </c:pt>
                <c:pt idx="898">
                  <c:v>18.1907</c:v>
                </c:pt>
                <c:pt idx="899">
                  <c:v>17.967199999999998</c:v>
                </c:pt>
                <c:pt idx="900">
                  <c:v>18.122699999999998</c:v>
                </c:pt>
                <c:pt idx="901">
                  <c:v>17.831199999999999</c:v>
                </c:pt>
                <c:pt idx="902">
                  <c:v>17.938099999999999</c:v>
                </c:pt>
                <c:pt idx="903">
                  <c:v>17.6465</c:v>
                </c:pt>
                <c:pt idx="904">
                  <c:v>17.889500000000002</c:v>
                </c:pt>
                <c:pt idx="905">
                  <c:v>17.9283</c:v>
                </c:pt>
                <c:pt idx="906">
                  <c:v>17.500800000000002</c:v>
                </c:pt>
                <c:pt idx="907">
                  <c:v>17.675699999999999</c:v>
                </c:pt>
                <c:pt idx="908">
                  <c:v>17.4619</c:v>
                </c:pt>
                <c:pt idx="909">
                  <c:v>17.092700000000001</c:v>
                </c:pt>
                <c:pt idx="910">
                  <c:v>16.946899999999999</c:v>
                </c:pt>
                <c:pt idx="911">
                  <c:v>16.8886</c:v>
                </c:pt>
                <c:pt idx="912">
                  <c:v>16.898299999999999</c:v>
                </c:pt>
                <c:pt idx="913">
                  <c:v>17.209299999999999</c:v>
                </c:pt>
                <c:pt idx="914">
                  <c:v>17.393899999999999</c:v>
                </c:pt>
                <c:pt idx="915">
                  <c:v>17.1218</c:v>
                </c:pt>
                <c:pt idx="916">
                  <c:v>16.587399999999999</c:v>
                </c:pt>
                <c:pt idx="917">
                  <c:v>16.694299999999998</c:v>
                </c:pt>
                <c:pt idx="918">
                  <c:v>16.3736</c:v>
                </c:pt>
                <c:pt idx="919">
                  <c:v>16.286100000000001</c:v>
                </c:pt>
                <c:pt idx="920">
                  <c:v>16.402699999999999</c:v>
                </c:pt>
                <c:pt idx="921">
                  <c:v>16.363900000000001</c:v>
                </c:pt>
                <c:pt idx="922">
                  <c:v>16.742799999999999</c:v>
                </c:pt>
                <c:pt idx="923">
                  <c:v>17.0441</c:v>
                </c:pt>
                <c:pt idx="924">
                  <c:v>16.781700000000001</c:v>
                </c:pt>
                <c:pt idx="925">
                  <c:v>16.908000000000001</c:v>
                </c:pt>
                <c:pt idx="926">
                  <c:v>17.005199999999999</c:v>
                </c:pt>
                <c:pt idx="927">
                  <c:v>17.238399999999999</c:v>
                </c:pt>
                <c:pt idx="928">
                  <c:v>16.985800000000001</c:v>
                </c:pt>
                <c:pt idx="929">
                  <c:v>16.626200000000001</c:v>
                </c:pt>
                <c:pt idx="930">
                  <c:v>16.6845</c:v>
                </c:pt>
                <c:pt idx="931">
                  <c:v>16.470800000000001</c:v>
                </c:pt>
                <c:pt idx="932">
                  <c:v>16.6068</c:v>
                </c:pt>
                <c:pt idx="933">
                  <c:v>16.801100000000002</c:v>
                </c:pt>
                <c:pt idx="934">
                  <c:v>16.9177</c:v>
                </c:pt>
                <c:pt idx="935">
                  <c:v>16.791399999999999</c:v>
                </c:pt>
                <c:pt idx="936">
                  <c:v>15.858599999999999</c:v>
                </c:pt>
                <c:pt idx="937">
                  <c:v>15.9655</c:v>
                </c:pt>
                <c:pt idx="938">
                  <c:v>15.8489</c:v>
                </c:pt>
                <c:pt idx="939">
                  <c:v>15.664199999999999</c:v>
                </c:pt>
                <c:pt idx="940">
                  <c:v>15.5379</c:v>
                </c:pt>
                <c:pt idx="941">
                  <c:v>15.9849</c:v>
                </c:pt>
                <c:pt idx="942">
                  <c:v>16.189</c:v>
                </c:pt>
                <c:pt idx="943">
                  <c:v>16.257000000000001</c:v>
                </c:pt>
                <c:pt idx="944">
                  <c:v>16.072299999999998</c:v>
                </c:pt>
                <c:pt idx="945">
                  <c:v>16.043199999999999</c:v>
                </c:pt>
                <c:pt idx="946">
                  <c:v>16.334700000000002</c:v>
                </c:pt>
                <c:pt idx="947">
                  <c:v>16.354099999999999</c:v>
                </c:pt>
                <c:pt idx="948">
                  <c:v>16.052900000000001</c:v>
                </c:pt>
                <c:pt idx="949">
                  <c:v>16.130700000000001</c:v>
                </c:pt>
                <c:pt idx="950">
                  <c:v>16.383299999999998</c:v>
                </c:pt>
                <c:pt idx="951">
                  <c:v>16.237500000000001</c:v>
                </c:pt>
                <c:pt idx="952">
                  <c:v>16.072299999999998</c:v>
                </c:pt>
                <c:pt idx="953">
                  <c:v>16.1112</c:v>
                </c:pt>
                <c:pt idx="954">
                  <c:v>16.227799999999998</c:v>
                </c:pt>
                <c:pt idx="955">
                  <c:v>15.8683</c:v>
                </c:pt>
                <c:pt idx="956">
                  <c:v>16.043199999999999</c:v>
                </c:pt>
                <c:pt idx="957">
                  <c:v>15.8391</c:v>
                </c:pt>
                <c:pt idx="958">
                  <c:v>16.101500000000001</c:v>
                </c:pt>
                <c:pt idx="959">
                  <c:v>15.9849</c:v>
                </c:pt>
                <c:pt idx="960">
                  <c:v>15.9946</c:v>
                </c:pt>
                <c:pt idx="961">
                  <c:v>16.227799999999998</c:v>
                </c:pt>
                <c:pt idx="962">
                  <c:v>16.441600000000001</c:v>
                </c:pt>
                <c:pt idx="963">
                  <c:v>16.431899999999999</c:v>
                </c:pt>
                <c:pt idx="964">
                  <c:v>16.470800000000001</c:v>
                </c:pt>
                <c:pt idx="965">
                  <c:v>16.752600000000001</c:v>
                </c:pt>
                <c:pt idx="966">
                  <c:v>16.830300000000001</c:v>
                </c:pt>
                <c:pt idx="967">
                  <c:v>16.470800000000001</c:v>
                </c:pt>
                <c:pt idx="968">
                  <c:v>16.0335</c:v>
                </c:pt>
                <c:pt idx="969">
                  <c:v>16.4999</c:v>
                </c:pt>
                <c:pt idx="970">
                  <c:v>16.4222</c:v>
                </c:pt>
                <c:pt idx="971">
                  <c:v>16.412500000000001</c:v>
                </c:pt>
                <c:pt idx="972">
                  <c:v>16.519300000000001</c:v>
                </c:pt>
                <c:pt idx="973">
                  <c:v>16.937200000000001</c:v>
                </c:pt>
                <c:pt idx="974">
                  <c:v>16.3736</c:v>
                </c:pt>
                <c:pt idx="975">
                  <c:v>16.402699999999999</c:v>
                </c:pt>
                <c:pt idx="976">
                  <c:v>16.354099999999999</c:v>
                </c:pt>
                <c:pt idx="977">
                  <c:v>16.470800000000001</c:v>
                </c:pt>
                <c:pt idx="978">
                  <c:v>17.442499999999999</c:v>
                </c:pt>
                <c:pt idx="979">
                  <c:v>17.1996</c:v>
                </c:pt>
                <c:pt idx="980">
                  <c:v>16.694299999999998</c:v>
                </c:pt>
                <c:pt idx="981">
                  <c:v>16.072299999999998</c:v>
                </c:pt>
                <c:pt idx="982">
                  <c:v>16.704000000000001</c:v>
                </c:pt>
                <c:pt idx="983">
                  <c:v>16.6845</c:v>
                </c:pt>
                <c:pt idx="984">
                  <c:v>16.324999999999999</c:v>
                </c:pt>
                <c:pt idx="985">
                  <c:v>16.315300000000001</c:v>
                </c:pt>
                <c:pt idx="986">
                  <c:v>16.6554</c:v>
                </c:pt>
                <c:pt idx="987">
                  <c:v>16.538799999999998</c:v>
                </c:pt>
                <c:pt idx="988">
                  <c:v>16.859400000000001</c:v>
                </c:pt>
                <c:pt idx="989">
                  <c:v>15.9169</c:v>
                </c:pt>
                <c:pt idx="990">
                  <c:v>16.198699999999999</c:v>
                </c:pt>
                <c:pt idx="991">
                  <c:v>15.2658</c:v>
                </c:pt>
                <c:pt idx="992">
                  <c:v>14.741099999999999</c:v>
                </c:pt>
                <c:pt idx="993">
                  <c:v>13.4001</c:v>
                </c:pt>
                <c:pt idx="994">
                  <c:v>14.6828</c:v>
                </c:pt>
                <c:pt idx="995">
                  <c:v>15.2852</c:v>
                </c:pt>
                <c:pt idx="996">
                  <c:v>14.692500000000001</c:v>
                </c:pt>
                <c:pt idx="997">
                  <c:v>14.1678</c:v>
                </c:pt>
                <c:pt idx="998">
                  <c:v>14.9063</c:v>
                </c:pt>
                <c:pt idx="999">
                  <c:v>15.4504</c:v>
                </c:pt>
                <c:pt idx="1000">
                  <c:v>15.1881</c:v>
                </c:pt>
                <c:pt idx="1001">
                  <c:v>13.847099999999999</c:v>
                </c:pt>
                <c:pt idx="1002">
                  <c:v>13.6236</c:v>
                </c:pt>
                <c:pt idx="1003">
                  <c:v>13.108599999999999</c:v>
                </c:pt>
                <c:pt idx="1004">
                  <c:v>12.5741</c:v>
                </c:pt>
                <c:pt idx="1005">
                  <c:v>12.370100000000001</c:v>
                </c:pt>
                <c:pt idx="1006">
                  <c:v>13.7013</c:v>
                </c:pt>
                <c:pt idx="1007">
                  <c:v>13.759600000000001</c:v>
                </c:pt>
                <c:pt idx="1008">
                  <c:v>14.0123</c:v>
                </c:pt>
                <c:pt idx="1009">
                  <c:v>14.187200000000001</c:v>
                </c:pt>
                <c:pt idx="1010">
                  <c:v>15.013199999999999</c:v>
                </c:pt>
                <c:pt idx="1011">
                  <c:v>15.1006</c:v>
                </c:pt>
                <c:pt idx="1012">
                  <c:v>14.274699999999999</c:v>
                </c:pt>
                <c:pt idx="1013">
                  <c:v>14.6342</c:v>
                </c:pt>
                <c:pt idx="1014">
                  <c:v>14.770200000000001</c:v>
                </c:pt>
                <c:pt idx="1015">
                  <c:v>14.7216</c:v>
                </c:pt>
                <c:pt idx="1016">
                  <c:v>14.09</c:v>
                </c:pt>
                <c:pt idx="1017">
                  <c:v>14.313499999999999</c:v>
                </c:pt>
                <c:pt idx="1018">
                  <c:v>14.6731</c:v>
                </c:pt>
                <c:pt idx="1019">
                  <c:v>14.235799999999999</c:v>
                </c:pt>
                <c:pt idx="1020">
                  <c:v>14.4496</c:v>
                </c:pt>
                <c:pt idx="1021">
                  <c:v>14.264900000000001</c:v>
                </c:pt>
                <c:pt idx="1022">
                  <c:v>14.2941</c:v>
                </c:pt>
                <c:pt idx="1023">
                  <c:v>13.963699999999999</c:v>
                </c:pt>
                <c:pt idx="1024">
                  <c:v>14.925700000000001</c:v>
                </c:pt>
                <c:pt idx="1025">
                  <c:v>15.120100000000001</c:v>
                </c:pt>
                <c:pt idx="1026">
                  <c:v>15.120100000000001</c:v>
                </c:pt>
                <c:pt idx="1027">
                  <c:v>15.2464</c:v>
                </c:pt>
                <c:pt idx="1028">
                  <c:v>15.430999999999999</c:v>
                </c:pt>
                <c:pt idx="1029">
                  <c:v>15.0715</c:v>
                </c:pt>
                <c:pt idx="1030">
                  <c:v>15.3727</c:v>
                </c:pt>
                <c:pt idx="1031">
                  <c:v>15.547599999999999</c:v>
                </c:pt>
                <c:pt idx="1032">
                  <c:v>15.5185</c:v>
                </c:pt>
                <c:pt idx="1033">
                  <c:v>15.0229</c:v>
                </c:pt>
                <c:pt idx="1034">
                  <c:v>15.6351</c:v>
                </c:pt>
                <c:pt idx="1035">
                  <c:v>15.7614</c:v>
                </c:pt>
                <c:pt idx="1036">
                  <c:v>15.742000000000001</c:v>
                </c:pt>
                <c:pt idx="1037">
                  <c:v>15.7905</c:v>
                </c:pt>
                <c:pt idx="1038">
                  <c:v>15.5185</c:v>
                </c:pt>
                <c:pt idx="1039">
                  <c:v>15.586499999999999</c:v>
                </c:pt>
                <c:pt idx="1040">
                  <c:v>15.7614</c:v>
                </c:pt>
                <c:pt idx="1041">
                  <c:v>15.887700000000001</c:v>
                </c:pt>
                <c:pt idx="1042">
                  <c:v>15.858599999999999</c:v>
                </c:pt>
                <c:pt idx="1043">
                  <c:v>15.6448</c:v>
                </c:pt>
                <c:pt idx="1044">
                  <c:v>15.4213</c:v>
                </c:pt>
                <c:pt idx="1045">
                  <c:v>15.3338</c:v>
                </c:pt>
                <c:pt idx="1046">
                  <c:v>15.3338</c:v>
                </c:pt>
                <c:pt idx="1047">
                  <c:v>15.3338</c:v>
                </c:pt>
                <c:pt idx="1048">
                  <c:v>15.3338</c:v>
                </c:pt>
                <c:pt idx="1049">
                  <c:v>15.2075</c:v>
                </c:pt>
                <c:pt idx="1050">
                  <c:v>15.401899999999999</c:v>
                </c:pt>
                <c:pt idx="1051">
                  <c:v>15.401899999999999</c:v>
                </c:pt>
                <c:pt idx="1052">
                  <c:v>15.401899999999999</c:v>
                </c:pt>
                <c:pt idx="1053">
                  <c:v>15.8294</c:v>
                </c:pt>
                <c:pt idx="1054">
                  <c:v>15.9557</c:v>
                </c:pt>
                <c:pt idx="1055">
                  <c:v>15.9072</c:v>
                </c:pt>
                <c:pt idx="1056">
                  <c:v>15.6837</c:v>
                </c:pt>
                <c:pt idx="1057">
                  <c:v>15.625400000000001</c:v>
                </c:pt>
                <c:pt idx="1058">
                  <c:v>15.547599999999999</c:v>
                </c:pt>
                <c:pt idx="1059">
                  <c:v>15.401899999999999</c:v>
                </c:pt>
                <c:pt idx="1060">
                  <c:v>15.1686</c:v>
                </c:pt>
                <c:pt idx="1061">
                  <c:v>14.6633</c:v>
                </c:pt>
                <c:pt idx="1062">
                  <c:v>14.4884</c:v>
                </c:pt>
                <c:pt idx="1063">
                  <c:v>14.575900000000001</c:v>
                </c:pt>
                <c:pt idx="1064">
                  <c:v>14.605</c:v>
                </c:pt>
                <c:pt idx="1065">
                  <c:v>14.507899999999999</c:v>
                </c:pt>
                <c:pt idx="1066">
                  <c:v>14.352399999999999</c:v>
                </c:pt>
                <c:pt idx="1067">
                  <c:v>14.148300000000001</c:v>
                </c:pt>
                <c:pt idx="1068">
                  <c:v>14.2552</c:v>
                </c:pt>
                <c:pt idx="1069">
                  <c:v>14.342700000000001</c:v>
                </c:pt>
                <c:pt idx="1070">
                  <c:v>13.915100000000001</c:v>
                </c:pt>
                <c:pt idx="1071">
                  <c:v>14.1678</c:v>
                </c:pt>
                <c:pt idx="1072">
                  <c:v>13.643000000000001</c:v>
                </c:pt>
                <c:pt idx="1073">
                  <c:v>13.536099999999999</c:v>
                </c:pt>
                <c:pt idx="1074">
                  <c:v>13.4293</c:v>
                </c:pt>
                <c:pt idx="1075">
                  <c:v>13.7499</c:v>
                </c:pt>
                <c:pt idx="1076">
                  <c:v>13.992900000000001</c:v>
                </c:pt>
                <c:pt idx="1077">
                  <c:v>14.031700000000001</c:v>
                </c:pt>
                <c:pt idx="1078">
                  <c:v>14.313499999999999</c:v>
                </c:pt>
                <c:pt idx="1079">
                  <c:v>14.303800000000001</c:v>
                </c:pt>
                <c:pt idx="1080">
                  <c:v>13.992900000000001</c:v>
                </c:pt>
                <c:pt idx="1081">
                  <c:v>13.924799999999999</c:v>
                </c:pt>
                <c:pt idx="1082">
                  <c:v>13.681900000000001</c:v>
                </c:pt>
                <c:pt idx="1083">
                  <c:v>14.080299999999999</c:v>
                </c:pt>
                <c:pt idx="1084">
                  <c:v>13.9054</c:v>
                </c:pt>
                <c:pt idx="1085">
                  <c:v>13.681900000000001</c:v>
                </c:pt>
                <c:pt idx="1086">
                  <c:v>13.5847</c:v>
                </c:pt>
                <c:pt idx="1087">
                  <c:v>13.497299999999999</c:v>
                </c:pt>
                <c:pt idx="1088">
                  <c:v>13.302899999999999</c:v>
                </c:pt>
                <c:pt idx="1089">
                  <c:v>13.458399999999999</c:v>
                </c:pt>
                <c:pt idx="1090">
                  <c:v>13.526400000000001</c:v>
                </c:pt>
                <c:pt idx="1091">
                  <c:v>13.5847</c:v>
                </c:pt>
                <c:pt idx="1092">
                  <c:v>14.381500000000001</c:v>
                </c:pt>
                <c:pt idx="1093">
                  <c:v>14.2941</c:v>
                </c:pt>
                <c:pt idx="1094">
                  <c:v>14.1386</c:v>
                </c:pt>
                <c:pt idx="1095">
                  <c:v>14.226100000000001</c:v>
                </c:pt>
                <c:pt idx="1096">
                  <c:v>14.342700000000001</c:v>
                </c:pt>
                <c:pt idx="1097">
                  <c:v>14.0512</c:v>
                </c:pt>
                <c:pt idx="1098">
                  <c:v>13.9054</c:v>
                </c:pt>
                <c:pt idx="1099">
                  <c:v>13.565300000000001</c:v>
                </c:pt>
                <c:pt idx="1100">
                  <c:v>13.798500000000001</c:v>
                </c:pt>
                <c:pt idx="1101">
                  <c:v>13.847099999999999</c:v>
                </c:pt>
                <c:pt idx="1102">
                  <c:v>14.070600000000001</c:v>
                </c:pt>
                <c:pt idx="1103">
                  <c:v>14.264900000000001</c:v>
                </c:pt>
                <c:pt idx="1104">
                  <c:v>14.653600000000001</c:v>
                </c:pt>
                <c:pt idx="1105">
                  <c:v>14.731400000000001</c:v>
                </c:pt>
                <c:pt idx="1106">
                  <c:v>14.692500000000001</c:v>
                </c:pt>
                <c:pt idx="1107">
                  <c:v>14.498200000000001</c:v>
                </c:pt>
                <c:pt idx="1108">
                  <c:v>14.381500000000001</c:v>
                </c:pt>
                <c:pt idx="1109">
                  <c:v>14.6828</c:v>
                </c:pt>
                <c:pt idx="1110">
                  <c:v>14.731400000000001</c:v>
                </c:pt>
                <c:pt idx="1111">
                  <c:v>14.770200000000001</c:v>
                </c:pt>
                <c:pt idx="1112">
                  <c:v>14.8383</c:v>
                </c:pt>
                <c:pt idx="1113">
                  <c:v>14.5953</c:v>
                </c:pt>
                <c:pt idx="1114">
                  <c:v>14.3621</c:v>
                </c:pt>
                <c:pt idx="1115">
                  <c:v>14.5953</c:v>
                </c:pt>
                <c:pt idx="1116">
                  <c:v>14.6731</c:v>
                </c:pt>
                <c:pt idx="1117">
                  <c:v>14.9451</c:v>
                </c:pt>
                <c:pt idx="1118">
                  <c:v>14.741099999999999</c:v>
                </c:pt>
                <c:pt idx="1119">
                  <c:v>14.770200000000001</c:v>
                </c:pt>
                <c:pt idx="1120">
                  <c:v>14.7897</c:v>
                </c:pt>
                <c:pt idx="1121">
                  <c:v>14.6731</c:v>
                </c:pt>
                <c:pt idx="1122">
                  <c:v>14.731400000000001</c:v>
                </c:pt>
                <c:pt idx="1123">
                  <c:v>14.731400000000001</c:v>
                </c:pt>
                <c:pt idx="1124">
                  <c:v>14.731400000000001</c:v>
                </c:pt>
                <c:pt idx="1125">
                  <c:v>14.6439</c:v>
                </c:pt>
                <c:pt idx="1126">
                  <c:v>14.624499999999999</c:v>
                </c:pt>
                <c:pt idx="1127">
                  <c:v>14.8188</c:v>
                </c:pt>
                <c:pt idx="1128">
                  <c:v>15.1006</c:v>
                </c:pt>
                <c:pt idx="1129">
                  <c:v>14.770200000000001</c:v>
                </c:pt>
                <c:pt idx="1130">
                  <c:v>14.459300000000001</c:v>
                </c:pt>
                <c:pt idx="1131">
                  <c:v>14.5467</c:v>
                </c:pt>
                <c:pt idx="1132">
                  <c:v>14.507899999999999</c:v>
                </c:pt>
                <c:pt idx="1133">
                  <c:v>14.5273</c:v>
                </c:pt>
                <c:pt idx="1134">
                  <c:v>14.333</c:v>
                </c:pt>
                <c:pt idx="1135">
                  <c:v>14.2455</c:v>
                </c:pt>
                <c:pt idx="1136">
                  <c:v>14.196899999999999</c:v>
                </c:pt>
                <c:pt idx="1137">
                  <c:v>14.002599999999999</c:v>
                </c:pt>
                <c:pt idx="1138">
                  <c:v>14.303800000000001</c:v>
                </c:pt>
                <c:pt idx="1139">
                  <c:v>14.401</c:v>
                </c:pt>
                <c:pt idx="1140">
                  <c:v>14.6342</c:v>
                </c:pt>
                <c:pt idx="1141">
                  <c:v>14.7216</c:v>
                </c:pt>
                <c:pt idx="1142">
                  <c:v>14.692500000000001</c:v>
                </c:pt>
                <c:pt idx="1143">
                  <c:v>14.5953</c:v>
                </c:pt>
                <c:pt idx="1144">
                  <c:v>14.4107</c:v>
                </c:pt>
                <c:pt idx="1145">
                  <c:v>14.333</c:v>
                </c:pt>
                <c:pt idx="1146">
                  <c:v>14.235799999999999</c:v>
                </c:pt>
                <c:pt idx="1147">
                  <c:v>14.1386</c:v>
                </c:pt>
                <c:pt idx="1148">
                  <c:v>14.3232</c:v>
                </c:pt>
                <c:pt idx="1149">
                  <c:v>14.468999999999999</c:v>
                </c:pt>
                <c:pt idx="1150">
                  <c:v>14.4884</c:v>
                </c:pt>
                <c:pt idx="1151">
                  <c:v>14.4787</c:v>
                </c:pt>
                <c:pt idx="1152">
                  <c:v>14.507899999999999</c:v>
                </c:pt>
                <c:pt idx="1153">
                  <c:v>14.585599999999999</c:v>
                </c:pt>
                <c:pt idx="1154">
                  <c:v>14.6633</c:v>
                </c:pt>
                <c:pt idx="1155">
                  <c:v>14.731400000000001</c:v>
                </c:pt>
                <c:pt idx="1156">
                  <c:v>14.8383</c:v>
                </c:pt>
                <c:pt idx="1157">
                  <c:v>14.7897</c:v>
                </c:pt>
                <c:pt idx="1158">
                  <c:v>14.8674</c:v>
                </c:pt>
                <c:pt idx="1159">
                  <c:v>14.916</c:v>
                </c:pt>
                <c:pt idx="1160">
                  <c:v>14.8188</c:v>
                </c:pt>
                <c:pt idx="1161">
                  <c:v>14.7897</c:v>
                </c:pt>
                <c:pt idx="1162">
                  <c:v>14.8285</c:v>
                </c:pt>
                <c:pt idx="1163">
                  <c:v>14.770200000000001</c:v>
                </c:pt>
                <c:pt idx="1164">
                  <c:v>14.8771</c:v>
                </c:pt>
                <c:pt idx="1165">
                  <c:v>14.9549</c:v>
                </c:pt>
                <c:pt idx="1166">
                  <c:v>14.984</c:v>
                </c:pt>
                <c:pt idx="1167">
                  <c:v>15.052</c:v>
                </c:pt>
                <c:pt idx="1168">
                  <c:v>14.916</c:v>
                </c:pt>
                <c:pt idx="1169">
                  <c:v>14.9063</c:v>
                </c:pt>
                <c:pt idx="1170">
                  <c:v>14.9063</c:v>
                </c:pt>
                <c:pt idx="1171">
                  <c:v>15.0909</c:v>
                </c:pt>
                <c:pt idx="1172">
                  <c:v>15.129799999999999</c:v>
                </c:pt>
                <c:pt idx="1173">
                  <c:v>15.042299999999999</c:v>
                </c:pt>
                <c:pt idx="1174">
                  <c:v>15.197800000000001</c:v>
                </c:pt>
                <c:pt idx="1175">
                  <c:v>15.499000000000001</c:v>
                </c:pt>
                <c:pt idx="1176">
                  <c:v>15.7128</c:v>
                </c:pt>
                <c:pt idx="1177">
                  <c:v>15.708</c:v>
                </c:pt>
                <c:pt idx="1178">
                  <c:v>15.7905</c:v>
                </c:pt>
                <c:pt idx="1179">
                  <c:v>15.664199999999999</c:v>
                </c:pt>
                <c:pt idx="1180">
                  <c:v>15.858599999999999</c:v>
                </c:pt>
                <c:pt idx="1181">
                  <c:v>15.532999999999999</c:v>
                </c:pt>
                <c:pt idx="1182">
                  <c:v>15.547599999999999</c:v>
                </c:pt>
                <c:pt idx="1183">
                  <c:v>15.4504</c:v>
                </c:pt>
                <c:pt idx="1184">
                  <c:v>15.382400000000001</c:v>
                </c:pt>
                <c:pt idx="1185">
                  <c:v>15.2318</c:v>
                </c:pt>
                <c:pt idx="1186">
                  <c:v>15.353300000000001</c:v>
                </c:pt>
                <c:pt idx="1187">
                  <c:v>15.1638</c:v>
                </c:pt>
                <c:pt idx="1188">
                  <c:v>15.4407</c:v>
                </c:pt>
                <c:pt idx="1189">
                  <c:v>15.4116</c:v>
                </c:pt>
                <c:pt idx="1190">
                  <c:v>15.7128</c:v>
                </c:pt>
                <c:pt idx="1191">
                  <c:v>15.882899999999999</c:v>
                </c:pt>
                <c:pt idx="1192">
                  <c:v>16.004300000000001</c:v>
                </c:pt>
                <c:pt idx="1193">
                  <c:v>16.072299999999998</c:v>
                </c:pt>
                <c:pt idx="1194">
                  <c:v>15.9849</c:v>
                </c:pt>
                <c:pt idx="1195">
                  <c:v>16.082100000000001</c:v>
                </c:pt>
                <c:pt idx="1196">
                  <c:v>16.470800000000001</c:v>
                </c:pt>
                <c:pt idx="1197">
                  <c:v>16.558199999999999</c:v>
                </c:pt>
                <c:pt idx="1198">
                  <c:v>16.742799999999999</c:v>
                </c:pt>
                <c:pt idx="1199">
                  <c:v>16.9663</c:v>
                </c:pt>
                <c:pt idx="1200">
                  <c:v>16.980899999999998</c:v>
                </c:pt>
                <c:pt idx="1201">
                  <c:v>17.335599999999999</c:v>
                </c:pt>
                <c:pt idx="1202">
                  <c:v>16.961500000000001</c:v>
                </c:pt>
                <c:pt idx="1203">
                  <c:v>17.005199999999999</c:v>
                </c:pt>
                <c:pt idx="1204">
                  <c:v>16.976099999999999</c:v>
                </c:pt>
                <c:pt idx="1205">
                  <c:v>16.640799999999999</c:v>
                </c:pt>
                <c:pt idx="1206">
                  <c:v>16.567900000000002</c:v>
                </c:pt>
                <c:pt idx="1207">
                  <c:v>17.005199999999999</c:v>
                </c:pt>
                <c:pt idx="1208">
                  <c:v>16.8886</c:v>
                </c:pt>
                <c:pt idx="1209">
                  <c:v>16.8886</c:v>
                </c:pt>
                <c:pt idx="1210">
                  <c:v>16.903199999999998</c:v>
                </c:pt>
                <c:pt idx="1211">
                  <c:v>16.932300000000001</c:v>
                </c:pt>
                <c:pt idx="1212">
                  <c:v>16.558199999999999</c:v>
                </c:pt>
                <c:pt idx="1213">
                  <c:v>16.082100000000001</c:v>
                </c:pt>
                <c:pt idx="1214">
                  <c:v>16.257000000000001</c:v>
                </c:pt>
                <c:pt idx="1215">
                  <c:v>16.227799999999998</c:v>
                </c:pt>
                <c:pt idx="1216">
                  <c:v>16.635899999999999</c:v>
                </c:pt>
                <c:pt idx="1217">
                  <c:v>16.985800000000001</c:v>
                </c:pt>
                <c:pt idx="1218">
                  <c:v>17.0975</c:v>
                </c:pt>
                <c:pt idx="1219">
                  <c:v>17.243300000000001</c:v>
                </c:pt>
                <c:pt idx="1220">
                  <c:v>17.189800000000002</c:v>
                </c:pt>
                <c:pt idx="1221">
                  <c:v>17.141200000000001</c:v>
                </c:pt>
                <c:pt idx="1222">
                  <c:v>17.219000000000001</c:v>
                </c:pt>
                <c:pt idx="1223">
                  <c:v>17.092700000000001</c:v>
                </c:pt>
                <c:pt idx="1224">
                  <c:v>16.9177</c:v>
                </c:pt>
                <c:pt idx="1225">
                  <c:v>16.752600000000001</c:v>
                </c:pt>
                <c:pt idx="1226">
                  <c:v>16.718499999999999</c:v>
                </c:pt>
                <c:pt idx="1227">
                  <c:v>16.8886</c:v>
                </c:pt>
                <c:pt idx="1228">
                  <c:v>17.238399999999999</c:v>
                </c:pt>
                <c:pt idx="1229">
                  <c:v>17.369599999999998</c:v>
                </c:pt>
                <c:pt idx="1230">
                  <c:v>17.612500000000001</c:v>
                </c:pt>
                <c:pt idx="1231">
                  <c:v>17.588200000000001</c:v>
                </c:pt>
                <c:pt idx="1232">
                  <c:v>17.763200000000001</c:v>
                </c:pt>
                <c:pt idx="1233">
                  <c:v>17.894300000000001</c:v>
                </c:pt>
                <c:pt idx="1234">
                  <c:v>18.098400000000002</c:v>
                </c:pt>
                <c:pt idx="1235">
                  <c:v>18.2927</c:v>
                </c:pt>
                <c:pt idx="1236">
                  <c:v>18.258700000000001</c:v>
                </c:pt>
                <c:pt idx="1237">
                  <c:v>18.093499999999999</c:v>
                </c:pt>
                <c:pt idx="1238">
                  <c:v>18.244199999999999</c:v>
                </c:pt>
                <c:pt idx="1239">
                  <c:v>18.385100000000001</c:v>
                </c:pt>
                <c:pt idx="1240">
                  <c:v>18.365600000000001</c:v>
                </c:pt>
                <c:pt idx="1241">
                  <c:v>18.166399999999999</c:v>
                </c:pt>
                <c:pt idx="1242">
                  <c:v>18.079000000000001</c:v>
                </c:pt>
                <c:pt idx="1243">
                  <c:v>18.521100000000001</c:v>
                </c:pt>
                <c:pt idx="1244">
                  <c:v>18.453099999999999</c:v>
                </c:pt>
                <c:pt idx="1245">
                  <c:v>18.321899999999999</c:v>
                </c:pt>
                <c:pt idx="1246">
                  <c:v>18.093499999999999</c:v>
                </c:pt>
                <c:pt idx="1247">
                  <c:v>17.9575</c:v>
                </c:pt>
                <c:pt idx="1248">
                  <c:v>18.589099999999998</c:v>
                </c:pt>
                <c:pt idx="1249">
                  <c:v>18.793199999999999</c:v>
                </c:pt>
                <c:pt idx="1250">
                  <c:v>18.491900000000001</c:v>
                </c:pt>
                <c:pt idx="1251">
                  <c:v>18.676600000000001</c:v>
                </c:pt>
                <c:pt idx="1252">
                  <c:v>18.642600000000002</c:v>
                </c:pt>
                <c:pt idx="1253">
                  <c:v>18.4239</c:v>
                </c:pt>
                <c:pt idx="1254">
                  <c:v>18.2684</c:v>
                </c:pt>
                <c:pt idx="1255">
                  <c:v>18.642600000000002</c:v>
                </c:pt>
                <c:pt idx="1256">
                  <c:v>18.613399999999999</c:v>
                </c:pt>
                <c:pt idx="1257">
                  <c:v>18.283000000000001</c:v>
                </c:pt>
                <c:pt idx="1258">
                  <c:v>18.453099999999999</c:v>
                </c:pt>
                <c:pt idx="1259">
                  <c:v>18.409300000000002</c:v>
                </c:pt>
                <c:pt idx="1260">
                  <c:v>18.5017</c:v>
                </c:pt>
                <c:pt idx="1261">
                  <c:v>18.637699999999999</c:v>
                </c:pt>
                <c:pt idx="1262">
                  <c:v>18.511399999999998</c:v>
                </c:pt>
                <c:pt idx="1263">
                  <c:v>18.3705</c:v>
                </c:pt>
                <c:pt idx="1264">
                  <c:v>18.3948</c:v>
                </c:pt>
                <c:pt idx="1265">
                  <c:v>18.4725</c:v>
                </c:pt>
                <c:pt idx="1266">
                  <c:v>18.647400000000001</c:v>
                </c:pt>
                <c:pt idx="1267">
                  <c:v>18.491900000000001</c:v>
                </c:pt>
                <c:pt idx="1268">
                  <c:v>18.598800000000001</c:v>
                </c:pt>
                <c:pt idx="1269">
                  <c:v>18.224699999999999</c:v>
                </c:pt>
                <c:pt idx="1270">
                  <c:v>18.3462</c:v>
                </c:pt>
                <c:pt idx="1271">
                  <c:v>18.6523</c:v>
                </c:pt>
                <c:pt idx="1272">
                  <c:v>18.613399999999999</c:v>
                </c:pt>
                <c:pt idx="1273">
                  <c:v>18.987500000000001</c:v>
                </c:pt>
                <c:pt idx="1274">
                  <c:v>18.997199999999999</c:v>
                </c:pt>
                <c:pt idx="1275">
                  <c:v>18.453099999999999</c:v>
                </c:pt>
                <c:pt idx="1276">
                  <c:v>18.686299999999999</c:v>
                </c:pt>
                <c:pt idx="1277">
                  <c:v>18.715399999999999</c:v>
                </c:pt>
                <c:pt idx="1278">
                  <c:v>18.827200000000001</c:v>
                </c:pt>
                <c:pt idx="1279">
                  <c:v>18.880600000000001</c:v>
                </c:pt>
                <c:pt idx="1280">
                  <c:v>19.0944</c:v>
                </c:pt>
                <c:pt idx="1281">
                  <c:v>18.832000000000001</c:v>
                </c:pt>
                <c:pt idx="1282">
                  <c:v>18.5794</c:v>
                </c:pt>
                <c:pt idx="1283">
                  <c:v>18.8369</c:v>
                </c:pt>
                <c:pt idx="1284">
                  <c:v>18.8126</c:v>
                </c:pt>
                <c:pt idx="1285">
                  <c:v>18.9681</c:v>
                </c:pt>
                <c:pt idx="1286">
                  <c:v>18.623100000000001</c:v>
                </c:pt>
                <c:pt idx="1287">
                  <c:v>18.763999999999999</c:v>
                </c:pt>
                <c:pt idx="1288">
                  <c:v>18.5794</c:v>
                </c:pt>
                <c:pt idx="1289">
                  <c:v>18.9681</c:v>
                </c:pt>
                <c:pt idx="1290">
                  <c:v>19.089600000000001</c:v>
                </c:pt>
                <c:pt idx="1291">
                  <c:v>19.0458</c:v>
                </c:pt>
                <c:pt idx="1292">
                  <c:v>19.191600000000001</c:v>
                </c:pt>
                <c:pt idx="1293">
                  <c:v>19.026399999999999</c:v>
                </c:pt>
                <c:pt idx="1294">
                  <c:v>18.773700000000002</c:v>
                </c:pt>
                <c:pt idx="1295">
                  <c:v>18.5017</c:v>
                </c:pt>
                <c:pt idx="1296">
                  <c:v>18.720300000000002</c:v>
                </c:pt>
                <c:pt idx="1297">
                  <c:v>18.832000000000001</c:v>
                </c:pt>
                <c:pt idx="1298">
                  <c:v>18.8612</c:v>
                </c:pt>
                <c:pt idx="1299">
                  <c:v>18.919499999999999</c:v>
                </c:pt>
                <c:pt idx="1300">
                  <c:v>18.8612</c:v>
                </c:pt>
                <c:pt idx="1301">
                  <c:v>18.618300000000001</c:v>
                </c:pt>
                <c:pt idx="1302">
                  <c:v>18.618300000000001</c:v>
                </c:pt>
                <c:pt idx="1303">
                  <c:v>18.958400000000001</c:v>
                </c:pt>
                <c:pt idx="1304">
                  <c:v>19.0458</c:v>
                </c:pt>
                <c:pt idx="1305">
                  <c:v>19.1722</c:v>
                </c:pt>
                <c:pt idx="1306">
                  <c:v>19.1722</c:v>
                </c:pt>
                <c:pt idx="1307">
                  <c:v>19.191600000000001</c:v>
                </c:pt>
                <c:pt idx="1308">
                  <c:v>19.167300000000001</c:v>
                </c:pt>
                <c:pt idx="1309">
                  <c:v>18.9681</c:v>
                </c:pt>
                <c:pt idx="1310">
                  <c:v>18.9681</c:v>
                </c:pt>
                <c:pt idx="1311">
                  <c:v>18.9681</c:v>
                </c:pt>
                <c:pt idx="1312">
                  <c:v>19.259599999999999</c:v>
                </c:pt>
                <c:pt idx="1313">
                  <c:v>19.230499999999999</c:v>
                </c:pt>
                <c:pt idx="1314">
                  <c:v>19.089600000000001</c:v>
                </c:pt>
                <c:pt idx="1315">
                  <c:v>18.900099999999998</c:v>
                </c:pt>
                <c:pt idx="1316">
                  <c:v>18.569700000000001</c:v>
                </c:pt>
                <c:pt idx="1317">
                  <c:v>17.976900000000001</c:v>
                </c:pt>
                <c:pt idx="1318">
                  <c:v>17.9818</c:v>
                </c:pt>
                <c:pt idx="1319">
                  <c:v>18.074100000000001</c:v>
                </c:pt>
                <c:pt idx="1320">
                  <c:v>18.040099999999999</c:v>
                </c:pt>
                <c:pt idx="1321">
                  <c:v>17.9041</c:v>
                </c:pt>
                <c:pt idx="1322">
                  <c:v>17.976900000000001</c:v>
                </c:pt>
                <c:pt idx="1323">
                  <c:v>18.219899999999999</c:v>
                </c:pt>
                <c:pt idx="1324">
                  <c:v>17.734000000000002</c:v>
                </c:pt>
                <c:pt idx="1325">
                  <c:v>17.597999999999999</c:v>
                </c:pt>
                <c:pt idx="1326">
                  <c:v>17.5105</c:v>
                </c:pt>
                <c:pt idx="1327">
                  <c:v>17.316199999999998</c:v>
                </c:pt>
                <c:pt idx="1328">
                  <c:v>17.500800000000002</c:v>
                </c:pt>
                <c:pt idx="1329">
                  <c:v>17.2773</c:v>
                </c:pt>
                <c:pt idx="1330">
                  <c:v>16.7866</c:v>
                </c:pt>
                <c:pt idx="1331">
                  <c:v>16.873999999999999</c:v>
                </c:pt>
                <c:pt idx="1332">
                  <c:v>16.8352</c:v>
                </c:pt>
                <c:pt idx="1333">
                  <c:v>16.927499999999998</c:v>
                </c:pt>
                <c:pt idx="1334">
                  <c:v>16.806000000000001</c:v>
                </c:pt>
                <c:pt idx="1335">
                  <c:v>16.227799999999998</c:v>
                </c:pt>
                <c:pt idx="1336">
                  <c:v>15.975199999999999</c:v>
                </c:pt>
                <c:pt idx="1337">
                  <c:v>16.315300000000001</c:v>
                </c:pt>
                <c:pt idx="1338">
                  <c:v>16.2424</c:v>
                </c:pt>
                <c:pt idx="1339">
                  <c:v>16.504799999999999</c:v>
                </c:pt>
                <c:pt idx="1340">
                  <c:v>16.227799999999998</c:v>
                </c:pt>
                <c:pt idx="1341">
                  <c:v>16.203499999999998</c:v>
                </c:pt>
                <c:pt idx="1342">
                  <c:v>16.305599999999998</c:v>
                </c:pt>
                <c:pt idx="1343">
                  <c:v>16.470800000000001</c:v>
                </c:pt>
                <c:pt idx="1344">
                  <c:v>16.674800000000001</c:v>
                </c:pt>
                <c:pt idx="1345">
                  <c:v>16.937200000000001</c:v>
                </c:pt>
                <c:pt idx="1346">
                  <c:v>17.005199999999999</c:v>
                </c:pt>
                <c:pt idx="1347">
                  <c:v>16.849699999999999</c:v>
                </c:pt>
                <c:pt idx="1348">
                  <c:v>16.470800000000001</c:v>
                </c:pt>
                <c:pt idx="1349">
                  <c:v>16.519300000000001</c:v>
                </c:pt>
                <c:pt idx="1350">
                  <c:v>16.4222</c:v>
                </c:pt>
                <c:pt idx="1351">
                  <c:v>16.757400000000001</c:v>
                </c:pt>
                <c:pt idx="1352">
                  <c:v>16.976099999999999</c:v>
                </c:pt>
                <c:pt idx="1353">
                  <c:v>17.1218</c:v>
                </c:pt>
                <c:pt idx="1354">
                  <c:v>17.1753</c:v>
                </c:pt>
                <c:pt idx="1355">
                  <c:v>17.165500000000002</c:v>
                </c:pt>
                <c:pt idx="1356">
                  <c:v>17.481400000000001</c:v>
                </c:pt>
                <c:pt idx="1357">
                  <c:v>17.549399999999999</c:v>
                </c:pt>
                <c:pt idx="1358">
                  <c:v>17.4376</c:v>
                </c:pt>
                <c:pt idx="1359">
                  <c:v>17.554200000000002</c:v>
                </c:pt>
                <c:pt idx="1360">
                  <c:v>17.4133</c:v>
                </c:pt>
                <c:pt idx="1361">
                  <c:v>17.4133</c:v>
                </c:pt>
                <c:pt idx="1362">
                  <c:v>17.184999999999999</c:v>
                </c:pt>
                <c:pt idx="1363">
                  <c:v>17.3307</c:v>
                </c:pt>
                <c:pt idx="1364">
                  <c:v>17.427900000000001</c:v>
                </c:pt>
                <c:pt idx="1365">
                  <c:v>17.345300000000002</c:v>
                </c:pt>
                <c:pt idx="1366">
                  <c:v>17.272400000000001</c:v>
                </c:pt>
                <c:pt idx="1367">
                  <c:v>17.102399999999999</c:v>
                </c:pt>
                <c:pt idx="1368">
                  <c:v>17.248100000000001</c:v>
                </c:pt>
                <c:pt idx="1369">
                  <c:v>17.1218</c:v>
                </c:pt>
                <c:pt idx="1370">
                  <c:v>17.4328</c:v>
                </c:pt>
                <c:pt idx="1371">
                  <c:v>17.3842</c:v>
                </c:pt>
                <c:pt idx="1372">
                  <c:v>17.403600000000001</c:v>
                </c:pt>
                <c:pt idx="1373">
                  <c:v>17.219000000000001</c:v>
                </c:pt>
                <c:pt idx="1374">
                  <c:v>17.0441</c:v>
                </c:pt>
                <c:pt idx="1375">
                  <c:v>17.189800000000002</c:v>
                </c:pt>
                <c:pt idx="1376">
                  <c:v>17.189800000000002</c:v>
                </c:pt>
                <c:pt idx="1377">
                  <c:v>17.267600000000002</c:v>
                </c:pt>
                <c:pt idx="1378">
                  <c:v>17.141200000000001</c:v>
                </c:pt>
                <c:pt idx="1379">
                  <c:v>17.010100000000001</c:v>
                </c:pt>
                <c:pt idx="1380">
                  <c:v>17.4133</c:v>
                </c:pt>
                <c:pt idx="1381">
                  <c:v>17.505600000000001</c:v>
                </c:pt>
                <c:pt idx="1382">
                  <c:v>17.505600000000001</c:v>
                </c:pt>
                <c:pt idx="1383">
                  <c:v>17.578499999999998</c:v>
                </c:pt>
                <c:pt idx="1384">
                  <c:v>17.549399999999999</c:v>
                </c:pt>
                <c:pt idx="1385">
                  <c:v>17.107199999999999</c:v>
                </c:pt>
                <c:pt idx="1386">
                  <c:v>17.0975</c:v>
                </c:pt>
                <c:pt idx="1387">
                  <c:v>17.058700000000002</c:v>
                </c:pt>
                <c:pt idx="1388">
                  <c:v>16.8109</c:v>
                </c:pt>
                <c:pt idx="1389">
                  <c:v>16.587399999999999</c:v>
                </c:pt>
                <c:pt idx="1390">
                  <c:v>16.878900000000002</c:v>
                </c:pt>
                <c:pt idx="1391">
                  <c:v>16.854600000000001</c:v>
                </c:pt>
                <c:pt idx="1392">
                  <c:v>16.276399999999999</c:v>
                </c:pt>
                <c:pt idx="1393">
                  <c:v>16.0335</c:v>
                </c:pt>
                <c:pt idx="1394">
                  <c:v>16.315300000000001</c:v>
                </c:pt>
                <c:pt idx="1395">
                  <c:v>16.543600000000001</c:v>
                </c:pt>
                <c:pt idx="1396">
                  <c:v>16.567900000000002</c:v>
                </c:pt>
                <c:pt idx="1397">
                  <c:v>15.946</c:v>
                </c:pt>
                <c:pt idx="1398">
                  <c:v>15.6691</c:v>
                </c:pt>
                <c:pt idx="1399">
                  <c:v>15.3047</c:v>
                </c:pt>
                <c:pt idx="1400">
                  <c:v>14.925700000000001</c:v>
                </c:pt>
                <c:pt idx="1401">
                  <c:v>16.713699999999999</c:v>
                </c:pt>
                <c:pt idx="1402">
                  <c:v>15.4893</c:v>
                </c:pt>
                <c:pt idx="1403">
                  <c:v>15.5913</c:v>
                </c:pt>
                <c:pt idx="1404">
                  <c:v>15.299799999999999</c:v>
                </c:pt>
                <c:pt idx="1405">
                  <c:v>14.4544</c:v>
                </c:pt>
                <c:pt idx="1406">
                  <c:v>14.6731</c:v>
                </c:pt>
                <c:pt idx="1407">
                  <c:v>15.1929</c:v>
                </c:pt>
                <c:pt idx="1408">
                  <c:v>14.9937</c:v>
                </c:pt>
                <c:pt idx="1409">
                  <c:v>15.013199999999999</c:v>
                </c:pt>
                <c:pt idx="1410">
                  <c:v>15.1395</c:v>
                </c:pt>
                <c:pt idx="1411">
                  <c:v>14.9937</c:v>
                </c:pt>
                <c:pt idx="1412">
                  <c:v>14.6828</c:v>
                </c:pt>
                <c:pt idx="1413">
                  <c:v>14.6585</c:v>
                </c:pt>
                <c:pt idx="1414">
                  <c:v>15.158899999999999</c:v>
                </c:pt>
                <c:pt idx="1415">
                  <c:v>15.2561</c:v>
                </c:pt>
                <c:pt idx="1416">
                  <c:v>15.1249</c:v>
                </c:pt>
                <c:pt idx="1417">
                  <c:v>15.1686</c:v>
                </c:pt>
                <c:pt idx="1418">
                  <c:v>15.290100000000001</c:v>
                </c:pt>
                <c:pt idx="1419">
                  <c:v>15.401899999999999</c:v>
                </c:pt>
                <c:pt idx="1420">
                  <c:v>15.0083</c:v>
                </c:pt>
                <c:pt idx="1421">
                  <c:v>14.8383</c:v>
                </c:pt>
                <c:pt idx="1422">
                  <c:v>14.614800000000001</c:v>
                </c:pt>
                <c:pt idx="1423">
                  <c:v>14.6439</c:v>
                </c:pt>
                <c:pt idx="1424">
                  <c:v>15.183199999999999</c:v>
                </c:pt>
                <c:pt idx="1425">
                  <c:v>15.494199999999999</c:v>
                </c:pt>
                <c:pt idx="1426">
                  <c:v>15.5671</c:v>
                </c:pt>
                <c:pt idx="1427">
                  <c:v>15.7614</c:v>
                </c:pt>
                <c:pt idx="1428">
                  <c:v>15.5379</c:v>
                </c:pt>
                <c:pt idx="1429">
                  <c:v>15.678800000000001</c:v>
                </c:pt>
                <c:pt idx="1430">
                  <c:v>15.7468</c:v>
                </c:pt>
                <c:pt idx="1431">
                  <c:v>15.9655</c:v>
                </c:pt>
                <c:pt idx="1432">
                  <c:v>15.897399999999999</c:v>
                </c:pt>
                <c:pt idx="1433">
                  <c:v>15.7225</c:v>
                </c:pt>
                <c:pt idx="1434">
                  <c:v>15.353300000000001</c:v>
                </c:pt>
                <c:pt idx="1435">
                  <c:v>15.2658</c:v>
                </c:pt>
                <c:pt idx="1436">
                  <c:v>15.4747</c:v>
                </c:pt>
                <c:pt idx="1437">
                  <c:v>14.6828</c:v>
                </c:pt>
                <c:pt idx="1438">
                  <c:v>14.823700000000001</c:v>
                </c:pt>
                <c:pt idx="1439">
                  <c:v>14.6633</c:v>
                </c:pt>
                <c:pt idx="1440">
                  <c:v>14.770200000000001</c:v>
                </c:pt>
                <c:pt idx="1441">
                  <c:v>14.7119</c:v>
                </c:pt>
                <c:pt idx="1442">
                  <c:v>15.081200000000001</c:v>
                </c:pt>
                <c:pt idx="1443">
                  <c:v>15.5282</c:v>
                </c:pt>
                <c:pt idx="1444">
                  <c:v>15.7128</c:v>
                </c:pt>
                <c:pt idx="1445">
                  <c:v>15.7517</c:v>
                </c:pt>
                <c:pt idx="1446">
                  <c:v>15.6982</c:v>
                </c:pt>
                <c:pt idx="1447">
                  <c:v>15.936299999999999</c:v>
                </c:pt>
                <c:pt idx="1448">
                  <c:v>16.0578</c:v>
                </c:pt>
                <c:pt idx="1449">
                  <c:v>15.9557</c:v>
                </c:pt>
                <c:pt idx="1450">
                  <c:v>15.708</c:v>
                </c:pt>
                <c:pt idx="1451">
                  <c:v>15.6691</c:v>
                </c:pt>
                <c:pt idx="1452">
                  <c:v>15.766299999999999</c:v>
                </c:pt>
                <c:pt idx="1453">
                  <c:v>15.771100000000001</c:v>
                </c:pt>
                <c:pt idx="1454">
                  <c:v>16.091799999999999</c:v>
                </c:pt>
                <c:pt idx="1455">
                  <c:v>16.150099999999998</c:v>
                </c:pt>
                <c:pt idx="1456">
                  <c:v>16.324999999999999</c:v>
                </c:pt>
                <c:pt idx="1457">
                  <c:v>16.407599999999999</c:v>
                </c:pt>
                <c:pt idx="1458">
                  <c:v>16.5242</c:v>
                </c:pt>
                <c:pt idx="1459">
                  <c:v>17.053799999999999</c:v>
                </c:pt>
                <c:pt idx="1460">
                  <c:v>16.927499999999998</c:v>
                </c:pt>
                <c:pt idx="1461">
                  <c:v>17.3842</c:v>
                </c:pt>
                <c:pt idx="1462">
                  <c:v>17.286999999999999</c:v>
                </c:pt>
                <c:pt idx="1463">
                  <c:v>17.2773</c:v>
                </c:pt>
                <c:pt idx="1464">
                  <c:v>17.2773</c:v>
                </c:pt>
                <c:pt idx="1465">
                  <c:v>17.087800000000001</c:v>
                </c:pt>
                <c:pt idx="1466">
                  <c:v>17.3307</c:v>
                </c:pt>
                <c:pt idx="1467">
                  <c:v>17.2773</c:v>
                </c:pt>
                <c:pt idx="1468">
                  <c:v>16.9177</c:v>
                </c:pt>
                <c:pt idx="1469">
                  <c:v>17.010100000000001</c:v>
                </c:pt>
                <c:pt idx="1470">
                  <c:v>17.053799999999999</c:v>
                </c:pt>
                <c:pt idx="1471">
                  <c:v>16.976099999999999</c:v>
                </c:pt>
                <c:pt idx="1472">
                  <c:v>17.053799999999999</c:v>
                </c:pt>
                <c:pt idx="1473">
                  <c:v>17.107199999999999</c:v>
                </c:pt>
                <c:pt idx="1474">
                  <c:v>16.8886</c:v>
                </c:pt>
                <c:pt idx="1475">
                  <c:v>16.6797</c:v>
                </c:pt>
                <c:pt idx="1476">
                  <c:v>16.796299999999999</c:v>
                </c:pt>
                <c:pt idx="1477">
                  <c:v>16.592199999999998</c:v>
                </c:pt>
                <c:pt idx="1478">
                  <c:v>16.465900000000001</c:v>
                </c:pt>
                <c:pt idx="1479">
                  <c:v>16.592199999999998</c:v>
                </c:pt>
                <c:pt idx="1480">
                  <c:v>16.9129</c:v>
                </c:pt>
                <c:pt idx="1481">
                  <c:v>16.854600000000001</c:v>
                </c:pt>
                <c:pt idx="1482">
                  <c:v>17.005199999999999</c:v>
                </c:pt>
                <c:pt idx="1483">
                  <c:v>17.418199999999999</c:v>
                </c:pt>
                <c:pt idx="1484">
                  <c:v>17.369599999999998</c:v>
                </c:pt>
                <c:pt idx="1485">
                  <c:v>17.471599999999999</c:v>
                </c:pt>
                <c:pt idx="1486">
                  <c:v>17.491099999999999</c:v>
                </c:pt>
                <c:pt idx="1487">
                  <c:v>17.316199999999998</c:v>
                </c:pt>
                <c:pt idx="1488">
                  <c:v>17.4133</c:v>
                </c:pt>
                <c:pt idx="1489">
                  <c:v>17.5105</c:v>
                </c:pt>
                <c:pt idx="1490">
                  <c:v>17.4619</c:v>
                </c:pt>
                <c:pt idx="1491">
                  <c:v>17.5397</c:v>
                </c:pt>
                <c:pt idx="1492">
                  <c:v>17.627099999999999</c:v>
                </c:pt>
                <c:pt idx="1493">
                  <c:v>17.666</c:v>
                </c:pt>
                <c:pt idx="1494">
                  <c:v>17.656300000000002</c:v>
                </c:pt>
                <c:pt idx="1495">
                  <c:v>17.442499999999999</c:v>
                </c:pt>
                <c:pt idx="1496">
                  <c:v>17.753399999999999</c:v>
                </c:pt>
                <c:pt idx="1497">
                  <c:v>17.8263</c:v>
                </c:pt>
                <c:pt idx="1498">
                  <c:v>17.5397</c:v>
                </c:pt>
                <c:pt idx="1499">
                  <c:v>17.5931</c:v>
                </c:pt>
                <c:pt idx="1500">
                  <c:v>17.889500000000002</c:v>
                </c:pt>
                <c:pt idx="1501">
                  <c:v>17.7972</c:v>
                </c:pt>
                <c:pt idx="1502">
                  <c:v>17.8506</c:v>
                </c:pt>
                <c:pt idx="1503">
                  <c:v>17.636800000000001</c:v>
                </c:pt>
                <c:pt idx="1504">
                  <c:v>17.651399999999999</c:v>
                </c:pt>
                <c:pt idx="1505">
                  <c:v>17.6708</c:v>
                </c:pt>
                <c:pt idx="1506">
                  <c:v>17.534800000000001</c:v>
                </c:pt>
                <c:pt idx="1507">
                  <c:v>17.938099999999999</c:v>
                </c:pt>
                <c:pt idx="1508">
                  <c:v>17.986599999999999</c:v>
                </c:pt>
                <c:pt idx="1509">
                  <c:v>18.181000000000001</c:v>
                </c:pt>
                <c:pt idx="1510">
                  <c:v>18.229600000000001</c:v>
                </c:pt>
                <c:pt idx="1511">
                  <c:v>18.404499999999999</c:v>
                </c:pt>
                <c:pt idx="1512">
                  <c:v>18.365600000000001</c:v>
                </c:pt>
                <c:pt idx="1513">
                  <c:v>18.793199999999999</c:v>
                </c:pt>
                <c:pt idx="1514">
                  <c:v>18.900099999999998</c:v>
                </c:pt>
                <c:pt idx="1515">
                  <c:v>18.900099999999998</c:v>
                </c:pt>
                <c:pt idx="1516">
                  <c:v>18.919499999999999</c:v>
                </c:pt>
                <c:pt idx="1517">
                  <c:v>18.846599999999999</c:v>
                </c:pt>
                <c:pt idx="1518">
                  <c:v>18.841799999999999</c:v>
                </c:pt>
                <c:pt idx="1519">
                  <c:v>18.686299999999999</c:v>
                </c:pt>
                <c:pt idx="1520">
                  <c:v>18.7592</c:v>
                </c:pt>
                <c:pt idx="1521">
                  <c:v>18.768899999999999</c:v>
                </c:pt>
                <c:pt idx="1522">
                  <c:v>18.6814</c:v>
                </c:pt>
                <c:pt idx="1523">
                  <c:v>18.5794</c:v>
                </c:pt>
                <c:pt idx="1524">
                  <c:v>18.8904</c:v>
                </c:pt>
                <c:pt idx="1525">
                  <c:v>18.851500000000001</c:v>
                </c:pt>
                <c:pt idx="1526">
                  <c:v>18.768899999999999</c:v>
                </c:pt>
                <c:pt idx="1527">
                  <c:v>19.041</c:v>
                </c:pt>
                <c:pt idx="1528">
                  <c:v>18.866099999999999</c:v>
                </c:pt>
                <c:pt idx="1529">
                  <c:v>18.948699999999999</c:v>
                </c:pt>
                <c:pt idx="1530">
                  <c:v>18.7057</c:v>
                </c:pt>
                <c:pt idx="1531">
                  <c:v>17.942900000000002</c:v>
                </c:pt>
                <c:pt idx="1532">
                  <c:v>18.020700000000001</c:v>
                </c:pt>
                <c:pt idx="1533">
                  <c:v>17.782599999999999</c:v>
                </c:pt>
                <c:pt idx="1534">
                  <c:v>17.491099999999999</c:v>
                </c:pt>
                <c:pt idx="1535">
                  <c:v>17.491099999999999</c:v>
                </c:pt>
                <c:pt idx="1536">
                  <c:v>17.6417</c:v>
                </c:pt>
                <c:pt idx="1537">
                  <c:v>17.316199999999998</c:v>
                </c:pt>
                <c:pt idx="1538">
                  <c:v>17.355</c:v>
                </c:pt>
                <c:pt idx="1539">
                  <c:v>17.622299999999999</c:v>
                </c:pt>
                <c:pt idx="1540">
                  <c:v>17.6174</c:v>
                </c:pt>
                <c:pt idx="1541">
                  <c:v>17.2287</c:v>
                </c:pt>
                <c:pt idx="1542">
                  <c:v>16.674800000000001</c:v>
                </c:pt>
                <c:pt idx="1543">
                  <c:v>16.742799999999999</c:v>
                </c:pt>
                <c:pt idx="1544">
                  <c:v>16.6845</c:v>
                </c:pt>
                <c:pt idx="1545">
                  <c:v>16.485299999999999</c:v>
                </c:pt>
                <c:pt idx="1546">
                  <c:v>16.120899999999999</c:v>
                </c:pt>
                <c:pt idx="1547">
                  <c:v>15.926600000000001</c:v>
                </c:pt>
                <c:pt idx="1548">
                  <c:v>16.470800000000001</c:v>
                </c:pt>
                <c:pt idx="1549">
                  <c:v>16.704000000000001</c:v>
                </c:pt>
                <c:pt idx="1550">
                  <c:v>16.713699999999999</c:v>
                </c:pt>
                <c:pt idx="1551">
                  <c:v>16.538799999999998</c:v>
                </c:pt>
                <c:pt idx="1552">
                  <c:v>16.548500000000001</c:v>
                </c:pt>
                <c:pt idx="1553">
                  <c:v>16.6845</c:v>
                </c:pt>
                <c:pt idx="1554">
                  <c:v>16.8109</c:v>
                </c:pt>
                <c:pt idx="1555">
                  <c:v>16.781700000000001</c:v>
                </c:pt>
                <c:pt idx="1556">
                  <c:v>16.8109</c:v>
                </c:pt>
                <c:pt idx="1557">
                  <c:v>16.878900000000002</c:v>
                </c:pt>
                <c:pt idx="1558">
                  <c:v>16.728300000000001</c:v>
                </c:pt>
                <c:pt idx="1559">
                  <c:v>16.7623</c:v>
                </c:pt>
                <c:pt idx="1560">
                  <c:v>16.5776</c:v>
                </c:pt>
                <c:pt idx="1561">
                  <c:v>16.6602</c:v>
                </c:pt>
                <c:pt idx="1562">
                  <c:v>16.932300000000001</c:v>
                </c:pt>
                <c:pt idx="1563">
                  <c:v>16.927499999999998</c:v>
                </c:pt>
                <c:pt idx="1564">
                  <c:v>16.8886</c:v>
                </c:pt>
                <c:pt idx="1565">
                  <c:v>16.8886</c:v>
                </c:pt>
                <c:pt idx="1566">
                  <c:v>16.645700000000001</c:v>
                </c:pt>
                <c:pt idx="1567">
                  <c:v>16.626200000000001</c:v>
                </c:pt>
                <c:pt idx="1568">
                  <c:v>16.7088</c:v>
                </c:pt>
                <c:pt idx="1569">
                  <c:v>16.485299999999999</c:v>
                </c:pt>
                <c:pt idx="1570">
                  <c:v>16.485299999999999</c:v>
                </c:pt>
                <c:pt idx="1571">
                  <c:v>16.519300000000001</c:v>
                </c:pt>
                <c:pt idx="1572">
                  <c:v>16.6068</c:v>
                </c:pt>
                <c:pt idx="1573">
                  <c:v>16.465900000000001</c:v>
                </c:pt>
                <c:pt idx="1574">
                  <c:v>16.441600000000001</c:v>
                </c:pt>
                <c:pt idx="1575">
                  <c:v>16.247299999999999</c:v>
                </c:pt>
                <c:pt idx="1576">
                  <c:v>16.1112</c:v>
                </c:pt>
                <c:pt idx="1577">
                  <c:v>16.261800000000001</c:v>
                </c:pt>
                <c:pt idx="1578">
                  <c:v>16.873999999999999</c:v>
                </c:pt>
                <c:pt idx="1579">
                  <c:v>17.189800000000002</c:v>
                </c:pt>
                <c:pt idx="1580">
                  <c:v>17.131499999999999</c:v>
                </c:pt>
                <c:pt idx="1581">
                  <c:v>17.063500000000001</c:v>
                </c:pt>
                <c:pt idx="1582">
                  <c:v>17.422999999999998</c:v>
                </c:pt>
                <c:pt idx="1583">
                  <c:v>17.403600000000001</c:v>
                </c:pt>
                <c:pt idx="1584">
                  <c:v>17.5105</c:v>
                </c:pt>
                <c:pt idx="1585">
                  <c:v>17.8506</c:v>
                </c:pt>
                <c:pt idx="1586">
                  <c:v>17.9283</c:v>
                </c:pt>
                <c:pt idx="1587">
                  <c:v>17.831199999999999</c:v>
                </c:pt>
                <c:pt idx="1588">
                  <c:v>17.889500000000002</c:v>
                </c:pt>
                <c:pt idx="1589">
                  <c:v>18.025500000000001</c:v>
                </c:pt>
                <c:pt idx="1590">
                  <c:v>17.763200000000001</c:v>
                </c:pt>
                <c:pt idx="1591">
                  <c:v>17.8263</c:v>
                </c:pt>
                <c:pt idx="1592">
                  <c:v>18.0061</c:v>
                </c:pt>
                <c:pt idx="1593">
                  <c:v>18.1081</c:v>
                </c:pt>
                <c:pt idx="1594">
                  <c:v>18.015799999999999</c:v>
                </c:pt>
                <c:pt idx="1595">
                  <c:v>18.0061</c:v>
                </c:pt>
                <c:pt idx="1596">
                  <c:v>18.0595</c:v>
                </c:pt>
                <c:pt idx="1597">
                  <c:v>18.127500000000001</c:v>
                </c:pt>
                <c:pt idx="1598">
                  <c:v>18.040099999999999</c:v>
                </c:pt>
                <c:pt idx="1599">
                  <c:v>17.879799999999999</c:v>
                </c:pt>
                <c:pt idx="1600">
                  <c:v>17.806899999999999</c:v>
                </c:pt>
                <c:pt idx="1601">
                  <c:v>17.763200000000001</c:v>
                </c:pt>
                <c:pt idx="1602">
                  <c:v>17.763200000000001</c:v>
                </c:pt>
                <c:pt idx="1603">
                  <c:v>17.9283</c:v>
                </c:pt>
                <c:pt idx="1604">
                  <c:v>17.9283</c:v>
                </c:pt>
                <c:pt idx="1605">
                  <c:v>17.947800000000001</c:v>
                </c:pt>
                <c:pt idx="1606">
                  <c:v>17.7437</c:v>
                </c:pt>
                <c:pt idx="1607">
                  <c:v>17.5154</c:v>
                </c:pt>
                <c:pt idx="1608">
                  <c:v>17.364699999999999</c:v>
                </c:pt>
                <c:pt idx="1609">
                  <c:v>17.491099999999999</c:v>
                </c:pt>
                <c:pt idx="1610">
                  <c:v>17.763200000000001</c:v>
                </c:pt>
                <c:pt idx="1611">
                  <c:v>17.879799999999999</c:v>
                </c:pt>
                <c:pt idx="1612">
                  <c:v>17.879799999999999</c:v>
                </c:pt>
                <c:pt idx="1613">
                  <c:v>17.627099999999999</c:v>
                </c:pt>
                <c:pt idx="1614">
                  <c:v>17.602799999999998</c:v>
                </c:pt>
                <c:pt idx="1615">
                  <c:v>17.534800000000001</c:v>
                </c:pt>
                <c:pt idx="1616">
                  <c:v>17.578499999999998</c:v>
                </c:pt>
                <c:pt idx="1617">
                  <c:v>17.7194</c:v>
                </c:pt>
                <c:pt idx="1618">
                  <c:v>17.627099999999999</c:v>
                </c:pt>
                <c:pt idx="1619">
                  <c:v>17.529900000000001</c:v>
                </c:pt>
                <c:pt idx="1620">
                  <c:v>17.345300000000002</c:v>
                </c:pt>
                <c:pt idx="1621">
                  <c:v>16.757400000000001</c:v>
                </c:pt>
                <c:pt idx="1622">
                  <c:v>16.4513</c:v>
                </c:pt>
                <c:pt idx="1623">
                  <c:v>16.883700000000001</c:v>
                </c:pt>
                <c:pt idx="1624">
                  <c:v>16.8109</c:v>
                </c:pt>
                <c:pt idx="1625">
                  <c:v>17.189800000000002</c:v>
                </c:pt>
                <c:pt idx="1626">
                  <c:v>17.0732</c:v>
                </c:pt>
                <c:pt idx="1627">
                  <c:v>17.170400000000001</c:v>
                </c:pt>
                <c:pt idx="1628">
                  <c:v>17.257899999999999</c:v>
                </c:pt>
                <c:pt idx="1629">
                  <c:v>17.286999999999999</c:v>
                </c:pt>
                <c:pt idx="1630">
                  <c:v>17.350200000000001</c:v>
                </c:pt>
                <c:pt idx="1631">
                  <c:v>17.291899999999998</c:v>
                </c:pt>
                <c:pt idx="1632">
                  <c:v>17.311299999999999</c:v>
                </c:pt>
                <c:pt idx="1633">
                  <c:v>17.165500000000002</c:v>
                </c:pt>
                <c:pt idx="1634">
                  <c:v>17.442499999999999</c:v>
                </c:pt>
                <c:pt idx="1635">
                  <c:v>17.500800000000002</c:v>
                </c:pt>
                <c:pt idx="1636">
                  <c:v>17.422999999999998</c:v>
                </c:pt>
                <c:pt idx="1637">
                  <c:v>17.578499999999998</c:v>
                </c:pt>
                <c:pt idx="1638">
                  <c:v>17.525099999999998</c:v>
                </c:pt>
                <c:pt idx="1639">
                  <c:v>17.714600000000001</c:v>
                </c:pt>
                <c:pt idx="1640">
                  <c:v>17.636800000000001</c:v>
                </c:pt>
                <c:pt idx="1641">
                  <c:v>17.544499999999999</c:v>
                </c:pt>
                <c:pt idx="1642">
                  <c:v>17.491099999999999</c:v>
                </c:pt>
                <c:pt idx="1643">
                  <c:v>17.3064</c:v>
                </c:pt>
                <c:pt idx="1644">
                  <c:v>17.2044</c:v>
                </c:pt>
                <c:pt idx="1645">
                  <c:v>17.005199999999999</c:v>
                </c:pt>
                <c:pt idx="1646">
                  <c:v>16.9955</c:v>
                </c:pt>
                <c:pt idx="1647">
                  <c:v>17.223800000000001</c:v>
                </c:pt>
                <c:pt idx="1648">
                  <c:v>17.112100000000002</c:v>
                </c:pt>
                <c:pt idx="1649">
                  <c:v>17.112100000000002</c:v>
                </c:pt>
                <c:pt idx="1650">
                  <c:v>17.112100000000002</c:v>
                </c:pt>
                <c:pt idx="1651">
                  <c:v>17.219000000000001</c:v>
                </c:pt>
                <c:pt idx="1652">
                  <c:v>17.355</c:v>
                </c:pt>
                <c:pt idx="1653">
                  <c:v>17.5639</c:v>
                </c:pt>
                <c:pt idx="1654">
                  <c:v>17.636800000000001</c:v>
                </c:pt>
                <c:pt idx="1655">
                  <c:v>17.6951</c:v>
                </c:pt>
                <c:pt idx="1656">
                  <c:v>17.651399999999999</c:v>
                </c:pt>
                <c:pt idx="1657">
                  <c:v>17.529900000000001</c:v>
                </c:pt>
                <c:pt idx="1658">
                  <c:v>17.321000000000002</c:v>
                </c:pt>
                <c:pt idx="1659">
                  <c:v>16.689399999999999</c:v>
                </c:pt>
                <c:pt idx="1660">
                  <c:v>16.4513</c:v>
                </c:pt>
                <c:pt idx="1661">
                  <c:v>16.441600000000001</c:v>
                </c:pt>
                <c:pt idx="1662">
                  <c:v>16.548500000000001</c:v>
                </c:pt>
                <c:pt idx="1663">
                  <c:v>16.490200000000002</c:v>
                </c:pt>
                <c:pt idx="1664">
                  <c:v>16.363900000000001</c:v>
                </c:pt>
                <c:pt idx="1665">
                  <c:v>16.286100000000001</c:v>
                </c:pt>
                <c:pt idx="1666">
                  <c:v>16.3201</c:v>
                </c:pt>
                <c:pt idx="1667">
                  <c:v>16.305599999999998</c:v>
                </c:pt>
                <c:pt idx="1668">
                  <c:v>16.402699999999999</c:v>
                </c:pt>
                <c:pt idx="1669">
                  <c:v>16.2424</c:v>
                </c:pt>
                <c:pt idx="1670">
                  <c:v>16.101500000000001</c:v>
                </c:pt>
                <c:pt idx="1671">
                  <c:v>16.125800000000002</c:v>
                </c:pt>
                <c:pt idx="1672">
                  <c:v>16.208400000000001</c:v>
                </c:pt>
                <c:pt idx="1673">
                  <c:v>16.101500000000001</c:v>
                </c:pt>
                <c:pt idx="1674">
                  <c:v>16.101500000000001</c:v>
                </c:pt>
                <c:pt idx="1675">
                  <c:v>16.1404</c:v>
                </c:pt>
                <c:pt idx="1676">
                  <c:v>16.3979</c:v>
                </c:pt>
                <c:pt idx="1677">
                  <c:v>16.227799999999998</c:v>
                </c:pt>
                <c:pt idx="1678">
                  <c:v>16.096599999999999</c:v>
                </c:pt>
                <c:pt idx="1679">
                  <c:v>16.0626</c:v>
                </c:pt>
                <c:pt idx="1680">
                  <c:v>15.9314</c:v>
                </c:pt>
                <c:pt idx="1681">
                  <c:v>16.0092</c:v>
                </c:pt>
                <c:pt idx="1682">
                  <c:v>15.912000000000001</c:v>
                </c:pt>
                <c:pt idx="1683">
                  <c:v>15.9703</c:v>
                </c:pt>
                <c:pt idx="1684">
                  <c:v>15.732200000000001</c:v>
                </c:pt>
                <c:pt idx="1685">
                  <c:v>15.6934</c:v>
                </c:pt>
                <c:pt idx="1686">
                  <c:v>15.878</c:v>
                </c:pt>
                <c:pt idx="1687">
                  <c:v>15.5671</c:v>
                </c:pt>
                <c:pt idx="1688">
                  <c:v>15.625400000000001</c:v>
                </c:pt>
                <c:pt idx="1689">
                  <c:v>16.028600000000001</c:v>
                </c:pt>
                <c:pt idx="1690">
                  <c:v>15.9217</c:v>
                </c:pt>
                <c:pt idx="1691">
                  <c:v>16.106400000000001</c:v>
                </c:pt>
                <c:pt idx="1692">
                  <c:v>16.1404</c:v>
                </c:pt>
                <c:pt idx="1693">
                  <c:v>15.8246</c:v>
                </c:pt>
                <c:pt idx="1694">
                  <c:v>15.6496</c:v>
                </c:pt>
                <c:pt idx="1695">
                  <c:v>15.7517</c:v>
                </c:pt>
                <c:pt idx="1696">
                  <c:v>15.7614</c:v>
                </c:pt>
                <c:pt idx="1697">
                  <c:v>16.043199999999999</c:v>
                </c:pt>
                <c:pt idx="1698">
                  <c:v>16.383299999999998</c:v>
                </c:pt>
                <c:pt idx="1699">
                  <c:v>16.504799999999999</c:v>
                </c:pt>
                <c:pt idx="1700">
                  <c:v>16.402699999999999</c:v>
                </c:pt>
                <c:pt idx="1701">
                  <c:v>16.184100000000001</c:v>
                </c:pt>
                <c:pt idx="1702">
                  <c:v>16.067499999999999</c:v>
                </c:pt>
                <c:pt idx="1703">
                  <c:v>16.082100000000001</c:v>
                </c:pt>
                <c:pt idx="1704">
                  <c:v>15.6594</c:v>
                </c:pt>
                <c:pt idx="1705">
                  <c:v>15.314399999999999</c:v>
                </c:pt>
                <c:pt idx="1706">
                  <c:v>15.1881</c:v>
                </c:pt>
                <c:pt idx="1707">
                  <c:v>15.508699999999999</c:v>
                </c:pt>
                <c:pt idx="1708">
                  <c:v>15.3727</c:v>
                </c:pt>
                <c:pt idx="1709">
                  <c:v>15.173500000000001</c:v>
                </c:pt>
                <c:pt idx="1710">
                  <c:v>14.964600000000001</c:v>
                </c:pt>
                <c:pt idx="1711">
                  <c:v>15.081200000000001</c:v>
                </c:pt>
                <c:pt idx="1712">
                  <c:v>15.430999999999999</c:v>
                </c:pt>
                <c:pt idx="1713">
                  <c:v>15.7905</c:v>
                </c:pt>
                <c:pt idx="1714">
                  <c:v>15.843999999999999</c:v>
                </c:pt>
                <c:pt idx="1715">
                  <c:v>15.508699999999999</c:v>
                </c:pt>
                <c:pt idx="1716">
                  <c:v>15.5525</c:v>
                </c:pt>
                <c:pt idx="1717">
                  <c:v>15.275499999999999</c:v>
                </c:pt>
                <c:pt idx="1718">
                  <c:v>15.2027</c:v>
                </c:pt>
                <c:pt idx="1719">
                  <c:v>15.110300000000001</c:v>
                </c:pt>
                <c:pt idx="1720">
                  <c:v>14.8431</c:v>
                </c:pt>
                <c:pt idx="1721">
                  <c:v>14.692500000000001</c:v>
                </c:pt>
                <c:pt idx="1722">
                  <c:v>14.692500000000001</c:v>
                </c:pt>
                <c:pt idx="1723">
                  <c:v>14.2698</c:v>
                </c:pt>
                <c:pt idx="1724">
                  <c:v>14.2989</c:v>
                </c:pt>
                <c:pt idx="1725">
                  <c:v>13.939399999999999</c:v>
                </c:pt>
                <c:pt idx="1726">
                  <c:v>13.7499</c:v>
                </c:pt>
                <c:pt idx="1727">
                  <c:v>12.967700000000001</c:v>
                </c:pt>
                <c:pt idx="1728">
                  <c:v>13.356400000000001</c:v>
                </c:pt>
                <c:pt idx="1729">
                  <c:v>13.9297</c:v>
                </c:pt>
                <c:pt idx="1730">
                  <c:v>14.0463</c:v>
                </c:pt>
                <c:pt idx="1731">
                  <c:v>14.0123</c:v>
                </c:pt>
                <c:pt idx="1732">
                  <c:v>14.1823</c:v>
                </c:pt>
                <c:pt idx="1733">
                  <c:v>13.507</c:v>
                </c:pt>
                <c:pt idx="1734">
                  <c:v>13.264099999999999</c:v>
                </c:pt>
                <c:pt idx="1735">
                  <c:v>13.599299999999999</c:v>
                </c:pt>
                <c:pt idx="1736">
                  <c:v>13.681900000000001</c:v>
                </c:pt>
                <c:pt idx="1737">
                  <c:v>13.798500000000001</c:v>
                </c:pt>
                <c:pt idx="1738">
                  <c:v>13.5799</c:v>
                </c:pt>
                <c:pt idx="1739">
                  <c:v>13.4001</c:v>
                </c:pt>
                <c:pt idx="1740">
                  <c:v>13.7013</c:v>
                </c:pt>
                <c:pt idx="1741">
                  <c:v>13.681900000000001</c:v>
                </c:pt>
                <c:pt idx="1742">
                  <c:v>14.0997</c:v>
                </c:pt>
                <c:pt idx="1743">
                  <c:v>14.1775</c:v>
                </c:pt>
                <c:pt idx="1744">
                  <c:v>13.7013</c:v>
                </c:pt>
                <c:pt idx="1745">
                  <c:v>13.1134</c:v>
                </c:pt>
                <c:pt idx="1746">
                  <c:v>12.8657</c:v>
                </c:pt>
                <c:pt idx="1747">
                  <c:v>13.2058</c:v>
                </c:pt>
                <c:pt idx="1748">
                  <c:v>13.3904</c:v>
                </c:pt>
                <c:pt idx="1749">
                  <c:v>12.812200000000001</c:v>
                </c:pt>
                <c:pt idx="1750">
                  <c:v>12.331200000000001</c:v>
                </c:pt>
                <c:pt idx="1751">
                  <c:v>12.715</c:v>
                </c:pt>
                <c:pt idx="1752">
                  <c:v>13.0989</c:v>
                </c:pt>
                <c:pt idx="1753">
                  <c:v>13.5944</c:v>
                </c:pt>
                <c:pt idx="1754">
                  <c:v>13.7013</c:v>
                </c:pt>
                <c:pt idx="1755">
                  <c:v>13.380699999999999</c:v>
                </c:pt>
                <c:pt idx="1756">
                  <c:v>13.6236</c:v>
                </c:pt>
                <c:pt idx="1757">
                  <c:v>13.380699999999999</c:v>
                </c:pt>
                <c:pt idx="1758">
                  <c:v>12.7539</c:v>
                </c:pt>
                <c:pt idx="1759">
                  <c:v>13.0891</c:v>
                </c:pt>
                <c:pt idx="1760">
                  <c:v>13.439</c:v>
                </c:pt>
                <c:pt idx="1761">
                  <c:v>13.847099999999999</c:v>
                </c:pt>
                <c:pt idx="1762">
                  <c:v>13.8131</c:v>
                </c:pt>
                <c:pt idx="1763">
                  <c:v>14.041399999999999</c:v>
                </c:pt>
                <c:pt idx="1764">
                  <c:v>14.017099999999999</c:v>
                </c:pt>
                <c:pt idx="1765">
                  <c:v>13.7402</c:v>
                </c:pt>
                <c:pt idx="1766">
                  <c:v>13.6722</c:v>
                </c:pt>
                <c:pt idx="1767">
                  <c:v>14.094900000000001</c:v>
                </c:pt>
                <c:pt idx="1768">
                  <c:v>14.435</c:v>
                </c:pt>
                <c:pt idx="1769">
                  <c:v>14.522399999999999</c:v>
                </c:pt>
                <c:pt idx="1770">
                  <c:v>14.677899999999999</c:v>
                </c:pt>
                <c:pt idx="1771">
                  <c:v>14.5467</c:v>
                </c:pt>
                <c:pt idx="1772">
                  <c:v>14.8674</c:v>
                </c:pt>
                <c:pt idx="1773">
                  <c:v>14.7265</c:v>
                </c:pt>
                <c:pt idx="1774">
                  <c:v>14.862500000000001</c:v>
                </c:pt>
                <c:pt idx="1775">
                  <c:v>14.7119</c:v>
                </c:pt>
                <c:pt idx="1776">
                  <c:v>14.5953</c:v>
                </c:pt>
                <c:pt idx="1777">
                  <c:v>14.668200000000001</c:v>
                </c:pt>
                <c:pt idx="1778">
                  <c:v>14.250400000000001</c:v>
                </c:pt>
                <c:pt idx="1779">
                  <c:v>14.7994</c:v>
                </c:pt>
                <c:pt idx="1780">
                  <c:v>14.911099999999999</c:v>
                </c:pt>
                <c:pt idx="1781">
                  <c:v>14.7119</c:v>
                </c:pt>
                <c:pt idx="1782">
                  <c:v>14.6633</c:v>
                </c:pt>
                <c:pt idx="1783">
                  <c:v>15.382400000000001</c:v>
                </c:pt>
                <c:pt idx="1784">
                  <c:v>15.2852</c:v>
                </c:pt>
                <c:pt idx="1785">
                  <c:v>14.9451</c:v>
                </c:pt>
                <c:pt idx="1786">
                  <c:v>14.435</c:v>
                </c:pt>
                <c:pt idx="1787">
                  <c:v>14.512700000000001</c:v>
                </c:pt>
                <c:pt idx="1788">
                  <c:v>14.7508</c:v>
                </c:pt>
                <c:pt idx="1789">
                  <c:v>14.575900000000001</c:v>
                </c:pt>
                <c:pt idx="1790">
                  <c:v>13.7402</c:v>
                </c:pt>
                <c:pt idx="1791">
                  <c:v>13.745100000000001</c:v>
                </c:pt>
                <c:pt idx="1792">
                  <c:v>13.497299999999999</c:v>
                </c:pt>
                <c:pt idx="1793">
                  <c:v>13.5459</c:v>
                </c:pt>
                <c:pt idx="1794">
                  <c:v>13.7791</c:v>
                </c:pt>
                <c:pt idx="1795">
                  <c:v>13.4633</c:v>
                </c:pt>
                <c:pt idx="1796">
                  <c:v>13.264099999999999</c:v>
                </c:pt>
                <c:pt idx="1797">
                  <c:v>13.4001</c:v>
                </c:pt>
                <c:pt idx="1798">
                  <c:v>13.4001</c:v>
                </c:pt>
                <c:pt idx="1799">
                  <c:v>13.511799999999999</c:v>
                </c:pt>
                <c:pt idx="1800">
                  <c:v>13.030799999999999</c:v>
                </c:pt>
                <c:pt idx="1801">
                  <c:v>12.8851</c:v>
                </c:pt>
                <c:pt idx="1802">
                  <c:v>12.564399999999999</c:v>
                </c:pt>
                <c:pt idx="1803">
                  <c:v>12.501300000000001</c:v>
                </c:pt>
                <c:pt idx="1804">
                  <c:v>12.501300000000001</c:v>
                </c:pt>
                <c:pt idx="1805">
                  <c:v>13.137700000000001</c:v>
                </c:pt>
                <c:pt idx="1806">
                  <c:v>13.1183</c:v>
                </c:pt>
                <c:pt idx="1807">
                  <c:v>13.5847</c:v>
                </c:pt>
                <c:pt idx="1808">
                  <c:v>13.4876</c:v>
                </c:pt>
                <c:pt idx="1809">
                  <c:v>13.5556</c:v>
                </c:pt>
                <c:pt idx="1810">
                  <c:v>13.7159</c:v>
                </c:pt>
                <c:pt idx="1811">
                  <c:v>13.691599999999999</c:v>
                </c:pt>
                <c:pt idx="1812">
                  <c:v>13.507</c:v>
                </c:pt>
                <c:pt idx="1813">
                  <c:v>13.2592</c:v>
                </c:pt>
                <c:pt idx="1814">
                  <c:v>13.507</c:v>
                </c:pt>
                <c:pt idx="1815">
                  <c:v>13.1183</c:v>
                </c:pt>
                <c:pt idx="1816">
                  <c:v>13.0406</c:v>
                </c:pt>
                <c:pt idx="1817">
                  <c:v>12.8073</c:v>
                </c:pt>
                <c:pt idx="1818">
                  <c:v>12.680999999999999</c:v>
                </c:pt>
                <c:pt idx="1819">
                  <c:v>12.472099999999999</c:v>
                </c:pt>
                <c:pt idx="1820">
                  <c:v>12.5304</c:v>
                </c:pt>
                <c:pt idx="1821">
                  <c:v>12.8073</c:v>
                </c:pt>
                <c:pt idx="1822">
                  <c:v>12.6373</c:v>
                </c:pt>
                <c:pt idx="1823">
                  <c:v>12.7928</c:v>
                </c:pt>
                <c:pt idx="1824">
                  <c:v>12.904500000000001</c:v>
                </c:pt>
                <c:pt idx="1825">
                  <c:v>12.904500000000001</c:v>
                </c:pt>
                <c:pt idx="1826">
                  <c:v>12.875400000000001</c:v>
                </c:pt>
                <c:pt idx="1827">
                  <c:v>12.647</c:v>
                </c:pt>
                <c:pt idx="1828">
                  <c:v>12.8316</c:v>
                </c:pt>
                <c:pt idx="1829">
                  <c:v>13.006600000000001</c:v>
                </c:pt>
                <c:pt idx="1830">
                  <c:v>13.2738</c:v>
                </c:pt>
                <c:pt idx="1831">
                  <c:v>13.3224</c:v>
                </c:pt>
                <c:pt idx="1832">
                  <c:v>13.0406</c:v>
                </c:pt>
                <c:pt idx="1833">
                  <c:v>12.749000000000001</c:v>
                </c:pt>
                <c:pt idx="1834">
                  <c:v>12.6762</c:v>
                </c:pt>
                <c:pt idx="1835">
                  <c:v>12.6373</c:v>
                </c:pt>
                <c:pt idx="1836">
                  <c:v>12.9823</c:v>
                </c:pt>
                <c:pt idx="1837">
                  <c:v>13.006600000000001</c:v>
                </c:pt>
                <c:pt idx="1838">
                  <c:v>13.021100000000001</c:v>
                </c:pt>
                <c:pt idx="1839">
                  <c:v>12.9725</c:v>
                </c:pt>
                <c:pt idx="1840">
                  <c:v>13.021100000000001</c:v>
                </c:pt>
                <c:pt idx="1841">
                  <c:v>13.2203</c:v>
                </c:pt>
                <c:pt idx="1842">
                  <c:v>12.8948</c:v>
                </c:pt>
                <c:pt idx="1843">
                  <c:v>13.1037</c:v>
                </c:pt>
                <c:pt idx="1844">
                  <c:v>12.9823</c:v>
                </c:pt>
                <c:pt idx="1845">
                  <c:v>13.006600000000001</c:v>
                </c:pt>
                <c:pt idx="1846">
                  <c:v>12.8268</c:v>
                </c:pt>
                <c:pt idx="1847">
                  <c:v>12.7782</c:v>
                </c:pt>
                <c:pt idx="1848">
                  <c:v>12.992000000000001</c:v>
                </c:pt>
                <c:pt idx="1849">
                  <c:v>12.938499999999999</c:v>
                </c:pt>
                <c:pt idx="1850">
                  <c:v>12.875400000000001</c:v>
                </c:pt>
                <c:pt idx="1851">
                  <c:v>12.953099999999999</c:v>
                </c:pt>
                <c:pt idx="1852">
                  <c:v>13.1134</c:v>
                </c:pt>
                <c:pt idx="1853">
                  <c:v>13.0649</c:v>
                </c:pt>
                <c:pt idx="1854">
                  <c:v>13.0891</c:v>
                </c:pt>
                <c:pt idx="1855">
                  <c:v>13.0357</c:v>
                </c:pt>
                <c:pt idx="1856">
                  <c:v>12.992000000000001</c:v>
                </c:pt>
                <c:pt idx="1857">
                  <c:v>12.9482</c:v>
                </c:pt>
                <c:pt idx="1858">
                  <c:v>12.9725</c:v>
                </c:pt>
                <c:pt idx="1859">
                  <c:v>12.783099999999999</c:v>
                </c:pt>
                <c:pt idx="1860">
                  <c:v>12.695600000000001</c:v>
                </c:pt>
                <c:pt idx="1861">
                  <c:v>12.719900000000001</c:v>
                </c:pt>
                <c:pt idx="1862">
                  <c:v>12.6762</c:v>
                </c:pt>
                <c:pt idx="1863">
                  <c:v>12.501300000000001</c:v>
                </c:pt>
                <c:pt idx="1864">
                  <c:v>12.680999999999999</c:v>
                </c:pt>
                <c:pt idx="1865">
                  <c:v>12.8802</c:v>
                </c:pt>
                <c:pt idx="1866">
                  <c:v>12.8073</c:v>
                </c:pt>
                <c:pt idx="1867">
                  <c:v>12.6859</c:v>
                </c:pt>
                <c:pt idx="1868">
                  <c:v>12.5158</c:v>
                </c:pt>
                <c:pt idx="1869">
                  <c:v>12.4964</c:v>
                </c:pt>
                <c:pt idx="1870">
                  <c:v>12.540100000000001</c:v>
                </c:pt>
                <c:pt idx="1871">
                  <c:v>12.5061</c:v>
                </c:pt>
                <c:pt idx="1872">
                  <c:v>12.447800000000001</c:v>
                </c:pt>
                <c:pt idx="1873">
                  <c:v>12.5304</c:v>
                </c:pt>
                <c:pt idx="1874">
                  <c:v>12.4964</c:v>
                </c:pt>
                <c:pt idx="1875">
                  <c:v>12.423500000000001</c:v>
                </c:pt>
                <c:pt idx="1876">
                  <c:v>12.0688</c:v>
                </c:pt>
                <c:pt idx="1877">
                  <c:v>12.034800000000001</c:v>
                </c:pt>
                <c:pt idx="1878">
                  <c:v>12.2195</c:v>
                </c:pt>
                <c:pt idx="1879">
                  <c:v>12.0008</c:v>
                </c:pt>
                <c:pt idx="1880">
                  <c:v>12.263199999999999</c:v>
                </c:pt>
                <c:pt idx="1881">
                  <c:v>12.263199999999999</c:v>
                </c:pt>
                <c:pt idx="1882">
                  <c:v>12.3409</c:v>
                </c:pt>
                <c:pt idx="1883">
                  <c:v>12.447800000000001</c:v>
                </c:pt>
                <c:pt idx="1884">
                  <c:v>12.632400000000001</c:v>
                </c:pt>
                <c:pt idx="1885">
                  <c:v>12.642200000000001</c:v>
                </c:pt>
                <c:pt idx="1886">
                  <c:v>12.545</c:v>
                </c:pt>
                <c:pt idx="1887">
                  <c:v>12.423500000000001</c:v>
                </c:pt>
                <c:pt idx="1888">
                  <c:v>12.306900000000001</c:v>
                </c:pt>
                <c:pt idx="1889">
                  <c:v>12.224299999999999</c:v>
                </c:pt>
                <c:pt idx="1890">
                  <c:v>12.122299999999999</c:v>
                </c:pt>
                <c:pt idx="1891">
                  <c:v>11.952199999999999</c:v>
                </c:pt>
                <c:pt idx="1892">
                  <c:v>11.835599999999999</c:v>
                </c:pt>
                <c:pt idx="1893">
                  <c:v>11.9377</c:v>
                </c:pt>
                <c:pt idx="1894">
                  <c:v>11.996</c:v>
                </c:pt>
                <c:pt idx="1895">
                  <c:v>11.6996</c:v>
                </c:pt>
                <c:pt idx="1896">
                  <c:v>11.529500000000001</c:v>
                </c:pt>
                <c:pt idx="1897">
                  <c:v>11.5587</c:v>
                </c:pt>
                <c:pt idx="1898">
                  <c:v>11.5587</c:v>
                </c:pt>
                <c:pt idx="1899">
                  <c:v>11.5587</c:v>
                </c:pt>
                <c:pt idx="1900">
                  <c:v>11.2234</c:v>
                </c:pt>
                <c:pt idx="1901">
                  <c:v>11.446899999999999</c:v>
                </c:pt>
                <c:pt idx="1902">
                  <c:v>11.276899999999999</c:v>
                </c:pt>
                <c:pt idx="1903">
                  <c:v>10.941599999999999</c:v>
                </c:pt>
                <c:pt idx="1904">
                  <c:v>10.9222</c:v>
                </c:pt>
                <c:pt idx="1905">
                  <c:v>11.2332</c:v>
                </c:pt>
                <c:pt idx="1906">
                  <c:v>10.7667</c:v>
                </c:pt>
                <c:pt idx="1907">
                  <c:v>10.460599999999999</c:v>
                </c:pt>
                <c:pt idx="1908">
                  <c:v>10.747299999999999</c:v>
                </c:pt>
                <c:pt idx="1909">
                  <c:v>10.450900000000001</c:v>
                </c:pt>
                <c:pt idx="1910">
                  <c:v>10.7376</c:v>
                </c:pt>
                <c:pt idx="1911">
                  <c:v>10.9756</c:v>
                </c:pt>
                <c:pt idx="1912">
                  <c:v>10.810499999999999</c:v>
                </c:pt>
                <c:pt idx="1913">
                  <c:v>10.995100000000001</c:v>
                </c:pt>
                <c:pt idx="1914">
                  <c:v>10.698700000000001</c:v>
                </c:pt>
                <c:pt idx="1915">
                  <c:v>10.698700000000001</c:v>
                </c:pt>
                <c:pt idx="1916">
                  <c:v>10.3635</c:v>
                </c:pt>
                <c:pt idx="1917">
                  <c:v>10.378</c:v>
                </c:pt>
                <c:pt idx="1918">
                  <c:v>10.5481</c:v>
                </c:pt>
                <c:pt idx="1919">
                  <c:v>10.8299</c:v>
                </c:pt>
                <c:pt idx="1920">
                  <c:v>10.863899999999999</c:v>
                </c:pt>
                <c:pt idx="1921">
                  <c:v>10.689</c:v>
                </c:pt>
                <c:pt idx="1922">
                  <c:v>10.9999</c:v>
                </c:pt>
                <c:pt idx="1923">
                  <c:v>10.854200000000001</c:v>
                </c:pt>
                <c:pt idx="1924">
                  <c:v>10.582100000000001</c:v>
                </c:pt>
                <c:pt idx="1925">
                  <c:v>10.378</c:v>
                </c:pt>
                <c:pt idx="1926">
                  <c:v>10.3489</c:v>
                </c:pt>
                <c:pt idx="1927">
                  <c:v>10.31</c:v>
                </c:pt>
                <c:pt idx="1928">
                  <c:v>9.9190000000000005</c:v>
                </c:pt>
                <c:pt idx="1929">
                  <c:v>9.8160000000000007</c:v>
                </c:pt>
                <c:pt idx="1930">
                  <c:v>9.99</c:v>
                </c:pt>
                <c:pt idx="1931">
                  <c:v>9.5</c:v>
                </c:pt>
                <c:pt idx="1932">
                  <c:v>9.6769999999999996</c:v>
                </c:pt>
                <c:pt idx="1933">
                  <c:v>9.61</c:v>
                </c:pt>
                <c:pt idx="1934">
                  <c:v>9.44</c:v>
                </c:pt>
                <c:pt idx="1935">
                  <c:v>9.1649999999999991</c:v>
                </c:pt>
                <c:pt idx="1936">
                  <c:v>8.8469999999999995</c:v>
                </c:pt>
                <c:pt idx="1937">
                  <c:v>8.9369999999999994</c:v>
                </c:pt>
                <c:pt idx="1938">
                  <c:v>9.0039999999999996</c:v>
                </c:pt>
                <c:pt idx="1939">
                  <c:v>9.3849999999999998</c:v>
                </c:pt>
                <c:pt idx="1940">
                  <c:v>9.3030000000000008</c:v>
                </c:pt>
                <c:pt idx="1941">
                  <c:v>9.6029999999999998</c:v>
                </c:pt>
                <c:pt idx="1942">
                  <c:v>9.44</c:v>
                </c:pt>
                <c:pt idx="1943">
                  <c:v>9.7850000000000001</c:v>
                </c:pt>
                <c:pt idx="1944">
                  <c:v>9.6829999999999998</c:v>
                </c:pt>
                <c:pt idx="1945">
                  <c:v>9.8420000000000005</c:v>
                </c:pt>
                <c:pt idx="1946">
                  <c:v>9.8049999999999997</c:v>
                </c:pt>
                <c:pt idx="1947">
                  <c:v>9.93</c:v>
                </c:pt>
                <c:pt idx="1948">
                  <c:v>9.891</c:v>
                </c:pt>
                <c:pt idx="1949">
                  <c:v>9.5030000000000001</c:v>
                </c:pt>
                <c:pt idx="1950">
                  <c:v>9.8719999999999999</c:v>
                </c:pt>
                <c:pt idx="1951">
                  <c:v>9.9359999999999999</c:v>
                </c:pt>
                <c:pt idx="1952">
                  <c:v>9.9580000000000002</c:v>
                </c:pt>
                <c:pt idx="1953">
                  <c:v>10.145</c:v>
                </c:pt>
                <c:pt idx="1954">
                  <c:v>9.6769999999999996</c:v>
                </c:pt>
                <c:pt idx="1955">
                  <c:v>9.5909999999999993</c:v>
                </c:pt>
                <c:pt idx="1956">
                  <c:v>9.76</c:v>
                </c:pt>
                <c:pt idx="1957">
                  <c:v>9.86</c:v>
                </c:pt>
                <c:pt idx="1958">
                  <c:v>10.37</c:v>
                </c:pt>
                <c:pt idx="1959">
                  <c:v>10.404999999999999</c:v>
                </c:pt>
                <c:pt idx="1960">
                  <c:v>10.525</c:v>
                </c:pt>
                <c:pt idx="1961">
                  <c:v>10.475</c:v>
                </c:pt>
                <c:pt idx="1962">
                  <c:v>10.205</c:v>
                </c:pt>
                <c:pt idx="1963">
                  <c:v>9.875</c:v>
                </c:pt>
                <c:pt idx="1964">
                  <c:v>9.8450000000000006</c:v>
                </c:pt>
                <c:pt idx="1965">
                  <c:v>9.9179999999999993</c:v>
                </c:pt>
                <c:pt idx="1966">
                  <c:v>10.085000000000001</c:v>
                </c:pt>
                <c:pt idx="1967">
                  <c:v>9.76</c:v>
                </c:pt>
                <c:pt idx="1968">
                  <c:v>9.9640000000000004</c:v>
                </c:pt>
                <c:pt idx="1969">
                  <c:v>9.75</c:v>
                </c:pt>
                <c:pt idx="1970">
                  <c:v>9.8249999999999993</c:v>
                </c:pt>
                <c:pt idx="1971">
                  <c:v>9.8940000000000001</c:v>
                </c:pt>
                <c:pt idx="1972">
                  <c:v>9.9489999999999998</c:v>
                </c:pt>
                <c:pt idx="1973">
                  <c:v>9.2089999999999996</c:v>
                </c:pt>
                <c:pt idx="1974">
                  <c:v>9.02</c:v>
                </c:pt>
                <c:pt idx="1975">
                  <c:v>8.6300000000000008</c:v>
                </c:pt>
                <c:pt idx="1976">
                  <c:v>8.657</c:v>
                </c:pt>
                <c:pt idx="1977">
                  <c:v>8.9469999999999992</c:v>
                </c:pt>
                <c:pt idx="1978">
                  <c:v>9.2119999999999997</c:v>
                </c:pt>
                <c:pt idx="1979">
                  <c:v>9.2899999999999991</c:v>
                </c:pt>
                <c:pt idx="1980">
                  <c:v>9.2270000000000003</c:v>
                </c:pt>
                <c:pt idx="1981">
                  <c:v>9.31</c:v>
                </c:pt>
                <c:pt idx="1982">
                  <c:v>8.7240000000000002</c:v>
                </c:pt>
                <c:pt idx="1983">
                  <c:v>9.35</c:v>
                </c:pt>
                <c:pt idx="1984">
                  <c:v>9.8000000000000007</c:v>
                </c:pt>
                <c:pt idx="1985">
                  <c:v>10.1</c:v>
                </c:pt>
                <c:pt idx="1986">
                  <c:v>10.1</c:v>
                </c:pt>
                <c:pt idx="1987">
                  <c:v>10.1</c:v>
                </c:pt>
                <c:pt idx="1988">
                  <c:v>9.9990000000000006</c:v>
                </c:pt>
                <c:pt idx="1989">
                  <c:v>10.039999999999999</c:v>
                </c:pt>
                <c:pt idx="1990">
                  <c:v>10.105</c:v>
                </c:pt>
                <c:pt idx="1991">
                  <c:v>10.14</c:v>
                </c:pt>
                <c:pt idx="1992">
                  <c:v>10.455</c:v>
                </c:pt>
                <c:pt idx="1993">
                  <c:v>10.66</c:v>
                </c:pt>
                <c:pt idx="1994">
                  <c:v>10.595000000000001</c:v>
                </c:pt>
                <c:pt idx="1995">
                  <c:v>10.664999999999999</c:v>
                </c:pt>
                <c:pt idx="1996">
                  <c:v>10.34</c:v>
                </c:pt>
                <c:pt idx="1997">
                  <c:v>10.210000000000001</c:v>
                </c:pt>
                <c:pt idx="1998">
                  <c:v>10.199999999999999</c:v>
                </c:pt>
                <c:pt idx="1999">
                  <c:v>10.29</c:v>
                </c:pt>
                <c:pt idx="2000">
                  <c:v>10.205</c:v>
                </c:pt>
                <c:pt idx="2001">
                  <c:v>10.1</c:v>
                </c:pt>
                <c:pt idx="2002">
                  <c:v>9.8889999999999993</c:v>
                </c:pt>
                <c:pt idx="2003">
                  <c:v>10.039999999999999</c:v>
                </c:pt>
                <c:pt idx="2004">
                  <c:v>10.16</c:v>
                </c:pt>
                <c:pt idx="2005">
                  <c:v>10.445</c:v>
                </c:pt>
                <c:pt idx="2006">
                  <c:v>10.43</c:v>
                </c:pt>
                <c:pt idx="2007">
                  <c:v>10.984999999999999</c:v>
                </c:pt>
                <c:pt idx="2008">
                  <c:v>11.185</c:v>
                </c:pt>
                <c:pt idx="2009">
                  <c:v>11.08</c:v>
                </c:pt>
                <c:pt idx="2010">
                  <c:v>11.23</c:v>
                </c:pt>
                <c:pt idx="2011">
                  <c:v>11.425000000000001</c:v>
                </c:pt>
                <c:pt idx="2012">
                  <c:v>11.32</c:v>
                </c:pt>
                <c:pt idx="2013">
                  <c:v>11.58</c:v>
                </c:pt>
                <c:pt idx="2014">
                  <c:v>11.5</c:v>
                </c:pt>
                <c:pt idx="2015">
                  <c:v>11.38</c:v>
                </c:pt>
                <c:pt idx="2016">
                  <c:v>11.4</c:v>
                </c:pt>
                <c:pt idx="2017">
                  <c:v>11.185</c:v>
                </c:pt>
                <c:pt idx="2018">
                  <c:v>11.35</c:v>
                </c:pt>
                <c:pt idx="2019">
                  <c:v>11.255000000000001</c:v>
                </c:pt>
                <c:pt idx="2020">
                  <c:v>11.23</c:v>
                </c:pt>
                <c:pt idx="2021">
                  <c:v>10.705</c:v>
                </c:pt>
                <c:pt idx="2022">
                  <c:v>10.72</c:v>
                </c:pt>
                <c:pt idx="2023">
                  <c:v>10.375</c:v>
                </c:pt>
                <c:pt idx="2024">
                  <c:v>10.42</c:v>
                </c:pt>
                <c:pt idx="2025">
                  <c:v>10.54</c:v>
                </c:pt>
                <c:pt idx="2026">
                  <c:v>10.494999999999999</c:v>
                </c:pt>
                <c:pt idx="2027">
                  <c:v>10.425000000000001</c:v>
                </c:pt>
                <c:pt idx="2028">
                  <c:v>10.615</c:v>
                </c:pt>
                <c:pt idx="2029">
                  <c:v>10.3</c:v>
                </c:pt>
                <c:pt idx="2030">
                  <c:v>10.15</c:v>
                </c:pt>
                <c:pt idx="2031">
                  <c:v>10.205</c:v>
                </c:pt>
                <c:pt idx="2032">
                  <c:v>10.15</c:v>
                </c:pt>
                <c:pt idx="2033">
                  <c:v>10.17</c:v>
                </c:pt>
                <c:pt idx="2034">
                  <c:v>10.515000000000001</c:v>
                </c:pt>
                <c:pt idx="2035">
                  <c:v>10.855</c:v>
                </c:pt>
                <c:pt idx="2036">
                  <c:v>10.85</c:v>
                </c:pt>
                <c:pt idx="2037">
                  <c:v>10.6</c:v>
                </c:pt>
                <c:pt idx="2038">
                  <c:v>10.5</c:v>
                </c:pt>
                <c:pt idx="2039">
                  <c:v>10.26</c:v>
                </c:pt>
                <c:pt idx="2040">
                  <c:v>10.295</c:v>
                </c:pt>
                <c:pt idx="2041">
                  <c:v>10.19</c:v>
                </c:pt>
                <c:pt idx="2042">
                  <c:v>10.199999999999999</c:v>
                </c:pt>
                <c:pt idx="2043">
                  <c:v>10.07</c:v>
                </c:pt>
                <c:pt idx="2044">
                  <c:v>10.199999999999999</c:v>
                </c:pt>
                <c:pt idx="2045">
                  <c:v>10.16</c:v>
                </c:pt>
                <c:pt idx="2046">
                  <c:v>10.265000000000001</c:v>
                </c:pt>
                <c:pt idx="2047">
                  <c:v>10.355</c:v>
                </c:pt>
                <c:pt idx="2048">
                  <c:v>10.105</c:v>
                </c:pt>
                <c:pt idx="2049">
                  <c:v>10.215</c:v>
                </c:pt>
                <c:pt idx="2050">
                  <c:v>10</c:v>
                </c:pt>
                <c:pt idx="2051">
                  <c:v>9.9969999999999999</c:v>
                </c:pt>
                <c:pt idx="2052">
                  <c:v>10.029999999999999</c:v>
                </c:pt>
                <c:pt idx="2053">
                  <c:v>9.9700000000000006</c:v>
                </c:pt>
                <c:pt idx="2054">
                  <c:v>10.130000000000001</c:v>
                </c:pt>
                <c:pt idx="2055">
                  <c:v>10.135</c:v>
                </c:pt>
                <c:pt idx="2056">
                  <c:v>10.105</c:v>
                </c:pt>
                <c:pt idx="2057">
                  <c:v>10.01</c:v>
                </c:pt>
                <c:pt idx="2058">
                  <c:v>10.17</c:v>
                </c:pt>
                <c:pt idx="2059">
                  <c:v>10.145</c:v>
                </c:pt>
                <c:pt idx="2060">
                  <c:v>10.16</c:v>
                </c:pt>
                <c:pt idx="2061">
                  <c:v>10.220000000000001</c:v>
                </c:pt>
                <c:pt idx="2062">
                  <c:v>10.26</c:v>
                </c:pt>
                <c:pt idx="2063">
                  <c:v>10.199999999999999</c:v>
                </c:pt>
                <c:pt idx="2064">
                  <c:v>10.11</c:v>
                </c:pt>
                <c:pt idx="2065">
                  <c:v>10.025</c:v>
                </c:pt>
                <c:pt idx="2066">
                  <c:v>10.119999999999999</c:v>
                </c:pt>
                <c:pt idx="2067">
                  <c:v>10.09</c:v>
                </c:pt>
                <c:pt idx="2068">
                  <c:v>10.050000000000001</c:v>
                </c:pt>
                <c:pt idx="2069">
                  <c:v>10.1</c:v>
                </c:pt>
                <c:pt idx="2070">
                  <c:v>10.039999999999999</c:v>
                </c:pt>
                <c:pt idx="2071">
                  <c:v>10.095000000000001</c:v>
                </c:pt>
                <c:pt idx="2072">
                  <c:v>10</c:v>
                </c:pt>
                <c:pt idx="2073">
                  <c:v>9.93</c:v>
                </c:pt>
                <c:pt idx="2074">
                  <c:v>10.06</c:v>
                </c:pt>
                <c:pt idx="2075">
                  <c:v>10.119999999999999</c:v>
                </c:pt>
                <c:pt idx="2076">
                  <c:v>10.19</c:v>
                </c:pt>
                <c:pt idx="2077">
                  <c:v>10.19</c:v>
                </c:pt>
                <c:pt idx="2078">
                  <c:v>10.125</c:v>
                </c:pt>
                <c:pt idx="2079">
                  <c:v>10.195</c:v>
                </c:pt>
                <c:pt idx="2080">
                  <c:v>10.210000000000001</c:v>
                </c:pt>
                <c:pt idx="2081">
                  <c:v>10.195</c:v>
                </c:pt>
                <c:pt idx="2082">
                  <c:v>10.25</c:v>
                </c:pt>
                <c:pt idx="2083">
                  <c:v>10.3</c:v>
                </c:pt>
                <c:pt idx="2084">
                  <c:v>10.3</c:v>
                </c:pt>
                <c:pt idx="2085">
                  <c:v>10.3</c:v>
                </c:pt>
                <c:pt idx="2086">
                  <c:v>10.28</c:v>
                </c:pt>
                <c:pt idx="2087">
                  <c:v>10.17</c:v>
                </c:pt>
                <c:pt idx="2088">
                  <c:v>10.19</c:v>
                </c:pt>
                <c:pt idx="2089">
                  <c:v>10.19</c:v>
                </c:pt>
                <c:pt idx="2090">
                  <c:v>10.475</c:v>
                </c:pt>
                <c:pt idx="2091">
                  <c:v>10.455</c:v>
                </c:pt>
                <c:pt idx="2092">
                  <c:v>10.48</c:v>
                </c:pt>
                <c:pt idx="2093">
                  <c:v>10.45</c:v>
                </c:pt>
                <c:pt idx="2094">
                  <c:v>10.42</c:v>
                </c:pt>
                <c:pt idx="2095">
                  <c:v>10.83</c:v>
                </c:pt>
                <c:pt idx="2096">
                  <c:v>10.895</c:v>
                </c:pt>
                <c:pt idx="2097">
                  <c:v>10.955</c:v>
                </c:pt>
                <c:pt idx="2098">
                  <c:v>11.02</c:v>
                </c:pt>
                <c:pt idx="2099">
                  <c:v>10.99</c:v>
                </c:pt>
                <c:pt idx="2100">
                  <c:v>10.9</c:v>
                </c:pt>
                <c:pt idx="2101">
                  <c:v>10.95</c:v>
                </c:pt>
                <c:pt idx="2102">
                  <c:v>10.865</c:v>
                </c:pt>
                <c:pt idx="2103">
                  <c:v>10.91</c:v>
                </c:pt>
                <c:pt idx="2104">
                  <c:v>10.85</c:v>
                </c:pt>
                <c:pt idx="2105">
                  <c:v>10.79</c:v>
                </c:pt>
                <c:pt idx="2106">
                  <c:v>10.86</c:v>
                </c:pt>
                <c:pt idx="2107">
                  <c:v>10.9</c:v>
                </c:pt>
                <c:pt idx="2108">
                  <c:v>10.855</c:v>
                </c:pt>
                <c:pt idx="2109">
                  <c:v>10.88</c:v>
                </c:pt>
                <c:pt idx="2110">
                  <c:v>10.82</c:v>
                </c:pt>
                <c:pt idx="2111">
                  <c:v>10.68</c:v>
                </c:pt>
                <c:pt idx="2112">
                  <c:v>10.475</c:v>
                </c:pt>
                <c:pt idx="2113">
                  <c:v>10.07</c:v>
                </c:pt>
                <c:pt idx="2114">
                  <c:v>10.244999999999999</c:v>
                </c:pt>
                <c:pt idx="2115">
                  <c:v>10.095000000000001</c:v>
                </c:pt>
                <c:pt idx="2116">
                  <c:v>10.025</c:v>
                </c:pt>
                <c:pt idx="2117">
                  <c:v>10.074999999999999</c:v>
                </c:pt>
                <c:pt idx="2118">
                  <c:v>9.9480000000000004</c:v>
                </c:pt>
                <c:pt idx="2119">
                  <c:v>9.9879999999999995</c:v>
                </c:pt>
                <c:pt idx="2120">
                  <c:v>10.06</c:v>
                </c:pt>
                <c:pt idx="2121">
                  <c:v>9.9499999999999993</c:v>
                </c:pt>
                <c:pt idx="2122">
                  <c:v>9.7479999999999993</c:v>
                </c:pt>
                <c:pt idx="2123">
                  <c:v>9.6449999999999996</c:v>
                </c:pt>
                <c:pt idx="2124">
                  <c:v>9.7949999999999999</c:v>
                </c:pt>
                <c:pt idx="2125">
                  <c:v>9.6679999999999993</c:v>
                </c:pt>
                <c:pt idx="2126">
                  <c:v>9.4920000000000009</c:v>
                </c:pt>
                <c:pt idx="2127">
                  <c:v>9.7249999999999996</c:v>
                </c:pt>
                <c:pt idx="2128">
                  <c:v>9.8960000000000008</c:v>
                </c:pt>
                <c:pt idx="2129">
                  <c:v>9.5090000000000003</c:v>
                </c:pt>
                <c:pt idx="2130">
                  <c:v>9.8000000000000007</c:v>
                </c:pt>
                <c:pt idx="2131">
                  <c:v>10</c:v>
                </c:pt>
                <c:pt idx="2132">
                  <c:v>10.095000000000001</c:v>
                </c:pt>
                <c:pt idx="2133">
                  <c:v>10.395</c:v>
                </c:pt>
                <c:pt idx="2134">
                  <c:v>10.695</c:v>
                </c:pt>
                <c:pt idx="2135">
                  <c:v>10.615</c:v>
                </c:pt>
                <c:pt idx="2136">
                  <c:v>10.75</c:v>
                </c:pt>
                <c:pt idx="2137">
                  <c:v>11.2</c:v>
                </c:pt>
                <c:pt idx="2138">
                  <c:v>11.1</c:v>
                </c:pt>
                <c:pt idx="2139">
                  <c:v>11.045</c:v>
                </c:pt>
                <c:pt idx="2140">
                  <c:v>11.06</c:v>
                </c:pt>
                <c:pt idx="2141">
                  <c:v>11.5</c:v>
                </c:pt>
                <c:pt idx="2142">
                  <c:v>11.465</c:v>
                </c:pt>
                <c:pt idx="2143">
                  <c:v>11.32</c:v>
                </c:pt>
                <c:pt idx="2144">
                  <c:v>11.285</c:v>
                </c:pt>
                <c:pt idx="2145">
                  <c:v>11.47</c:v>
                </c:pt>
                <c:pt idx="2146">
                  <c:v>11.38</c:v>
                </c:pt>
                <c:pt idx="2147">
                  <c:v>11.435</c:v>
                </c:pt>
                <c:pt idx="2148">
                  <c:v>11.24</c:v>
                </c:pt>
                <c:pt idx="2149">
                  <c:v>10.68</c:v>
                </c:pt>
                <c:pt idx="2150">
                  <c:v>10.51</c:v>
                </c:pt>
                <c:pt idx="2151">
                  <c:v>10.49</c:v>
                </c:pt>
                <c:pt idx="2152">
                  <c:v>10.49</c:v>
                </c:pt>
                <c:pt idx="2153">
                  <c:v>10.49</c:v>
                </c:pt>
                <c:pt idx="2154">
                  <c:v>10.605</c:v>
                </c:pt>
                <c:pt idx="2155">
                  <c:v>10.355</c:v>
                </c:pt>
                <c:pt idx="2156">
                  <c:v>10.38</c:v>
                </c:pt>
                <c:pt idx="2157">
                  <c:v>10.37</c:v>
                </c:pt>
                <c:pt idx="2158">
                  <c:v>10.38</c:v>
                </c:pt>
                <c:pt idx="2159">
                  <c:v>10.494999999999999</c:v>
                </c:pt>
                <c:pt idx="2160">
                  <c:v>10.8</c:v>
                </c:pt>
                <c:pt idx="2161">
                  <c:v>10.8</c:v>
                </c:pt>
                <c:pt idx="2162">
                  <c:v>10.744999999999999</c:v>
                </c:pt>
                <c:pt idx="2163">
                  <c:v>10.705</c:v>
                </c:pt>
                <c:pt idx="2164">
                  <c:v>10.59</c:v>
                </c:pt>
                <c:pt idx="2165">
                  <c:v>10.46</c:v>
                </c:pt>
                <c:pt idx="2166">
                  <c:v>10.475</c:v>
                </c:pt>
                <c:pt idx="2167">
                  <c:v>10.58</c:v>
                </c:pt>
                <c:pt idx="2168">
                  <c:v>10.715</c:v>
                </c:pt>
                <c:pt idx="2169">
                  <c:v>10.94</c:v>
                </c:pt>
                <c:pt idx="2170">
                  <c:v>11.13</c:v>
                </c:pt>
                <c:pt idx="2171">
                  <c:v>11.115</c:v>
                </c:pt>
                <c:pt idx="2172">
                  <c:v>10.984999999999999</c:v>
                </c:pt>
                <c:pt idx="2173">
                  <c:v>11.15</c:v>
                </c:pt>
                <c:pt idx="2174">
                  <c:v>11.14</c:v>
                </c:pt>
                <c:pt idx="2175">
                  <c:v>11.14</c:v>
                </c:pt>
                <c:pt idx="2176">
                  <c:v>11.18</c:v>
                </c:pt>
                <c:pt idx="2177">
                  <c:v>11.35</c:v>
                </c:pt>
                <c:pt idx="2178">
                  <c:v>11.29</c:v>
                </c:pt>
                <c:pt idx="2179">
                  <c:v>11.28</c:v>
                </c:pt>
                <c:pt idx="2180">
                  <c:v>11.175000000000001</c:v>
                </c:pt>
                <c:pt idx="2181">
                  <c:v>11.1</c:v>
                </c:pt>
                <c:pt idx="2182">
                  <c:v>11.115</c:v>
                </c:pt>
                <c:pt idx="2183">
                  <c:v>10.994999999999999</c:v>
                </c:pt>
                <c:pt idx="2184">
                  <c:v>11.065</c:v>
                </c:pt>
                <c:pt idx="2185">
                  <c:v>11.175000000000001</c:v>
                </c:pt>
                <c:pt idx="2186">
                  <c:v>11.175000000000001</c:v>
                </c:pt>
                <c:pt idx="2187">
                  <c:v>11.2</c:v>
                </c:pt>
                <c:pt idx="2188">
                  <c:v>11.095000000000001</c:v>
                </c:pt>
                <c:pt idx="2189">
                  <c:v>11</c:v>
                </c:pt>
                <c:pt idx="2190">
                  <c:v>11.01</c:v>
                </c:pt>
                <c:pt idx="2191">
                  <c:v>10.86</c:v>
                </c:pt>
                <c:pt idx="2192">
                  <c:v>10.725</c:v>
                </c:pt>
                <c:pt idx="2193">
                  <c:v>10.875</c:v>
                </c:pt>
                <c:pt idx="2194">
                  <c:v>11.04</c:v>
                </c:pt>
                <c:pt idx="2195">
                  <c:v>10.9</c:v>
                </c:pt>
                <c:pt idx="2196">
                  <c:v>10.79</c:v>
                </c:pt>
                <c:pt idx="2197">
                  <c:v>10.6</c:v>
                </c:pt>
                <c:pt idx="2198">
                  <c:v>10.484999999999999</c:v>
                </c:pt>
                <c:pt idx="2199">
                  <c:v>10.54</c:v>
                </c:pt>
                <c:pt idx="2200">
                  <c:v>10.4</c:v>
                </c:pt>
                <c:pt idx="2201">
                  <c:v>10.33</c:v>
                </c:pt>
                <c:pt idx="2202">
                  <c:v>10.435</c:v>
                </c:pt>
                <c:pt idx="2203">
                  <c:v>10.32</c:v>
                </c:pt>
                <c:pt idx="2204">
                  <c:v>10.210000000000001</c:v>
                </c:pt>
                <c:pt idx="2205">
                  <c:v>10.199999999999999</c:v>
                </c:pt>
                <c:pt idx="2206">
                  <c:v>10.11</c:v>
                </c:pt>
                <c:pt idx="2207">
                  <c:v>10.029999999999999</c:v>
                </c:pt>
                <c:pt idx="2208">
                  <c:v>10.27</c:v>
                </c:pt>
                <c:pt idx="2209">
                  <c:v>10.315</c:v>
                </c:pt>
                <c:pt idx="2210">
                  <c:v>10.154999999999999</c:v>
                </c:pt>
                <c:pt idx="2211">
                  <c:v>9.8070000000000004</c:v>
                </c:pt>
                <c:pt idx="2212">
                  <c:v>9.8000000000000007</c:v>
                </c:pt>
                <c:pt idx="2213">
                  <c:v>9.6129999999999995</c:v>
                </c:pt>
                <c:pt idx="2214">
                  <c:v>9.6750000000000007</c:v>
                </c:pt>
                <c:pt idx="2215">
                  <c:v>9.9469999999999992</c:v>
                </c:pt>
                <c:pt idx="2216">
                  <c:v>9.9589999999999996</c:v>
                </c:pt>
                <c:pt idx="2217">
                  <c:v>9.8450000000000006</c:v>
                </c:pt>
                <c:pt idx="2218">
                  <c:v>9.9990000000000006</c:v>
                </c:pt>
                <c:pt idx="2219">
                  <c:v>9.8729999999999993</c:v>
                </c:pt>
                <c:pt idx="2220">
                  <c:v>9.718</c:v>
                </c:pt>
                <c:pt idx="2221">
                  <c:v>10.07</c:v>
                </c:pt>
                <c:pt idx="2222">
                  <c:v>9.8550000000000004</c:v>
                </c:pt>
                <c:pt idx="2223">
                  <c:v>10.045</c:v>
                </c:pt>
                <c:pt idx="2224">
                  <c:v>10.105</c:v>
                </c:pt>
                <c:pt idx="2225">
                  <c:v>10.085000000000001</c:v>
                </c:pt>
                <c:pt idx="2226">
                  <c:v>10.14</c:v>
                </c:pt>
                <c:pt idx="2227">
                  <c:v>9.8889999999999993</c:v>
                </c:pt>
                <c:pt idx="2228">
                  <c:v>9.93</c:v>
                </c:pt>
                <c:pt idx="2229">
                  <c:v>9.8249999999999993</c:v>
                </c:pt>
                <c:pt idx="2230">
                  <c:v>9.7650000000000006</c:v>
                </c:pt>
                <c:pt idx="2231">
                  <c:v>9.9019999999999992</c:v>
                </c:pt>
                <c:pt idx="2232">
                  <c:v>9.9290000000000003</c:v>
                </c:pt>
                <c:pt idx="2233">
                  <c:v>10.06</c:v>
                </c:pt>
                <c:pt idx="2234">
                  <c:v>10.29</c:v>
                </c:pt>
                <c:pt idx="2235">
                  <c:v>10.275</c:v>
                </c:pt>
                <c:pt idx="2236">
                  <c:v>10.44</c:v>
                </c:pt>
                <c:pt idx="2237">
                  <c:v>10.56</c:v>
                </c:pt>
                <c:pt idx="2238">
                  <c:v>10.565</c:v>
                </c:pt>
                <c:pt idx="2239">
                  <c:v>10.72</c:v>
                </c:pt>
                <c:pt idx="2240">
                  <c:v>10.715</c:v>
                </c:pt>
                <c:pt idx="2241">
                  <c:v>10.85</c:v>
                </c:pt>
                <c:pt idx="2242">
                  <c:v>10.865</c:v>
                </c:pt>
                <c:pt idx="2243">
                  <c:v>10.855</c:v>
                </c:pt>
                <c:pt idx="2244">
                  <c:v>10.78</c:v>
                </c:pt>
                <c:pt idx="2245">
                  <c:v>10.86</c:v>
                </c:pt>
                <c:pt idx="2246">
                  <c:v>10.925000000000001</c:v>
                </c:pt>
                <c:pt idx="2247">
                  <c:v>10.96</c:v>
                </c:pt>
                <c:pt idx="2248">
                  <c:v>10.91</c:v>
                </c:pt>
                <c:pt idx="2249">
                  <c:v>10.945</c:v>
                </c:pt>
                <c:pt idx="2250">
                  <c:v>10.94</c:v>
                </c:pt>
                <c:pt idx="2251">
                  <c:v>10.9</c:v>
                </c:pt>
                <c:pt idx="2252">
                  <c:v>10.984999999999999</c:v>
                </c:pt>
                <c:pt idx="2253">
                  <c:v>10.78</c:v>
                </c:pt>
                <c:pt idx="2254">
                  <c:v>10.62</c:v>
                </c:pt>
                <c:pt idx="2255">
                  <c:v>10.574999999999999</c:v>
                </c:pt>
                <c:pt idx="2256">
                  <c:v>10.695</c:v>
                </c:pt>
                <c:pt idx="2257">
                  <c:v>10.755000000000001</c:v>
                </c:pt>
                <c:pt idx="2258">
                  <c:v>10.78</c:v>
                </c:pt>
                <c:pt idx="2259">
                  <c:v>10.515000000000001</c:v>
                </c:pt>
                <c:pt idx="2260">
                  <c:v>10.475</c:v>
                </c:pt>
                <c:pt idx="2261">
                  <c:v>10.45</c:v>
                </c:pt>
                <c:pt idx="2262">
                  <c:v>10.275</c:v>
                </c:pt>
                <c:pt idx="2263">
                  <c:v>10.435</c:v>
                </c:pt>
                <c:pt idx="2264">
                  <c:v>10.465</c:v>
                </c:pt>
                <c:pt idx="2265">
                  <c:v>10.484999999999999</c:v>
                </c:pt>
                <c:pt idx="2266">
                  <c:v>10.67</c:v>
                </c:pt>
                <c:pt idx="2267">
                  <c:v>10.84</c:v>
                </c:pt>
                <c:pt idx="2268">
                  <c:v>10.8</c:v>
                </c:pt>
                <c:pt idx="2269">
                  <c:v>10.984999999999999</c:v>
                </c:pt>
                <c:pt idx="2270">
                  <c:v>11.074999999999999</c:v>
                </c:pt>
                <c:pt idx="2271">
                  <c:v>11.154999999999999</c:v>
                </c:pt>
                <c:pt idx="2272">
                  <c:v>11.2</c:v>
                </c:pt>
                <c:pt idx="2273">
                  <c:v>11.31</c:v>
                </c:pt>
                <c:pt idx="2274">
                  <c:v>11.27</c:v>
                </c:pt>
                <c:pt idx="2275">
                  <c:v>11.33</c:v>
                </c:pt>
                <c:pt idx="2276">
                  <c:v>11.365</c:v>
                </c:pt>
                <c:pt idx="2277">
                  <c:v>11.32</c:v>
                </c:pt>
                <c:pt idx="2278">
                  <c:v>11.27</c:v>
                </c:pt>
                <c:pt idx="2279">
                  <c:v>11.295</c:v>
                </c:pt>
                <c:pt idx="2280">
                  <c:v>11.335000000000001</c:v>
                </c:pt>
                <c:pt idx="2281">
                  <c:v>11.49</c:v>
                </c:pt>
                <c:pt idx="2282">
                  <c:v>11.545</c:v>
                </c:pt>
                <c:pt idx="2283">
                  <c:v>11.51</c:v>
                </c:pt>
                <c:pt idx="2284">
                  <c:v>11.705</c:v>
                </c:pt>
                <c:pt idx="2285">
                  <c:v>11.805</c:v>
                </c:pt>
                <c:pt idx="2286">
                  <c:v>11.8</c:v>
                </c:pt>
                <c:pt idx="2287">
                  <c:v>12.04</c:v>
                </c:pt>
                <c:pt idx="2288">
                  <c:v>11.965</c:v>
                </c:pt>
                <c:pt idx="2289">
                  <c:v>11.904999999999999</c:v>
                </c:pt>
                <c:pt idx="2290">
                  <c:v>12.105</c:v>
                </c:pt>
                <c:pt idx="2291">
                  <c:v>12.414999999999999</c:v>
                </c:pt>
                <c:pt idx="2292">
                  <c:v>12.43</c:v>
                </c:pt>
                <c:pt idx="2293">
                  <c:v>12.484999999999999</c:v>
                </c:pt>
                <c:pt idx="2294">
                  <c:v>12.64</c:v>
                </c:pt>
                <c:pt idx="2295">
                  <c:v>12.81</c:v>
                </c:pt>
                <c:pt idx="2296">
                  <c:v>12.875</c:v>
                </c:pt>
                <c:pt idx="2297">
                  <c:v>13.03</c:v>
                </c:pt>
                <c:pt idx="2298">
                  <c:v>13.105</c:v>
                </c:pt>
                <c:pt idx="2299">
                  <c:v>13.08</c:v>
                </c:pt>
                <c:pt idx="2300">
                  <c:v>12.795</c:v>
                </c:pt>
                <c:pt idx="2301">
                  <c:v>12.88</c:v>
                </c:pt>
                <c:pt idx="2302">
                  <c:v>12.71</c:v>
                </c:pt>
                <c:pt idx="2303">
                  <c:v>12.765000000000001</c:v>
                </c:pt>
                <c:pt idx="2304">
                  <c:v>12.975</c:v>
                </c:pt>
                <c:pt idx="2305">
                  <c:v>12.775</c:v>
                </c:pt>
                <c:pt idx="2306">
                  <c:v>12.984999999999999</c:v>
                </c:pt>
                <c:pt idx="2307">
                  <c:v>12.85</c:v>
                </c:pt>
                <c:pt idx="2308">
                  <c:v>12.91</c:v>
                </c:pt>
                <c:pt idx="2309">
                  <c:v>12.8</c:v>
                </c:pt>
                <c:pt idx="2310">
                  <c:v>12.57</c:v>
                </c:pt>
                <c:pt idx="2311">
                  <c:v>12.345000000000001</c:v>
                </c:pt>
                <c:pt idx="2312">
                  <c:v>12.44</c:v>
                </c:pt>
                <c:pt idx="2313">
                  <c:v>12.43</c:v>
                </c:pt>
                <c:pt idx="2314">
                  <c:v>12.275</c:v>
                </c:pt>
                <c:pt idx="2315">
                  <c:v>12.28</c:v>
                </c:pt>
                <c:pt idx="2316">
                  <c:v>12.255000000000001</c:v>
                </c:pt>
                <c:pt idx="2317">
                  <c:v>12.315</c:v>
                </c:pt>
                <c:pt idx="2318">
                  <c:v>12.44</c:v>
                </c:pt>
                <c:pt idx="2319">
                  <c:v>12.285</c:v>
                </c:pt>
                <c:pt idx="2320">
                  <c:v>12.09</c:v>
                </c:pt>
                <c:pt idx="2321">
                  <c:v>12.13</c:v>
                </c:pt>
                <c:pt idx="2322">
                  <c:v>12.23</c:v>
                </c:pt>
                <c:pt idx="2323">
                  <c:v>12.19</c:v>
                </c:pt>
                <c:pt idx="2324">
                  <c:v>12.13</c:v>
                </c:pt>
                <c:pt idx="2325">
                  <c:v>12.15</c:v>
                </c:pt>
                <c:pt idx="2326">
                  <c:v>12.11</c:v>
                </c:pt>
                <c:pt idx="2327">
                  <c:v>12.11</c:v>
                </c:pt>
                <c:pt idx="2328">
                  <c:v>11.93</c:v>
                </c:pt>
                <c:pt idx="2329">
                  <c:v>11.744999999999999</c:v>
                </c:pt>
                <c:pt idx="2330">
                  <c:v>11.685</c:v>
                </c:pt>
                <c:pt idx="2331">
                  <c:v>11.51</c:v>
                </c:pt>
                <c:pt idx="2332">
                  <c:v>11.515000000000001</c:v>
                </c:pt>
                <c:pt idx="2333">
                  <c:v>11.5</c:v>
                </c:pt>
                <c:pt idx="2334">
                  <c:v>11.49</c:v>
                </c:pt>
                <c:pt idx="2335">
                  <c:v>11.36</c:v>
                </c:pt>
                <c:pt idx="2336">
                  <c:v>11.305</c:v>
                </c:pt>
                <c:pt idx="2337">
                  <c:v>11.265000000000001</c:v>
                </c:pt>
                <c:pt idx="2338">
                  <c:v>11.425000000000001</c:v>
                </c:pt>
                <c:pt idx="2339">
                  <c:v>11.31</c:v>
                </c:pt>
                <c:pt idx="2340">
                  <c:v>11.42</c:v>
                </c:pt>
                <c:pt idx="2341">
                  <c:v>11.605</c:v>
                </c:pt>
                <c:pt idx="2342">
                  <c:v>11.615</c:v>
                </c:pt>
                <c:pt idx="2343">
                  <c:v>11.7</c:v>
                </c:pt>
                <c:pt idx="2344">
                  <c:v>11.75</c:v>
                </c:pt>
                <c:pt idx="2345">
                  <c:v>11.75</c:v>
                </c:pt>
                <c:pt idx="2346">
                  <c:v>11.82</c:v>
                </c:pt>
                <c:pt idx="2347">
                  <c:v>11.795</c:v>
                </c:pt>
                <c:pt idx="2348">
                  <c:v>11.835000000000001</c:v>
                </c:pt>
                <c:pt idx="2349">
                  <c:v>11.835000000000001</c:v>
                </c:pt>
                <c:pt idx="2350">
                  <c:v>11.6</c:v>
                </c:pt>
                <c:pt idx="2351">
                  <c:v>11.68</c:v>
                </c:pt>
                <c:pt idx="2352">
                  <c:v>11.67</c:v>
                </c:pt>
                <c:pt idx="2353">
                  <c:v>11.9</c:v>
                </c:pt>
                <c:pt idx="2354">
                  <c:v>11.965</c:v>
                </c:pt>
                <c:pt idx="2355">
                  <c:v>12.01</c:v>
                </c:pt>
                <c:pt idx="2356">
                  <c:v>12.14</c:v>
                </c:pt>
                <c:pt idx="2357">
                  <c:v>12.26</c:v>
                </c:pt>
                <c:pt idx="2358">
                  <c:v>12.31</c:v>
                </c:pt>
                <c:pt idx="2359">
                  <c:v>12.44</c:v>
                </c:pt>
                <c:pt idx="2360">
                  <c:v>12.414999999999999</c:v>
                </c:pt>
                <c:pt idx="2361">
                  <c:v>12.484999999999999</c:v>
                </c:pt>
                <c:pt idx="2362">
                  <c:v>12.515000000000001</c:v>
                </c:pt>
                <c:pt idx="2363">
                  <c:v>12.37</c:v>
                </c:pt>
                <c:pt idx="2364">
                  <c:v>12.22</c:v>
                </c:pt>
                <c:pt idx="2365">
                  <c:v>12.1</c:v>
                </c:pt>
                <c:pt idx="2366">
                  <c:v>11.55</c:v>
                </c:pt>
                <c:pt idx="2367">
                  <c:v>11.395</c:v>
                </c:pt>
                <c:pt idx="2368">
                  <c:v>11.39</c:v>
                </c:pt>
                <c:pt idx="2369">
                  <c:v>11.52</c:v>
                </c:pt>
                <c:pt idx="2370">
                  <c:v>11.44</c:v>
                </c:pt>
                <c:pt idx="2371">
                  <c:v>11.225</c:v>
                </c:pt>
                <c:pt idx="2372">
                  <c:v>11.17</c:v>
                </c:pt>
                <c:pt idx="2373">
                  <c:v>11.105</c:v>
                </c:pt>
                <c:pt idx="2374">
                  <c:v>11.29</c:v>
                </c:pt>
                <c:pt idx="2375">
                  <c:v>11.414999999999999</c:v>
                </c:pt>
                <c:pt idx="2376">
                  <c:v>11.28</c:v>
                </c:pt>
                <c:pt idx="2377">
                  <c:v>11.345000000000001</c:v>
                </c:pt>
                <c:pt idx="2378">
                  <c:v>11.315</c:v>
                </c:pt>
                <c:pt idx="2379">
                  <c:v>11.34</c:v>
                </c:pt>
                <c:pt idx="2380">
                  <c:v>11.345000000000001</c:v>
                </c:pt>
                <c:pt idx="2381">
                  <c:v>11.29</c:v>
                </c:pt>
                <c:pt idx="2382">
                  <c:v>11.29</c:v>
                </c:pt>
                <c:pt idx="2383">
                  <c:v>11.36</c:v>
                </c:pt>
                <c:pt idx="2384">
                  <c:v>11.34</c:v>
                </c:pt>
                <c:pt idx="2385">
                  <c:v>11.36</c:v>
                </c:pt>
                <c:pt idx="2386">
                  <c:v>11.45</c:v>
                </c:pt>
                <c:pt idx="2387">
                  <c:v>11.41</c:v>
                </c:pt>
                <c:pt idx="2388">
                  <c:v>11.48</c:v>
                </c:pt>
                <c:pt idx="2389">
                  <c:v>11.244999999999999</c:v>
                </c:pt>
                <c:pt idx="2390">
                  <c:v>11.11</c:v>
                </c:pt>
                <c:pt idx="2391">
                  <c:v>10.865</c:v>
                </c:pt>
                <c:pt idx="2392">
                  <c:v>11.105</c:v>
                </c:pt>
                <c:pt idx="2393">
                  <c:v>11.21</c:v>
                </c:pt>
                <c:pt idx="2394">
                  <c:v>11.3</c:v>
                </c:pt>
                <c:pt idx="2395">
                  <c:v>11.414999999999999</c:v>
                </c:pt>
                <c:pt idx="2396">
                  <c:v>11.36</c:v>
                </c:pt>
                <c:pt idx="2397">
                  <c:v>11.275</c:v>
                </c:pt>
                <c:pt idx="2398">
                  <c:v>11.08</c:v>
                </c:pt>
                <c:pt idx="2399">
                  <c:v>10.945</c:v>
                </c:pt>
                <c:pt idx="2400">
                  <c:v>11.09</c:v>
                </c:pt>
                <c:pt idx="2401">
                  <c:v>11.17</c:v>
                </c:pt>
                <c:pt idx="2402">
                  <c:v>11.2</c:v>
                </c:pt>
                <c:pt idx="2403">
                  <c:v>11.16</c:v>
                </c:pt>
                <c:pt idx="2404">
                  <c:v>11.145</c:v>
                </c:pt>
                <c:pt idx="2405">
                  <c:v>11.105</c:v>
                </c:pt>
                <c:pt idx="2406">
                  <c:v>11.105</c:v>
                </c:pt>
                <c:pt idx="2407">
                  <c:v>11.205</c:v>
                </c:pt>
                <c:pt idx="2408">
                  <c:v>11.47</c:v>
                </c:pt>
                <c:pt idx="2409">
                  <c:v>11.484999999999999</c:v>
                </c:pt>
                <c:pt idx="2410">
                  <c:v>11.515000000000001</c:v>
                </c:pt>
                <c:pt idx="2411">
                  <c:v>11.5</c:v>
                </c:pt>
                <c:pt idx="2412">
                  <c:v>11.61</c:v>
                </c:pt>
                <c:pt idx="2413">
                  <c:v>11.67</c:v>
                </c:pt>
                <c:pt idx="2414">
                  <c:v>11.72</c:v>
                </c:pt>
                <c:pt idx="2415">
                  <c:v>11.66</c:v>
                </c:pt>
                <c:pt idx="2416">
                  <c:v>11.77</c:v>
                </c:pt>
                <c:pt idx="2417">
                  <c:v>11.65</c:v>
                </c:pt>
                <c:pt idx="2418">
                  <c:v>11.48</c:v>
                </c:pt>
                <c:pt idx="2419">
                  <c:v>11.64</c:v>
                </c:pt>
                <c:pt idx="2420">
                  <c:v>11.58</c:v>
                </c:pt>
                <c:pt idx="2421">
                  <c:v>11.755000000000001</c:v>
                </c:pt>
                <c:pt idx="2422">
                  <c:v>11.8</c:v>
                </c:pt>
                <c:pt idx="2423">
                  <c:v>11.8</c:v>
                </c:pt>
                <c:pt idx="2424">
                  <c:v>11.8</c:v>
                </c:pt>
                <c:pt idx="2425">
                  <c:v>11.965</c:v>
                </c:pt>
                <c:pt idx="2426">
                  <c:v>12</c:v>
                </c:pt>
                <c:pt idx="2427">
                  <c:v>12.074999999999999</c:v>
                </c:pt>
                <c:pt idx="2428">
                  <c:v>11.845000000000001</c:v>
                </c:pt>
                <c:pt idx="2429">
                  <c:v>11.95</c:v>
                </c:pt>
                <c:pt idx="2430">
                  <c:v>12.12</c:v>
                </c:pt>
                <c:pt idx="2431">
                  <c:v>12.07</c:v>
                </c:pt>
                <c:pt idx="2432">
                  <c:v>12.07</c:v>
                </c:pt>
                <c:pt idx="2433">
                  <c:v>12.2</c:v>
                </c:pt>
                <c:pt idx="2434">
                  <c:v>12.27</c:v>
                </c:pt>
                <c:pt idx="2435">
                  <c:v>12.29</c:v>
                </c:pt>
                <c:pt idx="2436">
                  <c:v>11.92</c:v>
                </c:pt>
                <c:pt idx="2437">
                  <c:v>12.04</c:v>
                </c:pt>
                <c:pt idx="2438">
                  <c:v>11.73</c:v>
                </c:pt>
                <c:pt idx="2439">
                  <c:v>11.865</c:v>
                </c:pt>
                <c:pt idx="2440">
                  <c:v>11.92</c:v>
                </c:pt>
                <c:pt idx="2441">
                  <c:v>12.1</c:v>
                </c:pt>
                <c:pt idx="2442">
                  <c:v>11.98</c:v>
                </c:pt>
                <c:pt idx="2443">
                  <c:v>12.135</c:v>
                </c:pt>
                <c:pt idx="2444">
                  <c:v>12.115</c:v>
                </c:pt>
                <c:pt idx="2445">
                  <c:v>12.025</c:v>
                </c:pt>
                <c:pt idx="2446">
                  <c:v>12.09</c:v>
                </c:pt>
                <c:pt idx="2447">
                  <c:v>12.1</c:v>
                </c:pt>
                <c:pt idx="2448">
                  <c:v>12.12</c:v>
                </c:pt>
                <c:pt idx="2449">
                  <c:v>12.21</c:v>
                </c:pt>
                <c:pt idx="2450">
                  <c:v>12.225</c:v>
                </c:pt>
                <c:pt idx="2451">
                  <c:v>12.285</c:v>
                </c:pt>
                <c:pt idx="2452">
                  <c:v>12.31</c:v>
                </c:pt>
                <c:pt idx="2453">
                  <c:v>12.175000000000001</c:v>
                </c:pt>
                <c:pt idx="2454">
                  <c:v>12.28</c:v>
                </c:pt>
                <c:pt idx="2455">
                  <c:v>12.365</c:v>
                </c:pt>
                <c:pt idx="2456">
                  <c:v>12.5</c:v>
                </c:pt>
                <c:pt idx="2457">
                  <c:v>12.39</c:v>
                </c:pt>
                <c:pt idx="2458">
                  <c:v>12.465</c:v>
                </c:pt>
                <c:pt idx="2459">
                  <c:v>12.56</c:v>
                </c:pt>
                <c:pt idx="2460">
                  <c:v>12.484999999999999</c:v>
                </c:pt>
                <c:pt idx="2461">
                  <c:v>12.484999999999999</c:v>
                </c:pt>
                <c:pt idx="2462">
                  <c:v>12.72</c:v>
                </c:pt>
                <c:pt idx="2463">
                  <c:v>12.81</c:v>
                </c:pt>
                <c:pt idx="2464">
                  <c:v>12.85</c:v>
                </c:pt>
                <c:pt idx="2465">
                  <c:v>12.755000000000001</c:v>
                </c:pt>
                <c:pt idx="2466">
                  <c:v>12.755000000000001</c:v>
                </c:pt>
                <c:pt idx="2467">
                  <c:v>12.585000000000001</c:v>
                </c:pt>
                <c:pt idx="2468">
                  <c:v>12.615</c:v>
                </c:pt>
                <c:pt idx="2469">
                  <c:v>12.574999999999999</c:v>
                </c:pt>
                <c:pt idx="2470">
                  <c:v>12.52</c:v>
                </c:pt>
                <c:pt idx="2471">
                  <c:v>12.67</c:v>
                </c:pt>
                <c:pt idx="2472">
                  <c:v>12.555</c:v>
                </c:pt>
                <c:pt idx="2473">
                  <c:v>12.705</c:v>
                </c:pt>
                <c:pt idx="2474">
                  <c:v>12.625</c:v>
                </c:pt>
                <c:pt idx="2475">
                  <c:v>12.5</c:v>
                </c:pt>
                <c:pt idx="2476">
                  <c:v>12.345000000000001</c:v>
                </c:pt>
              </c:numCache>
            </c:numRef>
          </c:yVal>
          <c:smooth val="0"/>
        </c:ser>
        <c:dLbls>
          <c:showLegendKey val="0"/>
          <c:showVal val="0"/>
          <c:showCatName val="0"/>
          <c:showSerName val="0"/>
          <c:showPercent val="0"/>
          <c:showBubbleSize val="0"/>
        </c:dLbls>
        <c:axId val="346232320"/>
        <c:axId val="346230784"/>
      </c:scatterChart>
      <c:valAx>
        <c:axId val="346104576"/>
        <c:scaling>
          <c:orientation val="minMax"/>
          <c:max val="41900"/>
          <c:min val="39000"/>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106112"/>
        <c:crosses val="autoZero"/>
        <c:crossBetween val="midCat"/>
      </c:valAx>
      <c:valAx>
        <c:axId val="3461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104576"/>
        <c:crosses val="autoZero"/>
        <c:crossBetween val="midCat"/>
      </c:valAx>
      <c:valAx>
        <c:axId val="346230784"/>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232320"/>
        <c:crosses val="max"/>
        <c:crossBetween val="midCat"/>
      </c:valAx>
      <c:valAx>
        <c:axId val="346232320"/>
        <c:scaling>
          <c:orientation val="minMax"/>
        </c:scaling>
        <c:delete val="1"/>
        <c:axPos val="b"/>
        <c:numFmt formatCode="m/d/yyyy" sourceLinked="1"/>
        <c:majorTickMark val="out"/>
        <c:minorTickMark val="none"/>
        <c:tickLblPos val="nextTo"/>
        <c:crossAx val="34623078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dk1"/>
      </a:solid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percentStacked"/>
        <c:varyColors val="0"/>
        <c:ser>
          <c:idx val="0"/>
          <c:order val="0"/>
          <c:tx>
            <c:strRef>
              <c:f>ppa_spx_sectors!$B$1</c:f>
              <c:strCache>
                <c:ptCount val="1"/>
                <c:pt idx="0">
                  <c:v>CONSUMER DISCRETIONARY</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ppa_spx_sectors!$B$2:$B$40</c:f>
              <c:numCache>
                <c:formatCode>General</c:formatCode>
                <c:ptCount val="39"/>
                <c:pt idx="0">
                  <c:v>2.5873853616358019E-2</c:v>
                </c:pt>
                <c:pt idx="1">
                  <c:v>2.5713647642967925E-2</c:v>
                </c:pt>
                <c:pt idx="2">
                  <c:v>0.11147839403686292</c:v>
                </c:pt>
                <c:pt idx="3">
                  <c:v>0.17529662539221011</c:v>
                </c:pt>
                <c:pt idx="4">
                  <c:v>0.17204569106129422</c:v>
                </c:pt>
                <c:pt idx="5">
                  <c:v>0.12694549995029025</c:v>
                </c:pt>
                <c:pt idx="6">
                  <c:v>0.114912198941877</c:v>
                </c:pt>
                <c:pt idx="7">
                  <c:v>0.169627200816553</c:v>
                </c:pt>
                <c:pt idx="8">
                  <c:v>0.15529709503386618</c:v>
                </c:pt>
                <c:pt idx="9">
                  <c:v>0.14683258230701801</c:v>
                </c:pt>
                <c:pt idx="10">
                  <c:v>0.1280988659141859</c:v>
                </c:pt>
                <c:pt idx="11">
                  <c:v>8.4371804224797106E-2</c:v>
                </c:pt>
                <c:pt idx="12">
                  <c:v>7.0026505317923662E-2</c:v>
                </c:pt>
                <c:pt idx="13">
                  <c:v>3.0940552887549513E-2</c:v>
                </c:pt>
                <c:pt idx="14">
                  <c:v>9.8171476896923543E-2</c:v>
                </c:pt>
                <c:pt idx="15">
                  <c:v>7.6142753193423604E-2</c:v>
                </c:pt>
                <c:pt idx="16">
                  <c:v>6.8486747168289897E-2</c:v>
                </c:pt>
                <c:pt idx="17">
                  <c:v>0.11187606649886198</c:v>
                </c:pt>
                <c:pt idx="18">
                  <c:v>0.10055150929888</c:v>
                </c:pt>
                <c:pt idx="19">
                  <c:v>7.4347882213125757E-2</c:v>
                </c:pt>
                <c:pt idx="20">
                  <c:v>8.2643063181079279E-2</c:v>
                </c:pt>
                <c:pt idx="21">
                  <c:v>7.5149201426919998E-2</c:v>
                </c:pt>
                <c:pt idx="22">
                  <c:v>4.0266021630348862E-2</c:v>
                </c:pt>
                <c:pt idx="23">
                  <c:v>5.1710927814102477E-2</c:v>
                </c:pt>
                <c:pt idx="24">
                  <c:v>0.101772857676465</c:v>
                </c:pt>
                <c:pt idx="25">
                  <c:v>9.814320818648567E-2</c:v>
                </c:pt>
                <c:pt idx="26">
                  <c:v>9.2021673701183471E-2</c:v>
                </c:pt>
                <c:pt idx="27">
                  <c:v>1.1102863749680517E-2</c:v>
                </c:pt>
                <c:pt idx="28">
                  <c:v>0</c:v>
                </c:pt>
                <c:pt idx="29">
                  <c:v>1.2821431605855912E-2</c:v>
                </c:pt>
                <c:pt idx="30">
                  <c:v>6.264240762660242E-2</c:v>
                </c:pt>
                <c:pt idx="31">
                  <c:v>6.2540497169723014E-2</c:v>
                </c:pt>
                <c:pt idx="32">
                  <c:v>9.5145584477850806E-2</c:v>
                </c:pt>
                <c:pt idx="33">
                  <c:v>0.19950896606403401</c:v>
                </c:pt>
                <c:pt idx="34">
                  <c:v>0.125358013245296</c:v>
                </c:pt>
                <c:pt idx="35">
                  <c:v>7.4050020811030487E-2</c:v>
                </c:pt>
                <c:pt idx="36">
                  <c:v>3.8222842407217926E-2</c:v>
                </c:pt>
                <c:pt idx="37">
                  <c:v>4.7578344294842895E-2</c:v>
                </c:pt>
                <c:pt idx="38">
                  <c:v>7.7654608976659489E-2</c:v>
                </c:pt>
              </c:numCache>
            </c:numRef>
          </c:val>
        </c:ser>
        <c:ser>
          <c:idx val="1"/>
          <c:order val="1"/>
          <c:tx>
            <c:strRef>
              <c:f>ppa_spx_sectors!$C$1</c:f>
              <c:strCache>
                <c:ptCount val="1"/>
                <c:pt idx="0">
                  <c:v>CONSUMER STAPLES</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ppa_spx_sectors!$C$2:$C$40</c:f>
              <c:numCache>
                <c:formatCode>General</c:formatCode>
                <c:ptCount val="39"/>
                <c:pt idx="0">
                  <c:v>0</c:v>
                </c:pt>
                <c:pt idx="1">
                  <c:v>0</c:v>
                </c:pt>
                <c:pt idx="2">
                  <c:v>7.3760386456182811E-2</c:v>
                </c:pt>
                <c:pt idx="3">
                  <c:v>0.19569921373142218</c:v>
                </c:pt>
                <c:pt idx="4">
                  <c:v>0.15817400755361297</c:v>
                </c:pt>
                <c:pt idx="5">
                  <c:v>0.16529717115546422</c:v>
                </c:pt>
                <c:pt idx="6">
                  <c:v>0.1263316918735079</c:v>
                </c:pt>
                <c:pt idx="7">
                  <c:v>6.2735705624216653E-2</c:v>
                </c:pt>
                <c:pt idx="8">
                  <c:v>5.9220168845971304E-2</c:v>
                </c:pt>
                <c:pt idx="9">
                  <c:v>0.12686836328539899</c:v>
                </c:pt>
                <c:pt idx="10">
                  <c:v>5.9736941460561535E-2</c:v>
                </c:pt>
                <c:pt idx="11">
                  <c:v>0.10529940360421799</c:v>
                </c:pt>
                <c:pt idx="12">
                  <c:v>7.3312496428856969E-2</c:v>
                </c:pt>
                <c:pt idx="13">
                  <c:v>9.8730185992535593E-2</c:v>
                </c:pt>
                <c:pt idx="14">
                  <c:v>5.8804294549682834E-2</c:v>
                </c:pt>
                <c:pt idx="15">
                  <c:v>9.1400432602841405E-2</c:v>
                </c:pt>
                <c:pt idx="16">
                  <c:v>0.17964952683677299</c:v>
                </c:pt>
                <c:pt idx="17">
                  <c:v>0.13725109956587711</c:v>
                </c:pt>
                <c:pt idx="18">
                  <c:v>0.15795472047190812</c:v>
                </c:pt>
                <c:pt idx="19">
                  <c:v>0.20537425381452401</c:v>
                </c:pt>
                <c:pt idx="20">
                  <c:v>0.20079551549637412</c:v>
                </c:pt>
                <c:pt idx="21">
                  <c:v>0.17340262460949299</c:v>
                </c:pt>
                <c:pt idx="22">
                  <c:v>0.113456966251922</c:v>
                </c:pt>
                <c:pt idx="23">
                  <c:v>2.4927946450291099E-2</c:v>
                </c:pt>
                <c:pt idx="24">
                  <c:v>1.2012239912024098E-2</c:v>
                </c:pt>
                <c:pt idx="25">
                  <c:v>0.120870015274135</c:v>
                </c:pt>
                <c:pt idx="26">
                  <c:v>3.1668423359591275E-2</c:v>
                </c:pt>
                <c:pt idx="27">
                  <c:v>0.16110697627604689</c:v>
                </c:pt>
                <c:pt idx="28">
                  <c:v>9.0188279391202844E-2</c:v>
                </c:pt>
                <c:pt idx="29">
                  <c:v>1.8759068201955803E-2</c:v>
                </c:pt>
                <c:pt idx="30">
                  <c:v>5.1535874246675301E-2</c:v>
                </c:pt>
                <c:pt idx="31">
                  <c:v>6.034420159523135E-2</c:v>
                </c:pt>
                <c:pt idx="32">
                  <c:v>4.8427718653637097E-2</c:v>
                </c:pt>
                <c:pt idx="33">
                  <c:v>1.6703581037504616E-2</c:v>
                </c:pt>
                <c:pt idx="34">
                  <c:v>3.6953588964732297E-2</c:v>
                </c:pt>
                <c:pt idx="35">
                  <c:v>1.05037492274444E-2</c:v>
                </c:pt>
                <c:pt idx="36">
                  <c:v>5.7145043381754433E-2</c:v>
                </c:pt>
                <c:pt idx="37">
                  <c:v>5.8416828845616386E-2</c:v>
                </c:pt>
                <c:pt idx="38">
                  <c:v>7.7376943495748057E-2</c:v>
                </c:pt>
              </c:numCache>
            </c:numRef>
          </c:val>
        </c:ser>
        <c:ser>
          <c:idx val="2"/>
          <c:order val="2"/>
          <c:tx>
            <c:strRef>
              <c:f>ppa_spx_sectors!$D$1</c:f>
              <c:strCache>
                <c:ptCount val="1"/>
                <c:pt idx="0">
                  <c:v>ENERGY</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ppa_spx_sectors!$D$2:$D$40</c:f>
              <c:numCache>
                <c:formatCode>General</c:formatCode>
                <c:ptCount val="39"/>
                <c:pt idx="0">
                  <c:v>0.11523107733547502</c:v>
                </c:pt>
                <c:pt idx="1">
                  <c:v>0.10480037894817799</c:v>
                </c:pt>
                <c:pt idx="2">
                  <c:v>0.10720980248947402</c:v>
                </c:pt>
                <c:pt idx="3">
                  <c:v>2.8227878538498601E-2</c:v>
                </c:pt>
                <c:pt idx="4">
                  <c:v>8.1432455697943908E-3</c:v>
                </c:pt>
                <c:pt idx="5">
                  <c:v>0</c:v>
                </c:pt>
                <c:pt idx="6">
                  <c:v>1.0376957099307207E-2</c:v>
                </c:pt>
                <c:pt idx="7">
                  <c:v>5.444182985564594E-2</c:v>
                </c:pt>
                <c:pt idx="8">
                  <c:v>3.6598538474956498E-2</c:v>
                </c:pt>
                <c:pt idx="9">
                  <c:v>7.9901623998225868E-2</c:v>
                </c:pt>
                <c:pt idx="10">
                  <c:v>8.1939967328175906E-2</c:v>
                </c:pt>
                <c:pt idx="11">
                  <c:v>7.4538085342326574E-2</c:v>
                </c:pt>
                <c:pt idx="12">
                  <c:v>0.10448419207699702</c:v>
                </c:pt>
                <c:pt idx="13">
                  <c:v>9.3466573761194521E-2</c:v>
                </c:pt>
                <c:pt idx="14">
                  <c:v>7.7554931985839279E-2</c:v>
                </c:pt>
                <c:pt idx="15">
                  <c:v>6.3251887826364303E-2</c:v>
                </c:pt>
                <c:pt idx="16">
                  <c:v>9.7021164607643803E-2</c:v>
                </c:pt>
                <c:pt idx="17">
                  <c:v>6.4131818136315105E-2</c:v>
                </c:pt>
                <c:pt idx="18">
                  <c:v>1.2968946875780691E-2</c:v>
                </c:pt>
                <c:pt idx="19">
                  <c:v>2.2896538339173898E-2</c:v>
                </c:pt>
                <c:pt idx="20">
                  <c:v>2.708341711073152E-2</c:v>
                </c:pt>
                <c:pt idx="21">
                  <c:v>5.8766061583834739E-2</c:v>
                </c:pt>
                <c:pt idx="22">
                  <c:v>5.0081009682160567E-2</c:v>
                </c:pt>
                <c:pt idx="23">
                  <c:v>0.11171005619999493</c:v>
                </c:pt>
                <c:pt idx="24">
                  <c:v>0.124081021398744</c:v>
                </c:pt>
                <c:pt idx="25">
                  <c:v>7.8010655288090633E-2</c:v>
                </c:pt>
                <c:pt idx="26">
                  <c:v>0.102528617118276</c:v>
                </c:pt>
                <c:pt idx="27">
                  <c:v>7.1694746166912099E-2</c:v>
                </c:pt>
                <c:pt idx="28">
                  <c:v>7.9736257880101413E-2</c:v>
                </c:pt>
                <c:pt idx="29">
                  <c:v>3.7821432643830401E-2</c:v>
                </c:pt>
                <c:pt idx="30">
                  <c:v>0.16483808474690512</c:v>
                </c:pt>
                <c:pt idx="31">
                  <c:v>0.12694203041904811</c:v>
                </c:pt>
                <c:pt idx="32">
                  <c:v>7.0834796102914113E-2</c:v>
                </c:pt>
                <c:pt idx="33">
                  <c:v>6.3406587954279073E-2</c:v>
                </c:pt>
                <c:pt idx="34">
                  <c:v>5.9857619597090114E-2</c:v>
                </c:pt>
                <c:pt idx="35">
                  <c:v>2.7565696577259335E-2</c:v>
                </c:pt>
                <c:pt idx="36">
                  <c:v>0.15784200386030425</c:v>
                </c:pt>
                <c:pt idx="37">
                  <c:v>0.1731767708835279</c:v>
                </c:pt>
                <c:pt idx="38">
                  <c:v>0.14325709043934612</c:v>
                </c:pt>
              </c:numCache>
            </c:numRef>
          </c:val>
        </c:ser>
        <c:ser>
          <c:idx val="3"/>
          <c:order val="3"/>
          <c:tx>
            <c:strRef>
              <c:f>ppa_spx_sectors!$E$1</c:f>
              <c:strCache>
                <c:ptCount val="1"/>
                <c:pt idx="0">
                  <c:v>FINANCIALS</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ppa_spx_sectors!$E$2:$E$40</c:f>
              <c:numCache>
                <c:formatCode>General</c:formatCode>
                <c:ptCount val="39"/>
                <c:pt idx="0">
                  <c:v>0.23171117727136911</c:v>
                </c:pt>
                <c:pt idx="1">
                  <c:v>0.23262327029378985</c:v>
                </c:pt>
                <c:pt idx="2">
                  <c:v>0.22162395510380289</c:v>
                </c:pt>
                <c:pt idx="3">
                  <c:v>0.21091128276445925</c:v>
                </c:pt>
                <c:pt idx="4">
                  <c:v>0.21122193849397411</c:v>
                </c:pt>
                <c:pt idx="5">
                  <c:v>0.20684619819621919</c:v>
                </c:pt>
                <c:pt idx="6">
                  <c:v>0.20753914198614318</c:v>
                </c:pt>
                <c:pt idx="7">
                  <c:v>0.21531300107399318</c:v>
                </c:pt>
                <c:pt idx="8">
                  <c:v>0.21391611597825499</c:v>
                </c:pt>
                <c:pt idx="9">
                  <c:v>0.209550852090059</c:v>
                </c:pt>
                <c:pt idx="10">
                  <c:v>0.208680461285041</c:v>
                </c:pt>
                <c:pt idx="11">
                  <c:v>0.20256163719769918</c:v>
                </c:pt>
                <c:pt idx="12">
                  <c:v>0.20475004905610911</c:v>
                </c:pt>
                <c:pt idx="13">
                  <c:v>0.200803575854237</c:v>
                </c:pt>
                <c:pt idx="14">
                  <c:v>0.19924970013052318</c:v>
                </c:pt>
                <c:pt idx="15">
                  <c:v>0.16184709384536025</c:v>
                </c:pt>
                <c:pt idx="16">
                  <c:v>0.19094915864416911</c:v>
                </c:pt>
                <c:pt idx="17">
                  <c:v>0.16094853977576118</c:v>
                </c:pt>
                <c:pt idx="18">
                  <c:v>0.19856588424718999</c:v>
                </c:pt>
                <c:pt idx="19">
                  <c:v>0.20537425381452401</c:v>
                </c:pt>
                <c:pt idx="20">
                  <c:v>0.17949767649484499</c:v>
                </c:pt>
                <c:pt idx="21">
                  <c:v>0.15268833731187911</c:v>
                </c:pt>
                <c:pt idx="22">
                  <c:v>0.12005929103339701</c:v>
                </c:pt>
                <c:pt idx="23">
                  <c:v>0.11940105582024906</c:v>
                </c:pt>
                <c:pt idx="24">
                  <c:v>6.0596863564876001E-2</c:v>
                </c:pt>
                <c:pt idx="25">
                  <c:v>4.1714996693114112E-2</c:v>
                </c:pt>
                <c:pt idx="26">
                  <c:v>6.7250297128014433E-2</c:v>
                </c:pt>
                <c:pt idx="27">
                  <c:v>6.9468395074558001E-2</c:v>
                </c:pt>
                <c:pt idx="28">
                  <c:v>7.6707701505209419E-2</c:v>
                </c:pt>
                <c:pt idx="29">
                  <c:v>0.25642863211711697</c:v>
                </c:pt>
                <c:pt idx="30">
                  <c:v>0.16345903107641219</c:v>
                </c:pt>
                <c:pt idx="31">
                  <c:v>0.14766968422602311</c:v>
                </c:pt>
                <c:pt idx="32">
                  <c:v>0.20516044117053611</c:v>
                </c:pt>
                <c:pt idx="33">
                  <c:v>0.20361703287055799</c:v>
                </c:pt>
                <c:pt idx="34">
                  <c:v>0.21871540381344029</c:v>
                </c:pt>
                <c:pt idx="35">
                  <c:v>0.21007498454888901</c:v>
                </c:pt>
                <c:pt idx="36">
                  <c:v>0.20182140427574297</c:v>
                </c:pt>
                <c:pt idx="37">
                  <c:v>0.167767917124752</c:v>
                </c:pt>
                <c:pt idx="38">
                  <c:v>0.20427139701329111</c:v>
                </c:pt>
              </c:numCache>
            </c:numRef>
          </c:val>
        </c:ser>
        <c:ser>
          <c:idx val="4"/>
          <c:order val="4"/>
          <c:tx>
            <c:strRef>
              <c:f>ppa_spx_sectors!$F$1</c:f>
              <c:strCache>
                <c:ptCount val="1"/>
                <c:pt idx="0">
                  <c:v>HEALTH CARE</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ppa_spx_sectors!$F$2:$F$40</c:f>
              <c:numCache>
                <c:formatCode>General</c:formatCode>
                <c:ptCount val="39"/>
                <c:pt idx="0">
                  <c:v>1.2936926808178999E-2</c:v>
                </c:pt>
                <c:pt idx="1">
                  <c:v>1.3235027229068809E-2</c:v>
                </c:pt>
                <c:pt idx="2">
                  <c:v>1.6417539931847314E-3</c:v>
                </c:pt>
                <c:pt idx="3">
                  <c:v>0</c:v>
                </c:pt>
                <c:pt idx="4">
                  <c:v>0</c:v>
                </c:pt>
                <c:pt idx="5">
                  <c:v>0</c:v>
                </c:pt>
                <c:pt idx="6">
                  <c:v>2.3286710058112298E-2</c:v>
                </c:pt>
                <c:pt idx="7">
                  <c:v>8.4306634609582695E-2</c:v>
                </c:pt>
                <c:pt idx="8">
                  <c:v>3.3523958869338497E-2</c:v>
                </c:pt>
                <c:pt idx="9">
                  <c:v>1.5750499186315901E-2</c:v>
                </c:pt>
                <c:pt idx="10">
                  <c:v>1.0434023064252005E-2</c:v>
                </c:pt>
                <c:pt idx="11">
                  <c:v>1.0128081859885009E-2</c:v>
                </c:pt>
                <c:pt idx="12">
                  <c:v>1.02375024528054E-2</c:v>
                </c:pt>
                <c:pt idx="13">
                  <c:v>6.8032360095836658E-2</c:v>
                </c:pt>
                <c:pt idx="14">
                  <c:v>2.1461214646495128E-2</c:v>
                </c:pt>
                <c:pt idx="15">
                  <c:v>1.192404108435571E-2</c:v>
                </c:pt>
                <c:pt idx="16">
                  <c:v>0</c:v>
                </c:pt>
                <c:pt idx="17">
                  <c:v>9.2078242399571006E-2</c:v>
                </c:pt>
                <c:pt idx="18">
                  <c:v>0.11927846428369908</c:v>
                </c:pt>
                <c:pt idx="19">
                  <c:v>0.12807924778426699</c:v>
                </c:pt>
                <c:pt idx="20">
                  <c:v>7.9060348299827193E-2</c:v>
                </c:pt>
                <c:pt idx="21">
                  <c:v>6.2931249960022709E-2</c:v>
                </c:pt>
                <c:pt idx="22">
                  <c:v>6.1400835718310197E-2</c:v>
                </c:pt>
                <c:pt idx="23">
                  <c:v>7.3472134164839234E-2</c:v>
                </c:pt>
                <c:pt idx="24">
                  <c:v>1.9193797274509799E-2</c:v>
                </c:pt>
                <c:pt idx="25">
                  <c:v>6.5566121899814755E-2</c:v>
                </c:pt>
                <c:pt idx="26">
                  <c:v>0.16459476398242312</c:v>
                </c:pt>
                <c:pt idx="27">
                  <c:v>0.12470777723035008</c:v>
                </c:pt>
                <c:pt idx="28">
                  <c:v>0.18518788837892999</c:v>
                </c:pt>
                <c:pt idx="29">
                  <c:v>1.3620238600392109E-2</c:v>
                </c:pt>
                <c:pt idx="30">
                  <c:v>5.9205631360108514E-2</c:v>
                </c:pt>
                <c:pt idx="31">
                  <c:v>0.14964174818771411</c:v>
                </c:pt>
                <c:pt idx="32">
                  <c:v>0.17051714685009625</c:v>
                </c:pt>
                <c:pt idx="33">
                  <c:v>0.14441996739228022</c:v>
                </c:pt>
                <c:pt idx="34">
                  <c:v>0.10717595121627115</c:v>
                </c:pt>
                <c:pt idx="35">
                  <c:v>5.0989641251297901E-2</c:v>
                </c:pt>
                <c:pt idx="36">
                  <c:v>5.6422887267645903E-2</c:v>
                </c:pt>
                <c:pt idx="37">
                  <c:v>5.3106208041469399E-2</c:v>
                </c:pt>
                <c:pt idx="38">
                  <c:v>5.2757875995930514E-2</c:v>
                </c:pt>
              </c:numCache>
            </c:numRef>
          </c:val>
        </c:ser>
        <c:ser>
          <c:idx val="5"/>
          <c:order val="5"/>
          <c:tx>
            <c:strRef>
              <c:f>ppa_spx_sectors!$G$1</c:f>
              <c:strCache>
                <c:ptCount val="1"/>
                <c:pt idx="0">
                  <c:v>INDUSTRIALS</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ppa_spx_sectors!$G$2:$G$40</c:f>
              <c:numCache>
                <c:formatCode>General</c:formatCode>
                <c:ptCount val="39"/>
                <c:pt idx="0">
                  <c:v>0.23171117727136911</c:v>
                </c:pt>
                <c:pt idx="1">
                  <c:v>0.23262327029378985</c:v>
                </c:pt>
                <c:pt idx="2">
                  <c:v>0.120650990719901</c:v>
                </c:pt>
                <c:pt idx="3">
                  <c:v>8.4914347227144707E-2</c:v>
                </c:pt>
                <c:pt idx="4">
                  <c:v>0.19513505195012801</c:v>
                </c:pt>
                <c:pt idx="5">
                  <c:v>0.10732663467398509</c:v>
                </c:pt>
                <c:pt idx="6">
                  <c:v>0.13269057023963682</c:v>
                </c:pt>
                <c:pt idx="7">
                  <c:v>0.21531300107399318</c:v>
                </c:pt>
                <c:pt idx="8">
                  <c:v>0.21391611597825499</c:v>
                </c:pt>
                <c:pt idx="9">
                  <c:v>0.209550852090059</c:v>
                </c:pt>
                <c:pt idx="10">
                  <c:v>0.208680461285041</c:v>
                </c:pt>
                <c:pt idx="11">
                  <c:v>0.15252668093185801</c:v>
                </c:pt>
                <c:pt idx="12">
                  <c:v>0.16463252383902688</c:v>
                </c:pt>
                <c:pt idx="13">
                  <c:v>0.13526782442508101</c:v>
                </c:pt>
                <c:pt idx="14">
                  <c:v>0.17686268600283611</c:v>
                </c:pt>
                <c:pt idx="15">
                  <c:v>0.19585428539364988</c:v>
                </c:pt>
                <c:pt idx="16">
                  <c:v>0.17504514476801911</c:v>
                </c:pt>
                <c:pt idx="17">
                  <c:v>0.15420691901678499</c:v>
                </c:pt>
                <c:pt idx="18">
                  <c:v>8.9238731527192097E-2</c:v>
                </c:pt>
                <c:pt idx="19">
                  <c:v>0.15363426642886199</c:v>
                </c:pt>
                <c:pt idx="20">
                  <c:v>0.15500675589870111</c:v>
                </c:pt>
                <c:pt idx="21">
                  <c:v>0.15389074602189812</c:v>
                </c:pt>
                <c:pt idx="22">
                  <c:v>0.16497050801080088</c:v>
                </c:pt>
                <c:pt idx="23">
                  <c:v>0.23247761395382788</c:v>
                </c:pt>
                <c:pt idx="24">
                  <c:v>0.22494561781645012</c:v>
                </c:pt>
                <c:pt idx="25">
                  <c:v>0.21901814978603926</c:v>
                </c:pt>
                <c:pt idx="26">
                  <c:v>0.21220985642098911</c:v>
                </c:pt>
                <c:pt idx="27">
                  <c:v>0.22205727499360886</c:v>
                </c:pt>
                <c:pt idx="28">
                  <c:v>0.20751958406755411</c:v>
                </c:pt>
                <c:pt idx="29">
                  <c:v>0.25642863211711697</c:v>
                </c:pt>
                <c:pt idx="30">
                  <c:v>0.14579385345790222</c:v>
                </c:pt>
                <c:pt idx="31">
                  <c:v>0.18262753179614499</c:v>
                </c:pt>
                <c:pt idx="32">
                  <c:v>0.20516044117053611</c:v>
                </c:pt>
                <c:pt idx="33">
                  <c:v>0.20361703287055799</c:v>
                </c:pt>
                <c:pt idx="34">
                  <c:v>0.21871540381344029</c:v>
                </c:pt>
                <c:pt idx="35">
                  <c:v>0.21007498454888901</c:v>
                </c:pt>
                <c:pt idx="36">
                  <c:v>0.1353505697943119</c:v>
                </c:pt>
                <c:pt idx="37">
                  <c:v>0.17917108179706118</c:v>
                </c:pt>
                <c:pt idx="38">
                  <c:v>0.20427139701329111</c:v>
                </c:pt>
              </c:numCache>
            </c:numRef>
          </c:val>
        </c:ser>
        <c:ser>
          <c:idx val="6"/>
          <c:order val="6"/>
          <c:tx>
            <c:strRef>
              <c:f>ppa_spx_sectors!$H$1</c:f>
              <c:strCache>
                <c:ptCount val="1"/>
                <c:pt idx="0">
                  <c:v>INFORMATION TECHNOLOGY</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ppa_spx_sectors!$H$2:$H$40</c:f>
              <c:numCache>
                <c:formatCode>General</c:formatCode>
                <c:ptCount val="39"/>
                <c:pt idx="0">
                  <c:v>0.210601559491086</c:v>
                </c:pt>
                <c:pt idx="1">
                  <c:v>0.23262327029378985</c:v>
                </c:pt>
                <c:pt idx="2">
                  <c:v>0.10702889807365305</c:v>
                </c:pt>
                <c:pt idx="3">
                  <c:v>6.7288379692496403E-2</c:v>
                </c:pt>
                <c:pt idx="4">
                  <c:v>6.7883308613097798E-2</c:v>
                </c:pt>
                <c:pt idx="5">
                  <c:v>8.1069514060758199E-2</c:v>
                </c:pt>
                <c:pt idx="6">
                  <c:v>0.120668325904942</c:v>
                </c:pt>
                <c:pt idx="7">
                  <c:v>4.0320235794916733E-2</c:v>
                </c:pt>
                <c:pt idx="8">
                  <c:v>7.8989713341135998E-2</c:v>
                </c:pt>
                <c:pt idx="9">
                  <c:v>3.8949414232959598E-2</c:v>
                </c:pt>
                <c:pt idx="10">
                  <c:v>0.112474041369597</c:v>
                </c:pt>
                <c:pt idx="11">
                  <c:v>0.14411936974113418</c:v>
                </c:pt>
                <c:pt idx="12">
                  <c:v>0.16171526090902111</c:v>
                </c:pt>
                <c:pt idx="13">
                  <c:v>0.18279234983690329</c:v>
                </c:pt>
                <c:pt idx="14">
                  <c:v>0.14349510040367799</c:v>
                </c:pt>
                <c:pt idx="15">
                  <c:v>7.1632229842151923E-2</c:v>
                </c:pt>
                <c:pt idx="16">
                  <c:v>6.7446787080363599E-2</c:v>
                </c:pt>
                <c:pt idx="17">
                  <c:v>0.13314992828155589</c:v>
                </c:pt>
                <c:pt idx="18">
                  <c:v>0.14011465966711101</c:v>
                </c:pt>
                <c:pt idx="19">
                  <c:v>8.23841094688261E-2</c:v>
                </c:pt>
                <c:pt idx="20">
                  <c:v>8.1476796030942197E-2</c:v>
                </c:pt>
                <c:pt idx="21">
                  <c:v>0.10550033572102302</c:v>
                </c:pt>
                <c:pt idx="22">
                  <c:v>0.12600627713267701</c:v>
                </c:pt>
                <c:pt idx="23">
                  <c:v>0.13421329364831311</c:v>
                </c:pt>
                <c:pt idx="24">
                  <c:v>0.15890886576088911</c:v>
                </c:pt>
                <c:pt idx="25">
                  <c:v>0.140462727070156</c:v>
                </c:pt>
                <c:pt idx="26">
                  <c:v>6.639135582948151E-2</c:v>
                </c:pt>
                <c:pt idx="27">
                  <c:v>3.1295694866775428E-2</c:v>
                </c:pt>
                <c:pt idx="28">
                  <c:v>0.10567068554768708</c:v>
                </c:pt>
                <c:pt idx="29">
                  <c:v>0.25642863211711697</c:v>
                </c:pt>
                <c:pt idx="30">
                  <c:v>0.21078838235664019</c:v>
                </c:pt>
                <c:pt idx="31">
                  <c:v>0.15412757972413188</c:v>
                </c:pt>
                <c:pt idx="32">
                  <c:v>0.13664383650977499</c:v>
                </c:pt>
                <c:pt idx="33">
                  <c:v>0.15798544713436133</c:v>
                </c:pt>
                <c:pt idx="34">
                  <c:v>0.14475514905749329</c:v>
                </c:pt>
                <c:pt idx="35">
                  <c:v>0.16687177457532501</c:v>
                </c:pt>
                <c:pt idx="36">
                  <c:v>8.4636294684637375E-2</c:v>
                </c:pt>
                <c:pt idx="37">
                  <c:v>0.14330323935616518</c:v>
                </c:pt>
                <c:pt idx="38">
                  <c:v>0.11442309758147105</c:v>
                </c:pt>
              </c:numCache>
            </c:numRef>
          </c:val>
        </c:ser>
        <c:ser>
          <c:idx val="7"/>
          <c:order val="7"/>
          <c:tx>
            <c:strRef>
              <c:f>ppa_spx_sectors!$I$1</c:f>
              <c:strCache>
                <c:ptCount val="1"/>
                <c:pt idx="0">
                  <c:v>MATERIALS</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ppa_spx_sectors!$I$2:$I$40</c:f>
              <c:numCache>
                <c:formatCode>General</c:formatCode>
                <c:ptCount val="39"/>
                <c:pt idx="0">
                  <c:v>0</c:v>
                </c:pt>
                <c:pt idx="1">
                  <c:v>0</c:v>
                </c:pt>
                <c:pt idx="2">
                  <c:v>3.4981864023134711E-2</c:v>
                </c:pt>
                <c:pt idx="3">
                  <c:v>0.10941075423915705</c:v>
                </c:pt>
                <c:pt idx="4">
                  <c:v>4.2537893405484702E-2</c:v>
                </c:pt>
                <c:pt idx="5">
                  <c:v>0.11503393511603302</c:v>
                </c:pt>
                <c:pt idx="6">
                  <c:v>7.1232588356906823E-2</c:v>
                </c:pt>
                <c:pt idx="7">
                  <c:v>7.5407774039883677E-2</c:v>
                </c:pt>
                <c:pt idx="8">
                  <c:v>0.10929513932304709</c:v>
                </c:pt>
                <c:pt idx="9">
                  <c:v>6.9418583793880509E-2</c:v>
                </c:pt>
                <c:pt idx="10">
                  <c:v>0.104437446611876</c:v>
                </c:pt>
                <c:pt idx="11">
                  <c:v>0.116637869962537</c:v>
                </c:pt>
                <c:pt idx="12">
                  <c:v>8.5396418954693576E-2</c:v>
                </c:pt>
                <c:pt idx="13">
                  <c:v>4.9698887147244838E-2</c:v>
                </c:pt>
                <c:pt idx="14">
                  <c:v>7.3375863877837302E-2</c:v>
                </c:pt>
                <c:pt idx="15">
                  <c:v>0.13030338706412611</c:v>
                </c:pt>
                <c:pt idx="16">
                  <c:v>9.2503868995573779E-2</c:v>
                </c:pt>
                <c:pt idx="17">
                  <c:v>5.2027710022857013E-2</c:v>
                </c:pt>
                <c:pt idx="18">
                  <c:v>0.11001161163824701</c:v>
                </c:pt>
                <c:pt idx="19">
                  <c:v>6.6652524590062198E-2</c:v>
                </c:pt>
                <c:pt idx="20">
                  <c:v>7.9767850568018356E-2</c:v>
                </c:pt>
                <c:pt idx="21">
                  <c:v>5.8564161622155601E-2</c:v>
                </c:pt>
                <c:pt idx="22">
                  <c:v>6.0063294905121599E-2</c:v>
                </c:pt>
                <c:pt idx="23">
                  <c:v>7.8261771870439659E-2</c:v>
                </c:pt>
                <c:pt idx="24">
                  <c:v>7.3070810102196807E-2</c:v>
                </c:pt>
                <c:pt idx="25">
                  <c:v>2.0930249100383512E-2</c:v>
                </c:pt>
                <c:pt idx="26">
                  <c:v>5.875737291124726E-2</c:v>
                </c:pt>
                <c:pt idx="27">
                  <c:v>0.22205727499360886</c:v>
                </c:pt>
                <c:pt idx="28">
                  <c:v>0.11450418671923406</c:v>
                </c:pt>
                <c:pt idx="29">
                  <c:v>1.2821431605855912E-2</c:v>
                </c:pt>
                <c:pt idx="30">
                  <c:v>1.0539419117832009E-2</c:v>
                </c:pt>
                <c:pt idx="31">
                  <c:v>2.0498846965197E-2</c:v>
                </c:pt>
                <c:pt idx="32">
                  <c:v>1.4345973933243298E-2</c:v>
                </c:pt>
                <c:pt idx="33">
                  <c:v>0</c:v>
                </c:pt>
                <c:pt idx="34">
                  <c:v>2.4869327396181598E-2</c:v>
                </c:pt>
                <c:pt idx="35">
                  <c:v>0.15003189352069618</c:v>
                </c:pt>
                <c:pt idx="36">
                  <c:v>0.15155137533019111</c:v>
                </c:pt>
                <c:pt idx="37">
                  <c:v>7.0684077778077087E-2</c:v>
                </c:pt>
                <c:pt idx="38">
                  <c:v>0.10556044978293309</c:v>
                </c:pt>
              </c:numCache>
            </c:numRef>
          </c:val>
        </c:ser>
        <c:ser>
          <c:idx val="8"/>
          <c:order val="8"/>
          <c:tx>
            <c:strRef>
              <c:f>ppa_spx_sectors!$J$1</c:f>
              <c:strCache>
                <c:ptCount val="1"/>
                <c:pt idx="0">
                  <c:v>TELECOMMUNICATION SERVICES</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ppa_spx_sectors!$J$2:$J$40</c:f>
              <c:numCache>
                <c:formatCode>General</c:formatCode>
                <c:ptCount val="39"/>
                <c:pt idx="0">
                  <c:v>0</c:v>
                </c:pt>
                <c:pt idx="1">
                  <c:v>0</c:v>
                </c:pt>
                <c:pt idx="2">
                  <c:v>0</c:v>
                </c:pt>
                <c:pt idx="3">
                  <c:v>9.3293816132277579E-3</c:v>
                </c:pt>
                <c:pt idx="4">
                  <c:v>2.8852317163767546E-3</c:v>
                </c:pt>
                <c:pt idx="5">
                  <c:v>2.4291198976051719E-2</c:v>
                </c:pt>
                <c:pt idx="6">
                  <c:v>2.8544876086945298E-2</c:v>
                </c:pt>
                <c:pt idx="7">
                  <c:v>1.0765650053699699E-2</c:v>
                </c:pt>
                <c:pt idx="8">
                  <c:v>2.2800436969173225E-2</c:v>
                </c:pt>
                <c:pt idx="9">
                  <c:v>2.8318010382154798E-2</c:v>
                </c:pt>
                <c:pt idx="10">
                  <c:v>3.2528679130287175E-2</c:v>
                </c:pt>
                <c:pt idx="11">
                  <c:v>2.61844018811048E-2</c:v>
                </c:pt>
                <c:pt idx="12">
                  <c:v>1.02375024528054E-2</c:v>
                </c:pt>
                <c:pt idx="13">
                  <c:v>1.2972921524790898E-2</c:v>
                </c:pt>
                <c:pt idx="14">
                  <c:v>0</c:v>
                </c:pt>
                <c:pt idx="15">
                  <c:v>5.2791276370079222E-2</c:v>
                </c:pt>
                <c:pt idx="16">
                  <c:v>2.7442261819924041E-2</c:v>
                </c:pt>
                <c:pt idx="17">
                  <c:v>1.2908766823308099E-2</c:v>
                </c:pt>
                <c:pt idx="18">
                  <c:v>9.9282942123595178E-3</c:v>
                </c:pt>
                <c:pt idx="19">
                  <c:v>5.0988210855909537E-2</c:v>
                </c:pt>
                <c:pt idx="20">
                  <c:v>5.0877387282435113E-2</c:v>
                </c:pt>
                <c:pt idx="21">
                  <c:v>5.2259897044892097E-2</c:v>
                </c:pt>
                <c:pt idx="22">
                  <c:v>7.8093554154078051E-2</c:v>
                </c:pt>
                <c:pt idx="23">
                  <c:v>2.6627882474432919E-2</c:v>
                </c:pt>
                <c:pt idx="24">
                  <c:v>5.8423697683730035E-2</c:v>
                </c:pt>
                <c:pt idx="25">
                  <c:v>7.3969140466377675E-2</c:v>
                </c:pt>
                <c:pt idx="26">
                  <c:v>1.9416151425374003E-2</c:v>
                </c:pt>
                <c:pt idx="27">
                  <c:v>1.1102863749680517E-2</c:v>
                </c:pt>
                <c:pt idx="28">
                  <c:v>2.8852275335597501E-2</c:v>
                </c:pt>
                <c:pt idx="29">
                  <c:v>1.2821431605855912E-2</c:v>
                </c:pt>
                <c:pt idx="30">
                  <c:v>1.0539419117832009E-2</c:v>
                </c:pt>
                <c:pt idx="31">
                  <c:v>1.0013173849243901E-2</c:v>
                </c:pt>
                <c:pt idx="32">
                  <c:v>0</c:v>
                </c:pt>
                <c:pt idx="33">
                  <c:v>0</c:v>
                </c:pt>
                <c:pt idx="34">
                  <c:v>5.2663772705383312E-2</c:v>
                </c:pt>
                <c:pt idx="35">
                  <c:v>3.7335811337724137E-2</c:v>
                </c:pt>
                <c:pt idx="36">
                  <c:v>1.0091070213787218E-2</c:v>
                </c:pt>
                <c:pt idx="37">
                  <c:v>5.4335409336983935E-2</c:v>
                </c:pt>
                <c:pt idx="38">
                  <c:v>1.02135698506646E-2</c:v>
                </c:pt>
              </c:numCache>
            </c:numRef>
          </c:val>
        </c:ser>
        <c:ser>
          <c:idx val="9"/>
          <c:order val="9"/>
          <c:tx>
            <c:strRef>
              <c:f>ppa_spx_sectors!$K$1</c:f>
              <c:strCache>
                <c:ptCount val="1"/>
                <c:pt idx="0">
                  <c:v>UTILITIES</c:v>
                </c:pt>
              </c:strCache>
            </c:strRef>
          </c:tx>
          <c:cat>
            <c:numRef>
              <c:f>ppa_spx_sectors!$A$2:$A$40</c:f>
              <c:numCache>
                <c:formatCode>dd/mm/yyyy</c:formatCode>
                <c:ptCount val="39"/>
                <c:pt idx="0">
                  <c:v>37922</c:v>
                </c:pt>
                <c:pt idx="1">
                  <c:v>38006</c:v>
                </c:pt>
                <c:pt idx="2">
                  <c:v>38090</c:v>
                </c:pt>
                <c:pt idx="3">
                  <c:v>38174</c:v>
                </c:pt>
                <c:pt idx="4">
                  <c:v>38258</c:v>
                </c:pt>
                <c:pt idx="5">
                  <c:v>38342</c:v>
                </c:pt>
                <c:pt idx="6">
                  <c:v>38426</c:v>
                </c:pt>
                <c:pt idx="7">
                  <c:v>38510</c:v>
                </c:pt>
                <c:pt idx="8">
                  <c:v>38594</c:v>
                </c:pt>
                <c:pt idx="9">
                  <c:v>38678</c:v>
                </c:pt>
                <c:pt idx="10">
                  <c:v>38762</c:v>
                </c:pt>
                <c:pt idx="11">
                  <c:v>38846</c:v>
                </c:pt>
                <c:pt idx="12">
                  <c:v>38930</c:v>
                </c:pt>
                <c:pt idx="13">
                  <c:v>39014</c:v>
                </c:pt>
                <c:pt idx="14">
                  <c:v>39098</c:v>
                </c:pt>
                <c:pt idx="15">
                  <c:v>39182</c:v>
                </c:pt>
                <c:pt idx="16">
                  <c:v>39266</c:v>
                </c:pt>
                <c:pt idx="17">
                  <c:v>39350</c:v>
                </c:pt>
                <c:pt idx="18">
                  <c:v>39434</c:v>
                </c:pt>
                <c:pt idx="19">
                  <c:v>39518</c:v>
                </c:pt>
                <c:pt idx="20">
                  <c:v>39602</c:v>
                </c:pt>
                <c:pt idx="21">
                  <c:v>39686</c:v>
                </c:pt>
                <c:pt idx="22">
                  <c:v>39770</c:v>
                </c:pt>
                <c:pt idx="23">
                  <c:v>39854</c:v>
                </c:pt>
                <c:pt idx="24">
                  <c:v>39938</c:v>
                </c:pt>
                <c:pt idx="25">
                  <c:v>40022</c:v>
                </c:pt>
                <c:pt idx="26">
                  <c:v>40106</c:v>
                </c:pt>
                <c:pt idx="27">
                  <c:v>40190</c:v>
                </c:pt>
                <c:pt idx="28">
                  <c:v>40274</c:v>
                </c:pt>
                <c:pt idx="29">
                  <c:v>40358</c:v>
                </c:pt>
                <c:pt idx="30">
                  <c:v>40442</c:v>
                </c:pt>
                <c:pt idx="31">
                  <c:v>40526</c:v>
                </c:pt>
                <c:pt idx="32">
                  <c:v>40610</c:v>
                </c:pt>
                <c:pt idx="33">
                  <c:v>40694</c:v>
                </c:pt>
                <c:pt idx="34">
                  <c:v>40778</c:v>
                </c:pt>
                <c:pt idx="35">
                  <c:v>40862</c:v>
                </c:pt>
                <c:pt idx="36">
                  <c:v>40946</c:v>
                </c:pt>
                <c:pt idx="37">
                  <c:v>41030</c:v>
                </c:pt>
                <c:pt idx="38">
                  <c:v>41114</c:v>
                </c:pt>
              </c:numCache>
            </c:numRef>
          </c:cat>
          <c:val>
            <c:numRef>
              <c:f>ppa_spx_sectors!$K$2:$K$40</c:f>
              <c:numCache>
                <c:formatCode>General</c:formatCode>
                <c:ptCount val="39"/>
                <c:pt idx="0">
                  <c:v>0.17193422820616411</c:v>
                </c:pt>
                <c:pt idx="1">
                  <c:v>0.15838113529841699</c:v>
                </c:pt>
                <c:pt idx="2">
                  <c:v>0.22162395510380289</c:v>
                </c:pt>
                <c:pt idx="3">
                  <c:v>0.11892213680138505</c:v>
                </c:pt>
                <c:pt idx="4">
                  <c:v>0.14197363163623711</c:v>
                </c:pt>
                <c:pt idx="5">
                  <c:v>0.17318984787119918</c:v>
                </c:pt>
                <c:pt idx="6">
                  <c:v>0.16441693945262026</c:v>
                </c:pt>
                <c:pt idx="7">
                  <c:v>7.1768967057515703E-2</c:v>
                </c:pt>
                <c:pt idx="8">
                  <c:v>7.6442717186001902E-2</c:v>
                </c:pt>
                <c:pt idx="9">
                  <c:v>7.4859218633927999E-2</c:v>
                </c:pt>
                <c:pt idx="10">
                  <c:v>5.2989112550982695E-2</c:v>
                </c:pt>
                <c:pt idx="11">
                  <c:v>8.363266525444131E-2</c:v>
                </c:pt>
                <c:pt idx="12">
                  <c:v>0.115207548511761</c:v>
                </c:pt>
                <c:pt idx="13">
                  <c:v>0.12729476847462701</c:v>
                </c:pt>
                <c:pt idx="14">
                  <c:v>0.15102473150618512</c:v>
                </c:pt>
                <c:pt idx="15">
                  <c:v>0.14485261277764697</c:v>
                </c:pt>
                <c:pt idx="16">
                  <c:v>0.10145534007924402</c:v>
                </c:pt>
                <c:pt idx="17">
                  <c:v>8.1420909479106782E-2</c:v>
                </c:pt>
                <c:pt idx="18">
                  <c:v>6.13871777776323E-2</c:v>
                </c:pt>
                <c:pt idx="19">
                  <c:v>1.0268712690726199E-2</c:v>
                </c:pt>
                <c:pt idx="20">
                  <c:v>6.3791189637046553E-2</c:v>
                </c:pt>
                <c:pt idx="21">
                  <c:v>0.10684738469788092</c:v>
                </c:pt>
                <c:pt idx="22">
                  <c:v>0.18560224148118418</c:v>
                </c:pt>
                <c:pt idx="23">
                  <c:v>0.14719731760350988</c:v>
                </c:pt>
                <c:pt idx="24">
                  <c:v>0.16699422881011611</c:v>
                </c:pt>
                <c:pt idx="25">
                  <c:v>0.14131473623540511</c:v>
                </c:pt>
                <c:pt idx="26">
                  <c:v>0.18516148812342126</c:v>
                </c:pt>
                <c:pt idx="27">
                  <c:v>7.54061328987779E-2</c:v>
                </c:pt>
                <c:pt idx="28">
                  <c:v>0.11163314117448406</c:v>
                </c:pt>
                <c:pt idx="29">
                  <c:v>0.122049069384902</c:v>
                </c:pt>
                <c:pt idx="30">
                  <c:v>0.12065789689308998</c:v>
                </c:pt>
                <c:pt idx="31">
                  <c:v>8.5594706067542575E-2</c:v>
                </c:pt>
                <c:pt idx="32">
                  <c:v>5.3764061131412272E-2</c:v>
                </c:pt>
                <c:pt idx="33">
                  <c:v>1.0741384676425101E-2</c:v>
                </c:pt>
                <c:pt idx="34">
                  <c:v>1.0935770190672003E-2</c:v>
                </c:pt>
                <c:pt idx="35">
                  <c:v>6.2501443601444995E-2</c:v>
                </c:pt>
                <c:pt idx="36">
                  <c:v>0.10691650878440602</c:v>
                </c:pt>
                <c:pt idx="37">
                  <c:v>5.2460122541504312E-2</c:v>
                </c:pt>
                <c:pt idx="38">
                  <c:v>1.02135698506646E-2</c:v>
                </c:pt>
              </c:numCache>
            </c:numRef>
          </c:val>
        </c:ser>
        <c:dLbls>
          <c:showLegendKey val="0"/>
          <c:showVal val="0"/>
          <c:showCatName val="0"/>
          <c:showSerName val="0"/>
          <c:showPercent val="0"/>
          <c:showBubbleSize val="0"/>
        </c:dLbls>
        <c:axId val="356274944"/>
        <c:axId val="356276480"/>
      </c:areaChart>
      <c:dateAx>
        <c:axId val="356274944"/>
        <c:scaling>
          <c:orientation val="minMax"/>
        </c:scaling>
        <c:delete val="0"/>
        <c:axPos val="b"/>
        <c:numFmt formatCode="dd/mm/yyyy" sourceLinked="1"/>
        <c:majorTickMark val="out"/>
        <c:minorTickMark val="none"/>
        <c:tickLblPos val="nextTo"/>
        <c:crossAx val="356276480"/>
        <c:crosses val="autoZero"/>
        <c:auto val="1"/>
        <c:lblOffset val="100"/>
        <c:baseTimeUnit val="months"/>
        <c:majorUnit val="24"/>
        <c:majorTimeUnit val="months"/>
      </c:dateAx>
      <c:valAx>
        <c:axId val="356276480"/>
        <c:scaling>
          <c:orientation val="minMax"/>
        </c:scaling>
        <c:delete val="0"/>
        <c:axPos val="l"/>
        <c:majorGridlines/>
        <c:numFmt formatCode="0%" sourceLinked="1"/>
        <c:majorTickMark val="out"/>
        <c:minorTickMark val="none"/>
        <c:tickLblPos val="nextTo"/>
        <c:crossAx val="356274944"/>
        <c:crosses val="autoZero"/>
        <c:crossBetween val="midCat"/>
      </c:valAx>
    </c:plotArea>
    <c:legend>
      <c:legendPos val="r"/>
      <c:layout>
        <c:manualLayout>
          <c:xMode val="edge"/>
          <c:yMode val="edge"/>
          <c:x val="0.66260287347090885"/>
          <c:y val="0"/>
          <c:w val="0.33631349187176096"/>
          <c:h val="1"/>
        </c:manualLayout>
      </c:layout>
      <c:overlay val="0"/>
      <c:txPr>
        <a:bodyPr/>
        <a:lstStyle/>
        <a:p>
          <a:pPr>
            <a:defRPr sz="800"/>
          </a:pPr>
          <a:endParaRPr lang="en-US"/>
        </a:p>
      </c:txPr>
    </c:legend>
    <c:plotVisOnly val="1"/>
    <c:dispBlanksAs val="zero"/>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defRPr/>
            </a:pPr>
            <a:r>
              <a:rPr lang="en-US" sz="1600"/>
              <a:t>Historical periods length</a:t>
            </a:r>
            <a:r>
              <a:rPr lang="en-US" sz="1600" baseline="0"/>
              <a:t> (in consecutive bd) of </a:t>
            </a:r>
            <a:r>
              <a:rPr lang="en-US" sz="1600"/>
              <a:t>VIX above its  highest level on previous 22 bd and corresponding VIX</a:t>
            </a:r>
            <a:r>
              <a:rPr lang="en-US" sz="1600" baseline="0"/>
              <a:t> move</a:t>
            </a:r>
            <a:endParaRPr lang="en-US" sz="1600"/>
          </a:p>
        </c:rich>
      </c:tx>
      <c:layout/>
      <c:overlay val="0"/>
    </c:title>
    <c:autoTitleDeleted val="0"/>
    <c:plotArea>
      <c:layout/>
      <c:scatterChart>
        <c:scatterStyle val="lineMarker"/>
        <c:varyColors val="0"/>
        <c:ser>
          <c:idx val="0"/>
          <c:order val="0"/>
          <c:tx>
            <c:strRef>
              <c:f>VIX!$W$257</c:f>
              <c:strCache>
                <c:ptCount val="1"/>
                <c:pt idx="0">
                  <c:v>VIX move over the period</c:v>
                </c:pt>
              </c:strCache>
            </c:strRef>
          </c:tx>
          <c:spPr>
            <a:ln w="28575">
              <a:noFill/>
            </a:ln>
          </c:spPr>
          <c:xVal>
            <c:numRef>
              <c:f>VIX!$V$258:$V$526</c:f>
              <c:numCache>
                <c:formatCode>General</c:formatCode>
                <c:ptCount val="269"/>
                <c:pt idx="0">
                  <c:v>6</c:v>
                </c:pt>
                <c:pt idx="1">
                  <c:v>6</c:v>
                </c:pt>
                <c:pt idx="2">
                  <c:v>5</c:v>
                </c:pt>
                <c:pt idx="3">
                  <c:v>5</c:v>
                </c:pt>
                <c:pt idx="4">
                  <c:v>5</c:v>
                </c:pt>
                <c:pt idx="5">
                  <c:v>5</c:v>
                </c:pt>
                <c:pt idx="6">
                  <c:v>5</c:v>
                </c:pt>
                <c:pt idx="7">
                  <c:v>5</c:v>
                </c:pt>
                <c:pt idx="8">
                  <c:v>4</c:v>
                </c:pt>
                <c:pt idx="9">
                  <c:v>4</c:v>
                </c:pt>
                <c:pt idx="10">
                  <c:v>4</c:v>
                </c:pt>
                <c:pt idx="11">
                  <c:v>4</c:v>
                </c:pt>
                <c:pt idx="12">
                  <c:v>4</c:v>
                </c:pt>
                <c:pt idx="13">
                  <c:v>4</c:v>
                </c:pt>
                <c:pt idx="14">
                  <c:v>4</c:v>
                </c:pt>
                <c:pt idx="15">
                  <c:v>4</c:v>
                </c:pt>
                <c:pt idx="16">
                  <c:v>4</c:v>
                </c:pt>
                <c:pt idx="17">
                  <c:v>4</c:v>
                </c:pt>
                <c:pt idx="18">
                  <c:v>4</c:v>
                </c:pt>
                <c:pt idx="19">
                  <c:v>4</c:v>
                </c:pt>
                <c:pt idx="20">
                  <c:v>3</c:v>
                </c:pt>
                <c:pt idx="21">
                  <c:v>3</c:v>
                </c:pt>
                <c:pt idx="22">
                  <c:v>3</c:v>
                </c:pt>
                <c:pt idx="23">
                  <c:v>3</c:v>
                </c:pt>
                <c:pt idx="24">
                  <c:v>3</c:v>
                </c:pt>
                <c:pt idx="25">
                  <c:v>3</c:v>
                </c:pt>
                <c:pt idx="26">
                  <c:v>3</c:v>
                </c:pt>
                <c:pt idx="27">
                  <c:v>3</c:v>
                </c:pt>
                <c:pt idx="28">
                  <c:v>3</c:v>
                </c:pt>
                <c:pt idx="29">
                  <c:v>3</c:v>
                </c:pt>
                <c:pt idx="30">
                  <c:v>3</c:v>
                </c:pt>
                <c:pt idx="31">
                  <c:v>3</c:v>
                </c:pt>
                <c:pt idx="32">
                  <c:v>3</c:v>
                </c:pt>
                <c:pt idx="33">
                  <c:v>3</c:v>
                </c:pt>
                <c:pt idx="34">
                  <c:v>3</c:v>
                </c:pt>
                <c:pt idx="35">
                  <c:v>3</c:v>
                </c:pt>
                <c:pt idx="36">
                  <c:v>3</c:v>
                </c:pt>
                <c:pt idx="37">
                  <c:v>3</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numCache>
            </c:numRef>
          </c:xVal>
          <c:yVal>
            <c:numRef>
              <c:f>VIX!$W$258:$W$526</c:f>
              <c:numCache>
                <c:formatCode>General</c:formatCode>
                <c:ptCount val="269"/>
                <c:pt idx="0">
                  <c:v>15.210000000000004</c:v>
                </c:pt>
                <c:pt idx="1">
                  <c:v>9.9199999999999982</c:v>
                </c:pt>
                <c:pt idx="2">
                  <c:v>7.8000000000000007</c:v>
                </c:pt>
                <c:pt idx="3">
                  <c:v>2</c:v>
                </c:pt>
                <c:pt idx="4">
                  <c:v>24.810000000000002</c:v>
                </c:pt>
                <c:pt idx="5">
                  <c:v>5.2100000000000009</c:v>
                </c:pt>
                <c:pt idx="6">
                  <c:v>1.8099999999999987</c:v>
                </c:pt>
                <c:pt idx="7">
                  <c:v>0.79000000000000092</c:v>
                </c:pt>
                <c:pt idx="8">
                  <c:v>3.9400000000000013</c:v>
                </c:pt>
                <c:pt idx="9">
                  <c:v>0.59999999999999964</c:v>
                </c:pt>
                <c:pt idx="10">
                  <c:v>3</c:v>
                </c:pt>
                <c:pt idx="11">
                  <c:v>2.3099999999999987</c:v>
                </c:pt>
                <c:pt idx="12">
                  <c:v>2.120000000000001</c:v>
                </c:pt>
                <c:pt idx="13">
                  <c:v>2.2399999999999984</c:v>
                </c:pt>
                <c:pt idx="14">
                  <c:v>5.09</c:v>
                </c:pt>
                <c:pt idx="15">
                  <c:v>3.2800000000000011</c:v>
                </c:pt>
                <c:pt idx="16">
                  <c:v>1.879999999999999</c:v>
                </c:pt>
                <c:pt idx="17">
                  <c:v>18.900000000000002</c:v>
                </c:pt>
                <c:pt idx="18">
                  <c:v>1.3800000000000008</c:v>
                </c:pt>
                <c:pt idx="19">
                  <c:v>9.259999999999998</c:v>
                </c:pt>
                <c:pt idx="20">
                  <c:v>6.1099999999999959</c:v>
                </c:pt>
                <c:pt idx="21">
                  <c:v>3.7000000000000028</c:v>
                </c:pt>
                <c:pt idx="22">
                  <c:v>3.1900000000000013</c:v>
                </c:pt>
                <c:pt idx="23">
                  <c:v>3.4200000000000017</c:v>
                </c:pt>
                <c:pt idx="24">
                  <c:v>5.730000000000004</c:v>
                </c:pt>
                <c:pt idx="25">
                  <c:v>2.759999999999998</c:v>
                </c:pt>
                <c:pt idx="26">
                  <c:v>7.5000000000000036</c:v>
                </c:pt>
                <c:pt idx="27">
                  <c:v>2.9300000000000033</c:v>
                </c:pt>
                <c:pt idx="28">
                  <c:v>4.9699999999999989</c:v>
                </c:pt>
                <c:pt idx="29">
                  <c:v>6.75</c:v>
                </c:pt>
                <c:pt idx="30">
                  <c:v>1.9299999999999997</c:v>
                </c:pt>
                <c:pt idx="31">
                  <c:v>1.379999999999999</c:v>
                </c:pt>
                <c:pt idx="32">
                  <c:v>1.0500000000000007</c:v>
                </c:pt>
                <c:pt idx="33">
                  <c:v>5.8999999999999986</c:v>
                </c:pt>
                <c:pt idx="34">
                  <c:v>16.34</c:v>
                </c:pt>
                <c:pt idx="35">
                  <c:v>1.8600000000000012</c:v>
                </c:pt>
                <c:pt idx="36">
                  <c:v>5.879999999999999</c:v>
                </c:pt>
                <c:pt idx="37">
                  <c:v>21.6</c:v>
                </c:pt>
                <c:pt idx="38">
                  <c:v>1.5500000000000007</c:v>
                </c:pt>
                <c:pt idx="39">
                  <c:v>0.72000000000000242</c:v>
                </c:pt>
                <c:pt idx="40">
                  <c:v>3.4399999999999995</c:v>
                </c:pt>
                <c:pt idx="41">
                  <c:v>1.3600000000000012</c:v>
                </c:pt>
                <c:pt idx="42">
                  <c:v>3.5199999999999996</c:v>
                </c:pt>
                <c:pt idx="43">
                  <c:v>2.08</c:v>
                </c:pt>
                <c:pt idx="44">
                  <c:v>2.2400000000000002</c:v>
                </c:pt>
                <c:pt idx="45">
                  <c:v>1.4900000000000002</c:v>
                </c:pt>
                <c:pt idx="46">
                  <c:v>2.3899999999999988</c:v>
                </c:pt>
                <c:pt idx="47">
                  <c:v>0.89000000000000057</c:v>
                </c:pt>
                <c:pt idx="48">
                  <c:v>1.6899999999999995</c:v>
                </c:pt>
                <c:pt idx="49">
                  <c:v>3.0000000000001137E-2</c:v>
                </c:pt>
                <c:pt idx="50">
                  <c:v>2.3800000000000008</c:v>
                </c:pt>
                <c:pt idx="51">
                  <c:v>1.4100000000000001</c:v>
                </c:pt>
                <c:pt idx="52">
                  <c:v>2.8199999999999985</c:v>
                </c:pt>
                <c:pt idx="53">
                  <c:v>1.4399999999999995</c:v>
                </c:pt>
                <c:pt idx="54">
                  <c:v>4.2899999999999991</c:v>
                </c:pt>
                <c:pt idx="55">
                  <c:v>3.5</c:v>
                </c:pt>
                <c:pt idx="56">
                  <c:v>1.0500000000000007</c:v>
                </c:pt>
                <c:pt idx="57">
                  <c:v>0.62999999999999901</c:v>
                </c:pt>
                <c:pt idx="58">
                  <c:v>1.2300000000000004</c:v>
                </c:pt>
                <c:pt idx="59">
                  <c:v>2.0599999999999987</c:v>
                </c:pt>
                <c:pt idx="60">
                  <c:v>0.50999999999999801</c:v>
                </c:pt>
                <c:pt idx="61">
                  <c:v>6.259999999999998</c:v>
                </c:pt>
                <c:pt idx="62">
                  <c:v>4.5</c:v>
                </c:pt>
                <c:pt idx="63">
                  <c:v>1.6600000000000001</c:v>
                </c:pt>
                <c:pt idx="64">
                  <c:v>1.8499999999999979</c:v>
                </c:pt>
                <c:pt idx="65">
                  <c:v>4.3000000000000007</c:v>
                </c:pt>
                <c:pt idx="66">
                  <c:v>1.1400000000000006</c:v>
                </c:pt>
                <c:pt idx="67">
                  <c:v>2.3800000000000026</c:v>
                </c:pt>
                <c:pt idx="68">
                  <c:v>3.91</c:v>
                </c:pt>
                <c:pt idx="69">
                  <c:v>1.5100000000000016</c:v>
                </c:pt>
                <c:pt idx="70">
                  <c:v>2.84</c:v>
                </c:pt>
                <c:pt idx="71">
                  <c:v>1.1900000000000013</c:v>
                </c:pt>
                <c:pt idx="72">
                  <c:v>4.0200000000000031</c:v>
                </c:pt>
                <c:pt idx="73">
                  <c:v>6.990000000000002</c:v>
                </c:pt>
                <c:pt idx="74">
                  <c:v>3.7100000000000009</c:v>
                </c:pt>
                <c:pt idx="75">
                  <c:v>3.1799999999999962</c:v>
                </c:pt>
                <c:pt idx="76">
                  <c:v>2.610000000000003</c:v>
                </c:pt>
                <c:pt idx="77">
                  <c:v>2.1699999999999982</c:v>
                </c:pt>
                <c:pt idx="78">
                  <c:v>4.8800000000000026</c:v>
                </c:pt>
                <c:pt idx="79">
                  <c:v>1.6400000000000006</c:v>
                </c:pt>
                <c:pt idx="80">
                  <c:v>0.80000000000000071</c:v>
                </c:pt>
                <c:pt idx="81">
                  <c:v>3.3099999999999987</c:v>
                </c:pt>
                <c:pt idx="82">
                  <c:v>0.29000000000000092</c:v>
                </c:pt>
                <c:pt idx="83">
                  <c:v>0.6899999999999995</c:v>
                </c:pt>
                <c:pt idx="84">
                  <c:v>1.129999999999999</c:v>
                </c:pt>
                <c:pt idx="85">
                  <c:v>6.4399999999999977</c:v>
                </c:pt>
                <c:pt idx="86">
                  <c:v>2.5</c:v>
                </c:pt>
                <c:pt idx="87">
                  <c:v>5.6899999999999977</c:v>
                </c:pt>
                <c:pt idx="88">
                  <c:v>1.0199999999999996</c:v>
                </c:pt>
                <c:pt idx="89">
                  <c:v>3.7699999999999996</c:v>
                </c:pt>
                <c:pt idx="90">
                  <c:v>5.620000000000001</c:v>
                </c:pt>
                <c:pt idx="91">
                  <c:v>6.740000000000002</c:v>
                </c:pt>
                <c:pt idx="92">
                  <c:v>4.259999999999998</c:v>
                </c:pt>
                <c:pt idx="93">
                  <c:v>2.59</c:v>
                </c:pt>
                <c:pt idx="94">
                  <c:v>1.0800000000000018</c:v>
                </c:pt>
                <c:pt idx="95">
                  <c:v>2.9700000000000024</c:v>
                </c:pt>
                <c:pt idx="96">
                  <c:v>6.0399999999999991</c:v>
                </c:pt>
                <c:pt idx="97">
                  <c:v>0.93000000000000682</c:v>
                </c:pt>
                <c:pt idx="98">
                  <c:v>2.5999999999999996</c:v>
                </c:pt>
                <c:pt idx="99">
                  <c:v>5.6999999999999993</c:v>
                </c:pt>
                <c:pt idx="100">
                  <c:v>9.32</c:v>
                </c:pt>
                <c:pt idx="101">
                  <c:v>1.6999999999999993</c:v>
                </c:pt>
                <c:pt idx="102">
                  <c:v>0.75</c:v>
                </c:pt>
                <c:pt idx="103">
                  <c:v>3.120000000000001</c:v>
                </c:pt>
                <c:pt idx="104">
                  <c:v>2.490000000000002</c:v>
                </c:pt>
                <c:pt idx="105">
                  <c:v>2.76</c:v>
                </c:pt>
                <c:pt idx="106">
                  <c:v>0.24000000000000199</c:v>
                </c:pt>
                <c:pt idx="107">
                  <c:v>3.6000000000000014</c:v>
                </c:pt>
                <c:pt idx="108">
                  <c:v>3.0300000000000011</c:v>
                </c:pt>
                <c:pt idx="109">
                  <c:v>3.0199999999999996</c:v>
                </c:pt>
                <c:pt idx="110">
                  <c:v>3.7500000000000018</c:v>
                </c:pt>
                <c:pt idx="111">
                  <c:v>2.9599999999999973</c:v>
                </c:pt>
                <c:pt idx="112">
                  <c:v>4.7899999999999991</c:v>
                </c:pt>
                <c:pt idx="113">
                  <c:v>7.6700000000000017</c:v>
                </c:pt>
                <c:pt idx="114">
                  <c:v>3.5700000000000003</c:v>
                </c:pt>
                <c:pt idx="115">
                  <c:v>0.71999999999999886</c:v>
                </c:pt>
                <c:pt idx="116">
                  <c:v>1.7699999999999996</c:v>
                </c:pt>
                <c:pt idx="117">
                  <c:v>1.5700000000000003</c:v>
                </c:pt>
                <c:pt idx="118">
                  <c:v>1.9399999999999977</c:v>
                </c:pt>
                <c:pt idx="119">
                  <c:v>5.18</c:v>
                </c:pt>
                <c:pt idx="120">
                  <c:v>2.9499999999999975</c:v>
                </c:pt>
                <c:pt idx="121">
                  <c:v>7.23</c:v>
                </c:pt>
                <c:pt idx="122">
                  <c:v>1.8599999999999994</c:v>
                </c:pt>
                <c:pt idx="123">
                  <c:v>0.10999999999999943</c:v>
                </c:pt>
                <c:pt idx="124">
                  <c:v>3.4299999999999997</c:v>
                </c:pt>
                <c:pt idx="125">
                  <c:v>1.4300000000000015</c:v>
                </c:pt>
                <c:pt idx="126">
                  <c:v>1.1500000000000004</c:v>
                </c:pt>
                <c:pt idx="127">
                  <c:v>0.25</c:v>
                </c:pt>
                <c:pt idx="128">
                  <c:v>1.1800000000000015</c:v>
                </c:pt>
                <c:pt idx="129">
                  <c:v>0.38999999999999879</c:v>
                </c:pt>
                <c:pt idx="130">
                  <c:v>1.009999999999998</c:v>
                </c:pt>
                <c:pt idx="131">
                  <c:v>0.78999999999999915</c:v>
                </c:pt>
                <c:pt idx="132">
                  <c:v>2.1399999999999988</c:v>
                </c:pt>
                <c:pt idx="133">
                  <c:v>1.8900000000000006</c:v>
                </c:pt>
                <c:pt idx="134">
                  <c:v>6.0000000000000497E-2</c:v>
                </c:pt>
                <c:pt idx="135">
                  <c:v>0.87000000000000099</c:v>
                </c:pt>
                <c:pt idx="136">
                  <c:v>4.6400000000000006</c:v>
                </c:pt>
                <c:pt idx="137">
                  <c:v>2.4400000000000013</c:v>
                </c:pt>
                <c:pt idx="138">
                  <c:v>0.32000000000000028</c:v>
                </c:pt>
                <c:pt idx="139">
                  <c:v>1.7400000000000002</c:v>
                </c:pt>
                <c:pt idx="140">
                  <c:v>2.6999999999999993</c:v>
                </c:pt>
                <c:pt idx="141">
                  <c:v>1.2900000000000009</c:v>
                </c:pt>
                <c:pt idx="142">
                  <c:v>1.0599999999999987</c:v>
                </c:pt>
                <c:pt idx="143">
                  <c:v>0.62000000000000099</c:v>
                </c:pt>
                <c:pt idx="144">
                  <c:v>2.2800000000000011</c:v>
                </c:pt>
                <c:pt idx="145">
                  <c:v>1.67</c:v>
                </c:pt>
                <c:pt idx="146">
                  <c:v>2.7700000000000014</c:v>
                </c:pt>
                <c:pt idx="147">
                  <c:v>0.93000000000000149</c:v>
                </c:pt>
                <c:pt idx="148">
                  <c:v>0.46999999999999886</c:v>
                </c:pt>
                <c:pt idx="149">
                  <c:v>0.3100000000000005</c:v>
                </c:pt>
                <c:pt idx="150">
                  <c:v>0.75999999999999979</c:v>
                </c:pt>
                <c:pt idx="151">
                  <c:v>3.1100000000000012</c:v>
                </c:pt>
                <c:pt idx="152">
                  <c:v>1.4300000000000015</c:v>
                </c:pt>
                <c:pt idx="153">
                  <c:v>0.41000000000000014</c:v>
                </c:pt>
                <c:pt idx="154">
                  <c:v>4.1400000000000006</c:v>
                </c:pt>
                <c:pt idx="155">
                  <c:v>1.6400000000000006</c:v>
                </c:pt>
                <c:pt idx="156">
                  <c:v>3.0199999999999996</c:v>
                </c:pt>
                <c:pt idx="157">
                  <c:v>0.14000000000000057</c:v>
                </c:pt>
                <c:pt idx="158">
                  <c:v>1.5399999999999991</c:v>
                </c:pt>
                <c:pt idx="159">
                  <c:v>0.89000000000000057</c:v>
                </c:pt>
                <c:pt idx="160">
                  <c:v>1.4800000000000004</c:v>
                </c:pt>
                <c:pt idx="161">
                  <c:v>1.7100000000000009</c:v>
                </c:pt>
                <c:pt idx="162">
                  <c:v>0.78999999999999915</c:v>
                </c:pt>
                <c:pt idx="163">
                  <c:v>1.6400000000000006</c:v>
                </c:pt>
                <c:pt idx="164">
                  <c:v>1.2100000000000009</c:v>
                </c:pt>
                <c:pt idx="165">
                  <c:v>0.48000000000000043</c:v>
                </c:pt>
                <c:pt idx="166">
                  <c:v>0.99000000000000199</c:v>
                </c:pt>
                <c:pt idx="167">
                  <c:v>3.6499999999999986</c:v>
                </c:pt>
                <c:pt idx="168">
                  <c:v>0.5</c:v>
                </c:pt>
                <c:pt idx="169">
                  <c:v>2.0999999999999979</c:v>
                </c:pt>
                <c:pt idx="170">
                  <c:v>1.7100000000000009</c:v>
                </c:pt>
                <c:pt idx="171">
                  <c:v>4.120000000000001</c:v>
                </c:pt>
                <c:pt idx="172">
                  <c:v>3.0500000000000007</c:v>
                </c:pt>
                <c:pt idx="173">
                  <c:v>3.16</c:v>
                </c:pt>
                <c:pt idx="174">
                  <c:v>4.8900000000000006</c:v>
                </c:pt>
                <c:pt idx="175">
                  <c:v>5.7900000000000027</c:v>
                </c:pt>
                <c:pt idx="176">
                  <c:v>7.3900000000000006</c:v>
                </c:pt>
                <c:pt idx="177">
                  <c:v>4.5399999999999991</c:v>
                </c:pt>
                <c:pt idx="178">
                  <c:v>3.59</c:v>
                </c:pt>
                <c:pt idx="179">
                  <c:v>4.8799999999999955</c:v>
                </c:pt>
                <c:pt idx="180">
                  <c:v>1.8200000000000003</c:v>
                </c:pt>
                <c:pt idx="181">
                  <c:v>1.4800000000000004</c:v>
                </c:pt>
                <c:pt idx="182">
                  <c:v>2.3499999999999979</c:v>
                </c:pt>
                <c:pt idx="183">
                  <c:v>2.1900000000000013</c:v>
                </c:pt>
                <c:pt idx="184">
                  <c:v>2.7899999999999991</c:v>
                </c:pt>
                <c:pt idx="185">
                  <c:v>1.8500000000000014</c:v>
                </c:pt>
                <c:pt idx="186">
                  <c:v>1.7900000000000027</c:v>
                </c:pt>
                <c:pt idx="187">
                  <c:v>2.370000000000001</c:v>
                </c:pt>
                <c:pt idx="188">
                  <c:v>0.60999999999999943</c:v>
                </c:pt>
                <c:pt idx="189">
                  <c:v>3.259999999999998</c:v>
                </c:pt>
                <c:pt idx="190">
                  <c:v>2.009999999999998</c:v>
                </c:pt>
                <c:pt idx="191">
                  <c:v>4.0399999999999991</c:v>
                </c:pt>
                <c:pt idx="192">
                  <c:v>2.9200000000000017</c:v>
                </c:pt>
                <c:pt idx="193">
                  <c:v>4.6999999999999993</c:v>
                </c:pt>
                <c:pt idx="194">
                  <c:v>6.0799999999999983</c:v>
                </c:pt>
                <c:pt idx="195">
                  <c:v>0.36000000000000298</c:v>
                </c:pt>
                <c:pt idx="196">
                  <c:v>2.8999999999999986</c:v>
                </c:pt>
                <c:pt idx="197">
                  <c:v>3.41</c:v>
                </c:pt>
                <c:pt idx="198">
                  <c:v>4.8700000000000045</c:v>
                </c:pt>
                <c:pt idx="199">
                  <c:v>3.34</c:v>
                </c:pt>
                <c:pt idx="200">
                  <c:v>0.83000000000000185</c:v>
                </c:pt>
                <c:pt idx="201">
                  <c:v>0.26999999999999957</c:v>
                </c:pt>
                <c:pt idx="202">
                  <c:v>0.93999999999999773</c:v>
                </c:pt>
                <c:pt idx="203">
                  <c:v>3.7899999999999991</c:v>
                </c:pt>
                <c:pt idx="204">
                  <c:v>2.6400000000000006</c:v>
                </c:pt>
                <c:pt idx="205">
                  <c:v>3.1799999999999997</c:v>
                </c:pt>
                <c:pt idx="206">
                  <c:v>0.89999999999999858</c:v>
                </c:pt>
                <c:pt idx="207">
                  <c:v>1.75</c:v>
                </c:pt>
                <c:pt idx="208">
                  <c:v>0.48999999999999844</c:v>
                </c:pt>
                <c:pt idx="209">
                  <c:v>0.37000000000000099</c:v>
                </c:pt>
                <c:pt idx="210">
                  <c:v>1.2199999999999989</c:v>
                </c:pt>
                <c:pt idx="211">
                  <c:v>2.8299999999999983</c:v>
                </c:pt>
                <c:pt idx="212">
                  <c:v>2.4299999999999997</c:v>
                </c:pt>
                <c:pt idx="213">
                  <c:v>1.490000000000002</c:v>
                </c:pt>
                <c:pt idx="214">
                  <c:v>1.2400000000000002</c:v>
                </c:pt>
                <c:pt idx="215">
                  <c:v>1.7700000000000014</c:v>
                </c:pt>
                <c:pt idx="216">
                  <c:v>1.2999999999999989</c:v>
                </c:pt>
                <c:pt idx="217">
                  <c:v>0.79000000000000092</c:v>
                </c:pt>
                <c:pt idx="218">
                  <c:v>9.9999999999997868E-3</c:v>
                </c:pt>
                <c:pt idx="219">
                  <c:v>1.0700000000000003</c:v>
                </c:pt>
                <c:pt idx="220">
                  <c:v>0.76999999999999957</c:v>
                </c:pt>
                <c:pt idx="221">
                  <c:v>0.73000000000000043</c:v>
                </c:pt>
                <c:pt idx="222">
                  <c:v>0.77999999999999936</c:v>
                </c:pt>
                <c:pt idx="223">
                  <c:v>0.75</c:v>
                </c:pt>
                <c:pt idx="224">
                  <c:v>1.0199999999999996</c:v>
                </c:pt>
                <c:pt idx="225">
                  <c:v>2.3100000000000005</c:v>
                </c:pt>
                <c:pt idx="226">
                  <c:v>0.74000000000000021</c:v>
                </c:pt>
                <c:pt idx="227">
                  <c:v>2.41</c:v>
                </c:pt>
                <c:pt idx="228">
                  <c:v>4.4000000000000004</c:v>
                </c:pt>
                <c:pt idx="229">
                  <c:v>1.5700000000000003</c:v>
                </c:pt>
                <c:pt idx="230">
                  <c:v>1.4000000000000004</c:v>
                </c:pt>
                <c:pt idx="231">
                  <c:v>0.50999999999999979</c:v>
                </c:pt>
                <c:pt idx="232">
                  <c:v>7.7299999999999986</c:v>
                </c:pt>
                <c:pt idx="233">
                  <c:v>3.1400000000000006</c:v>
                </c:pt>
                <c:pt idx="234">
                  <c:v>1.4899999999999984</c:v>
                </c:pt>
                <c:pt idx="235">
                  <c:v>4.4200000000000017</c:v>
                </c:pt>
                <c:pt idx="236">
                  <c:v>2.1400000000000006</c:v>
                </c:pt>
                <c:pt idx="237">
                  <c:v>1.2999999999999972</c:v>
                </c:pt>
                <c:pt idx="238">
                  <c:v>2.1799999999999997</c:v>
                </c:pt>
                <c:pt idx="239">
                  <c:v>1.4899999999999984</c:v>
                </c:pt>
                <c:pt idx="240">
                  <c:v>5.120000000000001</c:v>
                </c:pt>
                <c:pt idx="241">
                  <c:v>3.8300000000000018</c:v>
                </c:pt>
                <c:pt idx="242">
                  <c:v>1.8900000000000006</c:v>
                </c:pt>
                <c:pt idx="243">
                  <c:v>2.759999999999998</c:v>
                </c:pt>
                <c:pt idx="244">
                  <c:v>1</c:v>
                </c:pt>
                <c:pt idx="245">
                  <c:v>1.9700000000000024</c:v>
                </c:pt>
                <c:pt idx="246">
                  <c:v>2.0400000000000027</c:v>
                </c:pt>
                <c:pt idx="247">
                  <c:v>2.41</c:v>
                </c:pt>
                <c:pt idx="248">
                  <c:v>4.5199999999999996</c:v>
                </c:pt>
                <c:pt idx="249">
                  <c:v>11.979999999999997</c:v>
                </c:pt>
                <c:pt idx="250">
                  <c:v>1.0799999999999983</c:v>
                </c:pt>
                <c:pt idx="251">
                  <c:v>13.219999999999999</c:v>
                </c:pt>
                <c:pt idx="252">
                  <c:v>10.54</c:v>
                </c:pt>
                <c:pt idx="253">
                  <c:v>3.3200000000000003</c:v>
                </c:pt>
                <c:pt idx="254">
                  <c:v>6.2999999999999972</c:v>
                </c:pt>
                <c:pt idx="255">
                  <c:v>3.620000000000001</c:v>
                </c:pt>
                <c:pt idx="256">
                  <c:v>4.389999999999997</c:v>
                </c:pt>
                <c:pt idx="257">
                  <c:v>2.7800000000000011</c:v>
                </c:pt>
                <c:pt idx="258">
                  <c:v>8.629999999999999</c:v>
                </c:pt>
                <c:pt idx="259">
                  <c:v>6.1899999999999977</c:v>
                </c:pt>
                <c:pt idx="260">
                  <c:v>12.240000000000002</c:v>
                </c:pt>
                <c:pt idx="261">
                  <c:v>2.110000000000003</c:v>
                </c:pt>
                <c:pt idx="262">
                  <c:v>1.9700000000000024</c:v>
                </c:pt>
                <c:pt idx="263">
                  <c:v>1.9699999999999989</c:v>
                </c:pt>
                <c:pt idx="264">
                  <c:v>1.3200000000000003</c:v>
                </c:pt>
                <c:pt idx="265">
                  <c:v>3.3999999999999986</c:v>
                </c:pt>
                <c:pt idx="266">
                  <c:v>0.53999999999999915</c:v>
                </c:pt>
                <c:pt idx="267">
                  <c:v>0.30000000000000071</c:v>
                </c:pt>
                <c:pt idx="268">
                  <c:v>6.3099999999999952</c:v>
                </c:pt>
              </c:numCache>
            </c:numRef>
          </c:yVal>
          <c:smooth val="0"/>
        </c:ser>
        <c:dLbls>
          <c:showLegendKey val="0"/>
          <c:showVal val="0"/>
          <c:showCatName val="0"/>
          <c:showSerName val="0"/>
          <c:showPercent val="0"/>
          <c:showBubbleSize val="0"/>
        </c:dLbls>
        <c:axId val="47502464"/>
        <c:axId val="86659072"/>
      </c:scatterChart>
      <c:valAx>
        <c:axId val="47502464"/>
        <c:scaling>
          <c:orientation val="minMax"/>
        </c:scaling>
        <c:delete val="0"/>
        <c:axPos val="b"/>
        <c:title>
          <c:tx>
            <c:rich>
              <a:bodyPr/>
              <a:lstStyle/>
              <a:p>
                <a:pPr>
                  <a:defRPr/>
                </a:pPr>
                <a:r>
                  <a:rPr lang="en-US"/>
                  <a:t>Historical</a:t>
                </a:r>
                <a:r>
                  <a:rPr lang="en-US" baseline="0"/>
                  <a:t> n</a:t>
                </a:r>
                <a:r>
                  <a:rPr lang="en-US"/>
                  <a:t>umber of consecutive days of VIX above its highest</a:t>
                </a:r>
                <a:r>
                  <a:rPr lang="en-US" baseline="0"/>
                  <a:t> level on previous 22 bd</a:t>
                </a:r>
                <a:endParaRPr lang="en-US"/>
              </a:p>
            </c:rich>
          </c:tx>
          <c:layout/>
          <c:overlay val="0"/>
        </c:title>
        <c:numFmt formatCode="General" sourceLinked="1"/>
        <c:majorTickMark val="none"/>
        <c:minorTickMark val="none"/>
        <c:tickLblPos val="nextTo"/>
        <c:crossAx val="86659072"/>
        <c:crosses val="autoZero"/>
        <c:crossBetween val="midCat"/>
      </c:valAx>
      <c:valAx>
        <c:axId val="86659072"/>
        <c:scaling>
          <c:orientation val="minMax"/>
        </c:scaling>
        <c:delete val="0"/>
        <c:axPos val="l"/>
        <c:majorGridlines/>
        <c:title>
          <c:tx>
            <c:rich>
              <a:bodyPr/>
              <a:lstStyle/>
              <a:p>
                <a:pPr>
                  <a:defRPr/>
                </a:pPr>
                <a:r>
                  <a:rPr lang="en-US"/>
                  <a:t>Corresponding Vix movements</a:t>
                </a:r>
                <a:r>
                  <a:rPr lang="en-US" baseline="0"/>
                  <a:t> (volatility points) </a:t>
                </a:r>
                <a:endParaRPr lang="en-US"/>
              </a:p>
            </c:rich>
          </c:tx>
          <c:layout/>
          <c:overlay val="0"/>
        </c:title>
        <c:numFmt formatCode="General" sourceLinked="1"/>
        <c:majorTickMark val="none"/>
        <c:minorTickMark val="none"/>
        <c:tickLblPos val="nextTo"/>
        <c:crossAx val="47502464"/>
        <c:crosses val="autoZero"/>
        <c:crossBetween val="midCat"/>
      </c:valAx>
    </c:plotArea>
    <c:legend>
      <c:legendPos val="b"/>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defRPr/>
            </a:pPr>
            <a:r>
              <a:rPr lang="en-US" sz="1400" b="1" i="0" baseline="0">
                <a:effectLst/>
              </a:rPr>
              <a:t>Historical periods length (in consecutive bd) of VVIX above its  highest level on previous 22 bd and corresponding VVIX move</a:t>
            </a:r>
            <a:endParaRPr lang="en-US" sz="1400">
              <a:effectLst/>
            </a:endParaRPr>
          </a:p>
        </c:rich>
      </c:tx>
      <c:layout/>
      <c:overlay val="0"/>
    </c:title>
    <c:autoTitleDeleted val="0"/>
    <c:plotArea>
      <c:layout/>
      <c:scatterChart>
        <c:scatterStyle val="lineMarker"/>
        <c:varyColors val="0"/>
        <c:ser>
          <c:idx val="0"/>
          <c:order val="0"/>
          <c:tx>
            <c:strRef>
              <c:f>'VVIX-max'!$W$257</c:f>
              <c:strCache>
                <c:ptCount val="1"/>
                <c:pt idx="0">
                  <c:v>VVIX move over the period</c:v>
                </c:pt>
              </c:strCache>
            </c:strRef>
          </c:tx>
          <c:spPr>
            <a:ln w="28575">
              <a:noFill/>
            </a:ln>
          </c:spPr>
          <c:xVal>
            <c:numRef>
              <c:f>'VVIX-max'!$V$258:$V$362</c:f>
              <c:numCache>
                <c:formatCode>General</c:formatCode>
                <c:ptCount val="105"/>
                <c:pt idx="0">
                  <c:v>5</c:v>
                </c:pt>
                <c:pt idx="1">
                  <c:v>5</c:v>
                </c:pt>
                <c:pt idx="2">
                  <c:v>5</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17">
                  <c:v>3</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2</c:v>
                </c:pt>
                <c:pt idx="33">
                  <c:v>2</c:v>
                </c:pt>
                <c:pt idx="34">
                  <c:v>2</c:v>
                </c:pt>
                <c:pt idx="35">
                  <c:v>2</c:v>
                </c:pt>
                <c:pt idx="36">
                  <c:v>2</c:v>
                </c:pt>
                <c:pt idx="37">
                  <c:v>2</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numCache>
            </c:numRef>
          </c:xVal>
          <c:yVal>
            <c:numRef>
              <c:f>'VVIX-max'!$W$258:$W$362</c:f>
              <c:numCache>
                <c:formatCode>General</c:formatCode>
                <c:ptCount val="105"/>
                <c:pt idx="0">
                  <c:v>21.480000000000004</c:v>
                </c:pt>
                <c:pt idx="1">
                  <c:v>7.8500000000000085</c:v>
                </c:pt>
                <c:pt idx="2">
                  <c:v>53.19</c:v>
                </c:pt>
                <c:pt idx="3">
                  <c:v>34.080000000000013</c:v>
                </c:pt>
                <c:pt idx="4">
                  <c:v>6.5999999999999943</c:v>
                </c:pt>
                <c:pt idx="5">
                  <c:v>7.210000000000008</c:v>
                </c:pt>
                <c:pt idx="6">
                  <c:v>3.9500000000000028</c:v>
                </c:pt>
                <c:pt idx="7">
                  <c:v>7.1399999999999864</c:v>
                </c:pt>
                <c:pt idx="8">
                  <c:v>39.699999999999989</c:v>
                </c:pt>
                <c:pt idx="9">
                  <c:v>11.099999999999994</c:v>
                </c:pt>
                <c:pt idx="10">
                  <c:v>16.36999999999999</c:v>
                </c:pt>
                <c:pt idx="11">
                  <c:v>18.77000000000001</c:v>
                </c:pt>
                <c:pt idx="12">
                  <c:v>4.4699999999999989</c:v>
                </c:pt>
                <c:pt idx="13">
                  <c:v>6.289999999999992</c:v>
                </c:pt>
                <c:pt idx="14">
                  <c:v>22.720000000000013</c:v>
                </c:pt>
                <c:pt idx="15">
                  <c:v>14.939999999999998</c:v>
                </c:pt>
                <c:pt idx="16">
                  <c:v>29.439999999999998</c:v>
                </c:pt>
                <c:pt idx="17">
                  <c:v>60</c:v>
                </c:pt>
                <c:pt idx="18">
                  <c:v>1.4300000000000068</c:v>
                </c:pt>
                <c:pt idx="19">
                  <c:v>3.4500000000000028</c:v>
                </c:pt>
                <c:pt idx="20">
                  <c:v>11.789999999999992</c:v>
                </c:pt>
                <c:pt idx="21">
                  <c:v>9.5300000000000011</c:v>
                </c:pt>
                <c:pt idx="22">
                  <c:v>6.7800000000000011</c:v>
                </c:pt>
                <c:pt idx="23">
                  <c:v>2.4000000000000057</c:v>
                </c:pt>
                <c:pt idx="24">
                  <c:v>2.0799999999999983</c:v>
                </c:pt>
                <c:pt idx="25">
                  <c:v>26.560000000000002</c:v>
                </c:pt>
                <c:pt idx="26">
                  <c:v>1.9300000000000068</c:v>
                </c:pt>
                <c:pt idx="27">
                  <c:v>18.960000000000008</c:v>
                </c:pt>
                <c:pt idx="28">
                  <c:v>10.5</c:v>
                </c:pt>
                <c:pt idx="29">
                  <c:v>7.8299999999999983</c:v>
                </c:pt>
                <c:pt idx="30">
                  <c:v>11.040000000000006</c:v>
                </c:pt>
                <c:pt idx="31">
                  <c:v>8.2800000000000011</c:v>
                </c:pt>
                <c:pt idx="32">
                  <c:v>3.0300000000000011</c:v>
                </c:pt>
                <c:pt idx="33">
                  <c:v>19.929999999999993</c:v>
                </c:pt>
                <c:pt idx="34">
                  <c:v>7.1200000000000045</c:v>
                </c:pt>
                <c:pt idx="35">
                  <c:v>9.0900000000000034</c:v>
                </c:pt>
                <c:pt idx="36">
                  <c:v>19.39</c:v>
                </c:pt>
                <c:pt idx="37">
                  <c:v>2.3299999999999983</c:v>
                </c:pt>
                <c:pt idx="38">
                  <c:v>10.039999999999992</c:v>
                </c:pt>
                <c:pt idx="39">
                  <c:v>1.5499999999999972</c:v>
                </c:pt>
                <c:pt idx="40">
                  <c:v>3.6600000000000108</c:v>
                </c:pt>
                <c:pt idx="41">
                  <c:v>26.39</c:v>
                </c:pt>
                <c:pt idx="42">
                  <c:v>5.0100000000000051</c:v>
                </c:pt>
                <c:pt idx="43">
                  <c:v>7.0499999999999972</c:v>
                </c:pt>
                <c:pt idx="44">
                  <c:v>1.6400000000000006</c:v>
                </c:pt>
                <c:pt idx="45">
                  <c:v>3.8199999999999932</c:v>
                </c:pt>
                <c:pt idx="46">
                  <c:v>13.670000000000002</c:v>
                </c:pt>
                <c:pt idx="47">
                  <c:v>12.049999999999997</c:v>
                </c:pt>
                <c:pt idx="48">
                  <c:v>13.840000000000003</c:v>
                </c:pt>
                <c:pt idx="49">
                  <c:v>7.3299999999999983</c:v>
                </c:pt>
                <c:pt idx="50">
                  <c:v>6.480000000000004</c:v>
                </c:pt>
                <c:pt idx="51">
                  <c:v>3.0999999999999943</c:v>
                </c:pt>
                <c:pt idx="52">
                  <c:v>6.6199999999999903</c:v>
                </c:pt>
                <c:pt idx="53">
                  <c:v>5.2299999999999898</c:v>
                </c:pt>
                <c:pt idx="54">
                  <c:v>3.769999999999996</c:v>
                </c:pt>
                <c:pt idx="55">
                  <c:v>10.399999999999991</c:v>
                </c:pt>
                <c:pt idx="56">
                  <c:v>3.1500000000000057</c:v>
                </c:pt>
                <c:pt idx="57">
                  <c:v>7.1800000000000068</c:v>
                </c:pt>
                <c:pt idx="58">
                  <c:v>2.980000000000004</c:v>
                </c:pt>
                <c:pt idx="59">
                  <c:v>4.25</c:v>
                </c:pt>
                <c:pt idx="60">
                  <c:v>15.090000000000003</c:v>
                </c:pt>
                <c:pt idx="61">
                  <c:v>7.4799999999999898</c:v>
                </c:pt>
                <c:pt idx="62">
                  <c:v>9.3000000000000114</c:v>
                </c:pt>
                <c:pt idx="63">
                  <c:v>14.790000000000006</c:v>
                </c:pt>
                <c:pt idx="64">
                  <c:v>3.9699999999999989</c:v>
                </c:pt>
                <c:pt idx="65">
                  <c:v>5.4699999999999989</c:v>
                </c:pt>
                <c:pt idx="66">
                  <c:v>5.1800000000000068</c:v>
                </c:pt>
                <c:pt idx="67">
                  <c:v>12.089999999999989</c:v>
                </c:pt>
                <c:pt idx="68">
                  <c:v>13.710000000000008</c:v>
                </c:pt>
                <c:pt idx="69">
                  <c:v>28.5</c:v>
                </c:pt>
                <c:pt idx="70">
                  <c:v>5.3900000000000006</c:v>
                </c:pt>
                <c:pt idx="71">
                  <c:v>5.0099999999999909</c:v>
                </c:pt>
                <c:pt idx="72">
                  <c:v>6.7199999999999989</c:v>
                </c:pt>
                <c:pt idx="73">
                  <c:v>19.75</c:v>
                </c:pt>
                <c:pt idx="74">
                  <c:v>16.019999999999996</c:v>
                </c:pt>
                <c:pt idx="75">
                  <c:v>19.38000000000001</c:v>
                </c:pt>
                <c:pt idx="76">
                  <c:v>6.5999999999999943</c:v>
                </c:pt>
                <c:pt idx="77">
                  <c:v>7.0300000000000011</c:v>
                </c:pt>
                <c:pt idx="78">
                  <c:v>12.549999999999997</c:v>
                </c:pt>
                <c:pt idx="79">
                  <c:v>15.680000000000007</c:v>
                </c:pt>
                <c:pt idx="80">
                  <c:v>8.6700000000000017</c:v>
                </c:pt>
                <c:pt idx="81">
                  <c:v>22.230000000000004</c:v>
                </c:pt>
                <c:pt idx="82">
                  <c:v>6.1900000000000119</c:v>
                </c:pt>
                <c:pt idx="83">
                  <c:v>18.829999999999998</c:v>
                </c:pt>
                <c:pt idx="84">
                  <c:v>7.269999999999996</c:v>
                </c:pt>
                <c:pt idx="85">
                  <c:v>12.340000000000003</c:v>
                </c:pt>
                <c:pt idx="86">
                  <c:v>1.1400000000000006</c:v>
                </c:pt>
                <c:pt idx="87">
                  <c:v>17.36</c:v>
                </c:pt>
                <c:pt idx="88">
                  <c:v>2.5900000000000034</c:v>
                </c:pt>
                <c:pt idx="89">
                  <c:v>13.659999999999997</c:v>
                </c:pt>
                <c:pt idx="90">
                  <c:v>1.6899999999999977</c:v>
                </c:pt>
                <c:pt idx="91">
                  <c:v>8.9300000000000068</c:v>
                </c:pt>
                <c:pt idx="92">
                  <c:v>11.039999999999992</c:v>
                </c:pt>
                <c:pt idx="93">
                  <c:v>14.200000000000003</c:v>
                </c:pt>
                <c:pt idx="94">
                  <c:v>4.8199999999999932</c:v>
                </c:pt>
                <c:pt idx="95">
                  <c:v>3.1000000000000085</c:v>
                </c:pt>
                <c:pt idx="96">
                  <c:v>11.430000000000007</c:v>
                </c:pt>
                <c:pt idx="97">
                  <c:v>9.3999999999999915</c:v>
                </c:pt>
                <c:pt idx="98">
                  <c:v>12.239999999999995</c:v>
                </c:pt>
                <c:pt idx="99">
                  <c:v>10.570000000000007</c:v>
                </c:pt>
                <c:pt idx="100">
                  <c:v>33.909999999999997</c:v>
                </c:pt>
                <c:pt idx="101">
                  <c:v>14.810000000000002</c:v>
                </c:pt>
                <c:pt idx="102">
                  <c:v>19.53</c:v>
                </c:pt>
                <c:pt idx="103">
                  <c:v>17.260000000000005</c:v>
                </c:pt>
                <c:pt idx="104">
                  <c:v>2.4699999999999989</c:v>
                </c:pt>
              </c:numCache>
            </c:numRef>
          </c:yVal>
          <c:smooth val="0"/>
        </c:ser>
        <c:dLbls>
          <c:showLegendKey val="0"/>
          <c:showVal val="0"/>
          <c:showCatName val="0"/>
          <c:showSerName val="0"/>
          <c:showPercent val="0"/>
          <c:showBubbleSize val="0"/>
        </c:dLbls>
        <c:axId val="86659456"/>
        <c:axId val="86681472"/>
      </c:scatterChart>
      <c:valAx>
        <c:axId val="86659456"/>
        <c:scaling>
          <c:orientation val="minMax"/>
        </c:scaling>
        <c:delete val="0"/>
        <c:axPos val="b"/>
        <c:numFmt formatCode="General" sourceLinked="1"/>
        <c:majorTickMark val="out"/>
        <c:minorTickMark val="none"/>
        <c:tickLblPos val="nextTo"/>
        <c:crossAx val="86681472"/>
        <c:crosses val="autoZero"/>
        <c:crossBetween val="midCat"/>
      </c:valAx>
      <c:valAx>
        <c:axId val="86681472"/>
        <c:scaling>
          <c:orientation val="minMax"/>
        </c:scaling>
        <c:delete val="0"/>
        <c:axPos val="l"/>
        <c:majorGridlines/>
        <c:numFmt formatCode="General" sourceLinked="1"/>
        <c:majorTickMark val="out"/>
        <c:minorTickMark val="none"/>
        <c:tickLblPos val="nextTo"/>
        <c:crossAx val="8665945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defRPr/>
            </a:pPr>
            <a:r>
              <a:rPr lang="en-US" sz="1200" b="1" i="0" baseline="0">
                <a:effectLst/>
              </a:rPr>
              <a:t>Historical periods length (in consecutive bd) of VVIX below its  lowest level on previous 22 bd and corresponding VVIX move</a:t>
            </a:r>
            <a:endParaRPr lang="en-US" sz="1200">
              <a:effectLst/>
            </a:endParaRPr>
          </a:p>
        </c:rich>
      </c:tx>
      <c:layout/>
      <c:overlay val="0"/>
    </c:title>
    <c:autoTitleDeleted val="0"/>
    <c:plotArea>
      <c:layout/>
      <c:scatterChart>
        <c:scatterStyle val="lineMarker"/>
        <c:varyColors val="0"/>
        <c:ser>
          <c:idx val="0"/>
          <c:order val="0"/>
          <c:tx>
            <c:strRef>
              <c:f>'VVIX-min'!$W$257</c:f>
              <c:strCache>
                <c:ptCount val="1"/>
                <c:pt idx="0">
                  <c:v>VVIX move over the period</c:v>
                </c:pt>
              </c:strCache>
            </c:strRef>
          </c:tx>
          <c:spPr>
            <a:ln w="28575">
              <a:noFill/>
            </a:ln>
          </c:spPr>
          <c:xVal>
            <c:numRef>
              <c:f>'VVIX-min'!$V$258:$V$386</c:f>
              <c:numCache>
                <c:formatCode>General</c:formatCode>
                <c:ptCount val="129"/>
                <c:pt idx="0">
                  <c:v>6</c:v>
                </c:pt>
                <c:pt idx="1">
                  <c:v>6</c:v>
                </c:pt>
                <c:pt idx="2">
                  <c:v>5</c:v>
                </c:pt>
                <c:pt idx="3">
                  <c:v>5</c:v>
                </c:pt>
                <c:pt idx="4">
                  <c:v>4</c:v>
                </c:pt>
                <c:pt idx="5">
                  <c:v>4</c:v>
                </c:pt>
                <c:pt idx="6">
                  <c:v>4</c:v>
                </c:pt>
                <c:pt idx="7">
                  <c:v>4</c:v>
                </c:pt>
                <c:pt idx="8">
                  <c:v>4</c:v>
                </c:pt>
                <c:pt idx="9">
                  <c:v>4</c:v>
                </c:pt>
                <c:pt idx="10">
                  <c:v>4</c:v>
                </c:pt>
                <c:pt idx="11">
                  <c:v>3</c:v>
                </c:pt>
                <c:pt idx="12">
                  <c:v>3</c:v>
                </c:pt>
                <c:pt idx="13">
                  <c:v>3</c:v>
                </c:pt>
                <c:pt idx="14">
                  <c:v>3</c:v>
                </c:pt>
                <c:pt idx="15">
                  <c:v>3</c:v>
                </c:pt>
                <c:pt idx="16">
                  <c:v>3</c:v>
                </c:pt>
                <c:pt idx="17">
                  <c:v>3</c:v>
                </c:pt>
                <c:pt idx="18">
                  <c:v>3</c:v>
                </c:pt>
                <c:pt idx="19">
                  <c:v>3</c:v>
                </c:pt>
                <c:pt idx="20">
                  <c:v>3</c:v>
                </c:pt>
                <c:pt idx="21">
                  <c:v>3</c:v>
                </c:pt>
                <c:pt idx="22">
                  <c:v>3</c:v>
                </c:pt>
                <c:pt idx="23">
                  <c:v>3</c:v>
                </c:pt>
                <c:pt idx="24">
                  <c:v>3</c:v>
                </c:pt>
                <c:pt idx="25">
                  <c:v>3</c:v>
                </c:pt>
                <c:pt idx="26">
                  <c:v>3</c:v>
                </c:pt>
                <c:pt idx="27">
                  <c:v>3</c:v>
                </c:pt>
                <c:pt idx="28">
                  <c:v>2</c:v>
                </c:pt>
                <c:pt idx="29">
                  <c:v>2</c:v>
                </c:pt>
                <c:pt idx="30">
                  <c:v>2</c:v>
                </c:pt>
                <c:pt idx="31">
                  <c:v>2</c:v>
                </c:pt>
                <c:pt idx="32">
                  <c:v>2</c:v>
                </c:pt>
                <c:pt idx="33">
                  <c:v>2</c:v>
                </c:pt>
                <c:pt idx="34">
                  <c:v>2</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numCache>
            </c:numRef>
          </c:xVal>
          <c:yVal>
            <c:numRef>
              <c:f>'VVIX-min'!$W$258:$W$386</c:f>
              <c:numCache>
                <c:formatCode>General</c:formatCode>
                <c:ptCount val="129"/>
                <c:pt idx="0">
                  <c:v>-6.3299999999999983</c:v>
                </c:pt>
                <c:pt idx="1">
                  <c:v>-5.0499999999999972</c:v>
                </c:pt>
                <c:pt idx="2">
                  <c:v>-7.3699999999999903</c:v>
                </c:pt>
                <c:pt idx="3">
                  <c:v>-11.070000000000007</c:v>
                </c:pt>
                <c:pt idx="4">
                  <c:v>-5.0099999999999909</c:v>
                </c:pt>
                <c:pt idx="5">
                  <c:v>-2.5099999999999909</c:v>
                </c:pt>
                <c:pt idx="6">
                  <c:v>-10.13000000000001</c:v>
                </c:pt>
                <c:pt idx="7">
                  <c:v>-2.7800000000000011</c:v>
                </c:pt>
                <c:pt idx="8">
                  <c:v>-7.3799999999999955</c:v>
                </c:pt>
                <c:pt idx="9">
                  <c:v>-10.989999999999995</c:v>
                </c:pt>
                <c:pt idx="10">
                  <c:v>-2.769999999999996</c:v>
                </c:pt>
                <c:pt idx="11">
                  <c:v>-3.3400000000000034</c:v>
                </c:pt>
                <c:pt idx="12">
                  <c:v>-3.1299999999999955</c:v>
                </c:pt>
                <c:pt idx="13">
                  <c:v>-12.939999999999998</c:v>
                </c:pt>
                <c:pt idx="14">
                  <c:v>-4.5600000000000023</c:v>
                </c:pt>
                <c:pt idx="15">
                  <c:v>-0.53999999999999204</c:v>
                </c:pt>
                <c:pt idx="16">
                  <c:v>-5.5100000000000051</c:v>
                </c:pt>
                <c:pt idx="17">
                  <c:v>-8.7399999999999949</c:v>
                </c:pt>
                <c:pt idx="18">
                  <c:v>-5.8199999999999932</c:v>
                </c:pt>
                <c:pt idx="19">
                  <c:v>-15.39</c:v>
                </c:pt>
                <c:pt idx="20">
                  <c:v>-5</c:v>
                </c:pt>
                <c:pt idx="21">
                  <c:v>-2.0499999999999972</c:v>
                </c:pt>
                <c:pt idx="22">
                  <c:v>-7.230000000000004</c:v>
                </c:pt>
                <c:pt idx="23">
                  <c:v>-2.1900000000000119</c:v>
                </c:pt>
                <c:pt idx="24">
                  <c:v>-1.3599999999999994</c:v>
                </c:pt>
                <c:pt idx="25">
                  <c:v>-7.5300000000000011</c:v>
                </c:pt>
                <c:pt idx="26">
                  <c:v>-2.6400000000000077</c:v>
                </c:pt>
                <c:pt idx="27">
                  <c:v>-6.9599999999999937</c:v>
                </c:pt>
                <c:pt idx="28">
                  <c:v>-12.060000000000002</c:v>
                </c:pt>
                <c:pt idx="29">
                  <c:v>-2.3999999999999915</c:v>
                </c:pt>
                <c:pt idx="30">
                  <c:v>-2.7799999999999869</c:v>
                </c:pt>
                <c:pt idx="31">
                  <c:v>-3.0400000000000063</c:v>
                </c:pt>
                <c:pt idx="32">
                  <c:v>-15.86</c:v>
                </c:pt>
                <c:pt idx="33">
                  <c:v>-11.099999999999994</c:v>
                </c:pt>
                <c:pt idx="34">
                  <c:v>-3.6600000000000108</c:v>
                </c:pt>
                <c:pt idx="35">
                  <c:v>-4.8499999999999943</c:v>
                </c:pt>
                <c:pt idx="36">
                  <c:v>-8.1800000000000068</c:v>
                </c:pt>
                <c:pt idx="37">
                  <c:v>-2.2099999999999937</c:v>
                </c:pt>
                <c:pt idx="38">
                  <c:v>-4.6899999999999977</c:v>
                </c:pt>
                <c:pt idx="39">
                  <c:v>-2.7299999999999898</c:v>
                </c:pt>
                <c:pt idx="40">
                  <c:v>-10.269999999999996</c:v>
                </c:pt>
                <c:pt idx="41">
                  <c:v>-8.9399999999999977</c:v>
                </c:pt>
                <c:pt idx="42">
                  <c:v>-3.1799999999999926</c:v>
                </c:pt>
                <c:pt idx="43">
                  <c:v>-5.3500000000000085</c:v>
                </c:pt>
                <c:pt idx="44">
                  <c:v>-2.3299999999999983</c:v>
                </c:pt>
                <c:pt idx="45">
                  <c:v>-3.0000000000001137E-2</c:v>
                </c:pt>
                <c:pt idx="46">
                  <c:v>-11.469999999999999</c:v>
                </c:pt>
                <c:pt idx="47">
                  <c:v>-4.0300000000000011</c:v>
                </c:pt>
                <c:pt idx="48">
                  <c:v>-17.319999999999993</c:v>
                </c:pt>
                <c:pt idx="49">
                  <c:v>-6.8700000000000045</c:v>
                </c:pt>
                <c:pt idx="50">
                  <c:v>-7.6000000000000085</c:v>
                </c:pt>
                <c:pt idx="51">
                  <c:v>-10.68</c:v>
                </c:pt>
                <c:pt idx="52">
                  <c:v>-0.78000000000000114</c:v>
                </c:pt>
                <c:pt idx="53">
                  <c:v>-3.8599999999999994</c:v>
                </c:pt>
                <c:pt idx="54">
                  <c:v>-6</c:v>
                </c:pt>
                <c:pt idx="55">
                  <c:v>-2.2999999999999972</c:v>
                </c:pt>
                <c:pt idx="56">
                  <c:v>-0.50999999999999091</c:v>
                </c:pt>
                <c:pt idx="57">
                  <c:v>-4.8599999999999994</c:v>
                </c:pt>
                <c:pt idx="58">
                  <c:v>-3.8700000000000045</c:v>
                </c:pt>
                <c:pt idx="59">
                  <c:v>-0.29999999999999716</c:v>
                </c:pt>
                <c:pt idx="60">
                  <c:v>-4.8799999999999955</c:v>
                </c:pt>
                <c:pt idx="61">
                  <c:v>-0.95000000000000284</c:v>
                </c:pt>
                <c:pt idx="62">
                  <c:v>-1.9599999999999937</c:v>
                </c:pt>
                <c:pt idx="63">
                  <c:v>-5.9600000000000009</c:v>
                </c:pt>
                <c:pt idx="64">
                  <c:v>-3.7400000000000091</c:v>
                </c:pt>
                <c:pt idx="65">
                  <c:v>-3.9799999999999898</c:v>
                </c:pt>
                <c:pt idx="66">
                  <c:v>-0.96999999999999886</c:v>
                </c:pt>
                <c:pt idx="67">
                  <c:v>-4.9899999999999949</c:v>
                </c:pt>
                <c:pt idx="68">
                  <c:v>-1.3900000000000006</c:v>
                </c:pt>
                <c:pt idx="69">
                  <c:v>-2.8599999999999994</c:v>
                </c:pt>
                <c:pt idx="70">
                  <c:v>-3.2700000000000102</c:v>
                </c:pt>
                <c:pt idx="71">
                  <c:v>-2.5699999999999932</c:v>
                </c:pt>
                <c:pt idx="72">
                  <c:v>-3.0600000000000023</c:v>
                </c:pt>
                <c:pt idx="73">
                  <c:v>-1.1899999999999977</c:v>
                </c:pt>
                <c:pt idx="74">
                  <c:v>-3.289999999999992</c:v>
                </c:pt>
                <c:pt idx="75">
                  <c:v>-5.8200000000000074</c:v>
                </c:pt>
                <c:pt idx="76">
                  <c:v>-4.269999999999996</c:v>
                </c:pt>
                <c:pt idx="77">
                  <c:v>-3.6899999999999977</c:v>
                </c:pt>
                <c:pt idx="78">
                  <c:v>-1.0099999999999909</c:v>
                </c:pt>
                <c:pt idx="79">
                  <c:v>-4.1100000000000136</c:v>
                </c:pt>
                <c:pt idx="80">
                  <c:v>-7.6900000000000119</c:v>
                </c:pt>
                <c:pt idx="81">
                  <c:v>-2.4500000000000028</c:v>
                </c:pt>
                <c:pt idx="82">
                  <c:v>-4.9399999999999977</c:v>
                </c:pt>
                <c:pt idx="83">
                  <c:v>-8.2600000000000051</c:v>
                </c:pt>
                <c:pt idx="84">
                  <c:v>-1.4699999999999989</c:v>
                </c:pt>
                <c:pt idx="85">
                  <c:v>-1.1700000000000017</c:v>
                </c:pt>
                <c:pt idx="86">
                  <c:v>-2.5600000000000023</c:v>
                </c:pt>
                <c:pt idx="87">
                  <c:v>-6.3599999999999994</c:v>
                </c:pt>
                <c:pt idx="88">
                  <c:v>-4.2999999999999972</c:v>
                </c:pt>
                <c:pt idx="89">
                  <c:v>-1.2199999999999989</c:v>
                </c:pt>
                <c:pt idx="90">
                  <c:v>-2.8900000000000006</c:v>
                </c:pt>
                <c:pt idx="91">
                  <c:v>-2.5300000000000011</c:v>
                </c:pt>
                <c:pt idx="92">
                  <c:v>-14.310000000000002</c:v>
                </c:pt>
                <c:pt idx="93">
                  <c:v>-3.5600000000000023</c:v>
                </c:pt>
                <c:pt idx="94">
                  <c:v>-1.3500000000000085</c:v>
                </c:pt>
                <c:pt idx="95">
                  <c:v>-4.5300000000000011</c:v>
                </c:pt>
                <c:pt idx="96">
                  <c:v>-5.019999999999996</c:v>
                </c:pt>
                <c:pt idx="97">
                  <c:v>-3.6400000000000006</c:v>
                </c:pt>
                <c:pt idx="98">
                  <c:v>-4.2399999999999949</c:v>
                </c:pt>
                <c:pt idx="99">
                  <c:v>-1.6400000000000006</c:v>
                </c:pt>
                <c:pt idx="100">
                  <c:v>-3.710000000000008</c:v>
                </c:pt>
                <c:pt idx="101">
                  <c:v>-2</c:v>
                </c:pt>
                <c:pt idx="102">
                  <c:v>-7.2600000000000051</c:v>
                </c:pt>
                <c:pt idx="103">
                  <c:v>-0.25</c:v>
                </c:pt>
                <c:pt idx="104">
                  <c:v>-2.8900000000000006</c:v>
                </c:pt>
                <c:pt idx="105">
                  <c:v>-2.960000000000008</c:v>
                </c:pt>
                <c:pt idx="106">
                  <c:v>-7.730000000000004</c:v>
                </c:pt>
                <c:pt idx="107">
                  <c:v>-3.8299999999999983</c:v>
                </c:pt>
                <c:pt idx="108">
                  <c:v>-1.5700000000000074</c:v>
                </c:pt>
                <c:pt idx="109">
                  <c:v>-2.0999999999999943</c:v>
                </c:pt>
                <c:pt idx="110">
                  <c:v>-1.5100000000000051</c:v>
                </c:pt>
                <c:pt idx="111">
                  <c:v>-1.8499999999999943</c:v>
                </c:pt>
                <c:pt idx="112">
                  <c:v>-3.8700000000000045</c:v>
                </c:pt>
                <c:pt idx="113">
                  <c:v>-6.0000000000002274E-2</c:v>
                </c:pt>
                <c:pt idx="114">
                  <c:v>-0.14000000000000057</c:v>
                </c:pt>
                <c:pt idx="115">
                  <c:v>-3.4399999999999977</c:v>
                </c:pt>
                <c:pt idx="116">
                  <c:v>-3.4599999999999937</c:v>
                </c:pt>
                <c:pt idx="117">
                  <c:v>-4.3900000000000006</c:v>
                </c:pt>
                <c:pt idx="118">
                  <c:v>-3.1299999999999955</c:v>
                </c:pt>
                <c:pt idx="119">
                  <c:v>-3.3900000000000006</c:v>
                </c:pt>
                <c:pt idx="120">
                  <c:v>-3.789999999999992</c:v>
                </c:pt>
                <c:pt idx="121">
                  <c:v>-9.3200000000000074</c:v>
                </c:pt>
                <c:pt idx="122">
                  <c:v>-0.50999999999999091</c:v>
                </c:pt>
                <c:pt idx="123">
                  <c:v>-5.8500000000000085</c:v>
                </c:pt>
                <c:pt idx="124">
                  <c:v>-4.3499999999999943</c:v>
                </c:pt>
                <c:pt idx="125">
                  <c:v>-0.81000000000000227</c:v>
                </c:pt>
                <c:pt idx="126">
                  <c:v>-3.519999999999996</c:v>
                </c:pt>
                <c:pt idx="127">
                  <c:v>-4.4299999999999926</c:v>
                </c:pt>
                <c:pt idx="128">
                  <c:v>-6.1599999999999966</c:v>
                </c:pt>
              </c:numCache>
            </c:numRef>
          </c:yVal>
          <c:smooth val="0"/>
        </c:ser>
        <c:dLbls>
          <c:showLegendKey val="0"/>
          <c:showVal val="0"/>
          <c:showCatName val="0"/>
          <c:showSerName val="0"/>
          <c:showPercent val="0"/>
          <c:showBubbleSize val="0"/>
        </c:dLbls>
        <c:axId val="86942848"/>
        <c:axId val="86945152"/>
      </c:scatterChart>
      <c:valAx>
        <c:axId val="86942848"/>
        <c:scaling>
          <c:orientation val="minMax"/>
        </c:scaling>
        <c:delete val="0"/>
        <c:axPos val="b"/>
        <c:title>
          <c:tx>
            <c:rich>
              <a:bodyPr/>
              <a:lstStyle/>
              <a:p>
                <a:pPr>
                  <a:defRPr/>
                </a:pPr>
                <a:r>
                  <a:rPr lang="en-US" dirty="0" smtClean="0"/>
                  <a:t>Period length in number of consecutive days</a:t>
                </a:r>
                <a:endParaRPr lang="en-US" dirty="0"/>
              </a:p>
            </c:rich>
          </c:tx>
          <c:layout/>
          <c:overlay val="0"/>
        </c:title>
        <c:numFmt formatCode="General" sourceLinked="1"/>
        <c:majorTickMark val="out"/>
        <c:minorTickMark val="none"/>
        <c:tickLblPos val="nextTo"/>
        <c:crossAx val="86945152"/>
        <c:crosses val="autoZero"/>
        <c:crossBetween val="midCat"/>
      </c:valAx>
      <c:valAx>
        <c:axId val="86945152"/>
        <c:scaling>
          <c:orientation val="minMax"/>
        </c:scaling>
        <c:delete val="0"/>
        <c:axPos val="l"/>
        <c:majorGridlines/>
        <c:title>
          <c:tx>
            <c:rich>
              <a:bodyPr rot="0" vert="horz"/>
              <a:lstStyle/>
              <a:p>
                <a:pPr>
                  <a:defRPr/>
                </a:pPr>
                <a:r>
                  <a:rPr lang="en-US" dirty="0" smtClean="0"/>
                  <a:t>VVIX</a:t>
                </a:r>
                <a:r>
                  <a:rPr lang="en-US" baseline="0" dirty="0" smtClean="0"/>
                  <a:t> moves</a:t>
                </a:r>
                <a:endParaRPr lang="en-US" dirty="0"/>
              </a:p>
            </c:rich>
          </c:tx>
          <c:layout/>
          <c:overlay val="0"/>
        </c:title>
        <c:numFmt formatCode="General" sourceLinked="1"/>
        <c:majorTickMark val="out"/>
        <c:minorTickMark val="none"/>
        <c:tickLblPos val="nextTo"/>
        <c:crossAx val="86942848"/>
        <c:crosses val="autoZero"/>
        <c:crossBetween val="midCat"/>
      </c:valAx>
    </c:plotArea>
    <c:legend>
      <c:legendPos val="b"/>
      <c:layout/>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defRPr/>
            </a:pPr>
            <a:r>
              <a:rPr lang="en-US" sz="1200" b="1" i="0" baseline="0">
                <a:effectLst/>
              </a:rPr>
              <a:t>Historical periods length (in consecutive bd) of S&amp;P 500 implied correlation above its  highest level on previous 22 bd and corresponding correlation moves</a:t>
            </a:r>
            <a:endParaRPr lang="en-US" sz="1200">
              <a:effectLst/>
            </a:endParaRPr>
          </a:p>
        </c:rich>
      </c:tx>
      <c:layout/>
      <c:overlay val="0"/>
    </c:title>
    <c:autoTitleDeleted val="0"/>
    <c:plotArea>
      <c:layout/>
      <c:scatterChart>
        <c:scatterStyle val="lineMarker"/>
        <c:varyColors val="0"/>
        <c:ser>
          <c:idx val="0"/>
          <c:order val="0"/>
          <c:tx>
            <c:strRef>
              <c:f>'Correlation-max'!$Y$257</c:f>
              <c:strCache>
                <c:ptCount val="1"/>
                <c:pt idx="0">
                  <c:v>Correlation move over the period</c:v>
                </c:pt>
              </c:strCache>
            </c:strRef>
          </c:tx>
          <c:spPr>
            <a:ln w="28575">
              <a:noFill/>
            </a:ln>
          </c:spPr>
          <c:xVal>
            <c:numRef>
              <c:f>'Correlation-max'!$X$258:$X$283</c:f>
              <c:numCache>
                <c:formatCode>General</c:formatCode>
                <c:ptCount val="26"/>
                <c:pt idx="0">
                  <c:v>4</c:v>
                </c:pt>
                <c:pt idx="1">
                  <c:v>2</c:v>
                </c:pt>
                <c:pt idx="2">
                  <c:v>2</c:v>
                </c:pt>
                <c:pt idx="3">
                  <c:v>2</c:v>
                </c:pt>
                <c:pt idx="4">
                  <c:v>2</c:v>
                </c:pt>
                <c:pt idx="5">
                  <c:v>2</c:v>
                </c:pt>
                <c:pt idx="6">
                  <c:v>2</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numCache>
            </c:numRef>
          </c:xVal>
          <c:yVal>
            <c:numRef>
              <c:f>'Correlation-max'!$Y$258:$Y$283</c:f>
              <c:numCache>
                <c:formatCode>General</c:formatCode>
                <c:ptCount val="26"/>
                <c:pt idx="0">
                  <c:v>1.7199999999999989</c:v>
                </c:pt>
                <c:pt idx="1">
                  <c:v>5.8599999999999994</c:v>
                </c:pt>
                <c:pt idx="2">
                  <c:v>11.030000000000008</c:v>
                </c:pt>
                <c:pt idx="3">
                  <c:v>13.11</c:v>
                </c:pt>
                <c:pt idx="4">
                  <c:v>0.98000000000000398</c:v>
                </c:pt>
                <c:pt idx="5">
                  <c:v>4.4799999999999969</c:v>
                </c:pt>
                <c:pt idx="6">
                  <c:v>4.8599999999999994</c:v>
                </c:pt>
                <c:pt idx="7">
                  <c:v>2.210000000000008</c:v>
                </c:pt>
                <c:pt idx="8">
                  <c:v>0.56000000000000227</c:v>
                </c:pt>
                <c:pt idx="9">
                  <c:v>1.6400000000000006</c:v>
                </c:pt>
                <c:pt idx="10">
                  <c:v>1.0600000000000023</c:v>
                </c:pt>
                <c:pt idx="11">
                  <c:v>4.4899999999999949</c:v>
                </c:pt>
                <c:pt idx="12">
                  <c:v>3.2299999999999898</c:v>
                </c:pt>
                <c:pt idx="13">
                  <c:v>3.7400000000000091</c:v>
                </c:pt>
                <c:pt idx="14">
                  <c:v>1.1300000000000097</c:v>
                </c:pt>
                <c:pt idx="15">
                  <c:v>2.1800000000000068</c:v>
                </c:pt>
                <c:pt idx="16">
                  <c:v>5.4500000000000028</c:v>
                </c:pt>
                <c:pt idx="17">
                  <c:v>6.75</c:v>
                </c:pt>
                <c:pt idx="18">
                  <c:v>1.7100000000000009</c:v>
                </c:pt>
                <c:pt idx="19">
                  <c:v>4.2999999999999972</c:v>
                </c:pt>
                <c:pt idx="20">
                  <c:v>1.5399999999999991</c:v>
                </c:pt>
                <c:pt idx="21">
                  <c:v>0.34000000000000341</c:v>
                </c:pt>
                <c:pt idx="22">
                  <c:v>1.5600000000000023</c:v>
                </c:pt>
                <c:pt idx="23">
                  <c:v>0.46999999999999886</c:v>
                </c:pt>
                <c:pt idx="24">
                  <c:v>0.73000000000000398</c:v>
                </c:pt>
                <c:pt idx="25">
                  <c:v>1.1400000000000006</c:v>
                </c:pt>
              </c:numCache>
            </c:numRef>
          </c:yVal>
          <c:smooth val="0"/>
        </c:ser>
        <c:dLbls>
          <c:showLegendKey val="0"/>
          <c:showVal val="0"/>
          <c:showCatName val="0"/>
          <c:showSerName val="0"/>
          <c:showPercent val="0"/>
          <c:showBubbleSize val="0"/>
        </c:dLbls>
        <c:axId val="87066112"/>
        <c:axId val="87080960"/>
      </c:scatterChart>
      <c:valAx>
        <c:axId val="87066112"/>
        <c:scaling>
          <c:orientation val="minMax"/>
        </c:scaling>
        <c:delete val="0"/>
        <c:axPos val="b"/>
        <c:title>
          <c:tx>
            <c:rich>
              <a:bodyPr/>
              <a:lstStyle/>
              <a:p>
                <a:pPr>
                  <a:defRPr/>
                </a:pPr>
                <a:r>
                  <a:rPr lang="en-US" sz="1000" b="1" i="0" baseline="0" dirty="0" smtClean="0">
                    <a:effectLst/>
                  </a:rPr>
                  <a:t>Period length in number of consecutive days</a:t>
                </a:r>
                <a:endParaRPr lang="en-US" sz="1000" dirty="0">
                  <a:effectLst/>
                </a:endParaRPr>
              </a:p>
            </c:rich>
          </c:tx>
          <c:layout/>
          <c:overlay val="0"/>
        </c:title>
        <c:numFmt formatCode="General" sourceLinked="1"/>
        <c:majorTickMark val="out"/>
        <c:minorTickMark val="none"/>
        <c:tickLblPos val="nextTo"/>
        <c:crossAx val="87080960"/>
        <c:crosses val="autoZero"/>
        <c:crossBetween val="midCat"/>
      </c:valAx>
      <c:valAx>
        <c:axId val="87080960"/>
        <c:scaling>
          <c:orientation val="minMax"/>
        </c:scaling>
        <c:delete val="0"/>
        <c:axPos val="l"/>
        <c:majorGridlines/>
        <c:title>
          <c:tx>
            <c:rich>
              <a:bodyPr rot="0" vert="horz"/>
              <a:lstStyle/>
              <a:p>
                <a:pPr>
                  <a:defRPr/>
                </a:pPr>
                <a:r>
                  <a:rPr lang="en-US" dirty="0" smtClean="0"/>
                  <a:t>Correlation move</a:t>
                </a:r>
                <a:endParaRPr lang="en-US" dirty="0"/>
              </a:p>
            </c:rich>
          </c:tx>
          <c:layout/>
          <c:overlay val="0"/>
        </c:title>
        <c:numFmt formatCode="General" sourceLinked="1"/>
        <c:majorTickMark val="out"/>
        <c:minorTickMark val="none"/>
        <c:tickLblPos val="nextTo"/>
        <c:crossAx val="87066112"/>
        <c:crosses val="autoZero"/>
        <c:crossBetween val="midCat"/>
      </c:valAx>
    </c:plotArea>
    <c:legend>
      <c:legendPos val="b"/>
      <c:layout/>
      <c:overlay val="0"/>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lgn="ctr">
              <a:defRPr/>
            </a:pPr>
            <a:r>
              <a:rPr lang="en-US" sz="1100" b="1" i="0" baseline="0" dirty="0">
                <a:effectLst/>
              </a:rPr>
              <a:t>Historical periods length (in consecutive </a:t>
            </a:r>
            <a:r>
              <a:rPr lang="en-US" sz="1100" b="1" i="0" baseline="0" dirty="0" err="1">
                <a:effectLst/>
              </a:rPr>
              <a:t>bd</a:t>
            </a:r>
            <a:r>
              <a:rPr lang="en-US" sz="1100" b="1" i="0" baseline="0" dirty="0">
                <a:effectLst/>
              </a:rPr>
              <a:t>) of S&amp;P 500 implied correlation below its  lowest level on previous 22 </a:t>
            </a:r>
            <a:r>
              <a:rPr lang="en-US" sz="1100" b="1" i="0" baseline="0" dirty="0" err="1">
                <a:effectLst/>
              </a:rPr>
              <a:t>bd</a:t>
            </a:r>
            <a:r>
              <a:rPr lang="en-US" sz="1100" b="1" i="0" baseline="0" dirty="0">
                <a:effectLst/>
              </a:rPr>
              <a:t> and corresponding correlation moves</a:t>
            </a:r>
            <a:endParaRPr lang="en-US" sz="1100" dirty="0">
              <a:effectLst/>
            </a:endParaRPr>
          </a:p>
        </c:rich>
      </c:tx>
      <c:layout/>
      <c:overlay val="0"/>
    </c:title>
    <c:autoTitleDeleted val="0"/>
    <c:plotArea>
      <c:layout/>
      <c:scatterChart>
        <c:scatterStyle val="lineMarker"/>
        <c:varyColors val="0"/>
        <c:ser>
          <c:idx val="0"/>
          <c:order val="0"/>
          <c:tx>
            <c:strRef>
              <c:f>'Correlation-min'!$Y$257</c:f>
              <c:strCache>
                <c:ptCount val="1"/>
                <c:pt idx="0">
                  <c:v>Correlation move over the period</c:v>
                </c:pt>
              </c:strCache>
            </c:strRef>
          </c:tx>
          <c:spPr>
            <a:ln w="28575">
              <a:noFill/>
            </a:ln>
          </c:spPr>
          <c:xVal>
            <c:numRef>
              <c:f>'Correlation-min'!$X$258:$X$300</c:f>
              <c:numCache>
                <c:formatCode>General</c:formatCode>
                <c:ptCount val="43"/>
                <c:pt idx="0">
                  <c:v>5</c:v>
                </c:pt>
                <c:pt idx="1">
                  <c:v>5</c:v>
                </c:pt>
                <c:pt idx="2">
                  <c:v>5</c:v>
                </c:pt>
                <c:pt idx="3">
                  <c:v>4</c:v>
                </c:pt>
                <c:pt idx="4">
                  <c:v>4</c:v>
                </c:pt>
                <c:pt idx="5">
                  <c:v>3</c:v>
                </c:pt>
                <c:pt idx="6">
                  <c:v>3</c:v>
                </c:pt>
                <c:pt idx="7">
                  <c:v>3</c:v>
                </c:pt>
                <c:pt idx="8">
                  <c:v>3</c:v>
                </c:pt>
                <c:pt idx="9">
                  <c:v>3</c:v>
                </c:pt>
                <c:pt idx="10">
                  <c:v>2</c:v>
                </c:pt>
                <c:pt idx="11">
                  <c:v>2</c:v>
                </c:pt>
                <c:pt idx="12">
                  <c:v>2</c:v>
                </c:pt>
                <c:pt idx="13">
                  <c:v>2</c:v>
                </c:pt>
                <c:pt idx="14">
                  <c:v>2</c:v>
                </c:pt>
                <c:pt idx="15">
                  <c:v>2</c:v>
                </c:pt>
                <c:pt idx="16">
                  <c:v>2</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numCache>
            </c:numRef>
          </c:xVal>
          <c:yVal>
            <c:numRef>
              <c:f>'Correlation-min'!$Y$258:$Y$300</c:f>
              <c:numCache>
                <c:formatCode>General</c:formatCode>
                <c:ptCount val="43"/>
                <c:pt idx="0">
                  <c:v>-4.769999999999996</c:v>
                </c:pt>
                <c:pt idx="1">
                  <c:v>-3.7299999999999969</c:v>
                </c:pt>
                <c:pt idx="2">
                  <c:v>-5.0899999999999963</c:v>
                </c:pt>
                <c:pt idx="3">
                  <c:v>-8.4199999999999946</c:v>
                </c:pt>
                <c:pt idx="4">
                  <c:v>-6.0200000000000102</c:v>
                </c:pt>
                <c:pt idx="5">
                  <c:v>-1.8700000000000045</c:v>
                </c:pt>
                <c:pt idx="6">
                  <c:v>-3.0500000000000043</c:v>
                </c:pt>
                <c:pt idx="7">
                  <c:v>-1.8500000000000014</c:v>
                </c:pt>
                <c:pt idx="8">
                  <c:v>-1.4100000000000037</c:v>
                </c:pt>
                <c:pt idx="9">
                  <c:v>-8.82</c:v>
                </c:pt>
                <c:pt idx="10">
                  <c:v>-1.5</c:v>
                </c:pt>
                <c:pt idx="11">
                  <c:v>-3.9999999999999147E-2</c:v>
                </c:pt>
                <c:pt idx="12">
                  <c:v>-2.5300000000000011</c:v>
                </c:pt>
                <c:pt idx="13">
                  <c:v>-1.7899999999999991</c:v>
                </c:pt>
                <c:pt idx="14">
                  <c:v>-4.0399999999999991</c:v>
                </c:pt>
                <c:pt idx="15">
                  <c:v>-1.0100000000000051</c:v>
                </c:pt>
                <c:pt idx="16">
                  <c:v>-1.1099999999999994</c:v>
                </c:pt>
                <c:pt idx="17">
                  <c:v>-1.9699999999999989</c:v>
                </c:pt>
                <c:pt idx="18">
                  <c:v>-0.76999999999999602</c:v>
                </c:pt>
                <c:pt idx="19">
                  <c:v>-2.2899999999999991</c:v>
                </c:pt>
                <c:pt idx="20">
                  <c:v>-2.5300000000000011</c:v>
                </c:pt>
                <c:pt idx="21">
                  <c:v>-0.55000000000000426</c:v>
                </c:pt>
                <c:pt idx="22">
                  <c:v>-0.89000000000000057</c:v>
                </c:pt>
                <c:pt idx="23">
                  <c:v>-1.6899999999999977</c:v>
                </c:pt>
                <c:pt idx="24">
                  <c:v>-2.4500000000000028</c:v>
                </c:pt>
                <c:pt idx="25">
                  <c:v>-0.64999999999999858</c:v>
                </c:pt>
                <c:pt idx="26">
                  <c:v>-4.4299999999999926</c:v>
                </c:pt>
                <c:pt idx="27">
                  <c:v>-0.54999999999999716</c:v>
                </c:pt>
                <c:pt idx="28">
                  <c:v>-2.3500000000000085</c:v>
                </c:pt>
                <c:pt idx="29">
                  <c:v>-3.7800000000000011</c:v>
                </c:pt>
                <c:pt idx="30">
                  <c:v>-0.32999999999999829</c:v>
                </c:pt>
                <c:pt idx="31">
                  <c:v>-2.1199999999999974</c:v>
                </c:pt>
                <c:pt idx="32">
                  <c:v>-2.529999999999994</c:v>
                </c:pt>
                <c:pt idx="33">
                  <c:v>-3.1299999999999955</c:v>
                </c:pt>
                <c:pt idx="34">
                  <c:v>-1.6000000000000014</c:v>
                </c:pt>
                <c:pt idx="35">
                  <c:v>-1.7399999999999949</c:v>
                </c:pt>
                <c:pt idx="36">
                  <c:v>-2.3900000000000006</c:v>
                </c:pt>
                <c:pt idx="37">
                  <c:v>-1.8200000000000003</c:v>
                </c:pt>
                <c:pt idx="38">
                  <c:v>-1.9600000000000009</c:v>
                </c:pt>
                <c:pt idx="39">
                  <c:v>-2.3100000000000023</c:v>
                </c:pt>
                <c:pt idx="40">
                  <c:v>-0.93999999999999773</c:v>
                </c:pt>
                <c:pt idx="41">
                  <c:v>-4.0899999999999963</c:v>
                </c:pt>
                <c:pt idx="42">
                  <c:v>-1.5900000000000034</c:v>
                </c:pt>
              </c:numCache>
            </c:numRef>
          </c:yVal>
          <c:smooth val="0"/>
        </c:ser>
        <c:dLbls>
          <c:showLegendKey val="0"/>
          <c:showVal val="0"/>
          <c:showCatName val="0"/>
          <c:showSerName val="0"/>
          <c:showPercent val="0"/>
          <c:showBubbleSize val="0"/>
        </c:dLbls>
        <c:axId val="171820928"/>
        <c:axId val="171822464"/>
      </c:scatterChart>
      <c:valAx>
        <c:axId val="171820928"/>
        <c:scaling>
          <c:orientation val="minMax"/>
        </c:scaling>
        <c:delete val="0"/>
        <c:axPos val="b"/>
        <c:numFmt formatCode="General" sourceLinked="1"/>
        <c:majorTickMark val="out"/>
        <c:minorTickMark val="none"/>
        <c:tickLblPos val="nextTo"/>
        <c:crossAx val="171822464"/>
        <c:crosses val="autoZero"/>
        <c:crossBetween val="midCat"/>
      </c:valAx>
      <c:valAx>
        <c:axId val="171822464"/>
        <c:scaling>
          <c:orientation val="minMax"/>
        </c:scaling>
        <c:delete val="0"/>
        <c:axPos val="l"/>
        <c:majorGridlines/>
        <c:numFmt formatCode="General" sourceLinked="1"/>
        <c:majorTickMark val="out"/>
        <c:minorTickMark val="none"/>
        <c:tickLblPos val="nextTo"/>
        <c:crossAx val="171820928"/>
        <c:crosses val="autoZero"/>
        <c:crossBetween val="midCat"/>
      </c:valAx>
    </c:plotArea>
    <c:legend>
      <c:legendPos val="b"/>
      <c:layout/>
      <c:overlay val="0"/>
    </c:legend>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a:lstStyle/>
          <a:p>
            <a:pPr>
              <a:defRPr/>
            </a:pPr>
            <a:r>
              <a:rPr lang="en-US" sz="1050" b="1" i="0" baseline="0">
                <a:effectLst/>
              </a:rPr>
              <a:t>Historical periods length (in consecutive bd) of Spread (VIX - S&amp;P500 1M realized vol) above its  highest level on previous 22 bd and corresponding Spread move</a:t>
            </a:r>
            <a:endParaRPr lang="en-US" sz="1050">
              <a:effectLst/>
            </a:endParaRPr>
          </a:p>
        </c:rich>
      </c:tx>
      <c:layout/>
      <c:overlay val="0"/>
    </c:title>
    <c:autoTitleDeleted val="0"/>
    <c:plotArea>
      <c:layout/>
      <c:scatterChart>
        <c:scatterStyle val="lineMarker"/>
        <c:varyColors val="0"/>
        <c:ser>
          <c:idx val="0"/>
          <c:order val="0"/>
          <c:tx>
            <c:strRef>
              <c:f>'VS-max'!$AE$257</c:f>
              <c:strCache>
                <c:ptCount val="1"/>
                <c:pt idx="0">
                  <c:v>Spread move over the period</c:v>
                </c:pt>
              </c:strCache>
            </c:strRef>
          </c:tx>
          <c:spPr>
            <a:ln w="28575">
              <a:noFill/>
            </a:ln>
          </c:spPr>
          <c:xVal>
            <c:numRef>
              <c:f>'VS-max'!$AD$258:$AD$629</c:f>
              <c:numCache>
                <c:formatCode>General</c:formatCode>
                <c:ptCount val="372"/>
                <c:pt idx="0">
                  <c:v>7</c:v>
                </c:pt>
                <c:pt idx="1">
                  <c:v>7</c:v>
                </c:pt>
                <c:pt idx="2">
                  <c:v>7</c:v>
                </c:pt>
                <c:pt idx="3">
                  <c:v>6</c:v>
                </c:pt>
                <c:pt idx="4">
                  <c:v>6</c:v>
                </c:pt>
                <c:pt idx="5">
                  <c:v>5</c:v>
                </c:pt>
                <c:pt idx="6">
                  <c:v>5</c:v>
                </c:pt>
                <c:pt idx="7">
                  <c:v>5</c:v>
                </c:pt>
                <c:pt idx="8">
                  <c:v>5</c:v>
                </c:pt>
                <c:pt idx="9">
                  <c:v>5</c:v>
                </c:pt>
                <c:pt idx="10">
                  <c:v>5</c:v>
                </c:pt>
                <c:pt idx="11">
                  <c:v>5</c:v>
                </c:pt>
                <c:pt idx="12">
                  <c:v>5</c:v>
                </c:pt>
                <c:pt idx="13">
                  <c:v>5</c:v>
                </c:pt>
                <c:pt idx="14">
                  <c:v>5</c:v>
                </c:pt>
                <c:pt idx="15">
                  <c:v>5</c:v>
                </c:pt>
                <c:pt idx="16">
                  <c:v>5</c:v>
                </c:pt>
                <c:pt idx="17">
                  <c:v>5</c:v>
                </c:pt>
                <c:pt idx="18">
                  <c:v>4</c:v>
                </c:pt>
                <c:pt idx="19">
                  <c:v>4</c:v>
                </c:pt>
                <c:pt idx="20">
                  <c:v>4</c:v>
                </c:pt>
                <c:pt idx="21">
                  <c:v>4</c:v>
                </c:pt>
                <c:pt idx="22">
                  <c:v>4</c:v>
                </c:pt>
                <c:pt idx="23">
                  <c:v>4</c:v>
                </c:pt>
                <c:pt idx="24">
                  <c:v>4</c:v>
                </c:pt>
                <c:pt idx="25">
                  <c:v>4</c:v>
                </c:pt>
                <c:pt idx="26">
                  <c:v>4</c:v>
                </c:pt>
                <c:pt idx="27">
                  <c:v>4</c:v>
                </c:pt>
                <c:pt idx="28">
                  <c:v>4</c:v>
                </c:pt>
                <c:pt idx="29">
                  <c:v>4</c:v>
                </c:pt>
                <c:pt idx="30">
                  <c:v>4</c:v>
                </c:pt>
                <c:pt idx="31">
                  <c:v>4</c:v>
                </c:pt>
                <c:pt idx="32">
                  <c:v>4</c:v>
                </c:pt>
                <c:pt idx="33">
                  <c:v>4</c:v>
                </c:pt>
                <c:pt idx="34">
                  <c:v>3</c:v>
                </c:pt>
                <c:pt idx="35">
                  <c:v>3</c:v>
                </c:pt>
                <c:pt idx="36">
                  <c:v>3</c:v>
                </c:pt>
                <c:pt idx="37">
                  <c:v>3</c:v>
                </c:pt>
                <c:pt idx="38">
                  <c:v>3</c:v>
                </c:pt>
                <c:pt idx="39">
                  <c:v>3</c:v>
                </c:pt>
                <c:pt idx="40">
                  <c:v>3</c:v>
                </c:pt>
                <c:pt idx="41">
                  <c:v>3</c:v>
                </c:pt>
                <c:pt idx="42">
                  <c:v>3</c:v>
                </c:pt>
                <c:pt idx="43">
                  <c:v>3</c:v>
                </c:pt>
                <c:pt idx="44">
                  <c:v>3</c:v>
                </c:pt>
                <c:pt idx="45">
                  <c:v>3</c:v>
                </c:pt>
                <c:pt idx="46">
                  <c:v>3</c:v>
                </c:pt>
                <c:pt idx="47">
                  <c:v>3</c:v>
                </c:pt>
                <c:pt idx="48">
                  <c:v>3</c:v>
                </c:pt>
                <c:pt idx="49">
                  <c:v>3</c:v>
                </c:pt>
                <c:pt idx="50">
                  <c:v>3</c:v>
                </c:pt>
                <c:pt idx="51">
                  <c:v>3</c:v>
                </c:pt>
                <c:pt idx="52">
                  <c:v>3</c:v>
                </c:pt>
                <c:pt idx="53">
                  <c:v>3</c:v>
                </c:pt>
                <c:pt idx="54">
                  <c:v>3</c:v>
                </c:pt>
                <c:pt idx="55">
                  <c:v>3</c:v>
                </c:pt>
                <c:pt idx="56">
                  <c:v>3</c:v>
                </c:pt>
                <c:pt idx="57">
                  <c:v>3</c:v>
                </c:pt>
                <c:pt idx="58">
                  <c:v>3</c:v>
                </c:pt>
                <c:pt idx="59">
                  <c:v>3</c:v>
                </c:pt>
                <c:pt idx="60">
                  <c:v>3</c:v>
                </c:pt>
                <c:pt idx="61">
                  <c:v>3</c:v>
                </c:pt>
                <c:pt idx="62">
                  <c:v>3</c:v>
                </c:pt>
                <c:pt idx="63">
                  <c:v>3</c:v>
                </c:pt>
                <c:pt idx="64">
                  <c:v>3</c:v>
                </c:pt>
                <c:pt idx="65">
                  <c:v>3</c:v>
                </c:pt>
                <c:pt idx="66">
                  <c:v>3</c:v>
                </c:pt>
                <c:pt idx="67">
                  <c:v>3</c:v>
                </c:pt>
                <c:pt idx="68">
                  <c:v>3</c:v>
                </c:pt>
                <c:pt idx="69">
                  <c:v>3</c:v>
                </c:pt>
                <c:pt idx="70">
                  <c:v>3</c:v>
                </c:pt>
                <c:pt idx="71">
                  <c:v>3</c:v>
                </c:pt>
                <c:pt idx="72">
                  <c:v>3</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pt idx="166">
                  <c:v>2</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numCache>
            </c:numRef>
          </c:xVal>
          <c:yVal>
            <c:numRef>
              <c:f>'VS-max'!$AE$258:$AE$629</c:f>
              <c:numCache>
                <c:formatCode>0.00</c:formatCode>
                <c:ptCount val="372"/>
                <c:pt idx="0">
                  <c:v>7.8281855367981379</c:v>
                </c:pt>
                <c:pt idx="1">
                  <c:v>6.7053948859860686</c:v>
                </c:pt>
                <c:pt idx="2">
                  <c:v>4.4708350529183303</c:v>
                </c:pt>
                <c:pt idx="3">
                  <c:v>4.8743585014013675</c:v>
                </c:pt>
                <c:pt idx="4">
                  <c:v>5.3745335973045441</c:v>
                </c:pt>
                <c:pt idx="5">
                  <c:v>8.644503016750857</c:v>
                </c:pt>
                <c:pt idx="6">
                  <c:v>9.4595471797067425</c:v>
                </c:pt>
                <c:pt idx="7">
                  <c:v>10.411126309963828</c:v>
                </c:pt>
                <c:pt idx="8">
                  <c:v>16.531247925322212</c:v>
                </c:pt>
                <c:pt idx="9">
                  <c:v>11.230834866412454</c:v>
                </c:pt>
                <c:pt idx="10">
                  <c:v>2.5515468311452238</c:v>
                </c:pt>
                <c:pt idx="11">
                  <c:v>0.75220370329277841</c:v>
                </c:pt>
                <c:pt idx="12">
                  <c:v>3.6036377534340058</c:v>
                </c:pt>
                <c:pt idx="13">
                  <c:v>6.5732810704144882</c:v>
                </c:pt>
                <c:pt idx="14">
                  <c:v>12.109170608959698</c:v>
                </c:pt>
                <c:pt idx="15">
                  <c:v>6.1446091295221414</c:v>
                </c:pt>
                <c:pt idx="16">
                  <c:v>2.7994144222890665</c:v>
                </c:pt>
                <c:pt idx="17">
                  <c:v>30.915721708247791</c:v>
                </c:pt>
                <c:pt idx="18">
                  <c:v>7.7030947322826098</c:v>
                </c:pt>
                <c:pt idx="19">
                  <c:v>4.9413134366430267</c:v>
                </c:pt>
                <c:pt idx="20">
                  <c:v>9.0373459502824183</c:v>
                </c:pt>
                <c:pt idx="21">
                  <c:v>11.525609562500687</c:v>
                </c:pt>
                <c:pt idx="22">
                  <c:v>4.4578758999952477</c:v>
                </c:pt>
                <c:pt idx="23">
                  <c:v>6.6824229766426253</c:v>
                </c:pt>
                <c:pt idx="24">
                  <c:v>6.7094849777735224</c:v>
                </c:pt>
                <c:pt idx="25">
                  <c:v>-6.3136547801434517E-4</c:v>
                </c:pt>
                <c:pt idx="26">
                  <c:v>4.1172123703552757</c:v>
                </c:pt>
                <c:pt idx="27">
                  <c:v>9.4199149090767769</c:v>
                </c:pt>
                <c:pt idx="28">
                  <c:v>10.567137316858451</c:v>
                </c:pt>
                <c:pt idx="29">
                  <c:v>10.247329164588855</c:v>
                </c:pt>
                <c:pt idx="30">
                  <c:v>5.9799165451400569</c:v>
                </c:pt>
                <c:pt idx="31">
                  <c:v>6.0902835150703343</c:v>
                </c:pt>
                <c:pt idx="32">
                  <c:v>4.9997356166523641</c:v>
                </c:pt>
                <c:pt idx="33">
                  <c:v>3.2448488742399615</c:v>
                </c:pt>
                <c:pt idx="34">
                  <c:v>0.90360621152435172</c:v>
                </c:pt>
                <c:pt idx="35">
                  <c:v>4.9217341319378463</c:v>
                </c:pt>
                <c:pt idx="36">
                  <c:v>4.1378928187314106</c:v>
                </c:pt>
                <c:pt idx="37">
                  <c:v>6.2267332722830577</c:v>
                </c:pt>
                <c:pt idx="38">
                  <c:v>8.7156187473619831</c:v>
                </c:pt>
                <c:pt idx="39">
                  <c:v>9.6484519002635842</c:v>
                </c:pt>
                <c:pt idx="40">
                  <c:v>7.2830387328691515</c:v>
                </c:pt>
                <c:pt idx="41">
                  <c:v>5.8944434533134373</c:v>
                </c:pt>
                <c:pt idx="42">
                  <c:v>10.785099832971646</c:v>
                </c:pt>
                <c:pt idx="43">
                  <c:v>7.6076345945093458</c:v>
                </c:pt>
                <c:pt idx="44">
                  <c:v>10.469931001736263</c:v>
                </c:pt>
                <c:pt idx="45">
                  <c:v>12.465263495802166</c:v>
                </c:pt>
                <c:pt idx="46">
                  <c:v>7.797582652709643</c:v>
                </c:pt>
                <c:pt idx="47">
                  <c:v>4.9954124424527393</c:v>
                </c:pt>
                <c:pt idx="48">
                  <c:v>6.8286430723642759</c:v>
                </c:pt>
                <c:pt idx="49">
                  <c:v>-0.97414185480822013</c:v>
                </c:pt>
                <c:pt idx="50">
                  <c:v>9.1089686321052099</c:v>
                </c:pt>
                <c:pt idx="51">
                  <c:v>7.6571527742712071</c:v>
                </c:pt>
                <c:pt idx="52">
                  <c:v>5.7027793748571973</c:v>
                </c:pt>
                <c:pt idx="53">
                  <c:v>7.9360347161709566</c:v>
                </c:pt>
                <c:pt idx="54">
                  <c:v>7.4223844794850651</c:v>
                </c:pt>
                <c:pt idx="55">
                  <c:v>4.1836512700286974</c:v>
                </c:pt>
                <c:pt idx="56">
                  <c:v>5.3311475807807636</c:v>
                </c:pt>
                <c:pt idx="57">
                  <c:v>2.7624829645781919</c:v>
                </c:pt>
                <c:pt idx="58">
                  <c:v>3.7042150828967122</c:v>
                </c:pt>
                <c:pt idx="59">
                  <c:v>1.7541343696937286</c:v>
                </c:pt>
                <c:pt idx="60">
                  <c:v>3.9596440156371688</c:v>
                </c:pt>
                <c:pt idx="61">
                  <c:v>9.1623699467399895</c:v>
                </c:pt>
                <c:pt idx="62">
                  <c:v>9.538975241273711</c:v>
                </c:pt>
                <c:pt idx="63">
                  <c:v>11.527702142678764</c:v>
                </c:pt>
                <c:pt idx="64">
                  <c:v>9.807475852105263</c:v>
                </c:pt>
                <c:pt idx="65">
                  <c:v>6.2151823963016213</c:v>
                </c:pt>
                <c:pt idx="66">
                  <c:v>12.466736187232858</c:v>
                </c:pt>
                <c:pt idx="67">
                  <c:v>12.622536595488381</c:v>
                </c:pt>
                <c:pt idx="68">
                  <c:v>4.0873655076141002</c:v>
                </c:pt>
                <c:pt idx="69">
                  <c:v>4.4145317127337034</c:v>
                </c:pt>
                <c:pt idx="70">
                  <c:v>8.0476002685775558</c:v>
                </c:pt>
                <c:pt idx="71">
                  <c:v>1.4879343900311959</c:v>
                </c:pt>
                <c:pt idx="72">
                  <c:v>3.1380703151843168</c:v>
                </c:pt>
                <c:pt idx="73">
                  <c:v>21.870092701605952</c:v>
                </c:pt>
                <c:pt idx="74">
                  <c:v>23.498072002713414</c:v>
                </c:pt>
                <c:pt idx="75">
                  <c:v>4.0331999649841812</c:v>
                </c:pt>
                <c:pt idx="76">
                  <c:v>7.9110644930117342</c:v>
                </c:pt>
                <c:pt idx="77">
                  <c:v>4.9022269091223496</c:v>
                </c:pt>
                <c:pt idx="78">
                  <c:v>8.8806616510778955</c:v>
                </c:pt>
                <c:pt idx="79">
                  <c:v>6.3614308150928611</c:v>
                </c:pt>
                <c:pt idx="80">
                  <c:v>6.9172663305862727</c:v>
                </c:pt>
                <c:pt idx="81">
                  <c:v>2.1713736496159939</c:v>
                </c:pt>
                <c:pt idx="82">
                  <c:v>4.0534930959961741</c:v>
                </c:pt>
                <c:pt idx="83">
                  <c:v>5.3891468443352437</c:v>
                </c:pt>
                <c:pt idx="84">
                  <c:v>4.9205435777842688</c:v>
                </c:pt>
                <c:pt idx="85">
                  <c:v>5.0856048372811076</c:v>
                </c:pt>
                <c:pt idx="86">
                  <c:v>6.1635611809813318</c:v>
                </c:pt>
                <c:pt idx="87">
                  <c:v>7.6992838757922932</c:v>
                </c:pt>
                <c:pt idx="88">
                  <c:v>3.5477509124469844</c:v>
                </c:pt>
                <c:pt idx="89">
                  <c:v>7.3318283419725985</c:v>
                </c:pt>
                <c:pt idx="90">
                  <c:v>7.1302031378253172</c:v>
                </c:pt>
                <c:pt idx="91">
                  <c:v>4.0959678737625662</c:v>
                </c:pt>
                <c:pt idx="92">
                  <c:v>7.4851007603741575</c:v>
                </c:pt>
                <c:pt idx="93">
                  <c:v>0.95347108293654514</c:v>
                </c:pt>
                <c:pt idx="94">
                  <c:v>5.8468261935779324</c:v>
                </c:pt>
                <c:pt idx="95">
                  <c:v>5.420151300090625</c:v>
                </c:pt>
                <c:pt idx="96">
                  <c:v>8.304963391636516</c:v>
                </c:pt>
                <c:pt idx="97">
                  <c:v>7.0648163728672042</c:v>
                </c:pt>
                <c:pt idx="98">
                  <c:v>9.5799220889519923</c:v>
                </c:pt>
                <c:pt idx="99">
                  <c:v>6.1276485443891886</c:v>
                </c:pt>
                <c:pt idx="100">
                  <c:v>7.4888682791575913</c:v>
                </c:pt>
                <c:pt idx="101">
                  <c:v>12.59919726269753</c:v>
                </c:pt>
                <c:pt idx="102">
                  <c:v>11.736435150248816</c:v>
                </c:pt>
                <c:pt idx="103">
                  <c:v>10.149658893620732</c:v>
                </c:pt>
                <c:pt idx="104">
                  <c:v>14.826151290062718</c:v>
                </c:pt>
                <c:pt idx="105">
                  <c:v>5.8372231094983889</c:v>
                </c:pt>
                <c:pt idx="106">
                  <c:v>11.731522244324797</c:v>
                </c:pt>
                <c:pt idx="107">
                  <c:v>5.5566583407966341</c:v>
                </c:pt>
                <c:pt idx="108">
                  <c:v>8.4598381079058065</c:v>
                </c:pt>
                <c:pt idx="109">
                  <c:v>12.159228703491403</c:v>
                </c:pt>
                <c:pt idx="110">
                  <c:v>2.3732793786677178</c:v>
                </c:pt>
                <c:pt idx="111">
                  <c:v>4.4777351085456694</c:v>
                </c:pt>
                <c:pt idx="112">
                  <c:v>5.1664428455992883</c:v>
                </c:pt>
                <c:pt idx="113">
                  <c:v>10.569478327655343</c:v>
                </c:pt>
                <c:pt idx="114">
                  <c:v>11.421176298708362</c:v>
                </c:pt>
                <c:pt idx="115">
                  <c:v>-1.8350129586405401</c:v>
                </c:pt>
                <c:pt idx="116">
                  <c:v>3.9925512172056621</c:v>
                </c:pt>
                <c:pt idx="117">
                  <c:v>4.635276958751124</c:v>
                </c:pt>
                <c:pt idx="118">
                  <c:v>5.962111178797258</c:v>
                </c:pt>
                <c:pt idx="119">
                  <c:v>8.3692722235423318</c:v>
                </c:pt>
                <c:pt idx="120">
                  <c:v>11.803230533111936</c:v>
                </c:pt>
                <c:pt idx="121">
                  <c:v>13.985541857375043</c:v>
                </c:pt>
                <c:pt idx="122">
                  <c:v>6.4394919878162291</c:v>
                </c:pt>
                <c:pt idx="123">
                  <c:v>6.9280525411325975</c:v>
                </c:pt>
                <c:pt idx="124">
                  <c:v>7.3376982490971443</c:v>
                </c:pt>
                <c:pt idx="125">
                  <c:v>9.3565344887255684</c:v>
                </c:pt>
                <c:pt idx="126">
                  <c:v>5.6744868655191247</c:v>
                </c:pt>
                <c:pt idx="127">
                  <c:v>5.0609516479428063</c:v>
                </c:pt>
                <c:pt idx="128">
                  <c:v>4.5487993295992499</c:v>
                </c:pt>
                <c:pt idx="129">
                  <c:v>2.1542653740243125</c:v>
                </c:pt>
                <c:pt idx="130">
                  <c:v>3.6983562859504673</c:v>
                </c:pt>
                <c:pt idx="131">
                  <c:v>4.2210055855740976</c:v>
                </c:pt>
                <c:pt idx="132">
                  <c:v>5.1367081395053393</c:v>
                </c:pt>
                <c:pt idx="133">
                  <c:v>8.1865352538535863</c:v>
                </c:pt>
                <c:pt idx="134">
                  <c:v>3.6230647619136915</c:v>
                </c:pt>
                <c:pt idx="135">
                  <c:v>4.9609414072296021</c:v>
                </c:pt>
                <c:pt idx="136">
                  <c:v>5.1171531835592203</c:v>
                </c:pt>
                <c:pt idx="137">
                  <c:v>2.9719002147233109</c:v>
                </c:pt>
                <c:pt idx="138">
                  <c:v>3.9613299243795286</c:v>
                </c:pt>
                <c:pt idx="139">
                  <c:v>3.1809828083709419</c:v>
                </c:pt>
                <c:pt idx="140">
                  <c:v>6.5896150687032637</c:v>
                </c:pt>
                <c:pt idx="141">
                  <c:v>-2.3698268287562598</c:v>
                </c:pt>
                <c:pt idx="142">
                  <c:v>4.3398494001229526</c:v>
                </c:pt>
                <c:pt idx="143">
                  <c:v>6.6921334833564483</c:v>
                </c:pt>
                <c:pt idx="144">
                  <c:v>9.2631928145810392</c:v>
                </c:pt>
                <c:pt idx="145">
                  <c:v>12.405147802403206</c:v>
                </c:pt>
                <c:pt idx="146">
                  <c:v>19.05360799964345</c:v>
                </c:pt>
                <c:pt idx="147">
                  <c:v>9.129608218992864</c:v>
                </c:pt>
                <c:pt idx="148">
                  <c:v>10.497919649819547</c:v>
                </c:pt>
                <c:pt idx="149">
                  <c:v>9.9390041626087697</c:v>
                </c:pt>
                <c:pt idx="150">
                  <c:v>8.2501919350420749</c:v>
                </c:pt>
                <c:pt idx="151">
                  <c:v>4.3059952699517829</c:v>
                </c:pt>
                <c:pt idx="152">
                  <c:v>8.1744061771780245</c:v>
                </c:pt>
                <c:pt idx="153">
                  <c:v>10.318519117656646</c:v>
                </c:pt>
                <c:pt idx="154">
                  <c:v>16.88675177392534</c:v>
                </c:pt>
                <c:pt idx="155">
                  <c:v>8.6506307448406154</c:v>
                </c:pt>
                <c:pt idx="156">
                  <c:v>6.5651487443442047</c:v>
                </c:pt>
                <c:pt idx="157">
                  <c:v>8.5351652738666832</c:v>
                </c:pt>
                <c:pt idx="158">
                  <c:v>5.9221683354035246</c:v>
                </c:pt>
                <c:pt idx="159">
                  <c:v>4.6067249048793775</c:v>
                </c:pt>
                <c:pt idx="160">
                  <c:v>9.9448849346326824</c:v>
                </c:pt>
                <c:pt idx="161">
                  <c:v>5.6275725978873776</c:v>
                </c:pt>
                <c:pt idx="162">
                  <c:v>5.6914179685336936</c:v>
                </c:pt>
                <c:pt idx="163">
                  <c:v>2.5537782746355386</c:v>
                </c:pt>
                <c:pt idx="164">
                  <c:v>2.0746876727466947</c:v>
                </c:pt>
                <c:pt idx="165">
                  <c:v>8.4772668395851021</c:v>
                </c:pt>
                <c:pt idx="166">
                  <c:v>5.3480249724660958</c:v>
                </c:pt>
                <c:pt idx="167">
                  <c:v>16.552269270652026</c:v>
                </c:pt>
                <c:pt idx="168">
                  <c:v>7.1289016074885474</c:v>
                </c:pt>
                <c:pt idx="169">
                  <c:v>6.2359488518168966</c:v>
                </c:pt>
                <c:pt idx="170">
                  <c:v>6.1050035284096857</c:v>
                </c:pt>
                <c:pt idx="171">
                  <c:v>6.7807722392136753</c:v>
                </c:pt>
                <c:pt idx="172">
                  <c:v>3.8928447895725871</c:v>
                </c:pt>
                <c:pt idx="173">
                  <c:v>6.4722190193872304</c:v>
                </c:pt>
                <c:pt idx="174">
                  <c:v>3.5903210984707883</c:v>
                </c:pt>
                <c:pt idx="175">
                  <c:v>9.4490576262805916</c:v>
                </c:pt>
                <c:pt idx="176">
                  <c:v>10.542449159206255</c:v>
                </c:pt>
                <c:pt idx="177">
                  <c:v>3.8589171261477677</c:v>
                </c:pt>
                <c:pt idx="178">
                  <c:v>5.7736293685017657</c:v>
                </c:pt>
                <c:pt idx="179">
                  <c:v>8.0884649034909515</c:v>
                </c:pt>
                <c:pt idx="180">
                  <c:v>8.8799944740349979</c:v>
                </c:pt>
                <c:pt idx="181">
                  <c:v>9.0262949326933679</c:v>
                </c:pt>
                <c:pt idx="182">
                  <c:v>7.3833177826333962</c:v>
                </c:pt>
                <c:pt idx="183">
                  <c:v>4.191832863504759</c:v>
                </c:pt>
                <c:pt idx="184">
                  <c:v>5.947814335924452</c:v>
                </c:pt>
                <c:pt idx="185">
                  <c:v>4.9484096547898719</c:v>
                </c:pt>
                <c:pt idx="186">
                  <c:v>7.1411670647702064</c:v>
                </c:pt>
                <c:pt idx="187">
                  <c:v>6.3216143633364705</c:v>
                </c:pt>
                <c:pt idx="188">
                  <c:v>6.0112242998441392</c:v>
                </c:pt>
                <c:pt idx="189">
                  <c:v>3.6312214395015125</c:v>
                </c:pt>
                <c:pt idx="190">
                  <c:v>2.1832241599662368</c:v>
                </c:pt>
                <c:pt idx="191">
                  <c:v>1.688137295406543</c:v>
                </c:pt>
                <c:pt idx="192">
                  <c:v>4.6469215138002067</c:v>
                </c:pt>
                <c:pt idx="193">
                  <c:v>4.9320316364416108</c:v>
                </c:pt>
                <c:pt idx="194">
                  <c:v>4.8480591378003091</c:v>
                </c:pt>
                <c:pt idx="195">
                  <c:v>2.9263436660460673</c:v>
                </c:pt>
                <c:pt idx="196">
                  <c:v>3.0437904959803195</c:v>
                </c:pt>
                <c:pt idx="197">
                  <c:v>5.6987320325097723</c:v>
                </c:pt>
                <c:pt idx="198">
                  <c:v>5.3950378785011868</c:v>
                </c:pt>
                <c:pt idx="199">
                  <c:v>6.1619312273823486</c:v>
                </c:pt>
                <c:pt idx="200">
                  <c:v>5.977846223270066</c:v>
                </c:pt>
                <c:pt idx="201">
                  <c:v>10.514009818714701</c:v>
                </c:pt>
                <c:pt idx="202">
                  <c:v>5.4664886064744298</c:v>
                </c:pt>
                <c:pt idx="203">
                  <c:v>6.9340372912381323</c:v>
                </c:pt>
                <c:pt idx="204">
                  <c:v>6.5710012019735125</c:v>
                </c:pt>
                <c:pt idx="205">
                  <c:v>14.123960211536458</c:v>
                </c:pt>
                <c:pt idx="206">
                  <c:v>2.1832777481679173</c:v>
                </c:pt>
                <c:pt idx="207">
                  <c:v>7.4284041407613719</c:v>
                </c:pt>
                <c:pt idx="208">
                  <c:v>3.2524762326064423</c:v>
                </c:pt>
                <c:pt idx="209">
                  <c:v>6.1789148977941579</c:v>
                </c:pt>
                <c:pt idx="210">
                  <c:v>5.0872706989416923</c:v>
                </c:pt>
                <c:pt idx="211">
                  <c:v>7.0586705357728601</c:v>
                </c:pt>
                <c:pt idx="212">
                  <c:v>7.7161968175961544</c:v>
                </c:pt>
                <c:pt idx="213">
                  <c:v>4.3403236914276651</c:v>
                </c:pt>
                <c:pt idx="214">
                  <c:v>6.1474691867760143</c:v>
                </c:pt>
                <c:pt idx="215">
                  <c:v>3.0440064180074753</c:v>
                </c:pt>
                <c:pt idx="216">
                  <c:v>2.9843332261408992</c:v>
                </c:pt>
                <c:pt idx="217">
                  <c:v>3.1446818851189988</c:v>
                </c:pt>
                <c:pt idx="218">
                  <c:v>4.1315604591454278</c:v>
                </c:pt>
                <c:pt idx="219">
                  <c:v>4.2561657964916222</c:v>
                </c:pt>
                <c:pt idx="220">
                  <c:v>4.3505183646981838</c:v>
                </c:pt>
                <c:pt idx="221">
                  <c:v>6.9150441389705009</c:v>
                </c:pt>
                <c:pt idx="222">
                  <c:v>9.3183150834444159</c:v>
                </c:pt>
                <c:pt idx="223">
                  <c:v>4.6570525789629436</c:v>
                </c:pt>
                <c:pt idx="224">
                  <c:v>7.3894929479013172</c:v>
                </c:pt>
                <c:pt idx="225">
                  <c:v>4.6816018010899132</c:v>
                </c:pt>
                <c:pt idx="226">
                  <c:v>6.5647164108025731</c:v>
                </c:pt>
                <c:pt idx="227">
                  <c:v>4.5923447361386902</c:v>
                </c:pt>
                <c:pt idx="228">
                  <c:v>4.1359860776358861</c:v>
                </c:pt>
                <c:pt idx="229">
                  <c:v>8.2959713344435908</c:v>
                </c:pt>
                <c:pt idx="230">
                  <c:v>10.400557971533569</c:v>
                </c:pt>
                <c:pt idx="231">
                  <c:v>7.0864322292817583</c:v>
                </c:pt>
                <c:pt idx="232">
                  <c:v>4.9566062536984177</c:v>
                </c:pt>
                <c:pt idx="233">
                  <c:v>7.2653234889170388</c:v>
                </c:pt>
                <c:pt idx="234">
                  <c:v>0.91559203425293489</c:v>
                </c:pt>
                <c:pt idx="235">
                  <c:v>15.153090968554201</c:v>
                </c:pt>
                <c:pt idx="236">
                  <c:v>13.771593549146703</c:v>
                </c:pt>
                <c:pt idx="237">
                  <c:v>6.1662189778579073</c:v>
                </c:pt>
                <c:pt idx="238">
                  <c:v>10.1046455146219</c:v>
                </c:pt>
                <c:pt idx="239">
                  <c:v>11.642247043540713</c:v>
                </c:pt>
                <c:pt idx="240">
                  <c:v>12.497030341363271</c:v>
                </c:pt>
                <c:pt idx="241">
                  <c:v>11.890068321344788</c:v>
                </c:pt>
                <c:pt idx="242">
                  <c:v>5.8764331161691459</c:v>
                </c:pt>
                <c:pt idx="243">
                  <c:v>9.7561818522135937</c:v>
                </c:pt>
                <c:pt idx="244">
                  <c:v>8.0465465251149908</c:v>
                </c:pt>
                <c:pt idx="245">
                  <c:v>5.9827677255078004</c:v>
                </c:pt>
                <c:pt idx="246">
                  <c:v>10.184706595999753</c:v>
                </c:pt>
                <c:pt idx="247">
                  <c:v>14.577603840158805</c:v>
                </c:pt>
                <c:pt idx="248">
                  <c:v>7.9692748782036418</c:v>
                </c:pt>
                <c:pt idx="249">
                  <c:v>4.1010641155786125</c:v>
                </c:pt>
                <c:pt idx="250">
                  <c:v>11.12557043523802</c:v>
                </c:pt>
                <c:pt idx="251">
                  <c:v>1.7363124659689362</c:v>
                </c:pt>
                <c:pt idx="252">
                  <c:v>0.34178809047513425</c:v>
                </c:pt>
                <c:pt idx="253">
                  <c:v>1.989393611136034</c:v>
                </c:pt>
                <c:pt idx="254">
                  <c:v>0.41797622204596507</c:v>
                </c:pt>
                <c:pt idx="255">
                  <c:v>7.8650712408406491</c:v>
                </c:pt>
                <c:pt idx="256">
                  <c:v>4.503749106501445</c:v>
                </c:pt>
                <c:pt idx="257">
                  <c:v>11.428200184940046</c:v>
                </c:pt>
                <c:pt idx="258">
                  <c:v>-0.21266649145833227</c:v>
                </c:pt>
                <c:pt idx="259">
                  <c:v>5.0165917049047337</c:v>
                </c:pt>
                <c:pt idx="260">
                  <c:v>8.8687526071709755</c:v>
                </c:pt>
                <c:pt idx="261">
                  <c:v>6.8852024820606683</c:v>
                </c:pt>
                <c:pt idx="262">
                  <c:v>10.842238847768449</c:v>
                </c:pt>
                <c:pt idx="263">
                  <c:v>8.4848041815010724</c:v>
                </c:pt>
                <c:pt idx="264">
                  <c:v>8.8641902048390619</c:v>
                </c:pt>
                <c:pt idx="265">
                  <c:v>1.3500696857695651</c:v>
                </c:pt>
                <c:pt idx="266">
                  <c:v>7.3739505515962378</c:v>
                </c:pt>
                <c:pt idx="267">
                  <c:v>16.949403243176594</c:v>
                </c:pt>
                <c:pt idx="268">
                  <c:v>6.4318190470239358</c:v>
                </c:pt>
                <c:pt idx="269">
                  <c:v>3.7536494923215145</c:v>
                </c:pt>
                <c:pt idx="270">
                  <c:v>3.3146701813247326</c:v>
                </c:pt>
                <c:pt idx="271">
                  <c:v>8.1003663074355146</c:v>
                </c:pt>
                <c:pt idx="272">
                  <c:v>14.112819590318711</c:v>
                </c:pt>
                <c:pt idx="273">
                  <c:v>14.192283767169847</c:v>
                </c:pt>
                <c:pt idx="274">
                  <c:v>7.9183623388764737</c:v>
                </c:pt>
                <c:pt idx="275">
                  <c:v>1.8708845253233193</c:v>
                </c:pt>
                <c:pt idx="276">
                  <c:v>2.7609024532123847</c:v>
                </c:pt>
                <c:pt idx="277">
                  <c:v>3.3560595182720796</c:v>
                </c:pt>
                <c:pt idx="278">
                  <c:v>3.6188168029443126</c:v>
                </c:pt>
                <c:pt idx="279">
                  <c:v>4.4176877601973796</c:v>
                </c:pt>
                <c:pt idx="280">
                  <c:v>7.3484710892170071</c:v>
                </c:pt>
                <c:pt idx="281">
                  <c:v>8.0248231276425539</c:v>
                </c:pt>
                <c:pt idx="282">
                  <c:v>7.6474031482393308</c:v>
                </c:pt>
                <c:pt idx="283">
                  <c:v>7.2268227990405443</c:v>
                </c:pt>
                <c:pt idx="284">
                  <c:v>8.5687259297960452</c:v>
                </c:pt>
                <c:pt idx="285">
                  <c:v>2.5792097881823111</c:v>
                </c:pt>
                <c:pt idx="286">
                  <c:v>7.6086202327691765</c:v>
                </c:pt>
                <c:pt idx="287">
                  <c:v>5.8251411159100535</c:v>
                </c:pt>
                <c:pt idx="288">
                  <c:v>6.2992997948125424</c:v>
                </c:pt>
                <c:pt idx="289">
                  <c:v>5.2310505940601839</c:v>
                </c:pt>
                <c:pt idx="290">
                  <c:v>5.4382466266829805</c:v>
                </c:pt>
                <c:pt idx="291">
                  <c:v>8.0955786528227449</c:v>
                </c:pt>
                <c:pt idx="292">
                  <c:v>5.8759775718709033</c:v>
                </c:pt>
                <c:pt idx="293">
                  <c:v>5.9872284408290852</c:v>
                </c:pt>
                <c:pt idx="294">
                  <c:v>7.5263847230818843</c:v>
                </c:pt>
                <c:pt idx="295">
                  <c:v>2.1596687727388542</c:v>
                </c:pt>
                <c:pt idx="296">
                  <c:v>2.2004372672265937</c:v>
                </c:pt>
                <c:pt idx="297">
                  <c:v>5.4176772839910701</c:v>
                </c:pt>
                <c:pt idx="298">
                  <c:v>1.1738778078104808</c:v>
                </c:pt>
                <c:pt idx="299">
                  <c:v>3.3661490903372577</c:v>
                </c:pt>
                <c:pt idx="300">
                  <c:v>3.6031851775783306</c:v>
                </c:pt>
                <c:pt idx="301">
                  <c:v>3.0620447751607323</c:v>
                </c:pt>
                <c:pt idx="302">
                  <c:v>3.659961706816742</c:v>
                </c:pt>
                <c:pt idx="303">
                  <c:v>4.6499675852606934</c:v>
                </c:pt>
                <c:pt idx="304">
                  <c:v>6.871595387465371</c:v>
                </c:pt>
                <c:pt idx="305">
                  <c:v>3.1229055529753307</c:v>
                </c:pt>
                <c:pt idx="306">
                  <c:v>5.6010843307842642</c:v>
                </c:pt>
                <c:pt idx="307">
                  <c:v>3.7470209896811344</c:v>
                </c:pt>
                <c:pt idx="308">
                  <c:v>4.2741737240460544</c:v>
                </c:pt>
                <c:pt idx="309">
                  <c:v>-0.11405178913184599</c:v>
                </c:pt>
                <c:pt idx="310">
                  <c:v>1.6987180362291969</c:v>
                </c:pt>
                <c:pt idx="311">
                  <c:v>0.24281228772686525</c:v>
                </c:pt>
                <c:pt idx="312">
                  <c:v>6.4356794284638168</c:v>
                </c:pt>
                <c:pt idx="313">
                  <c:v>10.915882153058387</c:v>
                </c:pt>
                <c:pt idx="314">
                  <c:v>7.3505819871274838</c:v>
                </c:pt>
                <c:pt idx="315">
                  <c:v>5.8621916035854262</c:v>
                </c:pt>
                <c:pt idx="316">
                  <c:v>7.2115658786737207</c:v>
                </c:pt>
                <c:pt idx="317">
                  <c:v>5.0233807294820405</c:v>
                </c:pt>
                <c:pt idx="318">
                  <c:v>6.2284584826318223</c:v>
                </c:pt>
                <c:pt idx="319">
                  <c:v>8.8544305591444505</c:v>
                </c:pt>
                <c:pt idx="320">
                  <c:v>10.160060513865496</c:v>
                </c:pt>
                <c:pt idx="321">
                  <c:v>4.8752095792173833</c:v>
                </c:pt>
                <c:pt idx="322">
                  <c:v>1.1952196434635312</c:v>
                </c:pt>
                <c:pt idx="323">
                  <c:v>2.825049417370959</c:v>
                </c:pt>
                <c:pt idx="324">
                  <c:v>24.64831660138546</c:v>
                </c:pt>
                <c:pt idx="325">
                  <c:v>15.765562800597522</c:v>
                </c:pt>
                <c:pt idx="326">
                  <c:v>3.8191306807120213</c:v>
                </c:pt>
                <c:pt idx="327">
                  <c:v>6.4473058279811752</c:v>
                </c:pt>
                <c:pt idx="328">
                  <c:v>6.6097048248265828</c:v>
                </c:pt>
                <c:pt idx="329">
                  <c:v>8.3718054355070635</c:v>
                </c:pt>
                <c:pt idx="330">
                  <c:v>8.6694094428249411</c:v>
                </c:pt>
                <c:pt idx="331">
                  <c:v>6.9544568362452992</c:v>
                </c:pt>
                <c:pt idx="332">
                  <c:v>8.0432707620487172</c:v>
                </c:pt>
                <c:pt idx="333">
                  <c:v>7.1903504294767551</c:v>
                </c:pt>
                <c:pt idx="334">
                  <c:v>9.3888062712546017</c:v>
                </c:pt>
                <c:pt idx="335">
                  <c:v>6.7150842947682055</c:v>
                </c:pt>
                <c:pt idx="336">
                  <c:v>10.272644778700226</c:v>
                </c:pt>
                <c:pt idx="337">
                  <c:v>6.7660797482841879</c:v>
                </c:pt>
                <c:pt idx="338">
                  <c:v>8.187796409031515</c:v>
                </c:pt>
                <c:pt idx="339">
                  <c:v>14.324907772371926</c:v>
                </c:pt>
                <c:pt idx="340">
                  <c:v>8.0381579837139867</c:v>
                </c:pt>
                <c:pt idx="341">
                  <c:v>7.9850259131947929</c:v>
                </c:pt>
                <c:pt idx="342">
                  <c:v>-1.1277146828026119</c:v>
                </c:pt>
                <c:pt idx="343">
                  <c:v>8.1006994379227031</c:v>
                </c:pt>
                <c:pt idx="344">
                  <c:v>-8.3761905035149908E-2</c:v>
                </c:pt>
                <c:pt idx="345">
                  <c:v>4.5879292805543681</c:v>
                </c:pt>
                <c:pt idx="346">
                  <c:v>9.3170596200674627</c:v>
                </c:pt>
                <c:pt idx="347">
                  <c:v>3.9861048436258066</c:v>
                </c:pt>
                <c:pt idx="348">
                  <c:v>3.2312472176043396</c:v>
                </c:pt>
                <c:pt idx="349">
                  <c:v>5.5876009394576194</c:v>
                </c:pt>
                <c:pt idx="350">
                  <c:v>7.2246961670777878</c:v>
                </c:pt>
                <c:pt idx="351">
                  <c:v>4.6869355069634118</c:v>
                </c:pt>
                <c:pt idx="352">
                  <c:v>5.5114619244845464</c:v>
                </c:pt>
                <c:pt idx="353">
                  <c:v>5.353549694583327</c:v>
                </c:pt>
                <c:pt idx="354">
                  <c:v>5.0915359084290523</c:v>
                </c:pt>
                <c:pt idx="355">
                  <c:v>10.191118990520408</c:v>
                </c:pt>
                <c:pt idx="356">
                  <c:v>3.1016229397947477</c:v>
                </c:pt>
                <c:pt idx="357">
                  <c:v>10.106820928495591</c:v>
                </c:pt>
                <c:pt idx="358">
                  <c:v>9.4667293629867117</c:v>
                </c:pt>
                <c:pt idx="359">
                  <c:v>4.06723388914601</c:v>
                </c:pt>
                <c:pt idx="360">
                  <c:v>5.3476227361558841</c:v>
                </c:pt>
                <c:pt idx="361">
                  <c:v>5.3037323867341382</c:v>
                </c:pt>
                <c:pt idx="362">
                  <c:v>7.9599180421670344</c:v>
                </c:pt>
                <c:pt idx="363">
                  <c:v>7.1099979043662804</c:v>
                </c:pt>
                <c:pt idx="364">
                  <c:v>6.3242425316447379</c:v>
                </c:pt>
                <c:pt idx="365">
                  <c:v>2.8542927983505333</c:v>
                </c:pt>
                <c:pt idx="366">
                  <c:v>6.1071696722691282</c:v>
                </c:pt>
                <c:pt idx="367">
                  <c:v>1.9629524313722921</c:v>
                </c:pt>
                <c:pt idx="368">
                  <c:v>2.6895736048947256</c:v>
                </c:pt>
                <c:pt idx="369">
                  <c:v>5.3903583135599273</c:v>
                </c:pt>
                <c:pt idx="370">
                  <c:v>5.4386770792825558</c:v>
                </c:pt>
                <c:pt idx="371">
                  <c:v>5.1739375406746273</c:v>
                </c:pt>
              </c:numCache>
            </c:numRef>
          </c:yVal>
          <c:smooth val="0"/>
        </c:ser>
        <c:dLbls>
          <c:showLegendKey val="0"/>
          <c:showVal val="0"/>
          <c:showCatName val="0"/>
          <c:showSerName val="0"/>
          <c:showPercent val="0"/>
          <c:showBubbleSize val="0"/>
        </c:dLbls>
        <c:axId val="87041152"/>
        <c:axId val="87043456"/>
      </c:scatterChart>
      <c:valAx>
        <c:axId val="87041152"/>
        <c:scaling>
          <c:orientation val="minMax"/>
        </c:scaling>
        <c:delete val="0"/>
        <c:axPos val="b"/>
        <c:numFmt formatCode="General" sourceLinked="1"/>
        <c:majorTickMark val="out"/>
        <c:minorTickMark val="none"/>
        <c:tickLblPos val="nextTo"/>
        <c:crossAx val="87043456"/>
        <c:crosses val="autoZero"/>
        <c:crossBetween val="midCat"/>
      </c:valAx>
      <c:valAx>
        <c:axId val="87043456"/>
        <c:scaling>
          <c:orientation val="minMax"/>
        </c:scaling>
        <c:delete val="0"/>
        <c:axPos val="l"/>
        <c:majorGridlines/>
        <c:numFmt formatCode="0.00" sourceLinked="1"/>
        <c:majorTickMark val="out"/>
        <c:minorTickMark val="none"/>
        <c:tickLblPos val="nextTo"/>
        <c:crossAx val="87041152"/>
        <c:crosses val="autoZero"/>
        <c:crossBetween val="midCat"/>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Implied correlation</a:t>
            </a:r>
          </a:p>
        </c:rich>
      </c:tx>
      <c:layout/>
      <c:overlay val="0"/>
    </c:title>
    <c:autoTitleDeleted val="0"/>
    <c:plotArea>
      <c:layout/>
      <c:lineChart>
        <c:grouping val="standard"/>
        <c:varyColors val="0"/>
        <c:ser>
          <c:idx val="0"/>
          <c:order val="0"/>
          <c:tx>
            <c:strRef>
              <c:f>Sheet1!$AY$6</c:f>
              <c:strCache>
                <c:ptCount val="1"/>
                <c:pt idx="0">
                  <c:v>JCJ Index</c:v>
                </c:pt>
              </c:strCache>
            </c:strRef>
          </c:tx>
          <c:marker>
            <c:symbol val="none"/>
          </c:marker>
          <c:cat>
            <c:numRef>
              <c:f>Sheet1!$AX$1221:$AX$1584</c:f>
              <c:numCache>
                <c:formatCode>m/d/yyyy</c:formatCode>
                <c:ptCount val="364"/>
                <c:pt idx="0">
                  <c:v>41969</c:v>
                </c:pt>
                <c:pt idx="1">
                  <c:v>41971</c:v>
                </c:pt>
                <c:pt idx="2">
                  <c:v>41974</c:v>
                </c:pt>
                <c:pt idx="3">
                  <c:v>41975</c:v>
                </c:pt>
                <c:pt idx="4">
                  <c:v>41976</c:v>
                </c:pt>
                <c:pt idx="5">
                  <c:v>41977</c:v>
                </c:pt>
                <c:pt idx="6">
                  <c:v>41978</c:v>
                </c:pt>
                <c:pt idx="7">
                  <c:v>41981</c:v>
                </c:pt>
                <c:pt idx="8">
                  <c:v>41982</c:v>
                </c:pt>
                <c:pt idx="9">
                  <c:v>41983</c:v>
                </c:pt>
                <c:pt idx="10">
                  <c:v>41984</c:v>
                </c:pt>
                <c:pt idx="11">
                  <c:v>41985</c:v>
                </c:pt>
                <c:pt idx="12">
                  <c:v>41988</c:v>
                </c:pt>
                <c:pt idx="13">
                  <c:v>41989</c:v>
                </c:pt>
                <c:pt idx="14">
                  <c:v>41990</c:v>
                </c:pt>
                <c:pt idx="15">
                  <c:v>41991</c:v>
                </c:pt>
                <c:pt idx="16">
                  <c:v>41992</c:v>
                </c:pt>
                <c:pt idx="17">
                  <c:v>41995</c:v>
                </c:pt>
                <c:pt idx="18">
                  <c:v>41996</c:v>
                </c:pt>
                <c:pt idx="19">
                  <c:v>41997</c:v>
                </c:pt>
                <c:pt idx="20">
                  <c:v>41999</c:v>
                </c:pt>
                <c:pt idx="21">
                  <c:v>42002</c:v>
                </c:pt>
                <c:pt idx="22">
                  <c:v>42003</c:v>
                </c:pt>
                <c:pt idx="23">
                  <c:v>42004</c:v>
                </c:pt>
                <c:pt idx="24">
                  <c:v>42006</c:v>
                </c:pt>
                <c:pt idx="25">
                  <c:v>42009</c:v>
                </c:pt>
                <c:pt idx="26">
                  <c:v>42010</c:v>
                </c:pt>
                <c:pt idx="27">
                  <c:v>42011</c:v>
                </c:pt>
                <c:pt idx="28">
                  <c:v>42012</c:v>
                </c:pt>
                <c:pt idx="29">
                  <c:v>42013</c:v>
                </c:pt>
                <c:pt idx="30">
                  <c:v>42016</c:v>
                </c:pt>
                <c:pt idx="31">
                  <c:v>42017</c:v>
                </c:pt>
                <c:pt idx="32">
                  <c:v>42018</c:v>
                </c:pt>
                <c:pt idx="33">
                  <c:v>42019</c:v>
                </c:pt>
                <c:pt idx="34">
                  <c:v>42020</c:v>
                </c:pt>
                <c:pt idx="35">
                  <c:v>42024</c:v>
                </c:pt>
                <c:pt idx="36">
                  <c:v>42025</c:v>
                </c:pt>
                <c:pt idx="37">
                  <c:v>42026</c:v>
                </c:pt>
                <c:pt idx="38">
                  <c:v>42027</c:v>
                </c:pt>
                <c:pt idx="39">
                  <c:v>42030</c:v>
                </c:pt>
                <c:pt idx="40">
                  <c:v>42031</c:v>
                </c:pt>
                <c:pt idx="41">
                  <c:v>42032</c:v>
                </c:pt>
                <c:pt idx="42">
                  <c:v>42033</c:v>
                </c:pt>
                <c:pt idx="43">
                  <c:v>42034</c:v>
                </c:pt>
                <c:pt idx="44">
                  <c:v>42037</c:v>
                </c:pt>
                <c:pt idx="45">
                  <c:v>42038</c:v>
                </c:pt>
                <c:pt idx="46">
                  <c:v>42039</c:v>
                </c:pt>
                <c:pt idx="47">
                  <c:v>42040</c:v>
                </c:pt>
                <c:pt idx="48">
                  <c:v>42041</c:v>
                </c:pt>
                <c:pt idx="49">
                  <c:v>42044</c:v>
                </c:pt>
                <c:pt idx="50">
                  <c:v>42045</c:v>
                </c:pt>
                <c:pt idx="51">
                  <c:v>42046</c:v>
                </c:pt>
                <c:pt idx="52">
                  <c:v>42047</c:v>
                </c:pt>
                <c:pt idx="53">
                  <c:v>42048</c:v>
                </c:pt>
                <c:pt idx="54">
                  <c:v>42052</c:v>
                </c:pt>
                <c:pt idx="55">
                  <c:v>42053</c:v>
                </c:pt>
                <c:pt idx="56">
                  <c:v>42054</c:v>
                </c:pt>
                <c:pt idx="57">
                  <c:v>42055</c:v>
                </c:pt>
                <c:pt idx="58">
                  <c:v>42058</c:v>
                </c:pt>
                <c:pt idx="59">
                  <c:v>42059</c:v>
                </c:pt>
                <c:pt idx="60">
                  <c:v>42060</c:v>
                </c:pt>
                <c:pt idx="61">
                  <c:v>42061</c:v>
                </c:pt>
                <c:pt idx="62">
                  <c:v>42062</c:v>
                </c:pt>
                <c:pt idx="63">
                  <c:v>42065</c:v>
                </c:pt>
                <c:pt idx="64">
                  <c:v>42066</c:v>
                </c:pt>
                <c:pt idx="65">
                  <c:v>42067</c:v>
                </c:pt>
                <c:pt idx="66">
                  <c:v>42068</c:v>
                </c:pt>
                <c:pt idx="67">
                  <c:v>42069</c:v>
                </c:pt>
                <c:pt idx="68">
                  <c:v>42072</c:v>
                </c:pt>
                <c:pt idx="69">
                  <c:v>42073</c:v>
                </c:pt>
                <c:pt idx="70">
                  <c:v>42074</c:v>
                </c:pt>
                <c:pt idx="71">
                  <c:v>42075</c:v>
                </c:pt>
                <c:pt idx="72">
                  <c:v>42076</c:v>
                </c:pt>
                <c:pt idx="73">
                  <c:v>42079</c:v>
                </c:pt>
                <c:pt idx="74">
                  <c:v>42080</c:v>
                </c:pt>
                <c:pt idx="75">
                  <c:v>42081</c:v>
                </c:pt>
                <c:pt idx="76">
                  <c:v>42082</c:v>
                </c:pt>
                <c:pt idx="77">
                  <c:v>42083</c:v>
                </c:pt>
                <c:pt idx="78">
                  <c:v>42086</c:v>
                </c:pt>
                <c:pt idx="79">
                  <c:v>42087</c:v>
                </c:pt>
                <c:pt idx="80">
                  <c:v>42088</c:v>
                </c:pt>
                <c:pt idx="81">
                  <c:v>42089</c:v>
                </c:pt>
                <c:pt idx="82">
                  <c:v>42090</c:v>
                </c:pt>
                <c:pt idx="83">
                  <c:v>42093</c:v>
                </c:pt>
                <c:pt idx="84">
                  <c:v>42094</c:v>
                </c:pt>
                <c:pt idx="85">
                  <c:v>42095</c:v>
                </c:pt>
                <c:pt idx="86">
                  <c:v>42096</c:v>
                </c:pt>
                <c:pt idx="87">
                  <c:v>42100</c:v>
                </c:pt>
                <c:pt idx="88">
                  <c:v>42101</c:v>
                </c:pt>
                <c:pt idx="89">
                  <c:v>42102</c:v>
                </c:pt>
                <c:pt idx="90">
                  <c:v>42103</c:v>
                </c:pt>
                <c:pt idx="91">
                  <c:v>42104</c:v>
                </c:pt>
                <c:pt idx="92">
                  <c:v>42107</c:v>
                </c:pt>
                <c:pt idx="93">
                  <c:v>42108</c:v>
                </c:pt>
                <c:pt idx="94">
                  <c:v>42109</c:v>
                </c:pt>
                <c:pt idx="95">
                  <c:v>42110</c:v>
                </c:pt>
                <c:pt idx="96">
                  <c:v>42111</c:v>
                </c:pt>
                <c:pt idx="97">
                  <c:v>42114</c:v>
                </c:pt>
                <c:pt idx="98">
                  <c:v>42115</c:v>
                </c:pt>
                <c:pt idx="99">
                  <c:v>42116</c:v>
                </c:pt>
                <c:pt idx="100">
                  <c:v>42117</c:v>
                </c:pt>
                <c:pt idx="101">
                  <c:v>42118</c:v>
                </c:pt>
                <c:pt idx="102">
                  <c:v>42121</c:v>
                </c:pt>
                <c:pt idx="103">
                  <c:v>42122</c:v>
                </c:pt>
                <c:pt idx="104">
                  <c:v>42123</c:v>
                </c:pt>
                <c:pt idx="105">
                  <c:v>42124</c:v>
                </c:pt>
                <c:pt idx="106">
                  <c:v>42125</c:v>
                </c:pt>
                <c:pt idx="107">
                  <c:v>42128</c:v>
                </c:pt>
                <c:pt idx="108">
                  <c:v>42129</c:v>
                </c:pt>
                <c:pt idx="109">
                  <c:v>42130</c:v>
                </c:pt>
                <c:pt idx="110">
                  <c:v>42131</c:v>
                </c:pt>
                <c:pt idx="111">
                  <c:v>42132</c:v>
                </c:pt>
                <c:pt idx="112">
                  <c:v>42135</c:v>
                </c:pt>
                <c:pt idx="113">
                  <c:v>42136</c:v>
                </c:pt>
                <c:pt idx="114">
                  <c:v>42137</c:v>
                </c:pt>
                <c:pt idx="115">
                  <c:v>42138</c:v>
                </c:pt>
                <c:pt idx="116">
                  <c:v>42139</c:v>
                </c:pt>
                <c:pt idx="117">
                  <c:v>42142</c:v>
                </c:pt>
                <c:pt idx="118">
                  <c:v>42143</c:v>
                </c:pt>
                <c:pt idx="119">
                  <c:v>42144</c:v>
                </c:pt>
                <c:pt idx="120">
                  <c:v>42145</c:v>
                </c:pt>
                <c:pt idx="121">
                  <c:v>42146</c:v>
                </c:pt>
                <c:pt idx="122">
                  <c:v>42150</c:v>
                </c:pt>
                <c:pt idx="123">
                  <c:v>42151</c:v>
                </c:pt>
                <c:pt idx="124">
                  <c:v>42152</c:v>
                </c:pt>
                <c:pt idx="125">
                  <c:v>42153</c:v>
                </c:pt>
                <c:pt idx="126">
                  <c:v>42156</c:v>
                </c:pt>
                <c:pt idx="127">
                  <c:v>42157</c:v>
                </c:pt>
                <c:pt idx="128">
                  <c:v>42158</c:v>
                </c:pt>
                <c:pt idx="129">
                  <c:v>42159</c:v>
                </c:pt>
                <c:pt idx="130">
                  <c:v>42160</c:v>
                </c:pt>
                <c:pt idx="131">
                  <c:v>42163</c:v>
                </c:pt>
                <c:pt idx="132">
                  <c:v>42164</c:v>
                </c:pt>
                <c:pt idx="133">
                  <c:v>42165</c:v>
                </c:pt>
                <c:pt idx="134">
                  <c:v>42166</c:v>
                </c:pt>
                <c:pt idx="135">
                  <c:v>42167</c:v>
                </c:pt>
                <c:pt idx="136">
                  <c:v>42170</c:v>
                </c:pt>
                <c:pt idx="137">
                  <c:v>42171</c:v>
                </c:pt>
                <c:pt idx="138">
                  <c:v>42172</c:v>
                </c:pt>
                <c:pt idx="139">
                  <c:v>42173</c:v>
                </c:pt>
                <c:pt idx="140">
                  <c:v>42174</c:v>
                </c:pt>
                <c:pt idx="141">
                  <c:v>42177</c:v>
                </c:pt>
                <c:pt idx="142">
                  <c:v>42178</c:v>
                </c:pt>
                <c:pt idx="143">
                  <c:v>42179</c:v>
                </c:pt>
                <c:pt idx="144">
                  <c:v>42180</c:v>
                </c:pt>
                <c:pt idx="145">
                  <c:v>42181</c:v>
                </c:pt>
                <c:pt idx="146">
                  <c:v>42184</c:v>
                </c:pt>
                <c:pt idx="147">
                  <c:v>42185</c:v>
                </c:pt>
                <c:pt idx="148">
                  <c:v>42186</c:v>
                </c:pt>
                <c:pt idx="149">
                  <c:v>42187</c:v>
                </c:pt>
                <c:pt idx="150">
                  <c:v>42191</c:v>
                </c:pt>
                <c:pt idx="151">
                  <c:v>42192</c:v>
                </c:pt>
                <c:pt idx="152">
                  <c:v>42193</c:v>
                </c:pt>
                <c:pt idx="153">
                  <c:v>42194</c:v>
                </c:pt>
                <c:pt idx="154">
                  <c:v>42195</c:v>
                </c:pt>
                <c:pt idx="155">
                  <c:v>42198</c:v>
                </c:pt>
                <c:pt idx="156">
                  <c:v>42199</c:v>
                </c:pt>
                <c:pt idx="157">
                  <c:v>42200</c:v>
                </c:pt>
                <c:pt idx="158">
                  <c:v>42201</c:v>
                </c:pt>
                <c:pt idx="159">
                  <c:v>42202</c:v>
                </c:pt>
                <c:pt idx="160">
                  <c:v>42205</c:v>
                </c:pt>
                <c:pt idx="161">
                  <c:v>42206</c:v>
                </c:pt>
                <c:pt idx="162">
                  <c:v>42207</c:v>
                </c:pt>
                <c:pt idx="163">
                  <c:v>42208</c:v>
                </c:pt>
                <c:pt idx="164">
                  <c:v>42209</c:v>
                </c:pt>
                <c:pt idx="165">
                  <c:v>42212</c:v>
                </c:pt>
                <c:pt idx="166">
                  <c:v>42213</c:v>
                </c:pt>
                <c:pt idx="167">
                  <c:v>42214</c:v>
                </c:pt>
                <c:pt idx="168">
                  <c:v>42215</c:v>
                </c:pt>
                <c:pt idx="169">
                  <c:v>42216</c:v>
                </c:pt>
                <c:pt idx="170">
                  <c:v>42219</c:v>
                </c:pt>
                <c:pt idx="171">
                  <c:v>42220</c:v>
                </c:pt>
                <c:pt idx="172">
                  <c:v>42221</c:v>
                </c:pt>
                <c:pt idx="173">
                  <c:v>42222</c:v>
                </c:pt>
                <c:pt idx="174">
                  <c:v>42223</c:v>
                </c:pt>
                <c:pt idx="175">
                  <c:v>42226</c:v>
                </c:pt>
                <c:pt idx="176">
                  <c:v>42227</c:v>
                </c:pt>
                <c:pt idx="177">
                  <c:v>42228</c:v>
                </c:pt>
                <c:pt idx="178">
                  <c:v>42229</c:v>
                </c:pt>
                <c:pt idx="179">
                  <c:v>42230</c:v>
                </c:pt>
                <c:pt idx="180">
                  <c:v>42233</c:v>
                </c:pt>
                <c:pt idx="181">
                  <c:v>42234</c:v>
                </c:pt>
                <c:pt idx="182">
                  <c:v>42235</c:v>
                </c:pt>
                <c:pt idx="183">
                  <c:v>42236</c:v>
                </c:pt>
                <c:pt idx="184">
                  <c:v>42237</c:v>
                </c:pt>
                <c:pt idx="185">
                  <c:v>42240</c:v>
                </c:pt>
                <c:pt idx="186">
                  <c:v>42241</c:v>
                </c:pt>
                <c:pt idx="187">
                  <c:v>42242</c:v>
                </c:pt>
                <c:pt idx="188">
                  <c:v>42243</c:v>
                </c:pt>
                <c:pt idx="189">
                  <c:v>42244</c:v>
                </c:pt>
                <c:pt idx="190">
                  <c:v>42247</c:v>
                </c:pt>
                <c:pt idx="191">
                  <c:v>42248</c:v>
                </c:pt>
                <c:pt idx="192">
                  <c:v>42249</c:v>
                </c:pt>
                <c:pt idx="193">
                  <c:v>42250</c:v>
                </c:pt>
                <c:pt idx="194">
                  <c:v>42251</c:v>
                </c:pt>
                <c:pt idx="195">
                  <c:v>42255</c:v>
                </c:pt>
                <c:pt idx="196">
                  <c:v>42256</c:v>
                </c:pt>
                <c:pt idx="197">
                  <c:v>42257</c:v>
                </c:pt>
                <c:pt idx="198">
                  <c:v>42258</c:v>
                </c:pt>
                <c:pt idx="199">
                  <c:v>42261</c:v>
                </c:pt>
                <c:pt idx="200">
                  <c:v>42262</c:v>
                </c:pt>
                <c:pt idx="201">
                  <c:v>42263</c:v>
                </c:pt>
                <c:pt idx="202">
                  <c:v>42264</c:v>
                </c:pt>
                <c:pt idx="203">
                  <c:v>42265</c:v>
                </c:pt>
                <c:pt idx="204">
                  <c:v>42268</c:v>
                </c:pt>
                <c:pt idx="205">
                  <c:v>42269</c:v>
                </c:pt>
                <c:pt idx="206">
                  <c:v>42270</c:v>
                </c:pt>
                <c:pt idx="207">
                  <c:v>42271</c:v>
                </c:pt>
                <c:pt idx="208">
                  <c:v>42272</c:v>
                </c:pt>
                <c:pt idx="209">
                  <c:v>42275</c:v>
                </c:pt>
                <c:pt idx="210">
                  <c:v>42276</c:v>
                </c:pt>
                <c:pt idx="211">
                  <c:v>42277</c:v>
                </c:pt>
                <c:pt idx="212">
                  <c:v>42278</c:v>
                </c:pt>
                <c:pt idx="213">
                  <c:v>42279</c:v>
                </c:pt>
                <c:pt idx="214">
                  <c:v>42282</c:v>
                </c:pt>
                <c:pt idx="215">
                  <c:v>42283</c:v>
                </c:pt>
                <c:pt idx="216">
                  <c:v>42284</c:v>
                </c:pt>
                <c:pt idx="217">
                  <c:v>42285</c:v>
                </c:pt>
                <c:pt idx="218">
                  <c:v>42286</c:v>
                </c:pt>
                <c:pt idx="219">
                  <c:v>42289</c:v>
                </c:pt>
                <c:pt idx="220">
                  <c:v>42290</c:v>
                </c:pt>
                <c:pt idx="221">
                  <c:v>42291</c:v>
                </c:pt>
                <c:pt idx="222">
                  <c:v>42292</c:v>
                </c:pt>
                <c:pt idx="223">
                  <c:v>42293</c:v>
                </c:pt>
                <c:pt idx="224">
                  <c:v>42296</c:v>
                </c:pt>
                <c:pt idx="225">
                  <c:v>42297</c:v>
                </c:pt>
                <c:pt idx="226">
                  <c:v>42298</c:v>
                </c:pt>
                <c:pt idx="227">
                  <c:v>42299</c:v>
                </c:pt>
                <c:pt idx="228">
                  <c:v>42300</c:v>
                </c:pt>
                <c:pt idx="229">
                  <c:v>42303</c:v>
                </c:pt>
                <c:pt idx="230">
                  <c:v>42304</c:v>
                </c:pt>
                <c:pt idx="231">
                  <c:v>42305</c:v>
                </c:pt>
                <c:pt idx="232">
                  <c:v>42306</c:v>
                </c:pt>
                <c:pt idx="233">
                  <c:v>42307</c:v>
                </c:pt>
                <c:pt idx="234">
                  <c:v>42310</c:v>
                </c:pt>
                <c:pt idx="235">
                  <c:v>42311</c:v>
                </c:pt>
                <c:pt idx="236">
                  <c:v>42312</c:v>
                </c:pt>
                <c:pt idx="237">
                  <c:v>42313</c:v>
                </c:pt>
                <c:pt idx="238">
                  <c:v>42314</c:v>
                </c:pt>
                <c:pt idx="239">
                  <c:v>42317</c:v>
                </c:pt>
                <c:pt idx="240">
                  <c:v>42318</c:v>
                </c:pt>
                <c:pt idx="241">
                  <c:v>42319</c:v>
                </c:pt>
                <c:pt idx="242">
                  <c:v>42320</c:v>
                </c:pt>
                <c:pt idx="243">
                  <c:v>42321</c:v>
                </c:pt>
                <c:pt idx="244">
                  <c:v>42324</c:v>
                </c:pt>
                <c:pt idx="245">
                  <c:v>42325</c:v>
                </c:pt>
                <c:pt idx="246">
                  <c:v>42326</c:v>
                </c:pt>
                <c:pt idx="247">
                  <c:v>42327</c:v>
                </c:pt>
                <c:pt idx="248">
                  <c:v>42328</c:v>
                </c:pt>
                <c:pt idx="249">
                  <c:v>42331</c:v>
                </c:pt>
                <c:pt idx="250">
                  <c:v>42332</c:v>
                </c:pt>
                <c:pt idx="251">
                  <c:v>42333</c:v>
                </c:pt>
                <c:pt idx="252">
                  <c:v>42335</c:v>
                </c:pt>
                <c:pt idx="253">
                  <c:v>42338</c:v>
                </c:pt>
                <c:pt idx="254">
                  <c:v>42339</c:v>
                </c:pt>
                <c:pt idx="255">
                  <c:v>42340</c:v>
                </c:pt>
                <c:pt idx="256">
                  <c:v>42341</c:v>
                </c:pt>
                <c:pt idx="257">
                  <c:v>42342</c:v>
                </c:pt>
                <c:pt idx="258">
                  <c:v>42345</c:v>
                </c:pt>
                <c:pt idx="259">
                  <c:v>42346</c:v>
                </c:pt>
                <c:pt idx="260">
                  <c:v>42347</c:v>
                </c:pt>
                <c:pt idx="261">
                  <c:v>42348</c:v>
                </c:pt>
                <c:pt idx="262">
                  <c:v>42349</c:v>
                </c:pt>
                <c:pt idx="263">
                  <c:v>42352</c:v>
                </c:pt>
                <c:pt idx="264">
                  <c:v>42353</c:v>
                </c:pt>
                <c:pt idx="265">
                  <c:v>42354</c:v>
                </c:pt>
                <c:pt idx="266">
                  <c:v>42355</c:v>
                </c:pt>
                <c:pt idx="267">
                  <c:v>42356</c:v>
                </c:pt>
                <c:pt idx="268">
                  <c:v>42359</c:v>
                </c:pt>
                <c:pt idx="269">
                  <c:v>42360</c:v>
                </c:pt>
                <c:pt idx="270">
                  <c:v>42361</c:v>
                </c:pt>
                <c:pt idx="271">
                  <c:v>42362</c:v>
                </c:pt>
                <c:pt idx="272">
                  <c:v>42366</c:v>
                </c:pt>
                <c:pt idx="273">
                  <c:v>42367</c:v>
                </c:pt>
                <c:pt idx="274">
                  <c:v>42368</c:v>
                </c:pt>
                <c:pt idx="275">
                  <c:v>42369</c:v>
                </c:pt>
                <c:pt idx="276">
                  <c:v>42373</c:v>
                </c:pt>
                <c:pt idx="277">
                  <c:v>42374</c:v>
                </c:pt>
                <c:pt idx="278">
                  <c:v>42375</c:v>
                </c:pt>
                <c:pt idx="279">
                  <c:v>42376</c:v>
                </c:pt>
                <c:pt idx="280">
                  <c:v>42377</c:v>
                </c:pt>
                <c:pt idx="281">
                  <c:v>42380</c:v>
                </c:pt>
                <c:pt idx="282">
                  <c:v>42381</c:v>
                </c:pt>
                <c:pt idx="283">
                  <c:v>42382</c:v>
                </c:pt>
                <c:pt idx="284">
                  <c:v>42383</c:v>
                </c:pt>
                <c:pt idx="285">
                  <c:v>42384</c:v>
                </c:pt>
                <c:pt idx="286">
                  <c:v>42388</c:v>
                </c:pt>
                <c:pt idx="287">
                  <c:v>42389</c:v>
                </c:pt>
                <c:pt idx="288">
                  <c:v>42390</c:v>
                </c:pt>
                <c:pt idx="289">
                  <c:v>42391</c:v>
                </c:pt>
                <c:pt idx="290">
                  <c:v>42394</c:v>
                </c:pt>
                <c:pt idx="291">
                  <c:v>42395</c:v>
                </c:pt>
                <c:pt idx="292">
                  <c:v>42396</c:v>
                </c:pt>
                <c:pt idx="293">
                  <c:v>42397</c:v>
                </c:pt>
                <c:pt idx="294">
                  <c:v>42398</c:v>
                </c:pt>
                <c:pt idx="295">
                  <c:v>42401</c:v>
                </c:pt>
                <c:pt idx="296">
                  <c:v>42402</c:v>
                </c:pt>
                <c:pt idx="297">
                  <c:v>42403</c:v>
                </c:pt>
                <c:pt idx="298">
                  <c:v>42404</c:v>
                </c:pt>
                <c:pt idx="299">
                  <c:v>42405</c:v>
                </c:pt>
                <c:pt idx="300">
                  <c:v>42408</c:v>
                </c:pt>
                <c:pt idx="301">
                  <c:v>42409</c:v>
                </c:pt>
                <c:pt idx="302">
                  <c:v>42410</c:v>
                </c:pt>
                <c:pt idx="303">
                  <c:v>42411</c:v>
                </c:pt>
                <c:pt idx="304">
                  <c:v>42412</c:v>
                </c:pt>
                <c:pt idx="305">
                  <c:v>42416</c:v>
                </c:pt>
                <c:pt idx="306">
                  <c:v>42417</c:v>
                </c:pt>
                <c:pt idx="307">
                  <c:v>42418</c:v>
                </c:pt>
                <c:pt idx="308">
                  <c:v>42419</c:v>
                </c:pt>
                <c:pt idx="309">
                  <c:v>42422</c:v>
                </c:pt>
                <c:pt idx="310">
                  <c:v>42423</c:v>
                </c:pt>
                <c:pt idx="311">
                  <c:v>42424</c:v>
                </c:pt>
                <c:pt idx="312">
                  <c:v>42425</c:v>
                </c:pt>
                <c:pt idx="313">
                  <c:v>42426</c:v>
                </c:pt>
                <c:pt idx="314">
                  <c:v>42429</c:v>
                </c:pt>
                <c:pt idx="315">
                  <c:v>42430</c:v>
                </c:pt>
                <c:pt idx="316">
                  <c:v>42431</c:v>
                </c:pt>
                <c:pt idx="317">
                  <c:v>42432</c:v>
                </c:pt>
                <c:pt idx="318">
                  <c:v>42433</c:v>
                </c:pt>
                <c:pt idx="319">
                  <c:v>42436</c:v>
                </c:pt>
                <c:pt idx="320">
                  <c:v>42437</c:v>
                </c:pt>
                <c:pt idx="321">
                  <c:v>42438</c:v>
                </c:pt>
                <c:pt idx="322">
                  <c:v>42439</c:v>
                </c:pt>
                <c:pt idx="323">
                  <c:v>42440</c:v>
                </c:pt>
                <c:pt idx="324">
                  <c:v>42443</c:v>
                </c:pt>
                <c:pt idx="325">
                  <c:v>42444</c:v>
                </c:pt>
                <c:pt idx="326">
                  <c:v>42445</c:v>
                </c:pt>
                <c:pt idx="327">
                  <c:v>42446</c:v>
                </c:pt>
                <c:pt idx="328">
                  <c:v>42447</c:v>
                </c:pt>
                <c:pt idx="329">
                  <c:v>42450</c:v>
                </c:pt>
                <c:pt idx="330">
                  <c:v>42451</c:v>
                </c:pt>
                <c:pt idx="331">
                  <c:v>42452</c:v>
                </c:pt>
                <c:pt idx="332">
                  <c:v>42453</c:v>
                </c:pt>
                <c:pt idx="333">
                  <c:v>42457</c:v>
                </c:pt>
                <c:pt idx="334">
                  <c:v>42458</c:v>
                </c:pt>
                <c:pt idx="335">
                  <c:v>42459</c:v>
                </c:pt>
                <c:pt idx="336">
                  <c:v>42460</c:v>
                </c:pt>
                <c:pt idx="337">
                  <c:v>42461</c:v>
                </c:pt>
                <c:pt idx="338">
                  <c:v>42464</c:v>
                </c:pt>
                <c:pt idx="339">
                  <c:v>42465</c:v>
                </c:pt>
                <c:pt idx="340">
                  <c:v>42466</c:v>
                </c:pt>
                <c:pt idx="341">
                  <c:v>42467</c:v>
                </c:pt>
                <c:pt idx="342">
                  <c:v>42468</c:v>
                </c:pt>
                <c:pt idx="343">
                  <c:v>42471</c:v>
                </c:pt>
                <c:pt idx="344">
                  <c:v>42472</c:v>
                </c:pt>
                <c:pt idx="345">
                  <c:v>42473</c:v>
                </c:pt>
                <c:pt idx="346">
                  <c:v>42474</c:v>
                </c:pt>
                <c:pt idx="347">
                  <c:v>42475</c:v>
                </c:pt>
                <c:pt idx="348">
                  <c:v>42478</c:v>
                </c:pt>
                <c:pt idx="349">
                  <c:v>42479</c:v>
                </c:pt>
                <c:pt idx="350">
                  <c:v>42480</c:v>
                </c:pt>
                <c:pt idx="351">
                  <c:v>42481</c:v>
                </c:pt>
                <c:pt idx="352">
                  <c:v>42482</c:v>
                </c:pt>
                <c:pt idx="353">
                  <c:v>42485</c:v>
                </c:pt>
                <c:pt idx="354">
                  <c:v>42486</c:v>
                </c:pt>
                <c:pt idx="355">
                  <c:v>42487</c:v>
                </c:pt>
                <c:pt idx="356">
                  <c:v>42488</c:v>
                </c:pt>
                <c:pt idx="357">
                  <c:v>42489</c:v>
                </c:pt>
                <c:pt idx="358">
                  <c:v>42492</c:v>
                </c:pt>
                <c:pt idx="359">
                  <c:v>42493</c:v>
                </c:pt>
                <c:pt idx="360">
                  <c:v>42494</c:v>
                </c:pt>
                <c:pt idx="361">
                  <c:v>42495</c:v>
                </c:pt>
                <c:pt idx="362">
                  <c:v>42496</c:v>
                </c:pt>
                <c:pt idx="363">
                  <c:v>42499</c:v>
                </c:pt>
              </c:numCache>
            </c:numRef>
          </c:cat>
          <c:val>
            <c:numRef>
              <c:f>Sheet1!$AY$1221:$AY$1584</c:f>
              <c:numCache>
                <c:formatCode>General</c:formatCode>
                <c:ptCount val="364"/>
                <c:pt idx="0">
                  <c:v>68.37</c:v>
                </c:pt>
                <c:pt idx="1">
                  <c:v>68.53</c:v>
                </c:pt>
                <c:pt idx="2">
                  <c:v>67.650000000000006</c:v>
                </c:pt>
                <c:pt idx="3">
                  <c:v>66.28</c:v>
                </c:pt>
                <c:pt idx="4">
                  <c:v>65.680000000000007</c:v>
                </c:pt>
                <c:pt idx="5">
                  <c:v>65.78</c:v>
                </c:pt>
                <c:pt idx="6">
                  <c:v>64.86</c:v>
                </c:pt>
                <c:pt idx="7">
                  <c:v>66.78</c:v>
                </c:pt>
                <c:pt idx="8">
                  <c:v>66.72</c:v>
                </c:pt>
                <c:pt idx="9">
                  <c:v>67.47</c:v>
                </c:pt>
                <c:pt idx="10">
                  <c:v>71.98</c:v>
                </c:pt>
                <c:pt idx="11">
                  <c:v>71.09</c:v>
                </c:pt>
                <c:pt idx="12">
                  <c:v>67.95</c:v>
                </c:pt>
                <c:pt idx="13">
                  <c:v>72.97</c:v>
                </c:pt>
                <c:pt idx="14">
                  <c:v>63.57</c:v>
                </c:pt>
                <c:pt idx="15">
                  <c:v>64.150000000000006</c:v>
                </c:pt>
                <c:pt idx="16">
                  <c:v>64.239999999999995</c:v>
                </c:pt>
                <c:pt idx="17">
                  <c:v>63.7</c:v>
                </c:pt>
                <c:pt idx="18">
                  <c:v>66.14</c:v>
                </c:pt>
                <c:pt idx="19">
                  <c:v>67.17</c:v>
                </c:pt>
                <c:pt idx="20">
                  <c:v>64.52</c:v>
                </c:pt>
                <c:pt idx="21">
                  <c:v>65.09</c:v>
                </c:pt>
                <c:pt idx="22">
                  <c:v>65.55</c:v>
                </c:pt>
                <c:pt idx="23">
                  <c:v>67.900000000000006</c:v>
                </c:pt>
                <c:pt idx="24">
                  <c:v>65.819999999999993</c:v>
                </c:pt>
                <c:pt idx="25">
                  <c:v>67.83</c:v>
                </c:pt>
                <c:pt idx="26">
                  <c:v>67.290000000000006</c:v>
                </c:pt>
                <c:pt idx="27">
                  <c:v>64.98</c:v>
                </c:pt>
                <c:pt idx="28">
                  <c:v>64.75</c:v>
                </c:pt>
                <c:pt idx="29">
                  <c:v>65.61</c:v>
                </c:pt>
                <c:pt idx="30">
                  <c:v>65.59</c:v>
                </c:pt>
                <c:pt idx="31">
                  <c:v>67.08</c:v>
                </c:pt>
                <c:pt idx="32">
                  <c:v>65.319999999999993</c:v>
                </c:pt>
                <c:pt idx="33">
                  <c:v>66.569999999999993</c:v>
                </c:pt>
                <c:pt idx="34">
                  <c:v>67.239999999999995</c:v>
                </c:pt>
                <c:pt idx="35">
                  <c:v>64.23</c:v>
                </c:pt>
                <c:pt idx="36">
                  <c:v>65.180000000000007</c:v>
                </c:pt>
                <c:pt idx="37">
                  <c:v>64.08</c:v>
                </c:pt>
                <c:pt idx="38">
                  <c:v>64.91</c:v>
                </c:pt>
                <c:pt idx="39">
                  <c:v>65.290000000000006</c:v>
                </c:pt>
                <c:pt idx="40">
                  <c:v>66.3</c:v>
                </c:pt>
                <c:pt idx="41">
                  <c:v>69.59</c:v>
                </c:pt>
                <c:pt idx="42">
                  <c:v>66.510000000000005</c:v>
                </c:pt>
                <c:pt idx="43">
                  <c:v>68.53</c:v>
                </c:pt>
                <c:pt idx="44">
                  <c:v>64.75</c:v>
                </c:pt>
                <c:pt idx="45">
                  <c:v>64.09</c:v>
                </c:pt>
                <c:pt idx="46">
                  <c:v>66.45</c:v>
                </c:pt>
                <c:pt idx="47">
                  <c:v>65.19</c:v>
                </c:pt>
                <c:pt idx="48">
                  <c:v>68.23</c:v>
                </c:pt>
                <c:pt idx="49">
                  <c:v>68.7</c:v>
                </c:pt>
                <c:pt idx="50">
                  <c:v>66.94</c:v>
                </c:pt>
                <c:pt idx="51">
                  <c:v>65.319999999999993</c:v>
                </c:pt>
                <c:pt idx="52">
                  <c:v>63.81</c:v>
                </c:pt>
                <c:pt idx="53">
                  <c:v>63.97</c:v>
                </c:pt>
                <c:pt idx="54">
                  <c:v>63.97</c:v>
                </c:pt>
                <c:pt idx="55">
                  <c:v>63.22</c:v>
                </c:pt>
                <c:pt idx="56">
                  <c:v>63.9</c:v>
                </c:pt>
                <c:pt idx="57">
                  <c:v>61.62</c:v>
                </c:pt>
                <c:pt idx="58">
                  <c:v>61.96</c:v>
                </c:pt>
                <c:pt idx="59">
                  <c:v>60.75</c:v>
                </c:pt>
                <c:pt idx="60">
                  <c:v>60.57</c:v>
                </c:pt>
                <c:pt idx="61">
                  <c:v>60.68</c:v>
                </c:pt>
                <c:pt idx="62">
                  <c:v>60.77</c:v>
                </c:pt>
                <c:pt idx="63">
                  <c:v>58.72</c:v>
                </c:pt>
                <c:pt idx="64">
                  <c:v>59.48</c:v>
                </c:pt>
                <c:pt idx="65">
                  <c:v>58.92</c:v>
                </c:pt>
                <c:pt idx="66">
                  <c:v>57.74</c:v>
                </c:pt>
                <c:pt idx="67">
                  <c:v>60.76</c:v>
                </c:pt>
                <c:pt idx="68">
                  <c:v>59.38</c:v>
                </c:pt>
                <c:pt idx="69">
                  <c:v>61.17</c:v>
                </c:pt>
                <c:pt idx="70">
                  <c:v>62</c:v>
                </c:pt>
                <c:pt idx="71">
                  <c:v>59.33</c:v>
                </c:pt>
                <c:pt idx="72">
                  <c:v>60.26</c:v>
                </c:pt>
                <c:pt idx="73">
                  <c:v>59.35</c:v>
                </c:pt>
                <c:pt idx="74">
                  <c:v>59.3</c:v>
                </c:pt>
                <c:pt idx="75">
                  <c:v>56.96</c:v>
                </c:pt>
                <c:pt idx="76">
                  <c:v>61.06</c:v>
                </c:pt>
                <c:pt idx="77">
                  <c:v>60.24</c:v>
                </c:pt>
                <c:pt idx="78">
                  <c:v>63.57</c:v>
                </c:pt>
                <c:pt idx="79">
                  <c:v>62.94</c:v>
                </c:pt>
                <c:pt idx="80">
                  <c:v>65.11</c:v>
                </c:pt>
                <c:pt idx="81">
                  <c:v>63.71</c:v>
                </c:pt>
                <c:pt idx="82">
                  <c:v>65.45</c:v>
                </c:pt>
                <c:pt idx="83">
                  <c:v>63.71</c:v>
                </c:pt>
                <c:pt idx="84">
                  <c:v>65.61</c:v>
                </c:pt>
                <c:pt idx="85">
                  <c:v>65.180000000000007</c:v>
                </c:pt>
                <c:pt idx="86">
                  <c:v>64.150000000000006</c:v>
                </c:pt>
                <c:pt idx="87">
                  <c:v>63.94</c:v>
                </c:pt>
                <c:pt idx="88">
                  <c:v>64.7</c:v>
                </c:pt>
                <c:pt idx="89">
                  <c:v>64.22</c:v>
                </c:pt>
                <c:pt idx="90">
                  <c:v>63.31</c:v>
                </c:pt>
                <c:pt idx="91">
                  <c:v>62.18</c:v>
                </c:pt>
                <c:pt idx="92">
                  <c:v>64.78</c:v>
                </c:pt>
                <c:pt idx="93">
                  <c:v>65.45</c:v>
                </c:pt>
                <c:pt idx="94">
                  <c:v>66.099999999999994</c:v>
                </c:pt>
                <c:pt idx="95">
                  <c:v>66.87</c:v>
                </c:pt>
                <c:pt idx="96">
                  <c:v>67.14</c:v>
                </c:pt>
                <c:pt idx="97">
                  <c:v>67.819999999999993</c:v>
                </c:pt>
                <c:pt idx="98">
                  <c:v>67.45</c:v>
                </c:pt>
                <c:pt idx="99">
                  <c:v>66.77</c:v>
                </c:pt>
                <c:pt idx="100">
                  <c:v>67.91</c:v>
                </c:pt>
                <c:pt idx="101">
                  <c:v>68.430000000000007</c:v>
                </c:pt>
                <c:pt idx="102">
                  <c:v>67.73</c:v>
                </c:pt>
                <c:pt idx="103">
                  <c:v>67.319999999999993</c:v>
                </c:pt>
                <c:pt idx="104">
                  <c:v>66.790000000000006</c:v>
                </c:pt>
                <c:pt idx="105">
                  <c:v>66.8</c:v>
                </c:pt>
                <c:pt idx="106">
                  <c:v>64.959999999999994</c:v>
                </c:pt>
                <c:pt idx="107">
                  <c:v>64.84</c:v>
                </c:pt>
                <c:pt idx="108">
                  <c:v>67.89</c:v>
                </c:pt>
                <c:pt idx="109">
                  <c:v>66.790000000000006</c:v>
                </c:pt>
                <c:pt idx="110">
                  <c:v>66.099999999999994</c:v>
                </c:pt>
                <c:pt idx="111">
                  <c:v>64.260000000000005</c:v>
                </c:pt>
                <c:pt idx="112">
                  <c:v>65.3</c:v>
                </c:pt>
                <c:pt idx="113">
                  <c:v>64.150000000000006</c:v>
                </c:pt>
                <c:pt idx="114">
                  <c:v>63.48</c:v>
                </c:pt>
                <c:pt idx="115">
                  <c:v>63.66</c:v>
                </c:pt>
                <c:pt idx="116">
                  <c:v>63.85</c:v>
                </c:pt>
                <c:pt idx="117">
                  <c:v>64.760000000000005</c:v>
                </c:pt>
                <c:pt idx="118">
                  <c:v>62.82</c:v>
                </c:pt>
                <c:pt idx="119">
                  <c:v>61.7</c:v>
                </c:pt>
                <c:pt idx="120">
                  <c:v>60.67</c:v>
                </c:pt>
                <c:pt idx="121">
                  <c:v>59.46</c:v>
                </c:pt>
                <c:pt idx="122">
                  <c:v>60.87</c:v>
                </c:pt>
                <c:pt idx="123">
                  <c:v>60.37</c:v>
                </c:pt>
                <c:pt idx="124">
                  <c:v>60</c:v>
                </c:pt>
                <c:pt idx="125">
                  <c:v>61.77</c:v>
                </c:pt>
                <c:pt idx="126">
                  <c:v>61.81</c:v>
                </c:pt>
                <c:pt idx="127">
                  <c:v>61.89</c:v>
                </c:pt>
                <c:pt idx="128">
                  <c:v>62.19</c:v>
                </c:pt>
                <c:pt idx="129">
                  <c:v>63.17</c:v>
                </c:pt>
                <c:pt idx="130">
                  <c:v>63.51</c:v>
                </c:pt>
                <c:pt idx="131">
                  <c:v>64.3</c:v>
                </c:pt>
                <c:pt idx="132">
                  <c:v>62.92</c:v>
                </c:pt>
                <c:pt idx="133">
                  <c:v>60.47</c:v>
                </c:pt>
                <c:pt idx="134">
                  <c:v>60.16</c:v>
                </c:pt>
                <c:pt idx="135">
                  <c:v>61.13</c:v>
                </c:pt>
                <c:pt idx="136">
                  <c:v>62.32</c:v>
                </c:pt>
                <c:pt idx="137">
                  <c:v>62.33</c:v>
                </c:pt>
                <c:pt idx="138">
                  <c:v>62.69</c:v>
                </c:pt>
                <c:pt idx="139">
                  <c:v>62.46</c:v>
                </c:pt>
                <c:pt idx="140">
                  <c:v>63.4</c:v>
                </c:pt>
                <c:pt idx="141">
                  <c:v>62.84</c:v>
                </c:pt>
                <c:pt idx="142">
                  <c:v>61.38</c:v>
                </c:pt>
                <c:pt idx="143">
                  <c:v>62.17</c:v>
                </c:pt>
                <c:pt idx="144">
                  <c:v>61.4</c:v>
                </c:pt>
                <c:pt idx="145">
                  <c:v>60.74</c:v>
                </c:pt>
                <c:pt idx="146">
                  <c:v>63.66</c:v>
                </c:pt>
                <c:pt idx="147">
                  <c:v>62.89</c:v>
                </c:pt>
                <c:pt idx="148">
                  <c:v>60.33</c:v>
                </c:pt>
                <c:pt idx="149">
                  <c:v>61.3</c:v>
                </c:pt>
                <c:pt idx="150">
                  <c:v>61.71</c:v>
                </c:pt>
                <c:pt idx="151">
                  <c:v>58.55</c:v>
                </c:pt>
                <c:pt idx="152">
                  <c:v>61.85</c:v>
                </c:pt>
                <c:pt idx="153">
                  <c:v>63.31</c:v>
                </c:pt>
                <c:pt idx="154">
                  <c:v>59.72</c:v>
                </c:pt>
                <c:pt idx="155">
                  <c:v>58.62</c:v>
                </c:pt>
                <c:pt idx="156">
                  <c:v>59.06</c:v>
                </c:pt>
                <c:pt idx="157">
                  <c:v>60.31</c:v>
                </c:pt>
                <c:pt idx="158">
                  <c:v>59.99</c:v>
                </c:pt>
                <c:pt idx="159">
                  <c:v>58.35</c:v>
                </c:pt>
                <c:pt idx="160">
                  <c:v>58.93</c:v>
                </c:pt>
                <c:pt idx="161">
                  <c:v>59.03</c:v>
                </c:pt>
                <c:pt idx="162">
                  <c:v>58.81</c:v>
                </c:pt>
                <c:pt idx="163">
                  <c:v>60.18</c:v>
                </c:pt>
                <c:pt idx="164">
                  <c:v>59.47</c:v>
                </c:pt>
                <c:pt idx="165">
                  <c:v>61.37</c:v>
                </c:pt>
                <c:pt idx="166">
                  <c:v>59.06</c:v>
                </c:pt>
                <c:pt idx="167">
                  <c:v>58.07</c:v>
                </c:pt>
                <c:pt idx="168">
                  <c:v>57.33</c:v>
                </c:pt>
                <c:pt idx="169">
                  <c:v>57.93</c:v>
                </c:pt>
                <c:pt idx="170">
                  <c:v>57.93</c:v>
                </c:pt>
                <c:pt idx="171">
                  <c:v>56.53</c:v>
                </c:pt>
                <c:pt idx="172">
                  <c:v>55.98</c:v>
                </c:pt>
                <c:pt idx="173">
                  <c:v>56.15</c:v>
                </c:pt>
                <c:pt idx="174">
                  <c:v>54.7</c:v>
                </c:pt>
                <c:pt idx="175">
                  <c:v>53.69</c:v>
                </c:pt>
                <c:pt idx="176">
                  <c:v>55.96</c:v>
                </c:pt>
                <c:pt idx="177">
                  <c:v>55.64</c:v>
                </c:pt>
                <c:pt idx="178">
                  <c:v>56.79</c:v>
                </c:pt>
                <c:pt idx="179">
                  <c:v>55.45</c:v>
                </c:pt>
                <c:pt idx="180">
                  <c:v>54.78</c:v>
                </c:pt>
                <c:pt idx="181">
                  <c:v>56.43</c:v>
                </c:pt>
                <c:pt idx="182">
                  <c:v>57.56</c:v>
                </c:pt>
                <c:pt idx="183">
                  <c:v>57.64</c:v>
                </c:pt>
                <c:pt idx="184">
                  <c:v>57.94</c:v>
                </c:pt>
                <c:pt idx="185">
                  <c:v>55.39</c:v>
                </c:pt>
                <c:pt idx="186">
                  <c:v>57.39</c:v>
                </c:pt>
                <c:pt idx="187">
                  <c:v>54.52</c:v>
                </c:pt>
                <c:pt idx="188">
                  <c:v>56.72</c:v>
                </c:pt>
                <c:pt idx="189">
                  <c:v>60.01</c:v>
                </c:pt>
                <c:pt idx="190">
                  <c:v>64.489999999999995</c:v>
                </c:pt>
                <c:pt idx="191">
                  <c:v>63.33</c:v>
                </c:pt>
                <c:pt idx="192">
                  <c:v>61.47</c:v>
                </c:pt>
                <c:pt idx="193">
                  <c:v>64.38</c:v>
                </c:pt>
                <c:pt idx="194">
                  <c:v>63.97</c:v>
                </c:pt>
                <c:pt idx="195">
                  <c:v>63.41</c:v>
                </c:pt>
                <c:pt idx="196">
                  <c:v>64.75</c:v>
                </c:pt>
                <c:pt idx="197">
                  <c:v>64.790000000000006</c:v>
                </c:pt>
                <c:pt idx="198">
                  <c:v>63.4</c:v>
                </c:pt>
                <c:pt idx="199">
                  <c:v>65.22</c:v>
                </c:pt>
                <c:pt idx="200">
                  <c:v>62.89</c:v>
                </c:pt>
                <c:pt idx="201">
                  <c:v>61.87</c:v>
                </c:pt>
                <c:pt idx="202">
                  <c:v>62.58</c:v>
                </c:pt>
                <c:pt idx="203">
                  <c:v>64.2</c:v>
                </c:pt>
                <c:pt idx="204">
                  <c:v>63.64</c:v>
                </c:pt>
                <c:pt idx="205">
                  <c:v>63.69</c:v>
                </c:pt>
                <c:pt idx="206">
                  <c:v>62.3</c:v>
                </c:pt>
                <c:pt idx="207">
                  <c:v>65.25</c:v>
                </c:pt>
                <c:pt idx="208">
                  <c:v>64.81</c:v>
                </c:pt>
                <c:pt idx="209">
                  <c:v>66.66</c:v>
                </c:pt>
                <c:pt idx="210">
                  <c:v>63.67</c:v>
                </c:pt>
                <c:pt idx="211">
                  <c:v>65.3</c:v>
                </c:pt>
                <c:pt idx="212">
                  <c:v>62.19</c:v>
                </c:pt>
                <c:pt idx="213">
                  <c:v>61.39</c:v>
                </c:pt>
                <c:pt idx="214">
                  <c:v>60.28</c:v>
                </c:pt>
                <c:pt idx="215">
                  <c:v>61.63</c:v>
                </c:pt>
                <c:pt idx="216">
                  <c:v>60.41</c:v>
                </c:pt>
                <c:pt idx="217">
                  <c:v>59.32</c:v>
                </c:pt>
                <c:pt idx="218">
                  <c:v>60.68</c:v>
                </c:pt>
                <c:pt idx="219">
                  <c:v>60.07</c:v>
                </c:pt>
                <c:pt idx="220">
                  <c:v>63.63</c:v>
                </c:pt>
                <c:pt idx="221">
                  <c:v>65.040000000000006</c:v>
                </c:pt>
                <c:pt idx="222">
                  <c:v>61.33</c:v>
                </c:pt>
                <c:pt idx="223">
                  <c:v>61.34</c:v>
                </c:pt>
                <c:pt idx="224">
                  <c:v>59.76</c:v>
                </c:pt>
                <c:pt idx="225">
                  <c:v>62.33</c:v>
                </c:pt>
                <c:pt idx="226">
                  <c:v>62.3</c:v>
                </c:pt>
                <c:pt idx="227">
                  <c:v>59.82</c:v>
                </c:pt>
                <c:pt idx="228">
                  <c:v>59.93</c:v>
                </c:pt>
                <c:pt idx="229">
                  <c:v>58.44</c:v>
                </c:pt>
                <c:pt idx="230">
                  <c:v>59.25</c:v>
                </c:pt>
                <c:pt idx="231">
                  <c:v>57.5</c:v>
                </c:pt>
                <c:pt idx="232">
                  <c:v>58.49</c:v>
                </c:pt>
                <c:pt idx="233">
                  <c:v>58.58</c:v>
                </c:pt>
                <c:pt idx="234">
                  <c:v>56.23</c:v>
                </c:pt>
                <c:pt idx="235">
                  <c:v>55.63</c:v>
                </c:pt>
                <c:pt idx="236">
                  <c:v>57.52</c:v>
                </c:pt>
                <c:pt idx="237">
                  <c:v>57.28</c:v>
                </c:pt>
                <c:pt idx="238">
                  <c:v>56.01</c:v>
                </c:pt>
                <c:pt idx="239">
                  <c:v>56.79</c:v>
                </c:pt>
                <c:pt idx="240">
                  <c:v>54.3</c:v>
                </c:pt>
                <c:pt idx="241">
                  <c:v>56.25</c:v>
                </c:pt>
                <c:pt idx="242">
                  <c:v>57.74</c:v>
                </c:pt>
                <c:pt idx="243">
                  <c:v>59.98</c:v>
                </c:pt>
                <c:pt idx="244">
                  <c:v>57.88</c:v>
                </c:pt>
                <c:pt idx="245">
                  <c:v>56.68</c:v>
                </c:pt>
                <c:pt idx="246">
                  <c:v>54.75</c:v>
                </c:pt>
                <c:pt idx="247">
                  <c:v>57.79</c:v>
                </c:pt>
                <c:pt idx="248">
                  <c:v>56.17</c:v>
                </c:pt>
                <c:pt idx="249">
                  <c:v>57.16</c:v>
                </c:pt>
                <c:pt idx="250">
                  <c:v>57.16</c:v>
                </c:pt>
                <c:pt idx="251">
                  <c:v>57.48</c:v>
                </c:pt>
                <c:pt idx="252">
                  <c:v>56.83</c:v>
                </c:pt>
                <c:pt idx="253">
                  <c:v>57.83</c:v>
                </c:pt>
                <c:pt idx="254">
                  <c:v>55.43</c:v>
                </c:pt>
                <c:pt idx="255">
                  <c:v>57.03</c:v>
                </c:pt>
                <c:pt idx="256">
                  <c:v>57.78</c:v>
                </c:pt>
                <c:pt idx="257">
                  <c:v>55.73</c:v>
                </c:pt>
                <c:pt idx="258">
                  <c:v>56.17</c:v>
                </c:pt>
                <c:pt idx="259">
                  <c:v>58.09</c:v>
                </c:pt>
                <c:pt idx="260">
                  <c:v>59.17</c:v>
                </c:pt>
                <c:pt idx="261">
                  <c:v>59.41</c:v>
                </c:pt>
                <c:pt idx="262">
                  <c:v>61.08</c:v>
                </c:pt>
                <c:pt idx="263">
                  <c:v>58.65</c:v>
                </c:pt>
                <c:pt idx="264">
                  <c:v>57.99</c:v>
                </c:pt>
                <c:pt idx="265">
                  <c:v>56.82</c:v>
                </c:pt>
                <c:pt idx="266">
                  <c:v>61.73</c:v>
                </c:pt>
                <c:pt idx="267">
                  <c:v>61.08</c:v>
                </c:pt>
                <c:pt idx="268">
                  <c:v>60.45</c:v>
                </c:pt>
                <c:pt idx="269">
                  <c:v>58.07</c:v>
                </c:pt>
                <c:pt idx="270">
                  <c:v>58.05</c:v>
                </c:pt>
                <c:pt idx="271">
                  <c:v>58.92</c:v>
                </c:pt>
                <c:pt idx="272">
                  <c:v>57.57</c:v>
                </c:pt>
                <c:pt idx="273">
                  <c:v>56.99</c:v>
                </c:pt>
                <c:pt idx="274">
                  <c:v>58.95</c:v>
                </c:pt>
                <c:pt idx="275">
                  <c:v>59.01</c:v>
                </c:pt>
                <c:pt idx="276">
                  <c:v>60.8</c:v>
                </c:pt>
                <c:pt idx="277">
                  <c:v>59.56</c:v>
                </c:pt>
                <c:pt idx="278">
                  <c:v>60.08</c:v>
                </c:pt>
                <c:pt idx="279">
                  <c:v>62.17</c:v>
                </c:pt>
                <c:pt idx="280">
                  <c:v>64.42</c:v>
                </c:pt>
                <c:pt idx="281">
                  <c:v>62.32</c:v>
                </c:pt>
                <c:pt idx="282">
                  <c:v>61.24</c:v>
                </c:pt>
                <c:pt idx="283">
                  <c:v>64.099999999999994</c:v>
                </c:pt>
                <c:pt idx="284">
                  <c:v>61.23</c:v>
                </c:pt>
                <c:pt idx="285">
                  <c:v>62.73</c:v>
                </c:pt>
                <c:pt idx="286">
                  <c:v>64.099999999999994</c:v>
                </c:pt>
                <c:pt idx="287">
                  <c:v>62.21</c:v>
                </c:pt>
                <c:pt idx="288">
                  <c:v>64.569999999999993</c:v>
                </c:pt>
                <c:pt idx="289">
                  <c:v>63.77</c:v>
                </c:pt>
                <c:pt idx="290">
                  <c:v>64.25</c:v>
                </c:pt>
                <c:pt idx="291">
                  <c:v>62.87</c:v>
                </c:pt>
                <c:pt idx="292">
                  <c:v>64.98</c:v>
                </c:pt>
                <c:pt idx="293">
                  <c:v>62.87</c:v>
                </c:pt>
                <c:pt idx="294">
                  <c:v>59.69</c:v>
                </c:pt>
                <c:pt idx="295">
                  <c:v>61.07</c:v>
                </c:pt>
                <c:pt idx="296">
                  <c:v>61.58</c:v>
                </c:pt>
                <c:pt idx="297">
                  <c:v>60.43</c:v>
                </c:pt>
                <c:pt idx="298">
                  <c:v>63.1</c:v>
                </c:pt>
                <c:pt idx="299">
                  <c:v>62.95</c:v>
                </c:pt>
                <c:pt idx="300">
                  <c:v>63.43</c:v>
                </c:pt>
                <c:pt idx="301">
                  <c:v>63.58</c:v>
                </c:pt>
                <c:pt idx="302">
                  <c:v>64.239999999999995</c:v>
                </c:pt>
                <c:pt idx="303">
                  <c:v>64.44</c:v>
                </c:pt>
                <c:pt idx="304">
                  <c:v>65.38</c:v>
                </c:pt>
                <c:pt idx="305">
                  <c:v>63.96</c:v>
                </c:pt>
                <c:pt idx="306">
                  <c:v>64.290000000000006</c:v>
                </c:pt>
                <c:pt idx="307">
                  <c:v>62.59</c:v>
                </c:pt>
                <c:pt idx="308">
                  <c:v>62.26</c:v>
                </c:pt>
                <c:pt idx="309">
                  <c:v>61.29</c:v>
                </c:pt>
                <c:pt idx="310">
                  <c:v>63.26</c:v>
                </c:pt>
                <c:pt idx="311">
                  <c:v>62.36</c:v>
                </c:pt>
                <c:pt idx="312">
                  <c:v>59.17</c:v>
                </c:pt>
                <c:pt idx="313">
                  <c:v>60.48</c:v>
                </c:pt>
                <c:pt idx="314">
                  <c:v>61.47</c:v>
                </c:pt>
                <c:pt idx="315">
                  <c:v>57.8</c:v>
                </c:pt>
                <c:pt idx="316">
                  <c:v>57.26</c:v>
                </c:pt>
                <c:pt idx="317">
                  <c:v>57.12</c:v>
                </c:pt>
                <c:pt idx="318">
                  <c:v>58.18</c:v>
                </c:pt>
                <c:pt idx="319">
                  <c:v>58.19</c:v>
                </c:pt>
                <c:pt idx="320">
                  <c:v>60.5</c:v>
                </c:pt>
                <c:pt idx="321">
                  <c:v>60.15</c:v>
                </c:pt>
                <c:pt idx="322">
                  <c:v>60.09</c:v>
                </c:pt>
                <c:pt idx="323">
                  <c:v>59.39</c:v>
                </c:pt>
                <c:pt idx="324">
                  <c:v>58.7</c:v>
                </c:pt>
                <c:pt idx="325">
                  <c:v>58.95</c:v>
                </c:pt>
                <c:pt idx="326">
                  <c:v>58.13</c:v>
                </c:pt>
                <c:pt idx="327">
                  <c:v>57.82</c:v>
                </c:pt>
                <c:pt idx="328">
                  <c:v>59.13</c:v>
                </c:pt>
                <c:pt idx="329">
                  <c:v>58.38</c:v>
                </c:pt>
                <c:pt idx="330">
                  <c:v>56.9</c:v>
                </c:pt>
                <c:pt idx="331">
                  <c:v>57.02</c:v>
                </c:pt>
                <c:pt idx="332">
                  <c:v>55.86</c:v>
                </c:pt>
                <c:pt idx="333">
                  <c:v>55.7</c:v>
                </c:pt>
                <c:pt idx="334">
                  <c:v>54.09</c:v>
                </c:pt>
                <c:pt idx="335">
                  <c:v>54.56</c:v>
                </c:pt>
                <c:pt idx="336">
                  <c:v>54.6</c:v>
                </c:pt>
                <c:pt idx="337">
                  <c:v>52.97</c:v>
                </c:pt>
                <c:pt idx="338">
                  <c:v>55.13</c:v>
                </c:pt>
                <c:pt idx="339">
                  <c:v>57.68</c:v>
                </c:pt>
                <c:pt idx="340">
                  <c:v>54.47</c:v>
                </c:pt>
                <c:pt idx="341">
                  <c:v>57.43</c:v>
                </c:pt>
                <c:pt idx="342">
                  <c:v>57.57</c:v>
                </c:pt>
                <c:pt idx="343">
                  <c:v>59.84</c:v>
                </c:pt>
                <c:pt idx="344">
                  <c:v>57.01</c:v>
                </c:pt>
                <c:pt idx="345">
                  <c:v>55.8</c:v>
                </c:pt>
                <c:pt idx="346">
                  <c:v>56.63</c:v>
                </c:pt>
                <c:pt idx="347">
                  <c:v>55.61</c:v>
                </c:pt>
                <c:pt idx="348">
                  <c:v>54.96</c:v>
                </c:pt>
                <c:pt idx="349">
                  <c:v>54.77</c:v>
                </c:pt>
                <c:pt idx="350">
                  <c:v>55.44</c:v>
                </c:pt>
                <c:pt idx="351">
                  <c:v>56.23</c:v>
                </c:pt>
                <c:pt idx="352">
                  <c:v>54.98</c:v>
                </c:pt>
                <c:pt idx="353">
                  <c:v>55.57</c:v>
                </c:pt>
                <c:pt idx="354">
                  <c:v>53.31</c:v>
                </c:pt>
                <c:pt idx="355">
                  <c:v>54.32</c:v>
                </c:pt>
                <c:pt idx="356">
                  <c:v>54.97</c:v>
                </c:pt>
                <c:pt idx="357">
                  <c:v>56.48</c:v>
                </c:pt>
                <c:pt idx="358">
                  <c:v>54.53</c:v>
                </c:pt>
                <c:pt idx="359">
                  <c:v>56.77</c:v>
                </c:pt>
                <c:pt idx="360">
                  <c:v>56.43</c:v>
                </c:pt>
                <c:pt idx="361">
                  <c:v>56.57</c:v>
                </c:pt>
                <c:pt idx="362">
                  <c:v>54.66</c:v>
                </c:pt>
                <c:pt idx="363">
                  <c:v>53.98</c:v>
                </c:pt>
              </c:numCache>
            </c:numRef>
          </c:val>
          <c:smooth val="0"/>
        </c:ser>
        <c:ser>
          <c:idx val="1"/>
          <c:order val="1"/>
          <c:tx>
            <c:strRef>
              <c:f>Sheet1!$AZ$6</c:f>
              <c:strCache>
                <c:ptCount val="1"/>
                <c:pt idx="0">
                  <c:v>Average</c:v>
                </c:pt>
              </c:strCache>
            </c:strRef>
          </c:tx>
          <c:marker>
            <c:symbol val="none"/>
          </c:marker>
          <c:cat>
            <c:numRef>
              <c:f>Sheet1!$AX$1221:$AX$1584</c:f>
              <c:numCache>
                <c:formatCode>m/d/yyyy</c:formatCode>
                <c:ptCount val="364"/>
                <c:pt idx="0">
                  <c:v>41969</c:v>
                </c:pt>
                <c:pt idx="1">
                  <c:v>41971</c:v>
                </c:pt>
                <c:pt idx="2">
                  <c:v>41974</c:v>
                </c:pt>
                <c:pt idx="3">
                  <c:v>41975</c:v>
                </c:pt>
                <c:pt idx="4">
                  <c:v>41976</c:v>
                </c:pt>
                <c:pt idx="5">
                  <c:v>41977</c:v>
                </c:pt>
                <c:pt idx="6">
                  <c:v>41978</c:v>
                </c:pt>
                <c:pt idx="7">
                  <c:v>41981</c:v>
                </c:pt>
                <c:pt idx="8">
                  <c:v>41982</c:v>
                </c:pt>
                <c:pt idx="9">
                  <c:v>41983</c:v>
                </c:pt>
                <c:pt idx="10">
                  <c:v>41984</c:v>
                </c:pt>
                <c:pt idx="11">
                  <c:v>41985</c:v>
                </c:pt>
                <c:pt idx="12">
                  <c:v>41988</c:v>
                </c:pt>
                <c:pt idx="13">
                  <c:v>41989</c:v>
                </c:pt>
                <c:pt idx="14">
                  <c:v>41990</c:v>
                </c:pt>
                <c:pt idx="15">
                  <c:v>41991</c:v>
                </c:pt>
                <c:pt idx="16">
                  <c:v>41992</c:v>
                </c:pt>
                <c:pt idx="17">
                  <c:v>41995</c:v>
                </c:pt>
                <c:pt idx="18">
                  <c:v>41996</c:v>
                </c:pt>
                <c:pt idx="19">
                  <c:v>41997</c:v>
                </c:pt>
                <c:pt idx="20">
                  <c:v>41999</c:v>
                </c:pt>
                <c:pt idx="21">
                  <c:v>42002</c:v>
                </c:pt>
                <c:pt idx="22">
                  <c:v>42003</c:v>
                </c:pt>
                <c:pt idx="23">
                  <c:v>42004</c:v>
                </c:pt>
                <c:pt idx="24">
                  <c:v>42006</c:v>
                </c:pt>
                <c:pt idx="25">
                  <c:v>42009</c:v>
                </c:pt>
                <c:pt idx="26">
                  <c:v>42010</c:v>
                </c:pt>
                <c:pt idx="27">
                  <c:v>42011</c:v>
                </c:pt>
                <c:pt idx="28">
                  <c:v>42012</c:v>
                </c:pt>
                <c:pt idx="29">
                  <c:v>42013</c:v>
                </c:pt>
                <c:pt idx="30">
                  <c:v>42016</c:v>
                </c:pt>
                <c:pt idx="31">
                  <c:v>42017</c:v>
                </c:pt>
                <c:pt idx="32">
                  <c:v>42018</c:v>
                </c:pt>
                <c:pt idx="33">
                  <c:v>42019</c:v>
                </c:pt>
                <c:pt idx="34">
                  <c:v>42020</c:v>
                </c:pt>
                <c:pt idx="35">
                  <c:v>42024</c:v>
                </c:pt>
                <c:pt idx="36">
                  <c:v>42025</c:v>
                </c:pt>
                <c:pt idx="37">
                  <c:v>42026</c:v>
                </c:pt>
                <c:pt idx="38">
                  <c:v>42027</c:v>
                </c:pt>
                <c:pt idx="39">
                  <c:v>42030</c:v>
                </c:pt>
                <c:pt idx="40">
                  <c:v>42031</c:v>
                </c:pt>
                <c:pt idx="41">
                  <c:v>42032</c:v>
                </c:pt>
                <c:pt idx="42">
                  <c:v>42033</c:v>
                </c:pt>
                <c:pt idx="43">
                  <c:v>42034</c:v>
                </c:pt>
                <c:pt idx="44">
                  <c:v>42037</c:v>
                </c:pt>
                <c:pt idx="45">
                  <c:v>42038</c:v>
                </c:pt>
                <c:pt idx="46">
                  <c:v>42039</c:v>
                </c:pt>
                <c:pt idx="47">
                  <c:v>42040</c:v>
                </c:pt>
                <c:pt idx="48">
                  <c:v>42041</c:v>
                </c:pt>
                <c:pt idx="49">
                  <c:v>42044</c:v>
                </c:pt>
                <c:pt idx="50">
                  <c:v>42045</c:v>
                </c:pt>
                <c:pt idx="51">
                  <c:v>42046</c:v>
                </c:pt>
                <c:pt idx="52">
                  <c:v>42047</c:v>
                </c:pt>
                <c:pt idx="53">
                  <c:v>42048</c:v>
                </c:pt>
                <c:pt idx="54">
                  <c:v>42052</c:v>
                </c:pt>
                <c:pt idx="55">
                  <c:v>42053</c:v>
                </c:pt>
                <c:pt idx="56">
                  <c:v>42054</c:v>
                </c:pt>
                <c:pt idx="57">
                  <c:v>42055</c:v>
                </c:pt>
                <c:pt idx="58">
                  <c:v>42058</c:v>
                </c:pt>
                <c:pt idx="59">
                  <c:v>42059</c:v>
                </c:pt>
                <c:pt idx="60">
                  <c:v>42060</c:v>
                </c:pt>
                <c:pt idx="61">
                  <c:v>42061</c:v>
                </c:pt>
                <c:pt idx="62">
                  <c:v>42062</c:v>
                </c:pt>
                <c:pt idx="63">
                  <c:v>42065</c:v>
                </c:pt>
                <c:pt idx="64">
                  <c:v>42066</c:v>
                </c:pt>
                <c:pt idx="65">
                  <c:v>42067</c:v>
                </c:pt>
                <c:pt idx="66">
                  <c:v>42068</c:v>
                </c:pt>
                <c:pt idx="67">
                  <c:v>42069</c:v>
                </c:pt>
                <c:pt idx="68">
                  <c:v>42072</c:v>
                </c:pt>
                <c:pt idx="69">
                  <c:v>42073</c:v>
                </c:pt>
                <c:pt idx="70">
                  <c:v>42074</c:v>
                </c:pt>
                <c:pt idx="71">
                  <c:v>42075</c:v>
                </c:pt>
                <c:pt idx="72">
                  <c:v>42076</c:v>
                </c:pt>
                <c:pt idx="73">
                  <c:v>42079</c:v>
                </c:pt>
                <c:pt idx="74">
                  <c:v>42080</c:v>
                </c:pt>
                <c:pt idx="75">
                  <c:v>42081</c:v>
                </c:pt>
                <c:pt idx="76">
                  <c:v>42082</c:v>
                </c:pt>
                <c:pt idx="77">
                  <c:v>42083</c:v>
                </c:pt>
                <c:pt idx="78">
                  <c:v>42086</c:v>
                </c:pt>
                <c:pt idx="79">
                  <c:v>42087</c:v>
                </c:pt>
                <c:pt idx="80">
                  <c:v>42088</c:v>
                </c:pt>
                <c:pt idx="81">
                  <c:v>42089</c:v>
                </c:pt>
                <c:pt idx="82">
                  <c:v>42090</c:v>
                </c:pt>
                <c:pt idx="83">
                  <c:v>42093</c:v>
                </c:pt>
                <c:pt idx="84">
                  <c:v>42094</c:v>
                </c:pt>
                <c:pt idx="85">
                  <c:v>42095</c:v>
                </c:pt>
                <c:pt idx="86">
                  <c:v>42096</c:v>
                </c:pt>
                <c:pt idx="87">
                  <c:v>42100</c:v>
                </c:pt>
                <c:pt idx="88">
                  <c:v>42101</c:v>
                </c:pt>
                <c:pt idx="89">
                  <c:v>42102</c:v>
                </c:pt>
                <c:pt idx="90">
                  <c:v>42103</c:v>
                </c:pt>
                <c:pt idx="91">
                  <c:v>42104</c:v>
                </c:pt>
                <c:pt idx="92">
                  <c:v>42107</c:v>
                </c:pt>
                <c:pt idx="93">
                  <c:v>42108</c:v>
                </c:pt>
                <c:pt idx="94">
                  <c:v>42109</c:v>
                </c:pt>
                <c:pt idx="95">
                  <c:v>42110</c:v>
                </c:pt>
                <c:pt idx="96">
                  <c:v>42111</c:v>
                </c:pt>
                <c:pt idx="97">
                  <c:v>42114</c:v>
                </c:pt>
                <c:pt idx="98">
                  <c:v>42115</c:v>
                </c:pt>
                <c:pt idx="99">
                  <c:v>42116</c:v>
                </c:pt>
                <c:pt idx="100">
                  <c:v>42117</c:v>
                </c:pt>
                <c:pt idx="101">
                  <c:v>42118</c:v>
                </c:pt>
                <c:pt idx="102">
                  <c:v>42121</c:v>
                </c:pt>
                <c:pt idx="103">
                  <c:v>42122</c:v>
                </c:pt>
                <c:pt idx="104">
                  <c:v>42123</c:v>
                </c:pt>
                <c:pt idx="105">
                  <c:v>42124</c:v>
                </c:pt>
                <c:pt idx="106">
                  <c:v>42125</c:v>
                </c:pt>
                <c:pt idx="107">
                  <c:v>42128</c:v>
                </c:pt>
                <c:pt idx="108">
                  <c:v>42129</c:v>
                </c:pt>
                <c:pt idx="109">
                  <c:v>42130</c:v>
                </c:pt>
                <c:pt idx="110">
                  <c:v>42131</c:v>
                </c:pt>
                <c:pt idx="111">
                  <c:v>42132</c:v>
                </c:pt>
                <c:pt idx="112">
                  <c:v>42135</c:v>
                </c:pt>
                <c:pt idx="113">
                  <c:v>42136</c:v>
                </c:pt>
                <c:pt idx="114">
                  <c:v>42137</c:v>
                </c:pt>
                <c:pt idx="115">
                  <c:v>42138</c:v>
                </c:pt>
                <c:pt idx="116">
                  <c:v>42139</c:v>
                </c:pt>
                <c:pt idx="117">
                  <c:v>42142</c:v>
                </c:pt>
                <c:pt idx="118">
                  <c:v>42143</c:v>
                </c:pt>
                <c:pt idx="119">
                  <c:v>42144</c:v>
                </c:pt>
                <c:pt idx="120">
                  <c:v>42145</c:v>
                </c:pt>
                <c:pt idx="121">
                  <c:v>42146</c:v>
                </c:pt>
                <c:pt idx="122">
                  <c:v>42150</c:v>
                </c:pt>
                <c:pt idx="123">
                  <c:v>42151</c:v>
                </c:pt>
                <c:pt idx="124">
                  <c:v>42152</c:v>
                </c:pt>
                <c:pt idx="125">
                  <c:v>42153</c:v>
                </c:pt>
                <c:pt idx="126">
                  <c:v>42156</c:v>
                </c:pt>
                <c:pt idx="127">
                  <c:v>42157</c:v>
                </c:pt>
                <c:pt idx="128">
                  <c:v>42158</c:v>
                </c:pt>
                <c:pt idx="129">
                  <c:v>42159</c:v>
                </c:pt>
                <c:pt idx="130">
                  <c:v>42160</c:v>
                </c:pt>
                <c:pt idx="131">
                  <c:v>42163</c:v>
                </c:pt>
                <c:pt idx="132">
                  <c:v>42164</c:v>
                </c:pt>
                <c:pt idx="133">
                  <c:v>42165</c:v>
                </c:pt>
                <c:pt idx="134">
                  <c:v>42166</c:v>
                </c:pt>
                <c:pt idx="135">
                  <c:v>42167</c:v>
                </c:pt>
                <c:pt idx="136">
                  <c:v>42170</c:v>
                </c:pt>
                <c:pt idx="137">
                  <c:v>42171</c:v>
                </c:pt>
                <c:pt idx="138">
                  <c:v>42172</c:v>
                </c:pt>
                <c:pt idx="139">
                  <c:v>42173</c:v>
                </c:pt>
                <c:pt idx="140">
                  <c:v>42174</c:v>
                </c:pt>
                <c:pt idx="141">
                  <c:v>42177</c:v>
                </c:pt>
                <c:pt idx="142">
                  <c:v>42178</c:v>
                </c:pt>
                <c:pt idx="143">
                  <c:v>42179</c:v>
                </c:pt>
                <c:pt idx="144">
                  <c:v>42180</c:v>
                </c:pt>
                <c:pt idx="145">
                  <c:v>42181</c:v>
                </c:pt>
                <c:pt idx="146">
                  <c:v>42184</c:v>
                </c:pt>
                <c:pt idx="147">
                  <c:v>42185</c:v>
                </c:pt>
                <c:pt idx="148">
                  <c:v>42186</c:v>
                </c:pt>
                <c:pt idx="149">
                  <c:v>42187</c:v>
                </c:pt>
                <c:pt idx="150">
                  <c:v>42191</c:v>
                </c:pt>
                <c:pt idx="151">
                  <c:v>42192</c:v>
                </c:pt>
                <c:pt idx="152">
                  <c:v>42193</c:v>
                </c:pt>
                <c:pt idx="153">
                  <c:v>42194</c:v>
                </c:pt>
                <c:pt idx="154">
                  <c:v>42195</c:v>
                </c:pt>
                <c:pt idx="155">
                  <c:v>42198</c:v>
                </c:pt>
                <c:pt idx="156">
                  <c:v>42199</c:v>
                </c:pt>
                <c:pt idx="157">
                  <c:v>42200</c:v>
                </c:pt>
                <c:pt idx="158">
                  <c:v>42201</c:v>
                </c:pt>
                <c:pt idx="159">
                  <c:v>42202</c:v>
                </c:pt>
                <c:pt idx="160">
                  <c:v>42205</c:v>
                </c:pt>
                <c:pt idx="161">
                  <c:v>42206</c:v>
                </c:pt>
                <c:pt idx="162">
                  <c:v>42207</c:v>
                </c:pt>
                <c:pt idx="163">
                  <c:v>42208</c:v>
                </c:pt>
                <c:pt idx="164">
                  <c:v>42209</c:v>
                </c:pt>
                <c:pt idx="165">
                  <c:v>42212</c:v>
                </c:pt>
                <c:pt idx="166">
                  <c:v>42213</c:v>
                </c:pt>
                <c:pt idx="167">
                  <c:v>42214</c:v>
                </c:pt>
                <c:pt idx="168">
                  <c:v>42215</c:v>
                </c:pt>
                <c:pt idx="169">
                  <c:v>42216</c:v>
                </c:pt>
                <c:pt idx="170">
                  <c:v>42219</c:v>
                </c:pt>
                <c:pt idx="171">
                  <c:v>42220</c:v>
                </c:pt>
                <c:pt idx="172">
                  <c:v>42221</c:v>
                </c:pt>
                <c:pt idx="173">
                  <c:v>42222</c:v>
                </c:pt>
                <c:pt idx="174">
                  <c:v>42223</c:v>
                </c:pt>
                <c:pt idx="175">
                  <c:v>42226</c:v>
                </c:pt>
                <c:pt idx="176">
                  <c:v>42227</c:v>
                </c:pt>
                <c:pt idx="177">
                  <c:v>42228</c:v>
                </c:pt>
                <c:pt idx="178">
                  <c:v>42229</c:v>
                </c:pt>
                <c:pt idx="179">
                  <c:v>42230</c:v>
                </c:pt>
                <c:pt idx="180">
                  <c:v>42233</c:v>
                </c:pt>
                <c:pt idx="181">
                  <c:v>42234</c:v>
                </c:pt>
                <c:pt idx="182">
                  <c:v>42235</c:v>
                </c:pt>
                <c:pt idx="183">
                  <c:v>42236</c:v>
                </c:pt>
                <c:pt idx="184">
                  <c:v>42237</c:v>
                </c:pt>
                <c:pt idx="185">
                  <c:v>42240</c:v>
                </c:pt>
                <c:pt idx="186">
                  <c:v>42241</c:v>
                </c:pt>
                <c:pt idx="187">
                  <c:v>42242</c:v>
                </c:pt>
                <c:pt idx="188">
                  <c:v>42243</c:v>
                </c:pt>
                <c:pt idx="189">
                  <c:v>42244</c:v>
                </c:pt>
                <c:pt idx="190">
                  <c:v>42247</c:v>
                </c:pt>
                <c:pt idx="191">
                  <c:v>42248</c:v>
                </c:pt>
                <c:pt idx="192">
                  <c:v>42249</c:v>
                </c:pt>
                <c:pt idx="193">
                  <c:v>42250</c:v>
                </c:pt>
                <c:pt idx="194">
                  <c:v>42251</c:v>
                </c:pt>
                <c:pt idx="195">
                  <c:v>42255</c:v>
                </c:pt>
                <c:pt idx="196">
                  <c:v>42256</c:v>
                </c:pt>
                <c:pt idx="197">
                  <c:v>42257</c:v>
                </c:pt>
                <c:pt idx="198">
                  <c:v>42258</c:v>
                </c:pt>
                <c:pt idx="199">
                  <c:v>42261</c:v>
                </c:pt>
                <c:pt idx="200">
                  <c:v>42262</c:v>
                </c:pt>
                <c:pt idx="201">
                  <c:v>42263</c:v>
                </c:pt>
                <c:pt idx="202">
                  <c:v>42264</c:v>
                </c:pt>
                <c:pt idx="203">
                  <c:v>42265</c:v>
                </c:pt>
                <c:pt idx="204">
                  <c:v>42268</c:v>
                </c:pt>
                <c:pt idx="205">
                  <c:v>42269</c:v>
                </c:pt>
                <c:pt idx="206">
                  <c:v>42270</c:v>
                </c:pt>
                <c:pt idx="207">
                  <c:v>42271</c:v>
                </c:pt>
                <c:pt idx="208">
                  <c:v>42272</c:v>
                </c:pt>
                <c:pt idx="209">
                  <c:v>42275</c:v>
                </c:pt>
                <c:pt idx="210">
                  <c:v>42276</c:v>
                </c:pt>
                <c:pt idx="211">
                  <c:v>42277</c:v>
                </c:pt>
                <c:pt idx="212">
                  <c:v>42278</c:v>
                </c:pt>
                <c:pt idx="213">
                  <c:v>42279</c:v>
                </c:pt>
                <c:pt idx="214">
                  <c:v>42282</c:v>
                </c:pt>
                <c:pt idx="215">
                  <c:v>42283</c:v>
                </c:pt>
                <c:pt idx="216">
                  <c:v>42284</c:v>
                </c:pt>
                <c:pt idx="217">
                  <c:v>42285</c:v>
                </c:pt>
                <c:pt idx="218">
                  <c:v>42286</c:v>
                </c:pt>
                <c:pt idx="219">
                  <c:v>42289</c:v>
                </c:pt>
                <c:pt idx="220">
                  <c:v>42290</c:v>
                </c:pt>
                <c:pt idx="221">
                  <c:v>42291</c:v>
                </c:pt>
                <c:pt idx="222">
                  <c:v>42292</c:v>
                </c:pt>
                <c:pt idx="223">
                  <c:v>42293</c:v>
                </c:pt>
                <c:pt idx="224">
                  <c:v>42296</c:v>
                </c:pt>
                <c:pt idx="225">
                  <c:v>42297</c:v>
                </c:pt>
                <c:pt idx="226">
                  <c:v>42298</c:v>
                </c:pt>
                <c:pt idx="227">
                  <c:v>42299</c:v>
                </c:pt>
                <c:pt idx="228">
                  <c:v>42300</c:v>
                </c:pt>
                <c:pt idx="229">
                  <c:v>42303</c:v>
                </c:pt>
                <c:pt idx="230">
                  <c:v>42304</c:v>
                </c:pt>
                <c:pt idx="231">
                  <c:v>42305</c:v>
                </c:pt>
                <c:pt idx="232">
                  <c:v>42306</c:v>
                </c:pt>
                <c:pt idx="233">
                  <c:v>42307</c:v>
                </c:pt>
                <c:pt idx="234">
                  <c:v>42310</c:v>
                </c:pt>
                <c:pt idx="235">
                  <c:v>42311</c:v>
                </c:pt>
                <c:pt idx="236">
                  <c:v>42312</c:v>
                </c:pt>
                <c:pt idx="237">
                  <c:v>42313</c:v>
                </c:pt>
                <c:pt idx="238">
                  <c:v>42314</c:v>
                </c:pt>
                <c:pt idx="239">
                  <c:v>42317</c:v>
                </c:pt>
                <c:pt idx="240">
                  <c:v>42318</c:v>
                </c:pt>
                <c:pt idx="241">
                  <c:v>42319</c:v>
                </c:pt>
                <c:pt idx="242">
                  <c:v>42320</c:v>
                </c:pt>
                <c:pt idx="243">
                  <c:v>42321</c:v>
                </c:pt>
                <c:pt idx="244">
                  <c:v>42324</c:v>
                </c:pt>
                <c:pt idx="245">
                  <c:v>42325</c:v>
                </c:pt>
                <c:pt idx="246">
                  <c:v>42326</c:v>
                </c:pt>
                <c:pt idx="247">
                  <c:v>42327</c:v>
                </c:pt>
                <c:pt idx="248">
                  <c:v>42328</c:v>
                </c:pt>
                <c:pt idx="249">
                  <c:v>42331</c:v>
                </c:pt>
                <c:pt idx="250">
                  <c:v>42332</c:v>
                </c:pt>
                <c:pt idx="251">
                  <c:v>42333</c:v>
                </c:pt>
                <c:pt idx="252">
                  <c:v>42335</c:v>
                </c:pt>
                <c:pt idx="253">
                  <c:v>42338</c:v>
                </c:pt>
                <c:pt idx="254">
                  <c:v>42339</c:v>
                </c:pt>
                <c:pt idx="255">
                  <c:v>42340</c:v>
                </c:pt>
                <c:pt idx="256">
                  <c:v>42341</c:v>
                </c:pt>
                <c:pt idx="257">
                  <c:v>42342</c:v>
                </c:pt>
                <c:pt idx="258">
                  <c:v>42345</c:v>
                </c:pt>
                <c:pt idx="259">
                  <c:v>42346</c:v>
                </c:pt>
                <c:pt idx="260">
                  <c:v>42347</c:v>
                </c:pt>
                <c:pt idx="261">
                  <c:v>42348</c:v>
                </c:pt>
                <c:pt idx="262">
                  <c:v>42349</c:v>
                </c:pt>
                <c:pt idx="263">
                  <c:v>42352</c:v>
                </c:pt>
                <c:pt idx="264">
                  <c:v>42353</c:v>
                </c:pt>
                <c:pt idx="265">
                  <c:v>42354</c:v>
                </c:pt>
                <c:pt idx="266">
                  <c:v>42355</c:v>
                </c:pt>
                <c:pt idx="267">
                  <c:v>42356</c:v>
                </c:pt>
                <c:pt idx="268">
                  <c:v>42359</c:v>
                </c:pt>
                <c:pt idx="269">
                  <c:v>42360</c:v>
                </c:pt>
                <c:pt idx="270">
                  <c:v>42361</c:v>
                </c:pt>
                <c:pt idx="271">
                  <c:v>42362</c:v>
                </c:pt>
                <c:pt idx="272">
                  <c:v>42366</c:v>
                </c:pt>
                <c:pt idx="273">
                  <c:v>42367</c:v>
                </c:pt>
                <c:pt idx="274">
                  <c:v>42368</c:v>
                </c:pt>
                <c:pt idx="275">
                  <c:v>42369</c:v>
                </c:pt>
                <c:pt idx="276">
                  <c:v>42373</c:v>
                </c:pt>
                <c:pt idx="277">
                  <c:v>42374</c:v>
                </c:pt>
                <c:pt idx="278">
                  <c:v>42375</c:v>
                </c:pt>
                <c:pt idx="279">
                  <c:v>42376</c:v>
                </c:pt>
                <c:pt idx="280">
                  <c:v>42377</c:v>
                </c:pt>
                <c:pt idx="281">
                  <c:v>42380</c:v>
                </c:pt>
                <c:pt idx="282">
                  <c:v>42381</c:v>
                </c:pt>
                <c:pt idx="283">
                  <c:v>42382</c:v>
                </c:pt>
                <c:pt idx="284">
                  <c:v>42383</c:v>
                </c:pt>
                <c:pt idx="285">
                  <c:v>42384</c:v>
                </c:pt>
                <c:pt idx="286">
                  <c:v>42388</c:v>
                </c:pt>
                <c:pt idx="287">
                  <c:v>42389</c:v>
                </c:pt>
                <c:pt idx="288">
                  <c:v>42390</c:v>
                </c:pt>
                <c:pt idx="289">
                  <c:v>42391</c:v>
                </c:pt>
                <c:pt idx="290">
                  <c:v>42394</c:v>
                </c:pt>
                <c:pt idx="291">
                  <c:v>42395</c:v>
                </c:pt>
                <c:pt idx="292">
                  <c:v>42396</c:v>
                </c:pt>
                <c:pt idx="293">
                  <c:v>42397</c:v>
                </c:pt>
                <c:pt idx="294">
                  <c:v>42398</c:v>
                </c:pt>
                <c:pt idx="295">
                  <c:v>42401</c:v>
                </c:pt>
                <c:pt idx="296">
                  <c:v>42402</c:v>
                </c:pt>
                <c:pt idx="297">
                  <c:v>42403</c:v>
                </c:pt>
                <c:pt idx="298">
                  <c:v>42404</c:v>
                </c:pt>
                <c:pt idx="299">
                  <c:v>42405</c:v>
                </c:pt>
                <c:pt idx="300">
                  <c:v>42408</c:v>
                </c:pt>
                <c:pt idx="301">
                  <c:v>42409</c:v>
                </c:pt>
                <c:pt idx="302">
                  <c:v>42410</c:v>
                </c:pt>
                <c:pt idx="303">
                  <c:v>42411</c:v>
                </c:pt>
                <c:pt idx="304">
                  <c:v>42412</c:v>
                </c:pt>
                <c:pt idx="305">
                  <c:v>42416</c:v>
                </c:pt>
                <c:pt idx="306">
                  <c:v>42417</c:v>
                </c:pt>
                <c:pt idx="307">
                  <c:v>42418</c:v>
                </c:pt>
                <c:pt idx="308">
                  <c:v>42419</c:v>
                </c:pt>
                <c:pt idx="309">
                  <c:v>42422</c:v>
                </c:pt>
                <c:pt idx="310">
                  <c:v>42423</c:v>
                </c:pt>
                <c:pt idx="311">
                  <c:v>42424</c:v>
                </c:pt>
                <c:pt idx="312">
                  <c:v>42425</c:v>
                </c:pt>
                <c:pt idx="313">
                  <c:v>42426</c:v>
                </c:pt>
                <c:pt idx="314">
                  <c:v>42429</c:v>
                </c:pt>
                <c:pt idx="315">
                  <c:v>42430</c:v>
                </c:pt>
                <c:pt idx="316">
                  <c:v>42431</c:v>
                </c:pt>
                <c:pt idx="317">
                  <c:v>42432</c:v>
                </c:pt>
                <c:pt idx="318">
                  <c:v>42433</c:v>
                </c:pt>
                <c:pt idx="319">
                  <c:v>42436</c:v>
                </c:pt>
                <c:pt idx="320">
                  <c:v>42437</c:v>
                </c:pt>
                <c:pt idx="321">
                  <c:v>42438</c:v>
                </c:pt>
                <c:pt idx="322">
                  <c:v>42439</c:v>
                </c:pt>
                <c:pt idx="323">
                  <c:v>42440</c:v>
                </c:pt>
                <c:pt idx="324">
                  <c:v>42443</c:v>
                </c:pt>
                <c:pt idx="325">
                  <c:v>42444</c:v>
                </c:pt>
                <c:pt idx="326">
                  <c:v>42445</c:v>
                </c:pt>
                <c:pt idx="327">
                  <c:v>42446</c:v>
                </c:pt>
                <c:pt idx="328">
                  <c:v>42447</c:v>
                </c:pt>
                <c:pt idx="329">
                  <c:v>42450</c:v>
                </c:pt>
                <c:pt idx="330">
                  <c:v>42451</c:v>
                </c:pt>
                <c:pt idx="331">
                  <c:v>42452</c:v>
                </c:pt>
                <c:pt idx="332">
                  <c:v>42453</c:v>
                </c:pt>
                <c:pt idx="333">
                  <c:v>42457</c:v>
                </c:pt>
                <c:pt idx="334">
                  <c:v>42458</c:v>
                </c:pt>
                <c:pt idx="335">
                  <c:v>42459</c:v>
                </c:pt>
                <c:pt idx="336">
                  <c:v>42460</c:v>
                </c:pt>
                <c:pt idx="337">
                  <c:v>42461</c:v>
                </c:pt>
                <c:pt idx="338">
                  <c:v>42464</c:v>
                </c:pt>
                <c:pt idx="339">
                  <c:v>42465</c:v>
                </c:pt>
                <c:pt idx="340">
                  <c:v>42466</c:v>
                </c:pt>
                <c:pt idx="341">
                  <c:v>42467</c:v>
                </c:pt>
                <c:pt idx="342">
                  <c:v>42468</c:v>
                </c:pt>
                <c:pt idx="343">
                  <c:v>42471</c:v>
                </c:pt>
                <c:pt idx="344">
                  <c:v>42472</c:v>
                </c:pt>
                <c:pt idx="345">
                  <c:v>42473</c:v>
                </c:pt>
                <c:pt idx="346">
                  <c:v>42474</c:v>
                </c:pt>
                <c:pt idx="347">
                  <c:v>42475</c:v>
                </c:pt>
                <c:pt idx="348">
                  <c:v>42478</c:v>
                </c:pt>
                <c:pt idx="349">
                  <c:v>42479</c:v>
                </c:pt>
                <c:pt idx="350">
                  <c:v>42480</c:v>
                </c:pt>
                <c:pt idx="351">
                  <c:v>42481</c:v>
                </c:pt>
                <c:pt idx="352">
                  <c:v>42482</c:v>
                </c:pt>
                <c:pt idx="353">
                  <c:v>42485</c:v>
                </c:pt>
                <c:pt idx="354">
                  <c:v>42486</c:v>
                </c:pt>
                <c:pt idx="355">
                  <c:v>42487</c:v>
                </c:pt>
                <c:pt idx="356">
                  <c:v>42488</c:v>
                </c:pt>
                <c:pt idx="357">
                  <c:v>42489</c:v>
                </c:pt>
                <c:pt idx="358">
                  <c:v>42492</c:v>
                </c:pt>
                <c:pt idx="359">
                  <c:v>42493</c:v>
                </c:pt>
                <c:pt idx="360">
                  <c:v>42494</c:v>
                </c:pt>
                <c:pt idx="361">
                  <c:v>42495</c:v>
                </c:pt>
                <c:pt idx="362">
                  <c:v>42496</c:v>
                </c:pt>
                <c:pt idx="363">
                  <c:v>42499</c:v>
                </c:pt>
              </c:numCache>
            </c:numRef>
          </c:cat>
          <c:val>
            <c:numRef>
              <c:f>Sheet1!$AZ$7:$AZ$1584</c:f>
              <c:numCache>
                <c:formatCode>General</c:formatCode>
                <c:ptCount val="1578"/>
                <c:pt idx="0">
                  <c:v>60.89387832699628</c:v>
                </c:pt>
                <c:pt idx="1">
                  <c:v>60.89387832699628</c:v>
                </c:pt>
                <c:pt idx="2">
                  <c:v>60.89387832699628</c:v>
                </c:pt>
                <c:pt idx="3">
                  <c:v>60.89387832699628</c:v>
                </c:pt>
                <c:pt idx="4">
                  <c:v>60.89387832699628</c:v>
                </c:pt>
                <c:pt idx="5">
                  <c:v>60.89387832699628</c:v>
                </c:pt>
                <c:pt idx="6">
                  <c:v>60.89387832699628</c:v>
                </c:pt>
                <c:pt idx="7">
                  <c:v>60.89387832699628</c:v>
                </c:pt>
                <c:pt idx="8">
                  <c:v>60.89387832699628</c:v>
                </c:pt>
                <c:pt idx="9">
                  <c:v>60.89387832699628</c:v>
                </c:pt>
                <c:pt idx="10">
                  <c:v>60.89387832699628</c:v>
                </c:pt>
                <c:pt idx="11">
                  <c:v>60.89387832699628</c:v>
                </c:pt>
                <c:pt idx="12">
                  <c:v>60.89387832699628</c:v>
                </c:pt>
                <c:pt idx="13">
                  <c:v>60.89387832699628</c:v>
                </c:pt>
                <c:pt idx="14">
                  <c:v>60.89387832699628</c:v>
                </c:pt>
                <c:pt idx="15">
                  <c:v>60.89387832699628</c:v>
                </c:pt>
                <c:pt idx="16">
                  <c:v>60.89387832699628</c:v>
                </c:pt>
                <c:pt idx="17">
                  <c:v>60.89387832699628</c:v>
                </c:pt>
                <c:pt idx="18">
                  <c:v>60.89387832699628</c:v>
                </c:pt>
                <c:pt idx="19">
                  <c:v>60.89387832699628</c:v>
                </c:pt>
                <c:pt idx="20">
                  <c:v>60.89387832699628</c:v>
                </c:pt>
                <c:pt idx="21">
                  <c:v>60.89387832699628</c:v>
                </c:pt>
                <c:pt idx="22">
                  <c:v>60.89387832699628</c:v>
                </c:pt>
                <c:pt idx="23">
                  <c:v>60.89387832699628</c:v>
                </c:pt>
                <c:pt idx="24">
                  <c:v>60.89387832699628</c:v>
                </c:pt>
                <c:pt idx="25">
                  <c:v>60.89387832699628</c:v>
                </c:pt>
                <c:pt idx="26">
                  <c:v>60.89387832699628</c:v>
                </c:pt>
                <c:pt idx="27">
                  <c:v>60.89387832699628</c:v>
                </c:pt>
                <c:pt idx="28">
                  <c:v>60.89387832699628</c:v>
                </c:pt>
                <c:pt idx="29">
                  <c:v>60.89387832699628</c:v>
                </c:pt>
                <c:pt idx="30">
                  <c:v>60.89387832699628</c:v>
                </c:pt>
                <c:pt idx="31">
                  <c:v>60.89387832699628</c:v>
                </c:pt>
                <c:pt idx="32">
                  <c:v>60.89387832699628</c:v>
                </c:pt>
                <c:pt idx="33">
                  <c:v>60.89387832699628</c:v>
                </c:pt>
                <c:pt idx="34">
                  <c:v>60.89387832699628</c:v>
                </c:pt>
                <c:pt idx="35">
                  <c:v>60.89387832699628</c:v>
                </c:pt>
                <c:pt idx="36">
                  <c:v>60.89387832699628</c:v>
                </c:pt>
                <c:pt idx="37">
                  <c:v>60.89387832699628</c:v>
                </c:pt>
                <c:pt idx="38">
                  <c:v>60.89387832699628</c:v>
                </c:pt>
                <c:pt idx="39">
                  <c:v>60.89387832699628</c:v>
                </c:pt>
                <c:pt idx="40">
                  <c:v>60.89387832699628</c:v>
                </c:pt>
                <c:pt idx="41">
                  <c:v>60.89387832699628</c:v>
                </c:pt>
                <c:pt idx="42">
                  <c:v>60.89387832699628</c:v>
                </c:pt>
                <c:pt idx="43">
                  <c:v>60.89387832699628</c:v>
                </c:pt>
                <c:pt idx="44">
                  <c:v>60.89387832699628</c:v>
                </c:pt>
                <c:pt idx="45">
                  <c:v>60.89387832699628</c:v>
                </c:pt>
                <c:pt idx="46">
                  <c:v>60.89387832699628</c:v>
                </c:pt>
                <c:pt idx="47">
                  <c:v>60.89387832699628</c:v>
                </c:pt>
                <c:pt idx="48">
                  <c:v>60.89387832699628</c:v>
                </c:pt>
                <c:pt idx="49">
                  <c:v>60.89387832699628</c:v>
                </c:pt>
                <c:pt idx="50">
                  <c:v>60.89387832699628</c:v>
                </c:pt>
                <c:pt idx="51">
                  <c:v>60.89387832699628</c:v>
                </c:pt>
                <c:pt idx="52">
                  <c:v>60.89387832699628</c:v>
                </c:pt>
                <c:pt idx="53">
                  <c:v>60.89387832699628</c:v>
                </c:pt>
                <c:pt idx="54">
                  <c:v>60.89387832699628</c:v>
                </c:pt>
                <c:pt idx="55">
                  <c:v>60.89387832699628</c:v>
                </c:pt>
                <c:pt idx="56">
                  <c:v>60.89387832699628</c:v>
                </c:pt>
                <c:pt idx="57">
                  <c:v>60.89387832699628</c:v>
                </c:pt>
                <c:pt idx="58">
                  <c:v>60.89387832699628</c:v>
                </c:pt>
                <c:pt idx="59">
                  <c:v>60.89387832699628</c:v>
                </c:pt>
                <c:pt idx="60">
                  <c:v>60.89387832699628</c:v>
                </c:pt>
                <c:pt idx="61">
                  <c:v>60.89387832699628</c:v>
                </c:pt>
                <c:pt idx="62">
                  <c:v>60.89387832699628</c:v>
                </c:pt>
                <c:pt idx="63">
                  <c:v>60.89387832699628</c:v>
                </c:pt>
                <c:pt idx="64">
                  <c:v>60.89387832699628</c:v>
                </c:pt>
                <c:pt idx="65">
                  <c:v>60.89387832699628</c:v>
                </c:pt>
                <c:pt idx="66">
                  <c:v>60.89387832699628</c:v>
                </c:pt>
                <c:pt idx="67">
                  <c:v>60.89387832699628</c:v>
                </c:pt>
                <c:pt idx="68">
                  <c:v>60.89387832699628</c:v>
                </c:pt>
                <c:pt idx="69">
                  <c:v>60.89387832699628</c:v>
                </c:pt>
                <c:pt idx="70">
                  <c:v>60.89387832699628</c:v>
                </c:pt>
                <c:pt idx="71">
                  <c:v>60.89387832699628</c:v>
                </c:pt>
                <c:pt idx="72">
                  <c:v>60.89387832699628</c:v>
                </c:pt>
                <c:pt idx="73">
                  <c:v>60.89387832699628</c:v>
                </c:pt>
                <c:pt idx="74">
                  <c:v>60.89387832699628</c:v>
                </c:pt>
                <c:pt idx="75">
                  <c:v>60.89387832699628</c:v>
                </c:pt>
                <c:pt idx="76">
                  <c:v>60.89387832699628</c:v>
                </c:pt>
                <c:pt idx="77">
                  <c:v>60.89387832699628</c:v>
                </c:pt>
                <c:pt idx="78">
                  <c:v>60.89387832699628</c:v>
                </c:pt>
                <c:pt idx="79">
                  <c:v>60.89387832699628</c:v>
                </c:pt>
                <c:pt idx="80">
                  <c:v>60.89387832699628</c:v>
                </c:pt>
                <c:pt idx="81">
                  <c:v>60.89387832699628</c:v>
                </c:pt>
                <c:pt idx="82">
                  <c:v>60.89387832699628</c:v>
                </c:pt>
                <c:pt idx="83">
                  <c:v>60.89387832699628</c:v>
                </c:pt>
                <c:pt idx="84">
                  <c:v>60.89387832699628</c:v>
                </c:pt>
                <c:pt idx="85">
                  <c:v>60.89387832699628</c:v>
                </c:pt>
                <c:pt idx="86">
                  <c:v>60.89387832699628</c:v>
                </c:pt>
                <c:pt idx="87">
                  <c:v>60.89387832699628</c:v>
                </c:pt>
                <c:pt idx="88">
                  <c:v>60.89387832699628</c:v>
                </c:pt>
                <c:pt idx="89">
                  <c:v>60.89387832699628</c:v>
                </c:pt>
                <c:pt idx="90">
                  <c:v>60.89387832699628</c:v>
                </c:pt>
                <c:pt idx="91">
                  <c:v>60.89387832699628</c:v>
                </c:pt>
                <c:pt idx="92">
                  <c:v>60.89387832699628</c:v>
                </c:pt>
                <c:pt idx="93">
                  <c:v>60.89387832699628</c:v>
                </c:pt>
                <c:pt idx="94">
                  <c:v>60.89387832699628</c:v>
                </c:pt>
                <c:pt idx="95">
                  <c:v>60.89387832699628</c:v>
                </c:pt>
                <c:pt idx="96">
                  <c:v>60.89387832699628</c:v>
                </c:pt>
                <c:pt idx="97">
                  <c:v>60.89387832699628</c:v>
                </c:pt>
                <c:pt idx="98">
                  <c:v>60.89387832699628</c:v>
                </c:pt>
                <c:pt idx="99">
                  <c:v>60.89387832699628</c:v>
                </c:pt>
                <c:pt idx="100">
                  <c:v>60.89387832699628</c:v>
                </c:pt>
                <c:pt idx="101">
                  <c:v>60.89387832699628</c:v>
                </c:pt>
                <c:pt idx="102">
                  <c:v>60.89387832699628</c:v>
                </c:pt>
                <c:pt idx="103">
                  <c:v>60.89387832699628</c:v>
                </c:pt>
                <c:pt idx="104">
                  <c:v>60.89387832699628</c:v>
                </c:pt>
                <c:pt idx="105">
                  <c:v>60.89387832699628</c:v>
                </c:pt>
                <c:pt idx="106">
                  <c:v>60.89387832699628</c:v>
                </c:pt>
                <c:pt idx="107">
                  <c:v>60.89387832699628</c:v>
                </c:pt>
                <c:pt idx="108">
                  <c:v>60.89387832699628</c:v>
                </c:pt>
                <c:pt idx="109">
                  <c:v>60.89387832699628</c:v>
                </c:pt>
                <c:pt idx="110">
                  <c:v>60.89387832699628</c:v>
                </c:pt>
                <c:pt idx="111">
                  <c:v>60.89387832699628</c:v>
                </c:pt>
                <c:pt idx="112">
                  <c:v>60.89387832699628</c:v>
                </c:pt>
                <c:pt idx="113">
                  <c:v>60.89387832699628</c:v>
                </c:pt>
                <c:pt idx="114">
                  <c:v>60.89387832699628</c:v>
                </c:pt>
                <c:pt idx="115">
                  <c:v>60.89387832699628</c:v>
                </c:pt>
                <c:pt idx="116">
                  <c:v>60.89387832699628</c:v>
                </c:pt>
                <c:pt idx="117">
                  <c:v>60.89387832699628</c:v>
                </c:pt>
                <c:pt idx="118">
                  <c:v>60.89387832699628</c:v>
                </c:pt>
                <c:pt idx="119">
                  <c:v>60.89387832699628</c:v>
                </c:pt>
                <c:pt idx="120">
                  <c:v>60.89387832699628</c:v>
                </c:pt>
                <c:pt idx="121">
                  <c:v>60.89387832699628</c:v>
                </c:pt>
                <c:pt idx="122">
                  <c:v>60.89387832699628</c:v>
                </c:pt>
                <c:pt idx="123">
                  <c:v>60.89387832699628</c:v>
                </c:pt>
                <c:pt idx="124">
                  <c:v>60.89387832699628</c:v>
                </c:pt>
                <c:pt idx="125">
                  <c:v>60.89387832699628</c:v>
                </c:pt>
                <c:pt idx="126">
                  <c:v>60.89387832699628</c:v>
                </c:pt>
                <c:pt idx="127">
                  <c:v>60.89387832699628</c:v>
                </c:pt>
                <c:pt idx="128">
                  <c:v>60.89387832699628</c:v>
                </c:pt>
                <c:pt idx="129">
                  <c:v>60.89387832699628</c:v>
                </c:pt>
                <c:pt idx="130">
                  <c:v>60.89387832699628</c:v>
                </c:pt>
                <c:pt idx="131">
                  <c:v>60.89387832699628</c:v>
                </c:pt>
                <c:pt idx="132">
                  <c:v>60.89387832699628</c:v>
                </c:pt>
                <c:pt idx="133">
                  <c:v>60.89387832699628</c:v>
                </c:pt>
                <c:pt idx="134">
                  <c:v>60.89387832699628</c:v>
                </c:pt>
                <c:pt idx="135">
                  <c:v>60.89387832699628</c:v>
                </c:pt>
                <c:pt idx="136">
                  <c:v>60.89387832699628</c:v>
                </c:pt>
                <c:pt idx="137">
                  <c:v>60.89387832699628</c:v>
                </c:pt>
                <c:pt idx="138">
                  <c:v>60.89387832699628</c:v>
                </c:pt>
                <c:pt idx="139">
                  <c:v>60.89387832699628</c:v>
                </c:pt>
                <c:pt idx="140">
                  <c:v>60.89387832699628</c:v>
                </c:pt>
                <c:pt idx="141">
                  <c:v>60.89387832699628</c:v>
                </c:pt>
                <c:pt idx="142">
                  <c:v>60.89387832699628</c:v>
                </c:pt>
                <c:pt idx="143">
                  <c:v>60.89387832699628</c:v>
                </c:pt>
                <c:pt idx="144">
                  <c:v>60.89387832699628</c:v>
                </c:pt>
                <c:pt idx="145">
                  <c:v>60.89387832699628</c:v>
                </c:pt>
                <c:pt idx="146">
                  <c:v>60.89387832699628</c:v>
                </c:pt>
                <c:pt idx="147">
                  <c:v>60.89387832699628</c:v>
                </c:pt>
                <c:pt idx="148">
                  <c:v>60.89387832699628</c:v>
                </c:pt>
                <c:pt idx="149">
                  <c:v>60.89387832699628</c:v>
                </c:pt>
                <c:pt idx="150">
                  <c:v>60.89387832699628</c:v>
                </c:pt>
                <c:pt idx="151">
                  <c:v>60.89387832699628</c:v>
                </c:pt>
                <c:pt idx="152">
                  <c:v>60.89387832699628</c:v>
                </c:pt>
                <c:pt idx="153">
                  <c:v>60.89387832699628</c:v>
                </c:pt>
                <c:pt idx="154">
                  <c:v>60.89387832699628</c:v>
                </c:pt>
                <c:pt idx="155">
                  <c:v>60.89387832699628</c:v>
                </c:pt>
                <c:pt idx="156">
                  <c:v>60.89387832699628</c:v>
                </c:pt>
                <c:pt idx="157">
                  <c:v>60.89387832699628</c:v>
                </c:pt>
                <c:pt idx="158">
                  <c:v>60.89387832699628</c:v>
                </c:pt>
                <c:pt idx="159">
                  <c:v>60.89387832699628</c:v>
                </c:pt>
                <c:pt idx="160">
                  <c:v>60.89387832699628</c:v>
                </c:pt>
                <c:pt idx="161">
                  <c:v>60.89387832699628</c:v>
                </c:pt>
                <c:pt idx="162">
                  <c:v>60.89387832699628</c:v>
                </c:pt>
                <c:pt idx="163">
                  <c:v>60.89387832699628</c:v>
                </c:pt>
                <c:pt idx="164">
                  <c:v>60.89387832699628</c:v>
                </c:pt>
                <c:pt idx="165">
                  <c:v>60.89387832699628</c:v>
                </c:pt>
                <c:pt idx="166">
                  <c:v>60.89387832699628</c:v>
                </c:pt>
                <c:pt idx="167">
                  <c:v>60.89387832699628</c:v>
                </c:pt>
                <c:pt idx="168">
                  <c:v>60.89387832699628</c:v>
                </c:pt>
                <c:pt idx="169">
                  <c:v>60.89387832699628</c:v>
                </c:pt>
                <c:pt idx="170">
                  <c:v>60.89387832699628</c:v>
                </c:pt>
                <c:pt idx="171">
                  <c:v>60.89387832699628</c:v>
                </c:pt>
                <c:pt idx="172">
                  <c:v>60.89387832699628</c:v>
                </c:pt>
                <c:pt idx="173">
                  <c:v>60.89387832699628</c:v>
                </c:pt>
                <c:pt idx="174">
                  <c:v>60.89387832699628</c:v>
                </c:pt>
                <c:pt idx="175">
                  <c:v>60.89387832699628</c:v>
                </c:pt>
                <c:pt idx="176">
                  <c:v>60.89387832699628</c:v>
                </c:pt>
                <c:pt idx="177">
                  <c:v>60.89387832699628</c:v>
                </c:pt>
                <c:pt idx="178">
                  <c:v>60.89387832699628</c:v>
                </c:pt>
                <c:pt idx="179">
                  <c:v>60.89387832699628</c:v>
                </c:pt>
                <c:pt idx="180">
                  <c:v>60.89387832699628</c:v>
                </c:pt>
                <c:pt idx="181">
                  <c:v>60.89387832699628</c:v>
                </c:pt>
                <c:pt idx="182">
                  <c:v>60.89387832699628</c:v>
                </c:pt>
                <c:pt idx="183">
                  <c:v>60.89387832699628</c:v>
                </c:pt>
                <c:pt idx="184">
                  <c:v>60.89387832699628</c:v>
                </c:pt>
                <c:pt idx="185">
                  <c:v>60.89387832699628</c:v>
                </c:pt>
                <c:pt idx="186">
                  <c:v>60.89387832699628</c:v>
                </c:pt>
                <c:pt idx="187">
                  <c:v>60.89387832699628</c:v>
                </c:pt>
                <c:pt idx="188">
                  <c:v>60.89387832699628</c:v>
                </c:pt>
                <c:pt idx="189">
                  <c:v>60.89387832699628</c:v>
                </c:pt>
                <c:pt idx="190">
                  <c:v>60.89387832699628</c:v>
                </c:pt>
                <c:pt idx="191">
                  <c:v>60.89387832699628</c:v>
                </c:pt>
                <c:pt idx="192">
                  <c:v>60.89387832699628</c:v>
                </c:pt>
                <c:pt idx="193">
                  <c:v>60.89387832699628</c:v>
                </c:pt>
                <c:pt idx="194">
                  <c:v>60.89387832699628</c:v>
                </c:pt>
                <c:pt idx="195">
                  <c:v>60.89387832699628</c:v>
                </c:pt>
                <c:pt idx="196">
                  <c:v>60.89387832699628</c:v>
                </c:pt>
                <c:pt idx="197">
                  <c:v>60.89387832699628</c:v>
                </c:pt>
                <c:pt idx="198">
                  <c:v>60.89387832699628</c:v>
                </c:pt>
                <c:pt idx="199">
                  <c:v>60.89387832699628</c:v>
                </c:pt>
                <c:pt idx="200">
                  <c:v>60.89387832699628</c:v>
                </c:pt>
                <c:pt idx="201">
                  <c:v>60.89387832699628</c:v>
                </c:pt>
                <c:pt idx="202">
                  <c:v>60.89387832699628</c:v>
                </c:pt>
                <c:pt idx="203">
                  <c:v>60.89387832699628</c:v>
                </c:pt>
                <c:pt idx="204">
                  <c:v>60.89387832699628</c:v>
                </c:pt>
                <c:pt idx="205">
                  <c:v>60.89387832699628</c:v>
                </c:pt>
                <c:pt idx="206">
                  <c:v>60.89387832699628</c:v>
                </c:pt>
                <c:pt idx="207">
                  <c:v>60.89387832699628</c:v>
                </c:pt>
                <c:pt idx="208">
                  <c:v>60.89387832699628</c:v>
                </c:pt>
                <c:pt idx="209">
                  <c:v>60.89387832699628</c:v>
                </c:pt>
                <c:pt idx="210">
                  <c:v>60.89387832699628</c:v>
                </c:pt>
                <c:pt idx="211">
                  <c:v>60.89387832699628</c:v>
                </c:pt>
                <c:pt idx="212">
                  <c:v>60.89387832699628</c:v>
                </c:pt>
                <c:pt idx="213">
                  <c:v>60.89387832699628</c:v>
                </c:pt>
                <c:pt idx="214">
                  <c:v>60.89387832699628</c:v>
                </c:pt>
                <c:pt idx="215">
                  <c:v>60.89387832699628</c:v>
                </c:pt>
                <c:pt idx="216">
                  <c:v>60.89387832699628</c:v>
                </c:pt>
                <c:pt idx="217">
                  <c:v>60.89387832699628</c:v>
                </c:pt>
                <c:pt idx="218">
                  <c:v>60.89387832699628</c:v>
                </c:pt>
                <c:pt idx="219">
                  <c:v>60.89387832699628</c:v>
                </c:pt>
                <c:pt idx="220">
                  <c:v>60.89387832699628</c:v>
                </c:pt>
                <c:pt idx="221">
                  <c:v>60.89387832699628</c:v>
                </c:pt>
                <c:pt idx="222">
                  <c:v>60.89387832699628</c:v>
                </c:pt>
                <c:pt idx="223">
                  <c:v>60.89387832699628</c:v>
                </c:pt>
                <c:pt idx="224">
                  <c:v>60.89387832699628</c:v>
                </c:pt>
                <c:pt idx="225">
                  <c:v>60.89387832699628</c:v>
                </c:pt>
                <c:pt idx="226">
                  <c:v>60.89387832699628</c:v>
                </c:pt>
                <c:pt idx="227">
                  <c:v>60.89387832699628</c:v>
                </c:pt>
                <c:pt idx="228">
                  <c:v>60.89387832699628</c:v>
                </c:pt>
                <c:pt idx="229">
                  <c:v>60.89387832699628</c:v>
                </c:pt>
                <c:pt idx="230">
                  <c:v>60.89387832699628</c:v>
                </c:pt>
                <c:pt idx="231">
                  <c:v>60.89387832699628</c:v>
                </c:pt>
                <c:pt idx="232">
                  <c:v>60.89387832699628</c:v>
                </c:pt>
                <c:pt idx="233">
                  <c:v>60.89387832699628</c:v>
                </c:pt>
                <c:pt idx="234">
                  <c:v>60.89387832699628</c:v>
                </c:pt>
                <c:pt idx="235">
                  <c:v>60.89387832699628</c:v>
                </c:pt>
                <c:pt idx="236">
                  <c:v>60.89387832699628</c:v>
                </c:pt>
                <c:pt idx="237">
                  <c:v>60.89387832699628</c:v>
                </c:pt>
                <c:pt idx="238">
                  <c:v>60.89387832699628</c:v>
                </c:pt>
                <c:pt idx="239">
                  <c:v>60.89387832699628</c:v>
                </c:pt>
                <c:pt idx="240">
                  <c:v>60.89387832699628</c:v>
                </c:pt>
                <c:pt idx="241">
                  <c:v>60.89387832699628</c:v>
                </c:pt>
                <c:pt idx="242">
                  <c:v>60.89387832699628</c:v>
                </c:pt>
                <c:pt idx="243">
                  <c:v>60.89387832699628</c:v>
                </c:pt>
                <c:pt idx="244">
                  <c:v>60.89387832699628</c:v>
                </c:pt>
                <c:pt idx="245">
                  <c:v>60.89387832699628</c:v>
                </c:pt>
                <c:pt idx="246">
                  <c:v>60.89387832699628</c:v>
                </c:pt>
                <c:pt idx="247">
                  <c:v>60.89387832699628</c:v>
                </c:pt>
                <c:pt idx="248">
                  <c:v>60.89387832699628</c:v>
                </c:pt>
                <c:pt idx="249">
                  <c:v>60.89387832699628</c:v>
                </c:pt>
                <c:pt idx="250">
                  <c:v>60.89387832699628</c:v>
                </c:pt>
                <c:pt idx="251">
                  <c:v>60.89387832699628</c:v>
                </c:pt>
                <c:pt idx="252">
                  <c:v>60.89387832699628</c:v>
                </c:pt>
                <c:pt idx="253">
                  <c:v>60.89387832699628</c:v>
                </c:pt>
                <c:pt idx="254">
                  <c:v>60.89387832699628</c:v>
                </c:pt>
                <c:pt idx="255">
                  <c:v>60.89387832699628</c:v>
                </c:pt>
                <c:pt idx="256">
                  <c:v>60.89387832699628</c:v>
                </c:pt>
                <c:pt idx="257">
                  <c:v>60.89387832699628</c:v>
                </c:pt>
                <c:pt idx="258">
                  <c:v>60.89387832699628</c:v>
                </c:pt>
                <c:pt idx="259">
                  <c:v>60.89387832699628</c:v>
                </c:pt>
                <c:pt idx="260">
                  <c:v>60.89387832699628</c:v>
                </c:pt>
                <c:pt idx="261">
                  <c:v>60.89387832699628</c:v>
                </c:pt>
                <c:pt idx="262">
                  <c:v>60.89387832699628</c:v>
                </c:pt>
                <c:pt idx="263">
                  <c:v>60.89387832699628</c:v>
                </c:pt>
                <c:pt idx="264">
                  <c:v>60.89387832699628</c:v>
                </c:pt>
                <c:pt idx="265">
                  <c:v>60.89387832699628</c:v>
                </c:pt>
                <c:pt idx="266">
                  <c:v>60.89387832699628</c:v>
                </c:pt>
                <c:pt idx="267">
                  <c:v>60.89387832699628</c:v>
                </c:pt>
                <c:pt idx="268">
                  <c:v>60.89387832699628</c:v>
                </c:pt>
                <c:pt idx="269">
                  <c:v>60.89387832699628</c:v>
                </c:pt>
                <c:pt idx="270">
                  <c:v>60.89387832699628</c:v>
                </c:pt>
                <c:pt idx="271">
                  <c:v>60.89387832699628</c:v>
                </c:pt>
                <c:pt idx="272">
                  <c:v>60.89387832699628</c:v>
                </c:pt>
                <c:pt idx="273">
                  <c:v>60.89387832699628</c:v>
                </c:pt>
                <c:pt idx="274">
                  <c:v>60.89387832699628</c:v>
                </c:pt>
                <c:pt idx="275">
                  <c:v>60.89387832699628</c:v>
                </c:pt>
                <c:pt idx="276">
                  <c:v>60.89387832699628</c:v>
                </c:pt>
                <c:pt idx="277">
                  <c:v>60.89387832699628</c:v>
                </c:pt>
                <c:pt idx="278">
                  <c:v>60.89387832699628</c:v>
                </c:pt>
                <c:pt idx="279">
                  <c:v>60.89387832699628</c:v>
                </c:pt>
                <c:pt idx="280">
                  <c:v>60.89387832699628</c:v>
                </c:pt>
                <c:pt idx="281">
                  <c:v>60.89387832699628</c:v>
                </c:pt>
                <c:pt idx="282">
                  <c:v>60.89387832699628</c:v>
                </c:pt>
                <c:pt idx="283">
                  <c:v>60.89387832699628</c:v>
                </c:pt>
                <c:pt idx="284">
                  <c:v>60.89387832699628</c:v>
                </c:pt>
                <c:pt idx="285">
                  <c:v>60.89387832699628</c:v>
                </c:pt>
                <c:pt idx="286">
                  <c:v>60.89387832699628</c:v>
                </c:pt>
                <c:pt idx="287">
                  <c:v>60.89387832699628</c:v>
                </c:pt>
                <c:pt idx="288">
                  <c:v>60.89387832699628</c:v>
                </c:pt>
                <c:pt idx="289">
                  <c:v>60.89387832699628</c:v>
                </c:pt>
                <c:pt idx="290">
                  <c:v>60.89387832699628</c:v>
                </c:pt>
                <c:pt idx="291">
                  <c:v>60.89387832699628</c:v>
                </c:pt>
                <c:pt idx="292">
                  <c:v>60.89387832699628</c:v>
                </c:pt>
                <c:pt idx="293">
                  <c:v>60.89387832699628</c:v>
                </c:pt>
                <c:pt idx="294">
                  <c:v>60.89387832699628</c:v>
                </c:pt>
                <c:pt idx="295">
                  <c:v>60.89387832699628</c:v>
                </c:pt>
                <c:pt idx="296">
                  <c:v>60.89387832699628</c:v>
                </c:pt>
                <c:pt idx="297">
                  <c:v>60.89387832699628</c:v>
                </c:pt>
                <c:pt idx="298">
                  <c:v>60.89387832699628</c:v>
                </c:pt>
                <c:pt idx="299">
                  <c:v>60.89387832699628</c:v>
                </c:pt>
                <c:pt idx="300">
                  <c:v>60.89387832699628</c:v>
                </c:pt>
                <c:pt idx="301">
                  <c:v>60.89387832699628</c:v>
                </c:pt>
                <c:pt idx="302">
                  <c:v>60.89387832699628</c:v>
                </c:pt>
                <c:pt idx="303">
                  <c:v>60.89387832699628</c:v>
                </c:pt>
                <c:pt idx="304">
                  <c:v>60.89387832699628</c:v>
                </c:pt>
                <c:pt idx="305">
                  <c:v>60.89387832699628</c:v>
                </c:pt>
                <c:pt idx="306">
                  <c:v>60.89387832699628</c:v>
                </c:pt>
                <c:pt idx="307">
                  <c:v>60.89387832699628</c:v>
                </c:pt>
                <c:pt idx="308">
                  <c:v>60.89387832699628</c:v>
                </c:pt>
                <c:pt idx="309">
                  <c:v>60.89387832699628</c:v>
                </c:pt>
                <c:pt idx="310">
                  <c:v>60.89387832699628</c:v>
                </c:pt>
                <c:pt idx="311">
                  <c:v>60.89387832699628</c:v>
                </c:pt>
                <c:pt idx="312">
                  <c:v>60.89387832699628</c:v>
                </c:pt>
                <c:pt idx="313">
                  <c:v>60.89387832699628</c:v>
                </c:pt>
                <c:pt idx="314">
                  <c:v>60.89387832699628</c:v>
                </c:pt>
                <c:pt idx="315">
                  <c:v>60.89387832699628</c:v>
                </c:pt>
                <c:pt idx="316">
                  <c:v>60.89387832699628</c:v>
                </c:pt>
                <c:pt idx="317">
                  <c:v>60.89387832699628</c:v>
                </c:pt>
                <c:pt idx="318">
                  <c:v>60.89387832699628</c:v>
                </c:pt>
                <c:pt idx="319">
                  <c:v>60.89387832699628</c:v>
                </c:pt>
                <c:pt idx="320">
                  <c:v>60.89387832699628</c:v>
                </c:pt>
                <c:pt idx="321">
                  <c:v>60.89387832699628</c:v>
                </c:pt>
                <c:pt idx="322">
                  <c:v>60.89387832699628</c:v>
                </c:pt>
                <c:pt idx="323">
                  <c:v>60.89387832699628</c:v>
                </c:pt>
                <c:pt idx="324">
                  <c:v>60.89387832699628</c:v>
                </c:pt>
                <c:pt idx="325">
                  <c:v>60.89387832699628</c:v>
                </c:pt>
                <c:pt idx="326">
                  <c:v>60.89387832699628</c:v>
                </c:pt>
                <c:pt idx="327">
                  <c:v>60.89387832699628</c:v>
                </c:pt>
                <c:pt idx="328">
                  <c:v>60.89387832699628</c:v>
                </c:pt>
                <c:pt idx="329">
                  <c:v>60.89387832699628</c:v>
                </c:pt>
                <c:pt idx="330">
                  <c:v>60.89387832699628</c:v>
                </c:pt>
                <c:pt idx="331">
                  <c:v>60.89387832699628</c:v>
                </c:pt>
                <c:pt idx="332">
                  <c:v>60.89387832699628</c:v>
                </c:pt>
                <c:pt idx="333">
                  <c:v>60.89387832699628</c:v>
                </c:pt>
                <c:pt idx="334">
                  <c:v>60.89387832699628</c:v>
                </c:pt>
                <c:pt idx="335">
                  <c:v>60.89387832699628</c:v>
                </c:pt>
                <c:pt idx="336">
                  <c:v>60.89387832699628</c:v>
                </c:pt>
                <c:pt idx="337">
                  <c:v>60.89387832699628</c:v>
                </c:pt>
                <c:pt idx="338">
                  <c:v>60.89387832699628</c:v>
                </c:pt>
                <c:pt idx="339">
                  <c:v>60.89387832699628</c:v>
                </c:pt>
                <c:pt idx="340">
                  <c:v>60.89387832699628</c:v>
                </c:pt>
                <c:pt idx="341">
                  <c:v>60.89387832699628</c:v>
                </c:pt>
                <c:pt idx="342">
                  <c:v>60.89387832699628</c:v>
                </c:pt>
                <c:pt idx="343">
                  <c:v>60.89387832699628</c:v>
                </c:pt>
                <c:pt idx="344">
                  <c:v>60.89387832699628</c:v>
                </c:pt>
                <c:pt idx="345">
                  <c:v>60.89387832699628</c:v>
                </c:pt>
                <c:pt idx="346">
                  <c:v>60.89387832699628</c:v>
                </c:pt>
                <c:pt idx="347">
                  <c:v>60.89387832699628</c:v>
                </c:pt>
                <c:pt idx="348">
                  <c:v>60.89387832699628</c:v>
                </c:pt>
                <c:pt idx="349">
                  <c:v>60.89387832699628</c:v>
                </c:pt>
                <c:pt idx="350">
                  <c:v>60.89387832699628</c:v>
                </c:pt>
                <c:pt idx="351">
                  <c:v>60.89387832699628</c:v>
                </c:pt>
                <c:pt idx="352">
                  <c:v>60.89387832699628</c:v>
                </c:pt>
                <c:pt idx="353">
                  <c:v>60.89387832699628</c:v>
                </c:pt>
                <c:pt idx="354">
                  <c:v>60.89387832699628</c:v>
                </c:pt>
                <c:pt idx="355">
                  <c:v>60.89387832699628</c:v>
                </c:pt>
                <c:pt idx="356">
                  <c:v>60.89387832699628</c:v>
                </c:pt>
                <c:pt idx="357">
                  <c:v>60.89387832699628</c:v>
                </c:pt>
                <c:pt idx="358">
                  <c:v>60.89387832699628</c:v>
                </c:pt>
                <c:pt idx="359">
                  <c:v>60.89387832699628</c:v>
                </c:pt>
                <c:pt idx="360">
                  <c:v>60.89387832699628</c:v>
                </c:pt>
                <c:pt idx="361">
                  <c:v>60.89387832699628</c:v>
                </c:pt>
                <c:pt idx="362">
                  <c:v>60.89387832699628</c:v>
                </c:pt>
                <c:pt idx="363">
                  <c:v>60.89387832699628</c:v>
                </c:pt>
                <c:pt idx="364">
                  <c:v>60.89387832699628</c:v>
                </c:pt>
                <c:pt idx="365">
                  <c:v>60.89387832699628</c:v>
                </c:pt>
                <c:pt idx="366">
                  <c:v>60.89387832699628</c:v>
                </c:pt>
                <c:pt idx="367">
                  <c:v>60.89387832699628</c:v>
                </c:pt>
                <c:pt idx="368">
                  <c:v>60.89387832699628</c:v>
                </c:pt>
                <c:pt idx="369">
                  <c:v>60.89387832699628</c:v>
                </c:pt>
                <c:pt idx="370">
                  <c:v>60.89387832699628</c:v>
                </c:pt>
                <c:pt idx="371">
                  <c:v>60.89387832699628</c:v>
                </c:pt>
                <c:pt idx="372">
                  <c:v>60.89387832699628</c:v>
                </c:pt>
                <c:pt idx="373">
                  <c:v>60.89387832699628</c:v>
                </c:pt>
                <c:pt idx="374">
                  <c:v>60.89387832699628</c:v>
                </c:pt>
                <c:pt idx="375">
                  <c:v>60.89387832699628</c:v>
                </c:pt>
                <c:pt idx="376">
                  <c:v>60.89387832699628</c:v>
                </c:pt>
                <c:pt idx="377">
                  <c:v>60.89387832699628</c:v>
                </c:pt>
                <c:pt idx="378">
                  <c:v>60.89387832699628</c:v>
                </c:pt>
                <c:pt idx="379">
                  <c:v>60.89387832699628</c:v>
                </c:pt>
                <c:pt idx="380">
                  <c:v>60.89387832699628</c:v>
                </c:pt>
                <c:pt idx="381">
                  <c:v>60.89387832699628</c:v>
                </c:pt>
                <c:pt idx="382">
                  <c:v>60.89387832699628</c:v>
                </c:pt>
                <c:pt idx="383">
                  <c:v>60.89387832699628</c:v>
                </c:pt>
                <c:pt idx="384">
                  <c:v>60.89387832699628</c:v>
                </c:pt>
                <c:pt idx="385">
                  <c:v>60.89387832699628</c:v>
                </c:pt>
                <c:pt idx="386">
                  <c:v>60.89387832699628</c:v>
                </c:pt>
                <c:pt idx="387">
                  <c:v>60.89387832699628</c:v>
                </c:pt>
                <c:pt idx="388">
                  <c:v>60.89387832699628</c:v>
                </c:pt>
                <c:pt idx="389">
                  <c:v>60.89387832699628</c:v>
                </c:pt>
                <c:pt idx="390">
                  <c:v>60.89387832699628</c:v>
                </c:pt>
                <c:pt idx="391">
                  <c:v>60.89387832699628</c:v>
                </c:pt>
                <c:pt idx="392">
                  <c:v>60.89387832699628</c:v>
                </c:pt>
                <c:pt idx="393">
                  <c:v>60.89387832699628</c:v>
                </c:pt>
                <c:pt idx="394">
                  <c:v>60.89387832699628</c:v>
                </c:pt>
                <c:pt idx="395">
                  <c:v>60.89387832699628</c:v>
                </c:pt>
                <c:pt idx="396">
                  <c:v>60.89387832699628</c:v>
                </c:pt>
                <c:pt idx="397">
                  <c:v>60.89387832699628</c:v>
                </c:pt>
                <c:pt idx="398">
                  <c:v>60.89387832699628</c:v>
                </c:pt>
                <c:pt idx="399">
                  <c:v>60.89387832699628</c:v>
                </c:pt>
                <c:pt idx="400">
                  <c:v>60.89387832699628</c:v>
                </c:pt>
                <c:pt idx="401">
                  <c:v>60.89387832699628</c:v>
                </c:pt>
                <c:pt idx="402">
                  <c:v>60.89387832699628</c:v>
                </c:pt>
                <c:pt idx="403">
                  <c:v>60.89387832699628</c:v>
                </c:pt>
                <c:pt idx="404">
                  <c:v>60.89387832699628</c:v>
                </c:pt>
                <c:pt idx="405">
                  <c:v>60.89387832699628</c:v>
                </c:pt>
                <c:pt idx="406">
                  <c:v>60.89387832699628</c:v>
                </c:pt>
                <c:pt idx="407">
                  <c:v>60.89387832699628</c:v>
                </c:pt>
                <c:pt idx="408">
                  <c:v>60.89387832699628</c:v>
                </c:pt>
                <c:pt idx="409">
                  <c:v>60.89387832699628</c:v>
                </c:pt>
                <c:pt idx="410">
                  <c:v>60.89387832699628</c:v>
                </c:pt>
                <c:pt idx="411">
                  <c:v>60.89387832699628</c:v>
                </c:pt>
                <c:pt idx="412">
                  <c:v>60.89387832699628</c:v>
                </c:pt>
                <c:pt idx="413">
                  <c:v>60.89387832699628</c:v>
                </c:pt>
                <c:pt idx="414">
                  <c:v>60.89387832699628</c:v>
                </c:pt>
                <c:pt idx="415">
                  <c:v>60.89387832699628</c:v>
                </c:pt>
                <c:pt idx="416">
                  <c:v>60.89387832699628</c:v>
                </c:pt>
                <c:pt idx="417">
                  <c:v>60.89387832699628</c:v>
                </c:pt>
                <c:pt idx="418">
                  <c:v>60.89387832699628</c:v>
                </c:pt>
                <c:pt idx="419">
                  <c:v>60.89387832699628</c:v>
                </c:pt>
                <c:pt idx="420">
                  <c:v>60.89387832699628</c:v>
                </c:pt>
                <c:pt idx="421">
                  <c:v>60.89387832699628</c:v>
                </c:pt>
                <c:pt idx="422">
                  <c:v>60.89387832699628</c:v>
                </c:pt>
                <c:pt idx="423">
                  <c:v>60.89387832699628</c:v>
                </c:pt>
                <c:pt idx="424">
                  <c:v>60.89387832699628</c:v>
                </c:pt>
                <c:pt idx="425">
                  <c:v>60.89387832699628</c:v>
                </c:pt>
                <c:pt idx="426">
                  <c:v>60.89387832699628</c:v>
                </c:pt>
                <c:pt idx="427">
                  <c:v>60.89387832699628</c:v>
                </c:pt>
                <c:pt idx="428">
                  <c:v>60.89387832699628</c:v>
                </c:pt>
                <c:pt idx="429">
                  <c:v>60.89387832699628</c:v>
                </c:pt>
                <c:pt idx="430">
                  <c:v>60.89387832699628</c:v>
                </c:pt>
                <c:pt idx="431">
                  <c:v>60.89387832699628</c:v>
                </c:pt>
                <c:pt idx="432">
                  <c:v>60.89387832699628</c:v>
                </c:pt>
                <c:pt idx="433">
                  <c:v>60.89387832699628</c:v>
                </c:pt>
                <c:pt idx="434">
                  <c:v>60.89387832699628</c:v>
                </c:pt>
                <c:pt idx="435">
                  <c:v>60.89387832699628</c:v>
                </c:pt>
                <c:pt idx="436">
                  <c:v>60.89387832699628</c:v>
                </c:pt>
                <c:pt idx="437">
                  <c:v>60.89387832699628</c:v>
                </c:pt>
                <c:pt idx="438">
                  <c:v>60.89387832699628</c:v>
                </c:pt>
                <c:pt idx="439">
                  <c:v>60.89387832699628</c:v>
                </c:pt>
                <c:pt idx="440">
                  <c:v>60.89387832699628</c:v>
                </c:pt>
                <c:pt idx="441">
                  <c:v>60.89387832699628</c:v>
                </c:pt>
                <c:pt idx="442">
                  <c:v>60.89387832699628</c:v>
                </c:pt>
                <c:pt idx="443">
                  <c:v>60.89387832699628</c:v>
                </c:pt>
                <c:pt idx="444">
                  <c:v>60.89387832699628</c:v>
                </c:pt>
                <c:pt idx="445">
                  <c:v>60.89387832699628</c:v>
                </c:pt>
                <c:pt idx="446">
                  <c:v>60.89387832699628</c:v>
                </c:pt>
                <c:pt idx="447">
                  <c:v>60.89387832699628</c:v>
                </c:pt>
                <c:pt idx="448">
                  <c:v>60.89387832699628</c:v>
                </c:pt>
                <c:pt idx="449">
                  <c:v>60.89387832699628</c:v>
                </c:pt>
                <c:pt idx="450">
                  <c:v>60.89387832699628</c:v>
                </c:pt>
                <c:pt idx="451">
                  <c:v>60.89387832699628</c:v>
                </c:pt>
                <c:pt idx="452">
                  <c:v>60.89387832699628</c:v>
                </c:pt>
                <c:pt idx="453">
                  <c:v>60.89387832699628</c:v>
                </c:pt>
                <c:pt idx="454">
                  <c:v>60.89387832699628</c:v>
                </c:pt>
                <c:pt idx="455">
                  <c:v>60.89387832699628</c:v>
                </c:pt>
                <c:pt idx="456">
                  <c:v>60.89387832699628</c:v>
                </c:pt>
                <c:pt idx="457">
                  <c:v>60.89387832699628</c:v>
                </c:pt>
                <c:pt idx="458">
                  <c:v>60.89387832699628</c:v>
                </c:pt>
                <c:pt idx="459">
                  <c:v>60.89387832699628</c:v>
                </c:pt>
                <c:pt idx="460">
                  <c:v>60.89387832699628</c:v>
                </c:pt>
                <c:pt idx="461">
                  <c:v>60.89387832699628</c:v>
                </c:pt>
                <c:pt idx="462">
                  <c:v>60.89387832699628</c:v>
                </c:pt>
                <c:pt idx="463">
                  <c:v>60.89387832699628</c:v>
                </c:pt>
                <c:pt idx="464">
                  <c:v>60.89387832699628</c:v>
                </c:pt>
                <c:pt idx="465">
                  <c:v>60.89387832699628</c:v>
                </c:pt>
                <c:pt idx="466">
                  <c:v>60.89387832699628</c:v>
                </c:pt>
                <c:pt idx="467">
                  <c:v>60.89387832699628</c:v>
                </c:pt>
                <c:pt idx="468">
                  <c:v>60.89387832699628</c:v>
                </c:pt>
                <c:pt idx="469">
                  <c:v>60.89387832699628</c:v>
                </c:pt>
                <c:pt idx="470">
                  <c:v>60.89387832699628</c:v>
                </c:pt>
                <c:pt idx="471">
                  <c:v>60.89387832699628</c:v>
                </c:pt>
                <c:pt idx="472">
                  <c:v>60.89387832699628</c:v>
                </c:pt>
                <c:pt idx="473">
                  <c:v>60.89387832699628</c:v>
                </c:pt>
                <c:pt idx="474">
                  <c:v>60.89387832699628</c:v>
                </c:pt>
                <c:pt idx="475">
                  <c:v>60.89387832699628</c:v>
                </c:pt>
                <c:pt idx="476">
                  <c:v>60.89387832699628</c:v>
                </c:pt>
                <c:pt idx="477">
                  <c:v>60.89387832699628</c:v>
                </c:pt>
                <c:pt idx="478">
                  <c:v>60.89387832699628</c:v>
                </c:pt>
                <c:pt idx="479">
                  <c:v>60.89387832699628</c:v>
                </c:pt>
                <c:pt idx="480">
                  <c:v>60.89387832699628</c:v>
                </c:pt>
                <c:pt idx="481">
                  <c:v>60.89387832699628</c:v>
                </c:pt>
                <c:pt idx="482">
                  <c:v>60.89387832699628</c:v>
                </c:pt>
                <c:pt idx="483">
                  <c:v>60.89387832699628</c:v>
                </c:pt>
                <c:pt idx="484">
                  <c:v>60.89387832699628</c:v>
                </c:pt>
                <c:pt idx="485">
                  <c:v>60.89387832699628</c:v>
                </c:pt>
                <c:pt idx="486">
                  <c:v>60.89387832699628</c:v>
                </c:pt>
                <c:pt idx="487">
                  <c:v>60.89387832699628</c:v>
                </c:pt>
                <c:pt idx="488">
                  <c:v>60.89387832699628</c:v>
                </c:pt>
                <c:pt idx="489">
                  <c:v>60.89387832699628</c:v>
                </c:pt>
                <c:pt idx="490">
                  <c:v>60.89387832699628</c:v>
                </c:pt>
                <c:pt idx="491">
                  <c:v>60.89387832699628</c:v>
                </c:pt>
                <c:pt idx="492">
                  <c:v>60.89387832699628</c:v>
                </c:pt>
                <c:pt idx="493">
                  <c:v>60.89387832699628</c:v>
                </c:pt>
                <c:pt idx="494">
                  <c:v>60.89387832699628</c:v>
                </c:pt>
                <c:pt idx="495">
                  <c:v>60.89387832699628</c:v>
                </c:pt>
                <c:pt idx="496">
                  <c:v>60.89387832699628</c:v>
                </c:pt>
                <c:pt idx="497">
                  <c:v>60.89387832699628</c:v>
                </c:pt>
                <c:pt idx="498">
                  <c:v>60.89387832699628</c:v>
                </c:pt>
                <c:pt idx="499">
                  <c:v>60.89387832699628</c:v>
                </c:pt>
                <c:pt idx="500">
                  <c:v>60.89387832699628</c:v>
                </c:pt>
                <c:pt idx="501">
                  <c:v>60.89387832699628</c:v>
                </c:pt>
                <c:pt idx="502">
                  <c:v>60.89387832699628</c:v>
                </c:pt>
                <c:pt idx="503">
                  <c:v>60.89387832699628</c:v>
                </c:pt>
                <c:pt idx="504">
                  <c:v>60.89387832699628</c:v>
                </c:pt>
                <c:pt idx="505">
                  <c:v>60.89387832699628</c:v>
                </c:pt>
                <c:pt idx="506">
                  <c:v>60.89387832699628</c:v>
                </c:pt>
                <c:pt idx="507">
                  <c:v>60.89387832699628</c:v>
                </c:pt>
                <c:pt idx="508">
                  <c:v>60.89387832699628</c:v>
                </c:pt>
                <c:pt idx="509">
                  <c:v>60.89387832699628</c:v>
                </c:pt>
                <c:pt idx="510">
                  <c:v>60.89387832699628</c:v>
                </c:pt>
                <c:pt idx="511">
                  <c:v>60.89387832699628</c:v>
                </c:pt>
                <c:pt idx="512">
                  <c:v>60.89387832699628</c:v>
                </c:pt>
                <c:pt idx="513">
                  <c:v>60.89387832699628</c:v>
                </c:pt>
                <c:pt idx="514">
                  <c:v>60.89387832699628</c:v>
                </c:pt>
                <c:pt idx="515">
                  <c:v>60.89387832699628</c:v>
                </c:pt>
                <c:pt idx="516">
                  <c:v>60.89387832699628</c:v>
                </c:pt>
                <c:pt idx="517">
                  <c:v>60.89387832699628</c:v>
                </c:pt>
                <c:pt idx="518">
                  <c:v>60.89387832699628</c:v>
                </c:pt>
                <c:pt idx="519">
                  <c:v>60.89387832699628</c:v>
                </c:pt>
                <c:pt idx="520">
                  <c:v>60.89387832699628</c:v>
                </c:pt>
                <c:pt idx="521">
                  <c:v>60.89387832699628</c:v>
                </c:pt>
                <c:pt idx="522">
                  <c:v>60.89387832699628</c:v>
                </c:pt>
                <c:pt idx="523">
                  <c:v>60.89387832699628</c:v>
                </c:pt>
                <c:pt idx="524">
                  <c:v>60.89387832699628</c:v>
                </c:pt>
                <c:pt idx="525">
                  <c:v>60.89387832699628</c:v>
                </c:pt>
                <c:pt idx="526">
                  <c:v>60.89387832699628</c:v>
                </c:pt>
                <c:pt idx="527">
                  <c:v>60.89387832699628</c:v>
                </c:pt>
                <c:pt idx="528">
                  <c:v>60.89387832699628</c:v>
                </c:pt>
                <c:pt idx="529">
                  <c:v>60.89387832699628</c:v>
                </c:pt>
                <c:pt idx="530">
                  <c:v>60.89387832699628</c:v>
                </c:pt>
                <c:pt idx="531">
                  <c:v>60.89387832699628</c:v>
                </c:pt>
                <c:pt idx="532">
                  <c:v>60.89387832699628</c:v>
                </c:pt>
                <c:pt idx="533">
                  <c:v>60.89387832699628</c:v>
                </c:pt>
                <c:pt idx="534">
                  <c:v>60.89387832699628</c:v>
                </c:pt>
                <c:pt idx="535">
                  <c:v>60.89387832699628</c:v>
                </c:pt>
                <c:pt idx="536">
                  <c:v>60.89387832699628</c:v>
                </c:pt>
                <c:pt idx="537">
                  <c:v>60.89387832699628</c:v>
                </c:pt>
                <c:pt idx="538">
                  <c:v>60.89387832699628</c:v>
                </c:pt>
                <c:pt idx="539">
                  <c:v>60.89387832699628</c:v>
                </c:pt>
                <c:pt idx="540">
                  <c:v>60.89387832699628</c:v>
                </c:pt>
                <c:pt idx="541">
                  <c:v>60.89387832699628</c:v>
                </c:pt>
                <c:pt idx="542">
                  <c:v>60.89387832699628</c:v>
                </c:pt>
                <c:pt idx="543">
                  <c:v>60.89387832699628</c:v>
                </c:pt>
                <c:pt idx="544">
                  <c:v>60.89387832699628</c:v>
                </c:pt>
                <c:pt idx="545">
                  <c:v>60.89387832699628</c:v>
                </c:pt>
                <c:pt idx="546">
                  <c:v>60.89387832699628</c:v>
                </c:pt>
                <c:pt idx="547">
                  <c:v>60.89387832699628</c:v>
                </c:pt>
                <c:pt idx="548">
                  <c:v>60.89387832699628</c:v>
                </c:pt>
                <c:pt idx="549">
                  <c:v>60.89387832699628</c:v>
                </c:pt>
                <c:pt idx="550">
                  <c:v>60.89387832699628</c:v>
                </c:pt>
                <c:pt idx="551">
                  <c:v>60.89387832699628</c:v>
                </c:pt>
                <c:pt idx="552">
                  <c:v>60.89387832699628</c:v>
                </c:pt>
                <c:pt idx="553">
                  <c:v>60.89387832699628</c:v>
                </c:pt>
                <c:pt idx="554">
                  <c:v>60.89387832699628</c:v>
                </c:pt>
                <c:pt idx="555">
                  <c:v>60.89387832699628</c:v>
                </c:pt>
                <c:pt idx="556">
                  <c:v>60.89387832699628</c:v>
                </c:pt>
                <c:pt idx="557">
                  <c:v>60.89387832699628</c:v>
                </c:pt>
                <c:pt idx="558">
                  <c:v>60.89387832699628</c:v>
                </c:pt>
                <c:pt idx="559">
                  <c:v>60.89387832699628</c:v>
                </c:pt>
                <c:pt idx="560">
                  <c:v>60.89387832699628</c:v>
                </c:pt>
                <c:pt idx="561">
                  <c:v>60.89387832699628</c:v>
                </c:pt>
                <c:pt idx="562">
                  <c:v>60.89387832699628</c:v>
                </c:pt>
                <c:pt idx="563">
                  <c:v>60.89387832699628</c:v>
                </c:pt>
                <c:pt idx="564">
                  <c:v>60.89387832699628</c:v>
                </c:pt>
                <c:pt idx="565">
                  <c:v>60.89387832699628</c:v>
                </c:pt>
                <c:pt idx="566">
                  <c:v>60.89387832699628</c:v>
                </c:pt>
                <c:pt idx="567">
                  <c:v>60.89387832699628</c:v>
                </c:pt>
                <c:pt idx="568">
                  <c:v>60.89387832699628</c:v>
                </c:pt>
                <c:pt idx="569">
                  <c:v>60.89387832699628</c:v>
                </c:pt>
                <c:pt idx="570">
                  <c:v>60.89387832699628</c:v>
                </c:pt>
                <c:pt idx="571">
                  <c:v>60.89387832699628</c:v>
                </c:pt>
                <c:pt idx="572">
                  <c:v>60.89387832699628</c:v>
                </c:pt>
                <c:pt idx="573">
                  <c:v>60.89387832699628</c:v>
                </c:pt>
                <c:pt idx="574">
                  <c:v>60.89387832699628</c:v>
                </c:pt>
                <c:pt idx="575">
                  <c:v>60.89387832699628</c:v>
                </c:pt>
                <c:pt idx="576">
                  <c:v>60.89387832699628</c:v>
                </c:pt>
                <c:pt idx="577">
                  <c:v>60.89387832699628</c:v>
                </c:pt>
                <c:pt idx="578">
                  <c:v>60.89387832699628</c:v>
                </c:pt>
                <c:pt idx="579">
                  <c:v>60.89387832699628</c:v>
                </c:pt>
                <c:pt idx="580">
                  <c:v>60.89387832699628</c:v>
                </c:pt>
                <c:pt idx="581">
                  <c:v>60.89387832699628</c:v>
                </c:pt>
                <c:pt idx="582">
                  <c:v>60.89387832699628</c:v>
                </c:pt>
                <c:pt idx="583">
                  <c:v>60.89387832699628</c:v>
                </c:pt>
                <c:pt idx="584">
                  <c:v>60.89387832699628</c:v>
                </c:pt>
                <c:pt idx="585">
                  <c:v>60.89387832699628</c:v>
                </c:pt>
                <c:pt idx="586">
                  <c:v>60.89387832699628</c:v>
                </c:pt>
                <c:pt idx="587">
                  <c:v>60.89387832699628</c:v>
                </c:pt>
                <c:pt idx="588">
                  <c:v>60.89387832699628</c:v>
                </c:pt>
                <c:pt idx="589">
                  <c:v>60.89387832699628</c:v>
                </c:pt>
                <c:pt idx="590">
                  <c:v>60.89387832699628</c:v>
                </c:pt>
                <c:pt idx="591">
                  <c:v>60.89387832699628</c:v>
                </c:pt>
                <c:pt idx="592">
                  <c:v>60.89387832699628</c:v>
                </c:pt>
                <c:pt idx="593">
                  <c:v>60.89387832699628</c:v>
                </c:pt>
                <c:pt idx="594">
                  <c:v>60.89387832699628</c:v>
                </c:pt>
                <c:pt idx="595">
                  <c:v>60.89387832699628</c:v>
                </c:pt>
                <c:pt idx="596">
                  <c:v>60.89387832699628</c:v>
                </c:pt>
                <c:pt idx="597">
                  <c:v>60.89387832699628</c:v>
                </c:pt>
                <c:pt idx="598">
                  <c:v>60.89387832699628</c:v>
                </c:pt>
                <c:pt idx="599">
                  <c:v>60.89387832699628</c:v>
                </c:pt>
                <c:pt idx="600">
                  <c:v>60.89387832699628</c:v>
                </c:pt>
                <c:pt idx="601">
                  <c:v>60.89387832699628</c:v>
                </c:pt>
                <c:pt idx="602">
                  <c:v>60.89387832699628</c:v>
                </c:pt>
                <c:pt idx="603">
                  <c:v>60.89387832699628</c:v>
                </c:pt>
                <c:pt idx="604">
                  <c:v>60.89387832699628</c:v>
                </c:pt>
                <c:pt idx="605">
                  <c:v>60.89387832699628</c:v>
                </c:pt>
                <c:pt idx="606">
                  <c:v>60.89387832699628</c:v>
                </c:pt>
                <c:pt idx="607">
                  <c:v>60.89387832699628</c:v>
                </c:pt>
                <c:pt idx="608">
                  <c:v>60.89387832699628</c:v>
                </c:pt>
                <c:pt idx="609">
                  <c:v>60.89387832699628</c:v>
                </c:pt>
                <c:pt idx="610">
                  <c:v>60.89387832699628</c:v>
                </c:pt>
                <c:pt idx="611">
                  <c:v>60.89387832699628</c:v>
                </c:pt>
                <c:pt idx="612">
                  <c:v>60.89387832699628</c:v>
                </c:pt>
                <c:pt idx="613">
                  <c:v>60.89387832699628</c:v>
                </c:pt>
                <c:pt idx="614">
                  <c:v>60.89387832699628</c:v>
                </c:pt>
                <c:pt idx="615">
                  <c:v>60.89387832699628</c:v>
                </c:pt>
                <c:pt idx="616">
                  <c:v>60.89387832699628</c:v>
                </c:pt>
                <c:pt idx="617">
                  <c:v>60.89387832699628</c:v>
                </c:pt>
                <c:pt idx="618">
                  <c:v>60.89387832699628</c:v>
                </c:pt>
                <c:pt idx="619">
                  <c:v>60.89387832699628</c:v>
                </c:pt>
                <c:pt idx="620">
                  <c:v>60.89387832699628</c:v>
                </c:pt>
                <c:pt idx="621">
                  <c:v>60.89387832699628</c:v>
                </c:pt>
                <c:pt idx="622">
                  <c:v>60.89387832699628</c:v>
                </c:pt>
                <c:pt idx="623">
                  <c:v>60.89387832699628</c:v>
                </c:pt>
                <c:pt idx="624">
                  <c:v>60.89387832699628</c:v>
                </c:pt>
                <c:pt idx="625">
                  <c:v>60.89387832699628</c:v>
                </c:pt>
                <c:pt idx="626">
                  <c:v>60.89387832699628</c:v>
                </c:pt>
                <c:pt idx="627">
                  <c:v>60.89387832699628</c:v>
                </c:pt>
                <c:pt idx="628">
                  <c:v>60.89387832699628</c:v>
                </c:pt>
                <c:pt idx="629">
                  <c:v>60.89387832699628</c:v>
                </c:pt>
                <c:pt idx="630">
                  <c:v>60.89387832699628</c:v>
                </c:pt>
                <c:pt idx="631">
                  <c:v>60.89387832699628</c:v>
                </c:pt>
                <c:pt idx="632">
                  <c:v>60.89387832699628</c:v>
                </c:pt>
                <c:pt idx="633">
                  <c:v>60.89387832699628</c:v>
                </c:pt>
                <c:pt idx="634">
                  <c:v>60.89387832699628</c:v>
                </c:pt>
                <c:pt idx="635">
                  <c:v>60.89387832699628</c:v>
                </c:pt>
                <c:pt idx="636">
                  <c:v>60.89387832699628</c:v>
                </c:pt>
                <c:pt idx="637">
                  <c:v>60.89387832699628</c:v>
                </c:pt>
                <c:pt idx="638">
                  <c:v>60.89387832699628</c:v>
                </c:pt>
                <c:pt idx="639">
                  <c:v>60.89387832699628</c:v>
                </c:pt>
                <c:pt idx="640">
                  <c:v>60.89387832699628</c:v>
                </c:pt>
                <c:pt idx="641">
                  <c:v>60.89387832699628</c:v>
                </c:pt>
                <c:pt idx="642">
                  <c:v>60.89387832699628</c:v>
                </c:pt>
                <c:pt idx="643">
                  <c:v>60.89387832699628</c:v>
                </c:pt>
                <c:pt idx="644">
                  <c:v>60.89387832699628</c:v>
                </c:pt>
                <c:pt idx="645">
                  <c:v>60.89387832699628</c:v>
                </c:pt>
                <c:pt idx="646">
                  <c:v>60.89387832699628</c:v>
                </c:pt>
                <c:pt idx="647">
                  <c:v>60.89387832699628</c:v>
                </c:pt>
                <c:pt idx="648">
                  <c:v>60.89387832699628</c:v>
                </c:pt>
                <c:pt idx="649">
                  <c:v>60.89387832699628</c:v>
                </c:pt>
                <c:pt idx="650">
                  <c:v>60.89387832699628</c:v>
                </c:pt>
                <c:pt idx="651">
                  <c:v>60.89387832699628</c:v>
                </c:pt>
                <c:pt idx="652">
                  <c:v>60.89387832699628</c:v>
                </c:pt>
                <c:pt idx="653">
                  <c:v>60.89387832699628</c:v>
                </c:pt>
                <c:pt idx="654">
                  <c:v>60.89387832699628</c:v>
                </c:pt>
                <c:pt idx="655">
                  <c:v>60.89387832699628</c:v>
                </c:pt>
                <c:pt idx="656">
                  <c:v>60.89387832699628</c:v>
                </c:pt>
                <c:pt idx="657">
                  <c:v>60.89387832699628</c:v>
                </c:pt>
                <c:pt idx="658">
                  <c:v>60.89387832699628</c:v>
                </c:pt>
                <c:pt idx="659">
                  <c:v>60.89387832699628</c:v>
                </c:pt>
                <c:pt idx="660">
                  <c:v>60.89387832699628</c:v>
                </c:pt>
                <c:pt idx="661">
                  <c:v>60.89387832699628</c:v>
                </c:pt>
                <c:pt idx="662">
                  <c:v>60.89387832699628</c:v>
                </c:pt>
                <c:pt idx="663">
                  <c:v>60.89387832699628</c:v>
                </c:pt>
                <c:pt idx="664">
                  <c:v>60.89387832699628</c:v>
                </c:pt>
                <c:pt idx="665">
                  <c:v>60.89387832699628</c:v>
                </c:pt>
                <c:pt idx="666">
                  <c:v>60.89387832699628</c:v>
                </c:pt>
                <c:pt idx="667">
                  <c:v>60.89387832699628</c:v>
                </c:pt>
                <c:pt idx="668">
                  <c:v>60.89387832699628</c:v>
                </c:pt>
                <c:pt idx="669">
                  <c:v>60.89387832699628</c:v>
                </c:pt>
                <c:pt idx="670">
                  <c:v>60.89387832699628</c:v>
                </c:pt>
                <c:pt idx="671">
                  <c:v>60.89387832699628</c:v>
                </c:pt>
                <c:pt idx="672">
                  <c:v>60.89387832699628</c:v>
                </c:pt>
                <c:pt idx="673">
                  <c:v>60.89387832699628</c:v>
                </c:pt>
                <c:pt idx="674">
                  <c:v>60.89387832699628</c:v>
                </c:pt>
                <c:pt idx="675">
                  <c:v>60.89387832699628</c:v>
                </c:pt>
                <c:pt idx="676">
                  <c:v>60.89387832699628</c:v>
                </c:pt>
                <c:pt idx="677">
                  <c:v>60.89387832699628</c:v>
                </c:pt>
                <c:pt idx="678">
                  <c:v>60.89387832699628</c:v>
                </c:pt>
                <c:pt idx="679">
                  <c:v>60.89387832699628</c:v>
                </c:pt>
                <c:pt idx="680">
                  <c:v>60.89387832699628</c:v>
                </c:pt>
                <c:pt idx="681">
                  <c:v>60.89387832699628</c:v>
                </c:pt>
                <c:pt idx="682">
                  <c:v>60.89387832699628</c:v>
                </c:pt>
                <c:pt idx="683">
                  <c:v>60.89387832699628</c:v>
                </c:pt>
                <c:pt idx="684">
                  <c:v>60.89387832699628</c:v>
                </c:pt>
                <c:pt idx="685">
                  <c:v>60.89387832699628</c:v>
                </c:pt>
                <c:pt idx="686">
                  <c:v>60.89387832699628</c:v>
                </c:pt>
                <c:pt idx="687">
                  <c:v>60.89387832699628</c:v>
                </c:pt>
                <c:pt idx="688">
                  <c:v>60.89387832699628</c:v>
                </c:pt>
                <c:pt idx="689">
                  <c:v>60.89387832699628</c:v>
                </c:pt>
                <c:pt idx="690">
                  <c:v>60.89387832699628</c:v>
                </c:pt>
                <c:pt idx="691">
                  <c:v>60.89387832699628</c:v>
                </c:pt>
                <c:pt idx="692">
                  <c:v>60.89387832699628</c:v>
                </c:pt>
                <c:pt idx="693">
                  <c:v>60.89387832699628</c:v>
                </c:pt>
                <c:pt idx="694">
                  <c:v>60.89387832699628</c:v>
                </c:pt>
                <c:pt idx="695">
                  <c:v>60.89387832699628</c:v>
                </c:pt>
                <c:pt idx="696">
                  <c:v>60.89387832699628</c:v>
                </c:pt>
                <c:pt idx="697">
                  <c:v>60.89387832699628</c:v>
                </c:pt>
                <c:pt idx="698">
                  <c:v>60.89387832699628</c:v>
                </c:pt>
                <c:pt idx="699">
                  <c:v>60.89387832699628</c:v>
                </c:pt>
                <c:pt idx="700">
                  <c:v>60.89387832699628</c:v>
                </c:pt>
                <c:pt idx="701">
                  <c:v>60.89387832699628</c:v>
                </c:pt>
                <c:pt idx="702">
                  <c:v>60.89387832699628</c:v>
                </c:pt>
                <c:pt idx="703">
                  <c:v>60.89387832699628</c:v>
                </c:pt>
                <c:pt idx="704">
                  <c:v>60.89387832699628</c:v>
                </c:pt>
                <c:pt idx="705">
                  <c:v>60.89387832699628</c:v>
                </c:pt>
                <c:pt idx="706">
                  <c:v>60.89387832699628</c:v>
                </c:pt>
                <c:pt idx="707">
                  <c:v>60.89387832699628</c:v>
                </c:pt>
                <c:pt idx="708">
                  <c:v>60.89387832699628</c:v>
                </c:pt>
                <c:pt idx="709">
                  <c:v>60.89387832699628</c:v>
                </c:pt>
                <c:pt idx="710">
                  <c:v>60.89387832699628</c:v>
                </c:pt>
                <c:pt idx="711">
                  <c:v>60.89387832699628</c:v>
                </c:pt>
                <c:pt idx="712">
                  <c:v>60.89387832699628</c:v>
                </c:pt>
                <c:pt idx="713">
                  <c:v>60.89387832699628</c:v>
                </c:pt>
                <c:pt idx="714">
                  <c:v>60.89387832699628</c:v>
                </c:pt>
                <c:pt idx="715">
                  <c:v>60.89387832699628</c:v>
                </c:pt>
                <c:pt idx="716">
                  <c:v>60.89387832699628</c:v>
                </c:pt>
                <c:pt idx="717">
                  <c:v>60.89387832699628</c:v>
                </c:pt>
                <c:pt idx="718">
                  <c:v>60.89387832699628</c:v>
                </c:pt>
                <c:pt idx="719">
                  <c:v>60.89387832699628</c:v>
                </c:pt>
                <c:pt idx="720">
                  <c:v>60.89387832699628</c:v>
                </c:pt>
                <c:pt idx="721">
                  <c:v>60.89387832699628</c:v>
                </c:pt>
                <c:pt idx="722">
                  <c:v>60.89387832699628</c:v>
                </c:pt>
                <c:pt idx="723">
                  <c:v>60.89387832699628</c:v>
                </c:pt>
                <c:pt idx="724">
                  <c:v>60.89387832699628</c:v>
                </c:pt>
                <c:pt idx="725">
                  <c:v>60.89387832699628</c:v>
                </c:pt>
                <c:pt idx="726">
                  <c:v>60.89387832699628</c:v>
                </c:pt>
                <c:pt idx="727">
                  <c:v>60.89387832699628</c:v>
                </c:pt>
                <c:pt idx="728">
                  <c:v>60.89387832699628</c:v>
                </c:pt>
                <c:pt idx="729">
                  <c:v>60.89387832699628</c:v>
                </c:pt>
                <c:pt idx="730">
                  <c:v>60.89387832699628</c:v>
                </c:pt>
                <c:pt idx="731">
                  <c:v>60.89387832699628</c:v>
                </c:pt>
                <c:pt idx="732">
                  <c:v>60.89387832699628</c:v>
                </c:pt>
                <c:pt idx="733">
                  <c:v>60.89387832699628</c:v>
                </c:pt>
                <c:pt idx="734">
                  <c:v>60.89387832699628</c:v>
                </c:pt>
                <c:pt idx="735">
                  <c:v>60.89387832699628</c:v>
                </c:pt>
                <c:pt idx="736">
                  <c:v>60.89387832699628</c:v>
                </c:pt>
                <c:pt idx="737">
                  <c:v>60.89387832699628</c:v>
                </c:pt>
                <c:pt idx="738">
                  <c:v>60.89387832699628</c:v>
                </c:pt>
                <c:pt idx="739">
                  <c:v>60.89387832699628</c:v>
                </c:pt>
                <c:pt idx="740">
                  <c:v>60.89387832699628</c:v>
                </c:pt>
                <c:pt idx="741">
                  <c:v>60.89387832699628</c:v>
                </c:pt>
                <c:pt idx="742">
                  <c:v>60.89387832699628</c:v>
                </c:pt>
                <c:pt idx="743">
                  <c:v>60.89387832699628</c:v>
                </c:pt>
                <c:pt idx="744">
                  <c:v>60.89387832699628</c:v>
                </c:pt>
                <c:pt idx="745">
                  <c:v>60.89387832699628</c:v>
                </c:pt>
                <c:pt idx="746">
                  <c:v>60.89387832699628</c:v>
                </c:pt>
                <c:pt idx="747">
                  <c:v>60.89387832699628</c:v>
                </c:pt>
                <c:pt idx="748">
                  <c:v>60.89387832699628</c:v>
                </c:pt>
                <c:pt idx="749">
                  <c:v>60.89387832699628</c:v>
                </c:pt>
                <c:pt idx="750">
                  <c:v>60.89387832699628</c:v>
                </c:pt>
                <c:pt idx="751">
                  <c:v>60.89387832699628</c:v>
                </c:pt>
                <c:pt idx="752">
                  <c:v>60.89387832699628</c:v>
                </c:pt>
                <c:pt idx="753">
                  <c:v>60.89387832699628</c:v>
                </c:pt>
                <c:pt idx="754">
                  <c:v>60.89387832699628</c:v>
                </c:pt>
                <c:pt idx="755">
                  <c:v>60.89387832699628</c:v>
                </c:pt>
                <c:pt idx="756">
                  <c:v>60.89387832699628</c:v>
                </c:pt>
                <c:pt idx="757">
                  <c:v>60.89387832699628</c:v>
                </c:pt>
                <c:pt idx="758">
                  <c:v>60.89387832699628</c:v>
                </c:pt>
                <c:pt idx="759">
                  <c:v>60.89387832699628</c:v>
                </c:pt>
                <c:pt idx="760">
                  <c:v>60.89387832699628</c:v>
                </c:pt>
                <c:pt idx="761">
                  <c:v>60.89387832699628</c:v>
                </c:pt>
                <c:pt idx="762">
                  <c:v>60.89387832699628</c:v>
                </c:pt>
                <c:pt idx="763">
                  <c:v>60.89387832699628</c:v>
                </c:pt>
                <c:pt idx="764">
                  <c:v>60.89387832699628</c:v>
                </c:pt>
                <c:pt idx="765">
                  <c:v>60.89387832699628</c:v>
                </c:pt>
                <c:pt idx="766">
                  <c:v>60.89387832699628</c:v>
                </c:pt>
                <c:pt idx="767">
                  <c:v>60.89387832699628</c:v>
                </c:pt>
                <c:pt idx="768">
                  <c:v>60.89387832699628</c:v>
                </c:pt>
                <c:pt idx="769">
                  <c:v>60.89387832699628</c:v>
                </c:pt>
                <c:pt idx="770">
                  <c:v>60.89387832699628</c:v>
                </c:pt>
                <c:pt idx="771">
                  <c:v>60.89387832699628</c:v>
                </c:pt>
                <c:pt idx="772">
                  <c:v>60.89387832699628</c:v>
                </c:pt>
                <c:pt idx="773">
                  <c:v>60.89387832699628</c:v>
                </c:pt>
                <c:pt idx="774">
                  <c:v>60.89387832699628</c:v>
                </c:pt>
                <c:pt idx="775">
                  <c:v>60.89387832699628</c:v>
                </c:pt>
                <c:pt idx="776">
                  <c:v>60.89387832699628</c:v>
                </c:pt>
                <c:pt idx="777">
                  <c:v>60.89387832699628</c:v>
                </c:pt>
                <c:pt idx="778">
                  <c:v>60.89387832699628</c:v>
                </c:pt>
                <c:pt idx="779">
                  <c:v>60.89387832699628</c:v>
                </c:pt>
                <c:pt idx="780">
                  <c:v>60.89387832699628</c:v>
                </c:pt>
                <c:pt idx="781">
                  <c:v>60.89387832699628</c:v>
                </c:pt>
                <c:pt idx="782">
                  <c:v>60.89387832699628</c:v>
                </c:pt>
                <c:pt idx="783">
                  <c:v>60.89387832699628</c:v>
                </c:pt>
                <c:pt idx="784">
                  <c:v>60.89387832699628</c:v>
                </c:pt>
                <c:pt idx="785">
                  <c:v>60.89387832699628</c:v>
                </c:pt>
                <c:pt idx="786">
                  <c:v>60.89387832699628</c:v>
                </c:pt>
                <c:pt idx="787">
                  <c:v>60.89387832699628</c:v>
                </c:pt>
                <c:pt idx="788">
                  <c:v>60.89387832699628</c:v>
                </c:pt>
                <c:pt idx="789">
                  <c:v>60.89387832699628</c:v>
                </c:pt>
                <c:pt idx="790">
                  <c:v>60.89387832699628</c:v>
                </c:pt>
                <c:pt idx="791">
                  <c:v>60.89387832699628</c:v>
                </c:pt>
                <c:pt idx="792">
                  <c:v>60.89387832699628</c:v>
                </c:pt>
                <c:pt idx="793">
                  <c:v>60.89387832699628</c:v>
                </c:pt>
                <c:pt idx="794">
                  <c:v>60.89387832699628</c:v>
                </c:pt>
                <c:pt idx="795">
                  <c:v>60.89387832699628</c:v>
                </c:pt>
                <c:pt idx="796">
                  <c:v>60.89387832699628</c:v>
                </c:pt>
                <c:pt idx="797">
                  <c:v>60.89387832699628</c:v>
                </c:pt>
                <c:pt idx="798">
                  <c:v>60.89387832699628</c:v>
                </c:pt>
                <c:pt idx="799">
                  <c:v>60.89387832699628</c:v>
                </c:pt>
                <c:pt idx="800">
                  <c:v>60.89387832699628</c:v>
                </c:pt>
                <c:pt idx="801">
                  <c:v>60.89387832699628</c:v>
                </c:pt>
                <c:pt idx="802">
                  <c:v>60.89387832699628</c:v>
                </c:pt>
                <c:pt idx="803">
                  <c:v>60.89387832699628</c:v>
                </c:pt>
                <c:pt idx="804">
                  <c:v>60.89387832699628</c:v>
                </c:pt>
                <c:pt idx="805">
                  <c:v>60.89387832699628</c:v>
                </c:pt>
                <c:pt idx="806">
                  <c:v>60.89387832699628</c:v>
                </c:pt>
                <c:pt idx="807">
                  <c:v>60.89387832699628</c:v>
                </c:pt>
                <c:pt idx="808">
                  <c:v>60.89387832699628</c:v>
                </c:pt>
                <c:pt idx="809">
                  <c:v>60.89387832699628</c:v>
                </c:pt>
                <c:pt idx="810">
                  <c:v>60.89387832699628</c:v>
                </c:pt>
                <c:pt idx="811">
                  <c:v>60.89387832699628</c:v>
                </c:pt>
                <c:pt idx="812">
                  <c:v>60.89387832699628</c:v>
                </c:pt>
                <c:pt idx="813">
                  <c:v>60.89387832699628</c:v>
                </c:pt>
                <c:pt idx="814">
                  <c:v>60.89387832699628</c:v>
                </c:pt>
                <c:pt idx="815">
                  <c:v>60.89387832699628</c:v>
                </c:pt>
                <c:pt idx="816">
                  <c:v>60.89387832699628</c:v>
                </c:pt>
                <c:pt idx="817">
                  <c:v>60.89387832699628</c:v>
                </c:pt>
                <c:pt idx="818">
                  <c:v>60.89387832699628</c:v>
                </c:pt>
                <c:pt idx="819">
                  <c:v>60.89387832699628</c:v>
                </c:pt>
                <c:pt idx="820">
                  <c:v>60.89387832699628</c:v>
                </c:pt>
                <c:pt idx="821">
                  <c:v>60.89387832699628</c:v>
                </c:pt>
                <c:pt idx="822">
                  <c:v>60.89387832699628</c:v>
                </c:pt>
                <c:pt idx="823">
                  <c:v>60.89387832699628</c:v>
                </c:pt>
                <c:pt idx="824">
                  <c:v>60.89387832699628</c:v>
                </c:pt>
                <c:pt idx="825">
                  <c:v>60.89387832699628</c:v>
                </c:pt>
                <c:pt idx="826">
                  <c:v>60.89387832699628</c:v>
                </c:pt>
                <c:pt idx="827">
                  <c:v>60.89387832699628</c:v>
                </c:pt>
                <c:pt idx="828">
                  <c:v>60.89387832699628</c:v>
                </c:pt>
                <c:pt idx="829">
                  <c:v>60.89387832699628</c:v>
                </c:pt>
                <c:pt idx="830">
                  <c:v>60.89387832699628</c:v>
                </c:pt>
                <c:pt idx="831">
                  <c:v>60.89387832699628</c:v>
                </c:pt>
                <c:pt idx="832">
                  <c:v>60.89387832699628</c:v>
                </c:pt>
                <c:pt idx="833">
                  <c:v>60.89387832699628</c:v>
                </c:pt>
                <c:pt idx="834">
                  <c:v>60.89387832699628</c:v>
                </c:pt>
                <c:pt idx="835">
                  <c:v>60.89387832699628</c:v>
                </c:pt>
                <c:pt idx="836">
                  <c:v>60.89387832699628</c:v>
                </c:pt>
                <c:pt idx="837">
                  <c:v>60.89387832699628</c:v>
                </c:pt>
                <c:pt idx="838">
                  <c:v>60.89387832699628</c:v>
                </c:pt>
                <c:pt idx="839">
                  <c:v>60.89387832699628</c:v>
                </c:pt>
                <c:pt idx="840">
                  <c:v>60.89387832699628</c:v>
                </c:pt>
                <c:pt idx="841">
                  <c:v>60.89387832699628</c:v>
                </c:pt>
                <c:pt idx="842">
                  <c:v>60.89387832699628</c:v>
                </c:pt>
                <c:pt idx="843">
                  <c:v>60.89387832699628</c:v>
                </c:pt>
                <c:pt idx="844">
                  <c:v>60.89387832699628</c:v>
                </c:pt>
                <c:pt idx="845">
                  <c:v>60.89387832699628</c:v>
                </c:pt>
                <c:pt idx="846">
                  <c:v>60.89387832699628</c:v>
                </c:pt>
                <c:pt idx="847">
                  <c:v>60.89387832699628</c:v>
                </c:pt>
                <c:pt idx="848">
                  <c:v>60.89387832699628</c:v>
                </c:pt>
                <c:pt idx="849">
                  <c:v>60.89387832699628</c:v>
                </c:pt>
                <c:pt idx="850">
                  <c:v>60.89387832699628</c:v>
                </c:pt>
                <c:pt idx="851">
                  <c:v>60.89387832699628</c:v>
                </c:pt>
                <c:pt idx="852">
                  <c:v>60.89387832699628</c:v>
                </c:pt>
                <c:pt idx="853">
                  <c:v>60.89387832699628</c:v>
                </c:pt>
                <c:pt idx="854">
                  <c:v>60.89387832699628</c:v>
                </c:pt>
                <c:pt idx="855">
                  <c:v>60.89387832699628</c:v>
                </c:pt>
                <c:pt idx="856">
                  <c:v>60.89387832699628</c:v>
                </c:pt>
                <c:pt idx="857">
                  <c:v>60.89387832699628</c:v>
                </c:pt>
                <c:pt idx="858">
                  <c:v>60.89387832699628</c:v>
                </c:pt>
                <c:pt idx="859">
                  <c:v>60.89387832699628</c:v>
                </c:pt>
                <c:pt idx="860">
                  <c:v>60.89387832699628</c:v>
                </c:pt>
                <c:pt idx="861">
                  <c:v>60.89387832699628</c:v>
                </c:pt>
                <c:pt idx="862">
                  <c:v>60.89387832699628</c:v>
                </c:pt>
                <c:pt idx="863">
                  <c:v>60.89387832699628</c:v>
                </c:pt>
                <c:pt idx="864">
                  <c:v>60.89387832699628</c:v>
                </c:pt>
                <c:pt idx="865">
                  <c:v>60.89387832699628</c:v>
                </c:pt>
                <c:pt idx="866">
                  <c:v>60.89387832699628</c:v>
                </c:pt>
                <c:pt idx="867">
                  <c:v>60.89387832699628</c:v>
                </c:pt>
                <c:pt idx="868">
                  <c:v>60.89387832699628</c:v>
                </c:pt>
                <c:pt idx="869">
                  <c:v>60.89387832699628</c:v>
                </c:pt>
                <c:pt idx="870">
                  <c:v>60.89387832699628</c:v>
                </c:pt>
                <c:pt idx="871">
                  <c:v>60.89387832699628</c:v>
                </c:pt>
                <c:pt idx="872">
                  <c:v>60.89387832699628</c:v>
                </c:pt>
                <c:pt idx="873">
                  <c:v>60.89387832699628</c:v>
                </c:pt>
                <c:pt idx="874">
                  <c:v>60.89387832699628</c:v>
                </c:pt>
                <c:pt idx="875">
                  <c:v>60.89387832699628</c:v>
                </c:pt>
                <c:pt idx="876">
                  <c:v>60.89387832699628</c:v>
                </c:pt>
                <c:pt idx="877">
                  <c:v>60.89387832699628</c:v>
                </c:pt>
                <c:pt idx="878">
                  <c:v>60.89387832699628</c:v>
                </c:pt>
                <c:pt idx="879">
                  <c:v>60.89387832699628</c:v>
                </c:pt>
                <c:pt idx="880">
                  <c:v>60.89387832699628</c:v>
                </c:pt>
                <c:pt idx="881">
                  <c:v>60.89387832699628</c:v>
                </c:pt>
                <c:pt idx="882">
                  <c:v>60.89387832699628</c:v>
                </c:pt>
                <c:pt idx="883">
                  <c:v>60.89387832699628</c:v>
                </c:pt>
                <c:pt idx="884">
                  <c:v>60.89387832699628</c:v>
                </c:pt>
                <c:pt idx="885">
                  <c:v>60.89387832699628</c:v>
                </c:pt>
                <c:pt idx="886">
                  <c:v>60.89387832699628</c:v>
                </c:pt>
                <c:pt idx="887">
                  <c:v>60.89387832699628</c:v>
                </c:pt>
                <c:pt idx="888">
                  <c:v>60.89387832699628</c:v>
                </c:pt>
                <c:pt idx="889">
                  <c:v>60.89387832699628</c:v>
                </c:pt>
                <c:pt idx="890">
                  <c:v>60.89387832699628</c:v>
                </c:pt>
                <c:pt idx="891">
                  <c:v>60.89387832699628</c:v>
                </c:pt>
                <c:pt idx="892">
                  <c:v>60.89387832699628</c:v>
                </c:pt>
                <c:pt idx="893">
                  <c:v>60.89387832699628</c:v>
                </c:pt>
                <c:pt idx="894">
                  <c:v>60.89387832699628</c:v>
                </c:pt>
                <c:pt idx="895">
                  <c:v>60.89387832699628</c:v>
                </c:pt>
                <c:pt idx="896">
                  <c:v>60.89387832699628</c:v>
                </c:pt>
                <c:pt idx="897">
                  <c:v>60.89387832699628</c:v>
                </c:pt>
                <c:pt idx="898">
                  <c:v>60.89387832699628</c:v>
                </c:pt>
                <c:pt idx="899">
                  <c:v>60.89387832699628</c:v>
                </c:pt>
                <c:pt idx="900">
                  <c:v>60.89387832699628</c:v>
                </c:pt>
                <c:pt idx="901">
                  <c:v>60.89387832699628</c:v>
                </c:pt>
                <c:pt idx="902">
                  <c:v>60.89387832699628</c:v>
                </c:pt>
                <c:pt idx="903">
                  <c:v>60.89387832699628</c:v>
                </c:pt>
                <c:pt idx="904">
                  <c:v>60.89387832699628</c:v>
                </c:pt>
                <c:pt idx="905">
                  <c:v>60.89387832699628</c:v>
                </c:pt>
                <c:pt idx="906">
                  <c:v>60.89387832699628</c:v>
                </c:pt>
                <c:pt idx="907">
                  <c:v>60.89387832699628</c:v>
                </c:pt>
                <c:pt idx="908">
                  <c:v>60.89387832699628</c:v>
                </c:pt>
                <c:pt idx="909">
                  <c:v>60.89387832699628</c:v>
                </c:pt>
                <c:pt idx="910">
                  <c:v>60.89387832699628</c:v>
                </c:pt>
                <c:pt idx="911">
                  <c:v>60.89387832699628</c:v>
                </c:pt>
                <c:pt idx="912">
                  <c:v>60.89387832699628</c:v>
                </c:pt>
                <c:pt idx="913">
                  <c:v>60.89387832699628</c:v>
                </c:pt>
                <c:pt idx="914">
                  <c:v>60.89387832699628</c:v>
                </c:pt>
                <c:pt idx="915">
                  <c:v>60.89387832699628</c:v>
                </c:pt>
                <c:pt idx="916">
                  <c:v>60.89387832699628</c:v>
                </c:pt>
                <c:pt idx="917">
                  <c:v>60.89387832699628</c:v>
                </c:pt>
                <c:pt idx="918">
                  <c:v>60.89387832699628</c:v>
                </c:pt>
                <c:pt idx="919">
                  <c:v>60.89387832699628</c:v>
                </c:pt>
                <c:pt idx="920">
                  <c:v>60.89387832699628</c:v>
                </c:pt>
                <c:pt idx="921">
                  <c:v>60.89387832699628</c:v>
                </c:pt>
                <c:pt idx="922">
                  <c:v>60.89387832699628</c:v>
                </c:pt>
                <c:pt idx="923">
                  <c:v>60.89387832699628</c:v>
                </c:pt>
                <c:pt idx="924">
                  <c:v>60.89387832699628</c:v>
                </c:pt>
                <c:pt idx="925">
                  <c:v>60.89387832699628</c:v>
                </c:pt>
                <c:pt idx="926">
                  <c:v>60.89387832699628</c:v>
                </c:pt>
                <c:pt idx="927">
                  <c:v>60.89387832699628</c:v>
                </c:pt>
                <c:pt idx="928">
                  <c:v>60.89387832699628</c:v>
                </c:pt>
                <c:pt idx="929">
                  <c:v>60.89387832699628</c:v>
                </c:pt>
                <c:pt idx="930">
                  <c:v>60.89387832699628</c:v>
                </c:pt>
                <c:pt idx="931">
                  <c:v>60.89387832699628</c:v>
                </c:pt>
                <c:pt idx="932">
                  <c:v>60.89387832699628</c:v>
                </c:pt>
                <c:pt idx="933">
                  <c:v>60.89387832699628</c:v>
                </c:pt>
                <c:pt idx="934">
                  <c:v>60.89387832699628</c:v>
                </c:pt>
                <c:pt idx="935">
                  <c:v>60.89387832699628</c:v>
                </c:pt>
                <c:pt idx="936">
                  <c:v>60.89387832699628</c:v>
                </c:pt>
                <c:pt idx="937">
                  <c:v>60.89387832699628</c:v>
                </c:pt>
                <c:pt idx="938">
                  <c:v>60.89387832699628</c:v>
                </c:pt>
                <c:pt idx="939">
                  <c:v>60.89387832699628</c:v>
                </c:pt>
                <c:pt idx="940">
                  <c:v>60.89387832699628</c:v>
                </c:pt>
                <c:pt idx="941">
                  <c:v>60.89387832699628</c:v>
                </c:pt>
                <c:pt idx="942">
                  <c:v>60.89387832699628</c:v>
                </c:pt>
                <c:pt idx="943">
                  <c:v>60.89387832699628</c:v>
                </c:pt>
                <c:pt idx="944">
                  <c:v>60.89387832699628</c:v>
                </c:pt>
                <c:pt idx="945">
                  <c:v>60.89387832699628</c:v>
                </c:pt>
                <c:pt idx="946">
                  <c:v>60.89387832699628</c:v>
                </c:pt>
                <c:pt idx="947">
                  <c:v>60.89387832699628</c:v>
                </c:pt>
                <c:pt idx="948">
                  <c:v>60.89387832699628</c:v>
                </c:pt>
                <c:pt idx="949">
                  <c:v>60.89387832699628</c:v>
                </c:pt>
                <c:pt idx="950">
                  <c:v>60.89387832699628</c:v>
                </c:pt>
                <c:pt idx="951">
                  <c:v>60.89387832699628</c:v>
                </c:pt>
                <c:pt idx="952">
                  <c:v>60.89387832699628</c:v>
                </c:pt>
                <c:pt idx="953">
                  <c:v>60.89387832699628</c:v>
                </c:pt>
                <c:pt idx="954">
                  <c:v>60.89387832699628</c:v>
                </c:pt>
                <c:pt idx="955">
                  <c:v>60.89387832699628</c:v>
                </c:pt>
                <c:pt idx="956">
                  <c:v>60.89387832699628</c:v>
                </c:pt>
                <c:pt idx="957">
                  <c:v>60.89387832699628</c:v>
                </c:pt>
                <c:pt idx="958">
                  <c:v>60.89387832699628</c:v>
                </c:pt>
                <c:pt idx="959">
                  <c:v>60.89387832699628</c:v>
                </c:pt>
                <c:pt idx="960">
                  <c:v>60.89387832699628</c:v>
                </c:pt>
                <c:pt idx="961">
                  <c:v>60.89387832699628</c:v>
                </c:pt>
                <c:pt idx="962">
                  <c:v>60.89387832699628</c:v>
                </c:pt>
                <c:pt idx="963">
                  <c:v>60.89387832699628</c:v>
                </c:pt>
                <c:pt idx="964">
                  <c:v>60.89387832699628</c:v>
                </c:pt>
                <c:pt idx="965">
                  <c:v>60.89387832699628</c:v>
                </c:pt>
                <c:pt idx="966">
                  <c:v>60.89387832699628</c:v>
                </c:pt>
                <c:pt idx="967">
                  <c:v>60.89387832699628</c:v>
                </c:pt>
                <c:pt idx="968">
                  <c:v>60.89387832699628</c:v>
                </c:pt>
                <c:pt idx="969">
                  <c:v>60.89387832699628</c:v>
                </c:pt>
                <c:pt idx="970">
                  <c:v>60.89387832699628</c:v>
                </c:pt>
                <c:pt idx="971">
                  <c:v>60.89387832699628</c:v>
                </c:pt>
                <c:pt idx="972">
                  <c:v>60.89387832699628</c:v>
                </c:pt>
                <c:pt idx="973">
                  <c:v>60.89387832699628</c:v>
                </c:pt>
                <c:pt idx="974">
                  <c:v>60.89387832699628</c:v>
                </c:pt>
                <c:pt idx="975">
                  <c:v>60.89387832699628</c:v>
                </c:pt>
                <c:pt idx="976">
                  <c:v>60.89387832699628</c:v>
                </c:pt>
                <c:pt idx="977">
                  <c:v>60.89387832699628</c:v>
                </c:pt>
                <c:pt idx="978">
                  <c:v>60.89387832699628</c:v>
                </c:pt>
                <c:pt idx="979">
                  <c:v>60.89387832699628</c:v>
                </c:pt>
                <c:pt idx="980">
                  <c:v>60.89387832699628</c:v>
                </c:pt>
                <c:pt idx="981">
                  <c:v>60.89387832699628</c:v>
                </c:pt>
                <c:pt idx="982">
                  <c:v>60.89387832699628</c:v>
                </c:pt>
                <c:pt idx="983">
                  <c:v>60.89387832699628</c:v>
                </c:pt>
                <c:pt idx="984">
                  <c:v>60.89387832699628</c:v>
                </c:pt>
                <c:pt idx="985">
                  <c:v>60.89387832699628</c:v>
                </c:pt>
                <c:pt idx="986">
                  <c:v>60.89387832699628</c:v>
                </c:pt>
                <c:pt idx="987">
                  <c:v>60.89387832699628</c:v>
                </c:pt>
                <c:pt idx="988">
                  <c:v>60.89387832699628</c:v>
                </c:pt>
                <c:pt idx="989">
                  <c:v>60.89387832699628</c:v>
                </c:pt>
                <c:pt idx="990">
                  <c:v>60.89387832699628</c:v>
                </c:pt>
                <c:pt idx="991">
                  <c:v>60.89387832699628</c:v>
                </c:pt>
                <c:pt idx="992">
                  <c:v>60.89387832699628</c:v>
                </c:pt>
                <c:pt idx="993">
                  <c:v>60.89387832699628</c:v>
                </c:pt>
                <c:pt idx="994">
                  <c:v>60.89387832699628</c:v>
                </c:pt>
                <c:pt idx="995">
                  <c:v>60.89387832699628</c:v>
                </c:pt>
                <c:pt idx="996">
                  <c:v>60.89387832699628</c:v>
                </c:pt>
                <c:pt idx="997">
                  <c:v>60.89387832699628</c:v>
                </c:pt>
                <c:pt idx="998">
                  <c:v>60.89387832699628</c:v>
                </c:pt>
                <c:pt idx="999">
                  <c:v>60.89387832699628</c:v>
                </c:pt>
                <c:pt idx="1000">
                  <c:v>60.89387832699628</c:v>
                </c:pt>
                <c:pt idx="1001">
                  <c:v>60.89387832699628</c:v>
                </c:pt>
                <c:pt idx="1002">
                  <c:v>60.89387832699628</c:v>
                </c:pt>
                <c:pt idx="1003">
                  <c:v>60.89387832699628</c:v>
                </c:pt>
                <c:pt idx="1004">
                  <c:v>60.89387832699628</c:v>
                </c:pt>
                <c:pt idx="1005">
                  <c:v>60.89387832699628</c:v>
                </c:pt>
                <c:pt idx="1006">
                  <c:v>60.89387832699628</c:v>
                </c:pt>
                <c:pt idx="1007">
                  <c:v>60.89387832699628</c:v>
                </c:pt>
                <c:pt idx="1008">
                  <c:v>60.89387832699628</c:v>
                </c:pt>
                <c:pt idx="1009">
                  <c:v>60.89387832699628</c:v>
                </c:pt>
                <c:pt idx="1010">
                  <c:v>60.89387832699628</c:v>
                </c:pt>
                <c:pt idx="1011">
                  <c:v>60.89387832699628</c:v>
                </c:pt>
                <c:pt idx="1012">
                  <c:v>60.89387832699628</c:v>
                </c:pt>
                <c:pt idx="1013">
                  <c:v>60.89387832699628</c:v>
                </c:pt>
                <c:pt idx="1014">
                  <c:v>60.89387832699628</c:v>
                </c:pt>
                <c:pt idx="1015">
                  <c:v>60.89387832699628</c:v>
                </c:pt>
                <c:pt idx="1016">
                  <c:v>60.89387832699628</c:v>
                </c:pt>
                <c:pt idx="1017">
                  <c:v>60.89387832699628</c:v>
                </c:pt>
                <c:pt idx="1018">
                  <c:v>60.89387832699628</c:v>
                </c:pt>
                <c:pt idx="1019">
                  <c:v>60.89387832699628</c:v>
                </c:pt>
                <c:pt idx="1020">
                  <c:v>60.89387832699628</c:v>
                </c:pt>
                <c:pt idx="1021">
                  <c:v>60.89387832699628</c:v>
                </c:pt>
                <c:pt idx="1022">
                  <c:v>60.89387832699628</c:v>
                </c:pt>
                <c:pt idx="1023">
                  <c:v>60.89387832699628</c:v>
                </c:pt>
                <c:pt idx="1024">
                  <c:v>60.89387832699628</c:v>
                </c:pt>
                <c:pt idx="1025">
                  <c:v>60.89387832699628</c:v>
                </c:pt>
                <c:pt idx="1026">
                  <c:v>60.89387832699628</c:v>
                </c:pt>
                <c:pt idx="1027">
                  <c:v>60.89387832699628</c:v>
                </c:pt>
                <c:pt idx="1028">
                  <c:v>60.89387832699628</c:v>
                </c:pt>
                <c:pt idx="1029">
                  <c:v>60.89387832699628</c:v>
                </c:pt>
                <c:pt idx="1030">
                  <c:v>60.89387832699628</c:v>
                </c:pt>
                <c:pt idx="1031">
                  <c:v>60.89387832699628</c:v>
                </c:pt>
                <c:pt idx="1032">
                  <c:v>60.89387832699628</c:v>
                </c:pt>
                <c:pt idx="1033">
                  <c:v>60.89387832699628</c:v>
                </c:pt>
                <c:pt idx="1034">
                  <c:v>60.89387832699628</c:v>
                </c:pt>
                <c:pt idx="1035">
                  <c:v>60.89387832699628</c:v>
                </c:pt>
                <c:pt idx="1036">
                  <c:v>60.89387832699628</c:v>
                </c:pt>
                <c:pt idx="1037">
                  <c:v>60.89387832699628</c:v>
                </c:pt>
                <c:pt idx="1038">
                  <c:v>60.89387832699628</c:v>
                </c:pt>
                <c:pt idx="1039">
                  <c:v>60.89387832699628</c:v>
                </c:pt>
                <c:pt idx="1040">
                  <c:v>60.89387832699628</c:v>
                </c:pt>
                <c:pt idx="1041">
                  <c:v>60.89387832699628</c:v>
                </c:pt>
                <c:pt idx="1042">
                  <c:v>60.89387832699628</c:v>
                </c:pt>
                <c:pt idx="1043">
                  <c:v>60.89387832699628</c:v>
                </c:pt>
                <c:pt idx="1044">
                  <c:v>60.89387832699628</c:v>
                </c:pt>
                <c:pt idx="1045">
                  <c:v>60.89387832699628</c:v>
                </c:pt>
                <c:pt idx="1046">
                  <c:v>60.89387832699628</c:v>
                </c:pt>
                <c:pt idx="1047">
                  <c:v>60.89387832699628</c:v>
                </c:pt>
                <c:pt idx="1048">
                  <c:v>60.89387832699628</c:v>
                </c:pt>
                <c:pt idx="1049">
                  <c:v>60.89387832699628</c:v>
                </c:pt>
                <c:pt idx="1050">
                  <c:v>60.89387832699628</c:v>
                </c:pt>
                <c:pt idx="1051">
                  <c:v>60.89387832699628</c:v>
                </c:pt>
                <c:pt idx="1052">
                  <c:v>60.89387832699628</c:v>
                </c:pt>
                <c:pt idx="1053">
                  <c:v>60.89387832699628</c:v>
                </c:pt>
                <c:pt idx="1054">
                  <c:v>60.89387832699628</c:v>
                </c:pt>
                <c:pt idx="1055">
                  <c:v>60.89387832699628</c:v>
                </c:pt>
                <c:pt idx="1056">
                  <c:v>60.89387832699628</c:v>
                </c:pt>
                <c:pt idx="1057">
                  <c:v>60.89387832699628</c:v>
                </c:pt>
                <c:pt idx="1058">
                  <c:v>60.89387832699628</c:v>
                </c:pt>
                <c:pt idx="1059">
                  <c:v>60.89387832699628</c:v>
                </c:pt>
                <c:pt idx="1060">
                  <c:v>60.89387832699628</c:v>
                </c:pt>
                <c:pt idx="1061">
                  <c:v>60.89387832699628</c:v>
                </c:pt>
                <c:pt idx="1062">
                  <c:v>60.89387832699628</c:v>
                </c:pt>
                <c:pt idx="1063">
                  <c:v>60.89387832699628</c:v>
                </c:pt>
                <c:pt idx="1064">
                  <c:v>60.89387832699628</c:v>
                </c:pt>
                <c:pt idx="1065">
                  <c:v>60.89387832699628</c:v>
                </c:pt>
                <c:pt idx="1066">
                  <c:v>60.89387832699628</c:v>
                </c:pt>
                <c:pt idx="1067">
                  <c:v>60.89387832699628</c:v>
                </c:pt>
                <c:pt idx="1068">
                  <c:v>60.89387832699628</c:v>
                </c:pt>
                <c:pt idx="1069">
                  <c:v>60.89387832699628</c:v>
                </c:pt>
                <c:pt idx="1070">
                  <c:v>60.89387832699628</c:v>
                </c:pt>
                <c:pt idx="1071">
                  <c:v>60.89387832699628</c:v>
                </c:pt>
                <c:pt idx="1072">
                  <c:v>60.89387832699628</c:v>
                </c:pt>
                <c:pt idx="1073">
                  <c:v>60.89387832699628</c:v>
                </c:pt>
                <c:pt idx="1074">
                  <c:v>60.89387832699628</c:v>
                </c:pt>
                <c:pt idx="1075">
                  <c:v>60.89387832699628</c:v>
                </c:pt>
                <c:pt idx="1076">
                  <c:v>60.89387832699628</c:v>
                </c:pt>
                <c:pt idx="1077">
                  <c:v>60.89387832699628</c:v>
                </c:pt>
                <c:pt idx="1078">
                  <c:v>60.89387832699628</c:v>
                </c:pt>
                <c:pt idx="1079">
                  <c:v>60.89387832699628</c:v>
                </c:pt>
                <c:pt idx="1080">
                  <c:v>60.89387832699628</c:v>
                </c:pt>
                <c:pt idx="1081">
                  <c:v>60.89387832699628</c:v>
                </c:pt>
                <c:pt idx="1082">
                  <c:v>60.89387832699628</c:v>
                </c:pt>
                <c:pt idx="1083">
                  <c:v>60.89387832699628</c:v>
                </c:pt>
                <c:pt idx="1084">
                  <c:v>60.89387832699628</c:v>
                </c:pt>
                <c:pt idx="1085">
                  <c:v>60.89387832699628</c:v>
                </c:pt>
                <c:pt idx="1086">
                  <c:v>60.89387832699628</c:v>
                </c:pt>
                <c:pt idx="1087">
                  <c:v>60.89387832699628</c:v>
                </c:pt>
                <c:pt idx="1088">
                  <c:v>60.89387832699628</c:v>
                </c:pt>
                <c:pt idx="1089">
                  <c:v>60.89387832699628</c:v>
                </c:pt>
                <c:pt idx="1090">
                  <c:v>60.89387832699628</c:v>
                </c:pt>
                <c:pt idx="1091">
                  <c:v>60.89387832699628</c:v>
                </c:pt>
                <c:pt idx="1092">
                  <c:v>60.89387832699628</c:v>
                </c:pt>
                <c:pt idx="1093">
                  <c:v>60.89387832699628</c:v>
                </c:pt>
                <c:pt idx="1094">
                  <c:v>60.89387832699628</c:v>
                </c:pt>
                <c:pt idx="1095">
                  <c:v>60.89387832699628</c:v>
                </c:pt>
                <c:pt idx="1096">
                  <c:v>60.89387832699628</c:v>
                </c:pt>
                <c:pt idx="1097">
                  <c:v>60.89387832699628</c:v>
                </c:pt>
                <c:pt idx="1098">
                  <c:v>60.89387832699628</c:v>
                </c:pt>
                <c:pt idx="1099">
                  <c:v>60.89387832699628</c:v>
                </c:pt>
                <c:pt idx="1100">
                  <c:v>60.89387832699628</c:v>
                </c:pt>
                <c:pt idx="1101">
                  <c:v>60.89387832699628</c:v>
                </c:pt>
                <c:pt idx="1102">
                  <c:v>60.89387832699628</c:v>
                </c:pt>
                <c:pt idx="1103">
                  <c:v>60.89387832699628</c:v>
                </c:pt>
                <c:pt idx="1104">
                  <c:v>60.89387832699628</c:v>
                </c:pt>
                <c:pt idx="1105">
                  <c:v>60.89387832699628</c:v>
                </c:pt>
                <c:pt idx="1106">
                  <c:v>60.89387832699628</c:v>
                </c:pt>
                <c:pt idx="1107">
                  <c:v>60.89387832699628</c:v>
                </c:pt>
                <c:pt idx="1108">
                  <c:v>60.89387832699628</c:v>
                </c:pt>
                <c:pt idx="1109">
                  <c:v>60.89387832699628</c:v>
                </c:pt>
                <c:pt idx="1110">
                  <c:v>60.89387832699628</c:v>
                </c:pt>
                <c:pt idx="1111">
                  <c:v>60.89387832699628</c:v>
                </c:pt>
                <c:pt idx="1112">
                  <c:v>60.89387832699628</c:v>
                </c:pt>
                <c:pt idx="1113">
                  <c:v>60.89387832699628</c:v>
                </c:pt>
                <c:pt idx="1114">
                  <c:v>60.89387832699628</c:v>
                </c:pt>
                <c:pt idx="1115">
                  <c:v>60.89387832699628</c:v>
                </c:pt>
                <c:pt idx="1116">
                  <c:v>60.89387832699628</c:v>
                </c:pt>
                <c:pt idx="1117">
                  <c:v>60.89387832699628</c:v>
                </c:pt>
                <c:pt idx="1118">
                  <c:v>60.89387832699628</c:v>
                </c:pt>
                <c:pt idx="1119">
                  <c:v>60.89387832699628</c:v>
                </c:pt>
                <c:pt idx="1120">
                  <c:v>60.89387832699628</c:v>
                </c:pt>
                <c:pt idx="1121">
                  <c:v>60.89387832699628</c:v>
                </c:pt>
                <c:pt idx="1122">
                  <c:v>60.89387832699628</c:v>
                </c:pt>
                <c:pt idx="1123">
                  <c:v>60.89387832699628</c:v>
                </c:pt>
                <c:pt idx="1124">
                  <c:v>60.89387832699628</c:v>
                </c:pt>
                <c:pt idx="1125">
                  <c:v>60.89387832699628</c:v>
                </c:pt>
                <c:pt idx="1126">
                  <c:v>60.89387832699628</c:v>
                </c:pt>
                <c:pt idx="1127">
                  <c:v>60.89387832699628</c:v>
                </c:pt>
                <c:pt idx="1128">
                  <c:v>60.89387832699628</c:v>
                </c:pt>
                <c:pt idx="1129">
                  <c:v>60.89387832699628</c:v>
                </c:pt>
                <c:pt idx="1130">
                  <c:v>60.89387832699628</c:v>
                </c:pt>
                <c:pt idx="1131">
                  <c:v>60.89387832699628</c:v>
                </c:pt>
                <c:pt idx="1132">
                  <c:v>60.89387832699628</c:v>
                </c:pt>
                <c:pt idx="1133">
                  <c:v>60.89387832699628</c:v>
                </c:pt>
                <c:pt idx="1134">
                  <c:v>60.89387832699628</c:v>
                </c:pt>
                <c:pt idx="1135">
                  <c:v>60.89387832699628</c:v>
                </c:pt>
                <c:pt idx="1136">
                  <c:v>60.89387832699628</c:v>
                </c:pt>
                <c:pt idx="1137">
                  <c:v>60.89387832699628</c:v>
                </c:pt>
                <c:pt idx="1138">
                  <c:v>60.89387832699628</c:v>
                </c:pt>
                <c:pt idx="1139">
                  <c:v>60.89387832699628</c:v>
                </c:pt>
                <c:pt idx="1140">
                  <c:v>60.89387832699628</c:v>
                </c:pt>
                <c:pt idx="1141">
                  <c:v>60.89387832699628</c:v>
                </c:pt>
                <c:pt idx="1142">
                  <c:v>60.89387832699628</c:v>
                </c:pt>
                <c:pt idx="1143">
                  <c:v>60.89387832699628</c:v>
                </c:pt>
                <c:pt idx="1144">
                  <c:v>60.89387832699628</c:v>
                </c:pt>
                <c:pt idx="1145">
                  <c:v>60.89387832699628</c:v>
                </c:pt>
                <c:pt idx="1146">
                  <c:v>60.89387832699628</c:v>
                </c:pt>
                <c:pt idx="1147">
                  <c:v>60.89387832699628</c:v>
                </c:pt>
                <c:pt idx="1148">
                  <c:v>60.89387832699628</c:v>
                </c:pt>
                <c:pt idx="1149">
                  <c:v>60.89387832699628</c:v>
                </c:pt>
                <c:pt idx="1150">
                  <c:v>60.89387832699628</c:v>
                </c:pt>
                <c:pt idx="1151">
                  <c:v>60.89387832699628</c:v>
                </c:pt>
                <c:pt idx="1152">
                  <c:v>60.89387832699628</c:v>
                </c:pt>
                <c:pt idx="1153">
                  <c:v>60.89387832699628</c:v>
                </c:pt>
                <c:pt idx="1154">
                  <c:v>60.89387832699628</c:v>
                </c:pt>
                <c:pt idx="1155">
                  <c:v>60.89387832699628</c:v>
                </c:pt>
                <c:pt idx="1156">
                  <c:v>60.89387832699628</c:v>
                </c:pt>
                <c:pt idx="1157">
                  <c:v>60.89387832699628</c:v>
                </c:pt>
                <c:pt idx="1158">
                  <c:v>60.89387832699628</c:v>
                </c:pt>
                <c:pt idx="1159">
                  <c:v>60.89387832699628</c:v>
                </c:pt>
                <c:pt idx="1160">
                  <c:v>60.89387832699628</c:v>
                </c:pt>
                <c:pt idx="1161">
                  <c:v>60.89387832699628</c:v>
                </c:pt>
                <c:pt idx="1162">
                  <c:v>60.89387832699628</c:v>
                </c:pt>
                <c:pt idx="1163">
                  <c:v>60.89387832699628</c:v>
                </c:pt>
                <c:pt idx="1164">
                  <c:v>60.89387832699628</c:v>
                </c:pt>
                <c:pt idx="1165">
                  <c:v>60.89387832699628</c:v>
                </c:pt>
                <c:pt idx="1166">
                  <c:v>60.89387832699628</c:v>
                </c:pt>
                <c:pt idx="1167">
                  <c:v>60.89387832699628</c:v>
                </c:pt>
                <c:pt idx="1168">
                  <c:v>60.89387832699628</c:v>
                </c:pt>
                <c:pt idx="1169">
                  <c:v>60.89387832699628</c:v>
                </c:pt>
                <c:pt idx="1170">
                  <c:v>60.89387832699628</c:v>
                </c:pt>
                <c:pt idx="1171">
                  <c:v>60.89387832699628</c:v>
                </c:pt>
                <c:pt idx="1172">
                  <c:v>60.89387832699628</c:v>
                </c:pt>
                <c:pt idx="1173">
                  <c:v>60.89387832699628</c:v>
                </c:pt>
                <c:pt idx="1174">
                  <c:v>60.89387832699628</c:v>
                </c:pt>
                <c:pt idx="1175">
                  <c:v>60.89387832699628</c:v>
                </c:pt>
                <c:pt idx="1176">
                  <c:v>60.89387832699628</c:v>
                </c:pt>
                <c:pt idx="1177">
                  <c:v>60.89387832699628</c:v>
                </c:pt>
                <c:pt idx="1178">
                  <c:v>60.89387832699628</c:v>
                </c:pt>
                <c:pt idx="1179">
                  <c:v>60.89387832699628</c:v>
                </c:pt>
                <c:pt idx="1180">
                  <c:v>60.89387832699628</c:v>
                </c:pt>
                <c:pt idx="1181">
                  <c:v>60.89387832699628</c:v>
                </c:pt>
                <c:pt idx="1182">
                  <c:v>60.89387832699628</c:v>
                </c:pt>
                <c:pt idx="1183">
                  <c:v>60.89387832699628</c:v>
                </c:pt>
                <c:pt idx="1184">
                  <c:v>60.89387832699628</c:v>
                </c:pt>
                <c:pt idx="1185">
                  <c:v>60.89387832699628</c:v>
                </c:pt>
                <c:pt idx="1186">
                  <c:v>60.89387832699628</c:v>
                </c:pt>
                <c:pt idx="1187">
                  <c:v>60.89387832699628</c:v>
                </c:pt>
                <c:pt idx="1188">
                  <c:v>60.89387832699628</c:v>
                </c:pt>
                <c:pt idx="1189">
                  <c:v>60.89387832699628</c:v>
                </c:pt>
                <c:pt idx="1190">
                  <c:v>60.89387832699628</c:v>
                </c:pt>
                <c:pt idx="1191">
                  <c:v>60.89387832699628</c:v>
                </c:pt>
                <c:pt idx="1192">
                  <c:v>60.89387832699628</c:v>
                </c:pt>
                <c:pt idx="1193">
                  <c:v>60.89387832699628</c:v>
                </c:pt>
                <c:pt idx="1194">
                  <c:v>60.89387832699628</c:v>
                </c:pt>
                <c:pt idx="1195">
                  <c:v>60.89387832699628</c:v>
                </c:pt>
                <c:pt idx="1196">
                  <c:v>60.89387832699628</c:v>
                </c:pt>
                <c:pt idx="1197">
                  <c:v>60.89387832699628</c:v>
                </c:pt>
                <c:pt idx="1198">
                  <c:v>60.89387832699628</c:v>
                </c:pt>
                <c:pt idx="1199">
                  <c:v>60.89387832699628</c:v>
                </c:pt>
                <c:pt idx="1200">
                  <c:v>60.89387832699628</c:v>
                </c:pt>
                <c:pt idx="1201">
                  <c:v>60.89387832699628</c:v>
                </c:pt>
                <c:pt idx="1202">
                  <c:v>60.89387832699628</c:v>
                </c:pt>
                <c:pt idx="1203">
                  <c:v>60.89387832699628</c:v>
                </c:pt>
                <c:pt idx="1204">
                  <c:v>60.89387832699628</c:v>
                </c:pt>
                <c:pt idx="1205">
                  <c:v>60.89387832699628</c:v>
                </c:pt>
                <c:pt idx="1206">
                  <c:v>60.89387832699628</c:v>
                </c:pt>
                <c:pt idx="1207">
                  <c:v>60.89387832699628</c:v>
                </c:pt>
                <c:pt idx="1208">
                  <c:v>60.89387832699628</c:v>
                </c:pt>
                <c:pt idx="1209">
                  <c:v>60.89387832699628</c:v>
                </c:pt>
                <c:pt idx="1210">
                  <c:v>60.89387832699628</c:v>
                </c:pt>
                <c:pt idx="1211">
                  <c:v>60.89387832699628</c:v>
                </c:pt>
                <c:pt idx="1212">
                  <c:v>60.89387832699628</c:v>
                </c:pt>
                <c:pt idx="1213">
                  <c:v>60.89387832699628</c:v>
                </c:pt>
                <c:pt idx="1214">
                  <c:v>60.89387832699628</c:v>
                </c:pt>
                <c:pt idx="1215">
                  <c:v>60.89387832699628</c:v>
                </c:pt>
                <c:pt idx="1216">
                  <c:v>60.89387832699628</c:v>
                </c:pt>
                <c:pt idx="1217">
                  <c:v>60.89387832699628</c:v>
                </c:pt>
                <c:pt idx="1218">
                  <c:v>60.89387832699628</c:v>
                </c:pt>
                <c:pt idx="1219">
                  <c:v>60.89387832699628</c:v>
                </c:pt>
                <c:pt idx="1220">
                  <c:v>60.89387832699628</c:v>
                </c:pt>
                <c:pt idx="1221">
                  <c:v>60.89387832699628</c:v>
                </c:pt>
                <c:pt idx="1222">
                  <c:v>60.89387832699628</c:v>
                </c:pt>
                <c:pt idx="1223">
                  <c:v>60.89387832699628</c:v>
                </c:pt>
                <c:pt idx="1224">
                  <c:v>60.89387832699628</c:v>
                </c:pt>
                <c:pt idx="1225">
                  <c:v>60.89387832699628</c:v>
                </c:pt>
                <c:pt idx="1226">
                  <c:v>60.89387832699628</c:v>
                </c:pt>
                <c:pt idx="1227">
                  <c:v>60.89387832699628</c:v>
                </c:pt>
                <c:pt idx="1228">
                  <c:v>60.89387832699628</c:v>
                </c:pt>
                <c:pt idx="1229">
                  <c:v>60.89387832699628</c:v>
                </c:pt>
                <c:pt idx="1230">
                  <c:v>60.89387832699628</c:v>
                </c:pt>
                <c:pt idx="1231">
                  <c:v>60.89387832699628</c:v>
                </c:pt>
                <c:pt idx="1232">
                  <c:v>60.89387832699628</c:v>
                </c:pt>
                <c:pt idx="1233">
                  <c:v>60.89387832699628</c:v>
                </c:pt>
                <c:pt idx="1234">
                  <c:v>60.89387832699628</c:v>
                </c:pt>
                <c:pt idx="1235">
                  <c:v>60.89387832699628</c:v>
                </c:pt>
                <c:pt idx="1236">
                  <c:v>60.89387832699628</c:v>
                </c:pt>
                <c:pt idx="1237">
                  <c:v>60.89387832699628</c:v>
                </c:pt>
                <c:pt idx="1238">
                  <c:v>60.89387832699628</c:v>
                </c:pt>
                <c:pt idx="1239">
                  <c:v>60.89387832699628</c:v>
                </c:pt>
                <c:pt idx="1240">
                  <c:v>60.89387832699628</c:v>
                </c:pt>
                <c:pt idx="1241">
                  <c:v>60.89387832699628</c:v>
                </c:pt>
                <c:pt idx="1242">
                  <c:v>60.89387832699628</c:v>
                </c:pt>
                <c:pt idx="1243">
                  <c:v>60.89387832699628</c:v>
                </c:pt>
                <c:pt idx="1244">
                  <c:v>60.89387832699628</c:v>
                </c:pt>
                <c:pt idx="1245">
                  <c:v>60.89387832699628</c:v>
                </c:pt>
                <c:pt idx="1246">
                  <c:v>60.89387832699628</c:v>
                </c:pt>
                <c:pt idx="1247">
                  <c:v>60.89387832699628</c:v>
                </c:pt>
                <c:pt idx="1248">
                  <c:v>60.89387832699628</c:v>
                </c:pt>
                <c:pt idx="1249">
                  <c:v>60.89387832699628</c:v>
                </c:pt>
                <c:pt idx="1250">
                  <c:v>60.89387832699628</c:v>
                </c:pt>
                <c:pt idx="1251">
                  <c:v>60.89387832699628</c:v>
                </c:pt>
                <c:pt idx="1252">
                  <c:v>60.89387832699628</c:v>
                </c:pt>
                <c:pt idx="1253">
                  <c:v>60.89387832699628</c:v>
                </c:pt>
                <c:pt idx="1254">
                  <c:v>60.89387832699628</c:v>
                </c:pt>
                <c:pt idx="1255">
                  <c:v>60.89387832699628</c:v>
                </c:pt>
                <c:pt idx="1256">
                  <c:v>60.89387832699628</c:v>
                </c:pt>
                <c:pt idx="1257">
                  <c:v>60.89387832699628</c:v>
                </c:pt>
                <c:pt idx="1258">
                  <c:v>60.89387832699628</c:v>
                </c:pt>
                <c:pt idx="1259">
                  <c:v>60.89387832699628</c:v>
                </c:pt>
                <c:pt idx="1260">
                  <c:v>60.89387832699628</c:v>
                </c:pt>
                <c:pt idx="1261">
                  <c:v>60.89387832699628</c:v>
                </c:pt>
                <c:pt idx="1262">
                  <c:v>60.89387832699628</c:v>
                </c:pt>
                <c:pt idx="1263">
                  <c:v>60.89387832699628</c:v>
                </c:pt>
                <c:pt idx="1264">
                  <c:v>60.89387832699628</c:v>
                </c:pt>
                <c:pt idx="1265">
                  <c:v>60.89387832699628</c:v>
                </c:pt>
                <c:pt idx="1266">
                  <c:v>60.89387832699628</c:v>
                </c:pt>
                <c:pt idx="1267">
                  <c:v>60.89387832699628</c:v>
                </c:pt>
                <c:pt idx="1268">
                  <c:v>60.89387832699628</c:v>
                </c:pt>
                <c:pt idx="1269">
                  <c:v>60.89387832699628</c:v>
                </c:pt>
                <c:pt idx="1270">
                  <c:v>60.89387832699628</c:v>
                </c:pt>
                <c:pt idx="1271">
                  <c:v>60.89387832699628</c:v>
                </c:pt>
                <c:pt idx="1272">
                  <c:v>60.89387832699628</c:v>
                </c:pt>
                <c:pt idx="1273">
                  <c:v>60.89387832699628</c:v>
                </c:pt>
                <c:pt idx="1274">
                  <c:v>60.89387832699628</c:v>
                </c:pt>
                <c:pt idx="1275">
                  <c:v>60.89387832699628</c:v>
                </c:pt>
                <c:pt idx="1276">
                  <c:v>60.89387832699628</c:v>
                </c:pt>
                <c:pt idx="1277">
                  <c:v>60.89387832699628</c:v>
                </c:pt>
                <c:pt idx="1278">
                  <c:v>60.89387832699628</c:v>
                </c:pt>
                <c:pt idx="1279">
                  <c:v>60.89387832699628</c:v>
                </c:pt>
                <c:pt idx="1280">
                  <c:v>60.89387832699628</c:v>
                </c:pt>
                <c:pt idx="1281">
                  <c:v>60.89387832699628</c:v>
                </c:pt>
                <c:pt idx="1282">
                  <c:v>60.89387832699628</c:v>
                </c:pt>
                <c:pt idx="1283">
                  <c:v>60.89387832699628</c:v>
                </c:pt>
                <c:pt idx="1284">
                  <c:v>60.89387832699628</c:v>
                </c:pt>
                <c:pt idx="1285">
                  <c:v>60.89387832699628</c:v>
                </c:pt>
                <c:pt idx="1286">
                  <c:v>60.89387832699628</c:v>
                </c:pt>
                <c:pt idx="1287">
                  <c:v>60.89387832699628</c:v>
                </c:pt>
                <c:pt idx="1288">
                  <c:v>60.89387832699628</c:v>
                </c:pt>
                <c:pt idx="1289">
                  <c:v>60.89387832699628</c:v>
                </c:pt>
                <c:pt idx="1290">
                  <c:v>60.89387832699628</c:v>
                </c:pt>
                <c:pt idx="1291">
                  <c:v>60.89387832699628</c:v>
                </c:pt>
                <c:pt idx="1292">
                  <c:v>60.89387832699628</c:v>
                </c:pt>
                <c:pt idx="1293">
                  <c:v>60.89387832699628</c:v>
                </c:pt>
                <c:pt idx="1294">
                  <c:v>60.89387832699628</c:v>
                </c:pt>
                <c:pt idx="1295">
                  <c:v>60.89387832699628</c:v>
                </c:pt>
                <c:pt idx="1296">
                  <c:v>60.89387832699628</c:v>
                </c:pt>
                <c:pt idx="1297">
                  <c:v>60.89387832699628</c:v>
                </c:pt>
                <c:pt idx="1298">
                  <c:v>60.89387832699628</c:v>
                </c:pt>
                <c:pt idx="1299">
                  <c:v>60.89387832699628</c:v>
                </c:pt>
                <c:pt idx="1300">
                  <c:v>60.89387832699628</c:v>
                </c:pt>
                <c:pt idx="1301">
                  <c:v>60.89387832699628</c:v>
                </c:pt>
                <c:pt idx="1302">
                  <c:v>60.89387832699628</c:v>
                </c:pt>
                <c:pt idx="1303">
                  <c:v>60.89387832699628</c:v>
                </c:pt>
                <c:pt idx="1304">
                  <c:v>60.89387832699628</c:v>
                </c:pt>
                <c:pt idx="1305">
                  <c:v>60.89387832699628</c:v>
                </c:pt>
                <c:pt idx="1306">
                  <c:v>60.89387832699628</c:v>
                </c:pt>
                <c:pt idx="1307">
                  <c:v>60.89387832699628</c:v>
                </c:pt>
                <c:pt idx="1308">
                  <c:v>60.89387832699628</c:v>
                </c:pt>
                <c:pt idx="1309">
                  <c:v>60.89387832699628</c:v>
                </c:pt>
                <c:pt idx="1310">
                  <c:v>60.89387832699628</c:v>
                </c:pt>
                <c:pt idx="1311">
                  <c:v>60.89387832699628</c:v>
                </c:pt>
                <c:pt idx="1312">
                  <c:v>60.89387832699628</c:v>
                </c:pt>
                <c:pt idx="1313">
                  <c:v>60.89387832699628</c:v>
                </c:pt>
                <c:pt idx="1314">
                  <c:v>60.89387832699628</c:v>
                </c:pt>
                <c:pt idx="1315">
                  <c:v>60.89387832699628</c:v>
                </c:pt>
                <c:pt idx="1316">
                  <c:v>60.89387832699628</c:v>
                </c:pt>
                <c:pt idx="1317">
                  <c:v>60.89387832699628</c:v>
                </c:pt>
                <c:pt idx="1318">
                  <c:v>60.89387832699628</c:v>
                </c:pt>
                <c:pt idx="1319">
                  <c:v>60.89387832699628</c:v>
                </c:pt>
                <c:pt idx="1320">
                  <c:v>60.89387832699628</c:v>
                </c:pt>
                <c:pt idx="1321">
                  <c:v>60.89387832699628</c:v>
                </c:pt>
                <c:pt idx="1322">
                  <c:v>60.89387832699628</c:v>
                </c:pt>
                <c:pt idx="1323">
                  <c:v>60.89387832699628</c:v>
                </c:pt>
                <c:pt idx="1324">
                  <c:v>60.89387832699628</c:v>
                </c:pt>
                <c:pt idx="1325">
                  <c:v>60.89387832699628</c:v>
                </c:pt>
                <c:pt idx="1326">
                  <c:v>60.89387832699628</c:v>
                </c:pt>
                <c:pt idx="1327">
                  <c:v>60.89387832699628</c:v>
                </c:pt>
                <c:pt idx="1328">
                  <c:v>60.89387832699628</c:v>
                </c:pt>
                <c:pt idx="1329">
                  <c:v>60.89387832699628</c:v>
                </c:pt>
                <c:pt idx="1330">
                  <c:v>60.89387832699628</c:v>
                </c:pt>
                <c:pt idx="1331">
                  <c:v>60.89387832699628</c:v>
                </c:pt>
                <c:pt idx="1332">
                  <c:v>60.89387832699628</c:v>
                </c:pt>
                <c:pt idx="1333">
                  <c:v>60.89387832699628</c:v>
                </c:pt>
                <c:pt idx="1334">
                  <c:v>60.89387832699628</c:v>
                </c:pt>
                <c:pt idx="1335">
                  <c:v>60.89387832699628</c:v>
                </c:pt>
                <c:pt idx="1336">
                  <c:v>60.89387832699628</c:v>
                </c:pt>
                <c:pt idx="1337">
                  <c:v>60.89387832699628</c:v>
                </c:pt>
                <c:pt idx="1338">
                  <c:v>60.89387832699628</c:v>
                </c:pt>
                <c:pt idx="1339">
                  <c:v>60.89387832699628</c:v>
                </c:pt>
                <c:pt idx="1340">
                  <c:v>60.89387832699628</c:v>
                </c:pt>
                <c:pt idx="1341">
                  <c:v>60.89387832699628</c:v>
                </c:pt>
                <c:pt idx="1342">
                  <c:v>60.89387832699628</c:v>
                </c:pt>
                <c:pt idx="1343">
                  <c:v>60.89387832699628</c:v>
                </c:pt>
                <c:pt idx="1344">
                  <c:v>60.89387832699628</c:v>
                </c:pt>
                <c:pt idx="1345">
                  <c:v>60.89387832699628</c:v>
                </c:pt>
                <c:pt idx="1346">
                  <c:v>60.89387832699628</c:v>
                </c:pt>
                <c:pt idx="1347">
                  <c:v>60.89387832699628</c:v>
                </c:pt>
                <c:pt idx="1348">
                  <c:v>60.89387832699628</c:v>
                </c:pt>
                <c:pt idx="1349">
                  <c:v>60.89387832699628</c:v>
                </c:pt>
                <c:pt idx="1350">
                  <c:v>60.89387832699628</c:v>
                </c:pt>
                <c:pt idx="1351">
                  <c:v>60.89387832699628</c:v>
                </c:pt>
                <c:pt idx="1352">
                  <c:v>60.89387832699628</c:v>
                </c:pt>
                <c:pt idx="1353">
                  <c:v>60.89387832699628</c:v>
                </c:pt>
                <c:pt idx="1354">
                  <c:v>60.89387832699628</c:v>
                </c:pt>
                <c:pt idx="1355">
                  <c:v>60.89387832699628</c:v>
                </c:pt>
                <c:pt idx="1356">
                  <c:v>60.89387832699628</c:v>
                </c:pt>
                <c:pt idx="1357">
                  <c:v>60.89387832699628</c:v>
                </c:pt>
                <c:pt idx="1358">
                  <c:v>60.89387832699628</c:v>
                </c:pt>
                <c:pt idx="1359">
                  <c:v>60.89387832699628</c:v>
                </c:pt>
                <c:pt idx="1360">
                  <c:v>60.89387832699628</c:v>
                </c:pt>
                <c:pt idx="1361">
                  <c:v>60.89387832699628</c:v>
                </c:pt>
                <c:pt idx="1362">
                  <c:v>60.89387832699628</c:v>
                </c:pt>
                <c:pt idx="1363">
                  <c:v>60.89387832699628</c:v>
                </c:pt>
                <c:pt idx="1364">
                  <c:v>60.89387832699628</c:v>
                </c:pt>
                <c:pt idx="1365">
                  <c:v>60.89387832699628</c:v>
                </c:pt>
                <c:pt idx="1366">
                  <c:v>60.89387832699628</c:v>
                </c:pt>
                <c:pt idx="1367">
                  <c:v>60.89387832699628</c:v>
                </c:pt>
                <c:pt idx="1368">
                  <c:v>60.89387832699628</c:v>
                </c:pt>
                <c:pt idx="1369">
                  <c:v>60.89387832699628</c:v>
                </c:pt>
                <c:pt idx="1370">
                  <c:v>60.89387832699628</c:v>
                </c:pt>
                <c:pt idx="1371">
                  <c:v>60.89387832699628</c:v>
                </c:pt>
                <c:pt idx="1372">
                  <c:v>60.89387832699628</c:v>
                </c:pt>
                <c:pt idx="1373">
                  <c:v>60.89387832699628</c:v>
                </c:pt>
                <c:pt idx="1374">
                  <c:v>60.89387832699628</c:v>
                </c:pt>
                <c:pt idx="1375">
                  <c:v>60.89387832699628</c:v>
                </c:pt>
                <c:pt idx="1376">
                  <c:v>60.89387832699628</c:v>
                </c:pt>
                <c:pt idx="1377">
                  <c:v>60.89387832699628</c:v>
                </c:pt>
                <c:pt idx="1378">
                  <c:v>60.89387832699628</c:v>
                </c:pt>
                <c:pt idx="1379">
                  <c:v>60.89387832699628</c:v>
                </c:pt>
                <c:pt idx="1380">
                  <c:v>60.89387832699628</c:v>
                </c:pt>
                <c:pt idx="1381">
                  <c:v>60.89387832699628</c:v>
                </c:pt>
                <c:pt idx="1382">
                  <c:v>60.89387832699628</c:v>
                </c:pt>
                <c:pt idx="1383">
                  <c:v>60.89387832699628</c:v>
                </c:pt>
                <c:pt idx="1384">
                  <c:v>60.89387832699628</c:v>
                </c:pt>
                <c:pt idx="1385">
                  <c:v>60.89387832699628</c:v>
                </c:pt>
                <c:pt idx="1386">
                  <c:v>60.89387832699628</c:v>
                </c:pt>
                <c:pt idx="1387">
                  <c:v>60.89387832699628</c:v>
                </c:pt>
                <c:pt idx="1388">
                  <c:v>60.89387832699628</c:v>
                </c:pt>
                <c:pt idx="1389">
                  <c:v>60.89387832699628</c:v>
                </c:pt>
                <c:pt idx="1390">
                  <c:v>60.89387832699628</c:v>
                </c:pt>
                <c:pt idx="1391">
                  <c:v>60.89387832699628</c:v>
                </c:pt>
                <c:pt idx="1392">
                  <c:v>60.89387832699628</c:v>
                </c:pt>
                <c:pt idx="1393">
                  <c:v>60.89387832699628</c:v>
                </c:pt>
                <c:pt idx="1394">
                  <c:v>60.89387832699628</c:v>
                </c:pt>
                <c:pt idx="1395">
                  <c:v>60.89387832699628</c:v>
                </c:pt>
                <c:pt idx="1396">
                  <c:v>60.89387832699628</c:v>
                </c:pt>
                <c:pt idx="1397">
                  <c:v>60.89387832699628</c:v>
                </c:pt>
                <c:pt idx="1398">
                  <c:v>60.89387832699628</c:v>
                </c:pt>
                <c:pt idx="1399">
                  <c:v>60.89387832699628</c:v>
                </c:pt>
                <c:pt idx="1400">
                  <c:v>60.89387832699628</c:v>
                </c:pt>
                <c:pt idx="1401">
                  <c:v>60.89387832699628</c:v>
                </c:pt>
                <c:pt idx="1402">
                  <c:v>60.89387832699628</c:v>
                </c:pt>
                <c:pt idx="1403">
                  <c:v>60.89387832699628</c:v>
                </c:pt>
                <c:pt idx="1404">
                  <c:v>60.89387832699628</c:v>
                </c:pt>
                <c:pt idx="1405">
                  <c:v>60.89387832699628</c:v>
                </c:pt>
                <c:pt idx="1406">
                  <c:v>60.89387832699628</c:v>
                </c:pt>
                <c:pt idx="1407">
                  <c:v>60.89387832699628</c:v>
                </c:pt>
                <c:pt idx="1408">
                  <c:v>60.89387832699628</c:v>
                </c:pt>
                <c:pt idx="1409">
                  <c:v>60.89387832699628</c:v>
                </c:pt>
                <c:pt idx="1410">
                  <c:v>60.89387832699628</c:v>
                </c:pt>
                <c:pt idx="1411">
                  <c:v>60.89387832699628</c:v>
                </c:pt>
                <c:pt idx="1412">
                  <c:v>60.89387832699628</c:v>
                </c:pt>
                <c:pt idx="1413">
                  <c:v>60.89387832699628</c:v>
                </c:pt>
                <c:pt idx="1414">
                  <c:v>60.89387832699628</c:v>
                </c:pt>
                <c:pt idx="1415">
                  <c:v>60.89387832699628</c:v>
                </c:pt>
                <c:pt idx="1416">
                  <c:v>60.89387832699628</c:v>
                </c:pt>
                <c:pt idx="1417">
                  <c:v>60.89387832699628</c:v>
                </c:pt>
                <c:pt idx="1418">
                  <c:v>60.89387832699628</c:v>
                </c:pt>
                <c:pt idx="1419">
                  <c:v>60.89387832699628</c:v>
                </c:pt>
                <c:pt idx="1420">
                  <c:v>60.89387832699628</c:v>
                </c:pt>
                <c:pt idx="1421">
                  <c:v>60.89387832699628</c:v>
                </c:pt>
                <c:pt idx="1422">
                  <c:v>60.89387832699628</c:v>
                </c:pt>
                <c:pt idx="1423">
                  <c:v>60.89387832699628</c:v>
                </c:pt>
                <c:pt idx="1424">
                  <c:v>60.89387832699628</c:v>
                </c:pt>
                <c:pt idx="1425">
                  <c:v>60.89387832699628</c:v>
                </c:pt>
                <c:pt idx="1426">
                  <c:v>60.89387832699628</c:v>
                </c:pt>
                <c:pt idx="1427">
                  <c:v>60.89387832699628</c:v>
                </c:pt>
                <c:pt idx="1428">
                  <c:v>60.89387832699628</c:v>
                </c:pt>
                <c:pt idx="1429">
                  <c:v>60.89387832699628</c:v>
                </c:pt>
                <c:pt idx="1430">
                  <c:v>60.89387832699628</c:v>
                </c:pt>
                <c:pt idx="1431">
                  <c:v>60.89387832699628</c:v>
                </c:pt>
                <c:pt idx="1432">
                  <c:v>60.89387832699628</c:v>
                </c:pt>
                <c:pt idx="1433">
                  <c:v>60.89387832699628</c:v>
                </c:pt>
                <c:pt idx="1434">
                  <c:v>60.89387832699628</c:v>
                </c:pt>
                <c:pt idx="1435">
                  <c:v>60.89387832699628</c:v>
                </c:pt>
                <c:pt idx="1436">
                  <c:v>60.89387832699628</c:v>
                </c:pt>
                <c:pt idx="1437">
                  <c:v>60.89387832699628</c:v>
                </c:pt>
                <c:pt idx="1438">
                  <c:v>60.89387832699628</c:v>
                </c:pt>
                <c:pt idx="1439">
                  <c:v>60.89387832699628</c:v>
                </c:pt>
                <c:pt idx="1440">
                  <c:v>60.89387832699628</c:v>
                </c:pt>
                <c:pt idx="1441">
                  <c:v>60.89387832699628</c:v>
                </c:pt>
                <c:pt idx="1442">
                  <c:v>60.89387832699628</c:v>
                </c:pt>
                <c:pt idx="1443">
                  <c:v>60.89387832699628</c:v>
                </c:pt>
                <c:pt idx="1444">
                  <c:v>60.89387832699628</c:v>
                </c:pt>
                <c:pt idx="1445">
                  <c:v>60.89387832699628</c:v>
                </c:pt>
                <c:pt idx="1446">
                  <c:v>60.89387832699628</c:v>
                </c:pt>
                <c:pt idx="1447">
                  <c:v>60.89387832699628</c:v>
                </c:pt>
                <c:pt idx="1448">
                  <c:v>60.89387832699628</c:v>
                </c:pt>
                <c:pt idx="1449">
                  <c:v>60.89387832699628</c:v>
                </c:pt>
                <c:pt idx="1450">
                  <c:v>60.89387832699628</c:v>
                </c:pt>
                <c:pt idx="1451">
                  <c:v>60.89387832699628</c:v>
                </c:pt>
                <c:pt idx="1452">
                  <c:v>60.89387832699628</c:v>
                </c:pt>
                <c:pt idx="1453">
                  <c:v>60.89387832699628</c:v>
                </c:pt>
                <c:pt idx="1454">
                  <c:v>60.89387832699628</c:v>
                </c:pt>
                <c:pt idx="1455">
                  <c:v>60.89387832699628</c:v>
                </c:pt>
                <c:pt idx="1456">
                  <c:v>60.89387832699628</c:v>
                </c:pt>
                <c:pt idx="1457">
                  <c:v>60.89387832699628</c:v>
                </c:pt>
                <c:pt idx="1458">
                  <c:v>60.89387832699628</c:v>
                </c:pt>
                <c:pt idx="1459">
                  <c:v>60.89387832699628</c:v>
                </c:pt>
                <c:pt idx="1460">
                  <c:v>60.89387832699628</c:v>
                </c:pt>
                <c:pt idx="1461">
                  <c:v>60.89387832699628</c:v>
                </c:pt>
                <c:pt idx="1462">
                  <c:v>60.89387832699628</c:v>
                </c:pt>
                <c:pt idx="1463">
                  <c:v>60.89387832699628</c:v>
                </c:pt>
                <c:pt idx="1464">
                  <c:v>60.89387832699628</c:v>
                </c:pt>
                <c:pt idx="1465">
                  <c:v>60.89387832699628</c:v>
                </c:pt>
                <c:pt idx="1466">
                  <c:v>60.89387832699628</c:v>
                </c:pt>
                <c:pt idx="1467">
                  <c:v>60.89387832699628</c:v>
                </c:pt>
                <c:pt idx="1468">
                  <c:v>60.89387832699628</c:v>
                </c:pt>
                <c:pt idx="1469">
                  <c:v>60.89387832699628</c:v>
                </c:pt>
                <c:pt idx="1470">
                  <c:v>60.89387832699628</c:v>
                </c:pt>
                <c:pt idx="1471">
                  <c:v>60.89387832699628</c:v>
                </c:pt>
                <c:pt idx="1472">
                  <c:v>60.89387832699628</c:v>
                </c:pt>
                <c:pt idx="1473">
                  <c:v>60.89387832699628</c:v>
                </c:pt>
                <c:pt idx="1474">
                  <c:v>60.89387832699628</c:v>
                </c:pt>
                <c:pt idx="1475">
                  <c:v>60.89387832699628</c:v>
                </c:pt>
                <c:pt idx="1476">
                  <c:v>60.89387832699628</c:v>
                </c:pt>
                <c:pt idx="1477">
                  <c:v>60.89387832699628</c:v>
                </c:pt>
                <c:pt idx="1478">
                  <c:v>60.89387832699628</c:v>
                </c:pt>
                <c:pt idx="1479">
                  <c:v>60.89387832699628</c:v>
                </c:pt>
                <c:pt idx="1480">
                  <c:v>60.89387832699628</c:v>
                </c:pt>
                <c:pt idx="1481">
                  <c:v>60.89387832699628</c:v>
                </c:pt>
                <c:pt idx="1482">
                  <c:v>60.89387832699628</c:v>
                </c:pt>
                <c:pt idx="1483">
                  <c:v>60.89387832699628</c:v>
                </c:pt>
                <c:pt idx="1484">
                  <c:v>60.89387832699628</c:v>
                </c:pt>
                <c:pt idx="1485">
                  <c:v>60.89387832699628</c:v>
                </c:pt>
                <c:pt idx="1486">
                  <c:v>60.89387832699628</c:v>
                </c:pt>
                <c:pt idx="1487">
                  <c:v>60.89387832699628</c:v>
                </c:pt>
                <c:pt idx="1488">
                  <c:v>60.89387832699628</c:v>
                </c:pt>
                <c:pt idx="1489">
                  <c:v>60.89387832699628</c:v>
                </c:pt>
                <c:pt idx="1490">
                  <c:v>60.89387832699628</c:v>
                </c:pt>
                <c:pt idx="1491">
                  <c:v>60.89387832699628</c:v>
                </c:pt>
                <c:pt idx="1492">
                  <c:v>60.89387832699628</c:v>
                </c:pt>
                <c:pt idx="1493">
                  <c:v>60.89387832699628</c:v>
                </c:pt>
                <c:pt idx="1494">
                  <c:v>60.89387832699628</c:v>
                </c:pt>
                <c:pt idx="1495">
                  <c:v>60.89387832699628</c:v>
                </c:pt>
                <c:pt idx="1496">
                  <c:v>60.89387832699628</c:v>
                </c:pt>
                <c:pt idx="1497">
                  <c:v>60.89387832699628</c:v>
                </c:pt>
                <c:pt idx="1498">
                  <c:v>60.89387832699628</c:v>
                </c:pt>
                <c:pt idx="1499">
                  <c:v>60.89387832699628</c:v>
                </c:pt>
                <c:pt idx="1500">
                  <c:v>60.89387832699628</c:v>
                </c:pt>
                <c:pt idx="1501">
                  <c:v>60.89387832699628</c:v>
                </c:pt>
                <c:pt idx="1502">
                  <c:v>60.89387832699628</c:v>
                </c:pt>
                <c:pt idx="1503">
                  <c:v>60.89387832699628</c:v>
                </c:pt>
                <c:pt idx="1504">
                  <c:v>60.89387832699628</c:v>
                </c:pt>
                <c:pt idx="1505">
                  <c:v>60.89387832699628</c:v>
                </c:pt>
                <c:pt idx="1506">
                  <c:v>60.89387832699628</c:v>
                </c:pt>
                <c:pt idx="1507">
                  <c:v>60.89387832699628</c:v>
                </c:pt>
                <c:pt idx="1508">
                  <c:v>60.89387832699628</c:v>
                </c:pt>
                <c:pt idx="1509">
                  <c:v>60.89387832699628</c:v>
                </c:pt>
                <c:pt idx="1510">
                  <c:v>60.89387832699628</c:v>
                </c:pt>
                <c:pt idx="1511">
                  <c:v>60.89387832699628</c:v>
                </c:pt>
                <c:pt idx="1512">
                  <c:v>60.89387832699628</c:v>
                </c:pt>
                <c:pt idx="1513">
                  <c:v>60.89387832699628</c:v>
                </c:pt>
                <c:pt idx="1514">
                  <c:v>60.89387832699628</c:v>
                </c:pt>
                <c:pt idx="1515">
                  <c:v>60.89387832699628</c:v>
                </c:pt>
                <c:pt idx="1516">
                  <c:v>60.89387832699628</c:v>
                </c:pt>
                <c:pt idx="1517">
                  <c:v>60.89387832699628</c:v>
                </c:pt>
                <c:pt idx="1518">
                  <c:v>60.89387832699628</c:v>
                </c:pt>
                <c:pt idx="1519">
                  <c:v>60.89387832699628</c:v>
                </c:pt>
                <c:pt idx="1520">
                  <c:v>60.89387832699628</c:v>
                </c:pt>
                <c:pt idx="1521">
                  <c:v>60.89387832699628</c:v>
                </c:pt>
                <c:pt idx="1522">
                  <c:v>60.89387832699628</c:v>
                </c:pt>
                <c:pt idx="1523">
                  <c:v>60.89387832699628</c:v>
                </c:pt>
                <c:pt idx="1524">
                  <c:v>60.89387832699628</c:v>
                </c:pt>
                <c:pt idx="1525">
                  <c:v>60.89387832699628</c:v>
                </c:pt>
                <c:pt idx="1526">
                  <c:v>60.89387832699628</c:v>
                </c:pt>
                <c:pt idx="1527">
                  <c:v>60.89387832699628</c:v>
                </c:pt>
                <c:pt idx="1528">
                  <c:v>60.89387832699628</c:v>
                </c:pt>
                <c:pt idx="1529">
                  <c:v>60.89387832699628</c:v>
                </c:pt>
                <c:pt idx="1530">
                  <c:v>60.89387832699628</c:v>
                </c:pt>
                <c:pt idx="1531">
                  <c:v>60.89387832699628</c:v>
                </c:pt>
                <c:pt idx="1532">
                  <c:v>60.89387832699628</c:v>
                </c:pt>
                <c:pt idx="1533">
                  <c:v>60.89387832699628</c:v>
                </c:pt>
                <c:pt idx="1534">
                  <c:v>60.89387832699628</c:v>
                </c:pt>
                <c:pt idx="1535">
                  <c:v>60.89387832699628</c:v>
                </c:pt>
                <c:pt idx="1536">
                  <c:v>60.89387832699628</c:v>
                </c:pt>
                <c:pt idx="1537">
                  <c:v>60.89387832699628</c:v>
                </c:pt>
                <c:pt idx="1538">
                  <c:v>60.89387832699628</c:v>
                </c:pt>
                <c:pt idx="1539">
                  <c:v>60.89387832699628</c:v>
                </c:pt>
                <c:pt idx="1540">
                  <c:v>60.89387832699628</c:v>
                </c:pt>
                <c:pt idx="1541">
                  <c:v>60.89387832699628</c:v>
                </c:pt>
                <c:pt idx="1542">
                  <c:v>60.89387832699628</c:v>
                </c:pt>
                <c:pt idx="1543">
                  <c:v>60.89387832699628</c:v>
                </c:pt>
                <c:pt idx="1544">
                  <c:v>60.89387832699628</c:v>
                </c:pt>
                <c:pt idx="1545">
                  <c:v>60.89387832699628</c:v>
                </c:pt>
                <c:pt idx="1546">
                  <c:v>60.89387832699628</c:v>
                </c:pt>
                <c:pt idx="1547">
                  <c:v>60.89387832699628</c:v>
                </c:pt>
                <c:pt idx="1548">
                  <c:v>60.89387832699628</c:v>
                </c:pt>
                <c:pt idx="1549">
                  <c:v>60.89387832699628</c:v>
                </c:pt>
                <c:pt idx="1550">
                  <c:v>60.89387832699628</c:v>
                </c:pt>
                <c:pt idx="1551">
                  <c:v>60.89387832699628</c:v>
                </c:pt>
                <c:pt idx="1552">
                  <c:v>60.89387832699628</c:v>
                </c:pt>
                <c:pt idx="1553">
                  <c:v>60.89387832699628</c:v>
                </c:pt>
                <c:pt idx="1554">
                  <c:v>60.89387832699628</c:v>
                </c:pt>
                <c:pt idx="1555">
                  <c:v>60.89387832699628</c:v>
                </c:pt>
                <c:pt idx="1556">
                  <c:v>60.89387832699628</c:v>
                </c:pt>
                <c:pt idx="1557">
                  <c:v>60.89387832699628</c:v>
                </c:pt>
                <c:pt idx="1558">
                  <c:v>60.89387832699628</c:v>
                </c:pt>
                <c:pt idx="1559">
                  <c:v>60.89387832699628</c:v>
                </c:pt>
                <c:pt idx="1560">
                  <c:v>60.89387832699628</c:v>
                </c:pt>
                <c:pt idx="1561">
                  <c:v>60.89387832699628</c:v>
                </c:pt>
                <c:pt idx="1562">
                  <c:v>60.89387832699628</c:v>
                </c:pt>
                <c:pt idx="1563">
                  <c:v>60.89387832699628</c:v>
                </c:pt>
                <c:pt idx="1564">
                  <c:v>60.89387832699628</c:v>
                </c:pt>
                <c:pt idx="1565">
                  <c:v>60.89387832699628</c:v>
                </c:pt>
                <c:pt idx="1566">
                  <c:v>60.89387832699628</c:v>
                </c:pt>
                <c:pt idx="1567">
                  <c:v>60.89387832699628</c:v>
                </c:pt>
                <c:pt idx="1568">
                  <c:v>60.89387832699628</c:v>
                </c:pt>
                <c:pt idx="1569">
                  <c:v>60.89387832699628</c:v>
                </c:pt>
                <c:pt idx="1570">
                  <c:v>60.89387832699628</c:v>
                </c:pt>
                <c:pt idx="1571">
                  <c:v>60.89387832699628</c:v>
                </c:pt>
                <c:pt idx="1572">
                  <c:v>60.89387832699628</c:v>
                </c:pt>
                <c:pt idx="1573">
                  <c:v>60.89387832699628</c:v>
                </c:pt>
                <c:pt idx="1574">
                  <c:v>60.89387832699628</c:v>
                </c:pt>
                <c:pt idx="1575">
                  <c:v>60.89387832699628</c:v>
                </c:pt>
                <c:pt idx="1576">
                  <c:v>60.89387832699628</c:v>
                </c:pt>
                <c:pt idx="1577">
                  <c:v>60.89387832699628</c:v>
                </c:pt>
              </c:numCache>
            </c:numRef>
          </c:val>
          <c:smooth val="0"/>
        </c:ser>
        <c:dLbls>
          <c:showLegendKey val="0"/>
          <c:showVal val="0"/>
          <c:showCatName val="0"/>
          <c:showSerName val="0"/>
          <c:showPercent val="0"/>
          <c:showBubbleSize val="0"/>
        </c:dLbls>
        <c:marker val="1"/>
        <c:smooth val="0"/>
        <c:axId val="172198528"/>
        <c:axId val="172217088"/>
      </c:lineChart>
      <c:dateAx>
        <c:axId val="172198528"/>
        <c:scaling>
          <c:orientation val="minMax"/>
        </c:scaling>
        <c:delete val="0"/>
        <c:axPos val="b"/>
        <c:numFmt formatCode="m/d/yyyy" sourceLinked="0"/>
        <c:majorTickMark val="none"/>
        <c:minorTickMark val="none"/>
        <c:tickLblPos val="nextTo"/>
        <c:crossAx val="172217088"/>
        <c:crosses val="autoZero"/>
        <c:auto val="1"/>
        <c:lblOffset val="100"/>
        <c:baseTimeUnit val="days"/>
      </c:dateAx>
      <c:valAx>
        <c:axId val="172217088"/>
        <c:scaling>
          <c:orientation val="minMax"/>
          <c:max val="75"/>
          <c:min val="50"/>
        </c:scaling>
        <c:delete val="0"/>
        <c:axPos val="l"/>
        <c:majorGridlines/>
        <c:numFmt formatCode="General" sourceLinked="1"/>
        <c:majorTickMark val="none"/>
        <c:minorTickMark val="none"/>
        <c:tickLblPos val="nextTo"/>
        <c:spPr>
          <a:ln w="9525">
            <a:noFill/>
          </a:ln>
        </c:spPr>
        <c:crossAx val="17219852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cleanSpot!$BF$106</c:f>
              <c:strCache>
                <c:ptCount val="1"/>
                <c:pt idx="0">
                  <c:v>strategy</c:v>
                </c:pt>
              </c:strCache>
            </c:strRef>
          </c:tx>
          <c:spPr>
            <a:ln w="19050" cap="rnd">
              <a:solidFill>
                <a:schemeClr val="accent1"/>
              </a:solidFill>
              <a:round/>
            </a:ln>
            <a:effectLst/>
          </c:spPr>
          <c:marker>
            <c:symbol val="none"/>
          </c:marker>
          <c:xVal>
            <c:numRef>
              <c:f>cleanSpot!$BA$107:$BA$2482</c:f>
              <c:numCache>
                <c:formatCode>m/d/yyyy</c:formatCode>
                <c:ptCount val="2376"/>
                <c:pt idx="0">
                  <c:v>38390</c:v>
                </c:pt>
                <c:pt idx="1">
                  <c:v>38391</c:v>
                </c:pt>
                <c:pt idx="2">
                  <c:v>38392</c:v>
                </c:pt>
                <c:pt idx="3">
                  <c:v>38393</c:v>
                </c:pt>
                <c:pt idx="4">
                  <c:v>38394</c:v>
                </c:pt>
                <c:pt idx="5">
                  <c:v>38397</c:v>
                </c:pt>
                <c:pt idx="6">
                  <c:v>38398</c:v>
                </c:pt>
                <c:pt idx="7">
                  <c:v>38399</c:v>
                </c:pt>
                <c:pt idx="8">
                  <c:v>38400</c:v>
                </c:pt>
                <c:pt idx="9">
                  <c:v>38401</c:v>
                </c:pt>
                <c:pt idx="10">
                  <c:v>38404</c:v>
                </c:pt>
                <c:pt idx="11">
                  <c:v>38405</c:v>
                </c:pt>
                <c:pt idx="12">
                  <c:v>38406</c:v>
                </c:pt>
                <c:pt idx="13">
                  <c:v>38407</c:v>
                </c:pt>
                <c:pt idx="14">
                  <c:v>38408</c:v>
                </c:pt>
                <c:pt idx="15">
                  <c:v>38411</c:v>
                </c:pt>
                <c:pt idx="16">
                  <c:v>38412</c:v>
                </c:pt>
                <c:pt idx="17">
                  <c:v>38413</c:v>
                </c:pt>
                <c:pt idx="18">
                  <c:v>38414</c:v>
                </c:pt>
                <c:pt idx="19">
                  <c:v>38415</c:v>
                </c:pt>
                <c:pt idx="20">
                  <c:v>38418</c:v>
                </c:pt>
                <c:pt idx="21">
                  <c:v>38419</c:v>
                </c:pt>
                <c:pt idx="22">
                  <c:v>38420</c:v>
                </c:pt>
                <c:pt idx="23">
                  <c:v>38422</c:v>
                </c:pt>
                <c:pt idx="24">
                  <c:v>38425</c:v>
                </c:pt>
                <c:pt idx="25">
                  <c:v>38426</c:v>
                </c:pt>
                <c:pt idx="26">
                  <c:v>38427</c:v>
                </c:pt>
                <c:pt idx="27">
                  <c:v>38428</c:v>
                </c:pt>
                <c:pt idx="28">
                  <c:v>38429</c:v>
                </c:pt>
                <c:pt idx="29">
                  <c:v>38432</c:v>
                </c:pt>
                <c:pt idx="30">
                  <c:v>38433</c:v>
                </c:pt>
                <c:pt idx="31">
                  <c:v>38434</c:v>
                </c:pt>
                <c:pt idx="32">
                  <c:v>38435</c:v>
                </c:pt>
                <c:pt idx="33">
                  <c:v>38436</c:v>
                </c:pt>
                <c:pt idx="34">
                  <c:v>38439</c:v>
                </c:pt>
                <c:pt idx="35">
                  <c:v>38440</c:v>
                </c:pt>
                <c:pt idx="36">
                  <c:v>38441</c:v>
                </c:pt>
                <c:pt idx="37">
                  <c:v>38442</c:v>
                </c:pt>
                <c:pt idx="38">
                  <c:v>38443</c:v>
                </c:pt>
                <c:pt idx="39">
                  <c:v>38446</c:v>
                </c:pt>
                <c:pt idx="40">
                  <c:v>38447</c:v>
                </c:pt>
                <c:pt idx="41">
                  <c:v>38448</c:v>
                </c:pt>
                <c:pt idx="42">
                  <c:v>38449</c:v>
                </c:pt>
                <c:pt idx="43">
                  <c:v>38450</c:v>
                </c:pt>
                <c:pt idx="44">
                  <c:v>38453</c:v>
                </c:pt>
                <c:pt idx="45">
                  <c:v>38454</c:v>
                </c:pt>
                <c:pt idx="46">
                  <c:v>38455</c:v>
                </c:pt>
                <c:pt idx="47">
                  <c:v>38456</c:v>
                </c:pt>
                <c:pt idx="48">
                  <c:v>38457</c:v>
                </c:pt>
                <c:pt idx="49">
                  <c:v>38460</c:v>
                </c:pt>
                <c:pt idx="50">
                  <c:v>38461</c:v>
                </c:pt>
                <c:pt idx="51">
                  <c:v>38462</c:v>
                </c:pt>
                <c:pt idx="52">
                  <c:v>38463</c:v>
                </c:pt>
                <c:pt idx="53">
                  <c:v>38464</c:v>
                </c:pt>
                <c:pt idx="54">
                  <c:v>38467</c:v>
                </c:pt>
                <c:pt idx="55">
                  <c:v>38468</c:v>
                </c:pt>
                <c:pt idx="56">
                  <c:v>38469</c:v>
                </c:pt>
                <c:pt idx="57">
                  <c:v>38470</c:v>
                </c:pt>
                <c:pt idx="58">
                  <c:v>38471</c:v>
                </c:pt>
                <c:pt idx="59">
                  <c:v>38474</c:v>
                </c:pt>
                <c:pt idx="60">
                  <c:v>38475</c:v>
                </c:pt>
                <c:pt idx="61">
                  <c:v>38476</c:v>
                </c:pt>
                <c:pt idx="62">
                  <c:v>38477</c:v>
                </c:pt>
                <c:pt idx="63">
                  <c:v>38478</c:v>
                </c:pt>
                <c:pt idx="64">
                  <c:v>38481</c:v>
                </c:pt>
                <c:pt idx="65">
                  <c:v>38482</c:v>
                </c:pt>
                <c:pt idx="66">
                  <c:v>38483</c:v>
                </c:pt>
                <c:pt idx="67">
                  <c:v>38484</c:v>
                </c:pt>
                <c:pt idx="68">
                  <c:v>38489</c:v>
                </c:pt>
                <c:pt idx="69">
                  <c:v>38490</c:v>
                </c:pt>
                <c:pt idx="70">
                  <c:v>38491</c:v>
                </c:pt>
                <c:pt idx="71">
                  <c:v>38492</c:v>
                </c:pt>
                <c:pt idx="72">
                  <c:v>38495</c:v>
                </c:pt>
                <c:pt idx="73">
                  <c:v>38496</c:v>
                </c:pt>
                <c:pt idx="74">
                  <c:v>38497</c:v>
                </c:pt>
                <c:pt idx="75">
                  <c:v>38498</c:v>
                </c:pt>
                <c:pt idx="76">
                  <c:v>38499</c:v>
                </c:pt>
                <c:pt idx="77">
                  <c:v>38502</c:v>
                </c:pt>
                <c:pt idx="78">
                  <c:v>38503</c:v>
                </c:pt>
                <c:pt idx="79">
                  <c:v>38504</c:v>
                </c:pt>
                <c:pt idx="80">
                  <c:v>38505</c:v>
                </c:pt>
                <c:pt idx="81">
                  <c:v>38506</c:v>
                </c:pt>
                <c:pt idx="82">
                  <c:v>38509</c:v>
                </c:pt>
                <c:pt idx="83">
                  <c:v>38510</c:v>
                </c:pt>
                <c:pt idx="84">
                  <c:v>38511</c:v>
                </c:pt>
                <c:pt idx="85">
                  <c:v>38512</c:v>
                </c:pt>
                <c:pt idx="86">
                  <c:v>38513</c:v>
                </c:pt>
                <c:pt idx="87">
                  <c:v>38516</c:v>
                </c:pt>
                <c:pt idx="88">
                  <c:v>38517</c:v>
                </c:pt>
                <c:pt idx="89">
                  <c:v>38518</c:v>
                </c:pt>
                <c:pt idx="90">
                  <c:v>38519</c:v>
                </c:pt>
                <c:pt idx="91">
                  <c:v>38520</c:v>
                </c:pt>
                <c:pt idx="92">
                  <c:v>38523</c:v>
                </c:pt>
                <c:pt idx="93">
                  <c:v>38524</c:v>
                </c:pt>
                <c:pt idx="94">
                  <c:v>38525</c:v>
                </c:pt>
                <c:pt idx="95">
                  <c:v>38526</c:v>
                </c:pt>
                <c:pt idx="96">
                  <c:v>38527</c:v>
                </c:pt>
                <c:pt idx="97">
                  <c:v>38530</c:v>
                </c:pt>
                <c:pt idx="98">
                  <c:v>38531</c:v>
                </c:pt>
                <c:pt idx="99">
                  <c:v>38532</c:v>
                </c:pt>
                <c:pt idx="100">
                  <c:v>38533</c:v>
                </c:pt>
                <c:pt idx="101">
                  <c:v>38534</c:v>
                </c:pt>
                <c:pt idx="102">
                  <c:v>38537</c:v>
                </c:pt>
                <c:pt idx="103">
                  <c:v>38538</c:v>
                </c:pt>
                <c:pt idx="104">
                  <c:v>38539</c:v>
                </c:pt>
                <c:pt idx="105">
                  <c:v>38540</c:v>
                </c:pt>
                <c:pt idx="106">
                  <c:v>38541</c:v>
                </c:pt>
                <c:pt idx="107">
                  <c:v>38544</c:v>
                </c:pt>
                <c:pt idx="108">
                  <c:v>38545</c:v>
                </c:pt>
                <c:pt idx="109">
                  <c:v>38546</c:v>
                </c:pt>
                <c:pt idx="110">
                  <c:v>38547</c:v>
                </c:pt>
                <c:pt idx="111">
                  <c:v>38548</c:v>
                </c:pt>
                <c:pt idx="112">
                  <c:v>38551</c:v>
                </c:pt>
                <c:pt idx="113">
                  <c:v>38552</c:v>
                </c:pt>
                <c:pt idx="114">
                  <c:v>38553</c:v>
                </c:pt>
                <c:pt idx="115">
                  <c:v>38554</c:v>
                </c:pt>
                <c:pt idx="116">
                  <c:v>38555</c:v>
                </c:pt>
                <c:pt idx="117">
                  <c:v>38558</c:v>
                </c:pt>
                <c:pt idx="118">
                  <c:v>38559</c:v>
                </c:pt>
                <c:pt idx="119">
                  <c:v>38560</c:v>
                </c:pt>
                <c:pt idx="120">
                  <c:v>38561</c:v>
                </c:pt>
                <c:pt idx="121">
                  <c:v>38562</c:v>
                </c:pt>
                <c:pt idx="122">
                  <c:v>38565</c:v>
                </c:pt>
                <c:pt idx="123">
                  <c:v>38566</c:v>
                </c:pt>
                <c:pt idx="124">
                  <c:v>38567</c:v>
                </c:pt>
                <c:pt idx="125">
                  <c:v>38568</c:v>
                </c:pt>
                <c:pt idx="126">
                  <c:v>38569</c:v>
                </c:pt>
                <c:pt idx="127">
                  <c:v>38572</c:v>
                </c:pt>
                <c:pt idx="128">
                  <c:v>38573</c:v>
                </c:pt>
                <c:pt idx="129">
                  <c:v>38574</c:v>
                </c:pt>
                <c:pt idx="130">
                  <c:v>38575</c:v>
                </c:pt>
                <c:pt idx="131">
                  <c:v>38576</c:v>
                </c:pt>
                <c:pt idx="132">
                  <c:v>38579</c:v>
                </c:pt>
                <c:pt idx="133">
                  <c:v>38580</c:v>
                </c:pt>
                <c:pt idx="134">
                  <c:v>38581</c:v>
                </c:pt>
                <c:pt idx="135">
                  <c:v>38582</c:v>
                </c:pt>
                <c:pt idx="136">
                  <c:v>38583</c:v>
                </c:pt>
                <c:pt idx="137">
                  <c:v>38586</c:v>
                </c:pt>
                <c:pt idx="138">
                  <c:v>38587</c:v>
                </c:pt>
                <c:pt idx="139">
                  <c:v>38588</c:v>
                </c:pt>
                <c:pt idx="140">
                  <c:v>38589</c:v>
                </c:pt>
                <c:pt idx="141">
                  <c:v>38590</c:v>
                </c:pt>
                <c:pt idx="142">
                  <c:v>38593</c:v>
                </c:pt>
                <c:pt idx="143">
                  <c:v>38594</c:v>
                </c:pt>
                <c:pt idx="144">
                  <c:v>38595</c:v>
                </c:pt>
                <c:pt idx="145">
                  <c:v>38596</c:v>
                </c:pt>
                <c:pt idx="146">
                  <c:v>38597</c:v>
                </c:pt>
                <c:pt idx="147">
                  <c:v>38600</c:v>
                </c:pt>
                <c:pt idx="148">
                  <c:v>38601</c:v>
                </c:pt>
                <c:pt idx="149">
                  <c:v>38602</c:v>
                </c:pt>
                <c:pt idx="150">
                  <c:v>38603</c:v>
                </c:pt>
                <c:pt idx="151">
                  <c:v>38604</c:v>
                </c:pt>
                <c:pt idx="152">
                  <c:v>38607</c:v>
                </c:pt>
                <c:pt idx="153">
                  <c:v>38608</c:v>
                </c:pt>
                <c:pt idx="154">
                  <c:v>38609</c:v>
                </c:pt>
                <c:pt idx="155">
                  <c:v>38610</c:v>
                </c:pt>
                <c:pt idx="156">
                  <c:v>38611</c:v>
                </c:pt>
                <c:pt idx="157">
                  <c:v>38614</c:v>
                </c:pt>
                <c:pt idx="158">
                  <c:v>38615</c:v>
                </c:pt>
                <c:pt idx="159">
                  <c:v>38616</c:v>
                </c:pt>
                <c:pt idx="160">
                  <c:v>38617</c:v>
                </c:pt>
                <c:pt idx="161">
                  <c:v>38618</c:v>
                </c:pt>
                <c:pt idx="162">
                  <c:v>38621</c:v>
                </c:pt>
                <c:pt idx="163">
                  <c:v>38622</c:v>
                </c:pt>
                <c:pt idx="164">
                  <c:v>38623</c:v>
                </c:pt>
                <c:pt idx="165">
                  <c:v>38624</c:v>
                </c:pt>
                <c:pt idx="166">
                  <c:v>38625</c:v>
                </c:pt>
                <c:pt idx="167">
                  <c:v>38628</c:v>
                </c:pt>
                <c:pt idx="168">
                  <c:v>38629</c:v>
                </c:pt>
                <c:pt idx="169">
                  <c:v>38630</c:v>
                </c:pt>
                <c:pt idx="170">
                  <c:v>38631</c:v>
                </c:pt>
                <c:pt idx="171">
                  <c:v>38632</c:v>
                </c:pt>
                <c:pt idx="172">
                  <c:v>38635</c:v>
                </c:pt>
                <c:pt idx="173">
                  <c:v>38636</c:v>
                </c:pt>
                <c:pt idx="174">
                  <c:v>38637</c:v>
                </c:pt>
                <c:pt idx="175">
                  <c:v>38638</c:v>
                </c:pt>
                <c:pt idx="176">
                  <c:v>38639</c:v>
                </c:pt>
                <c:pt idx="177">
                  <c:v>38642</c:v>
                </c:pt>
                <c:pt idx="178">
                  <c:v>38643</c:v>
                </c:pt>
                <c:pt idx="179">
                  <c:v>38644</c:v>
                </c:pt>
                <c:pt idx="180">
                  <c:v>38645</c:v>
                </c:pt>
                <c:pt idx="181">
                  <c:v>38646</c:v>
                </c:pt>
                <c:pt idx="182">
                  <c:v>38649</c:v>
                </c:pt>
                <c:pt idx="183">
                  <c:v>38650</c:v>
                </c:pt>
                <c:pt idx="184">
                  <c:v>38651</c:v>
                </c:pt>
                <c:pt idx="185">
                  <c:v>38652</c:v>
                </c:pt>
                <c:pt idx="186">
                  <c:v>38653</c:v>
                </c:pt>
                <c:pt idx="187">
                  <c:v>38656</c:v>
                </c:pt>
                <c:pt idx="188">
                  <c:v>38657</c:v>
                </c:pt>
                <c:pt idx="189">
                  <c:v>38659</c:v>
                </c:pt>
                <c:pt idx="190">
                  <c:v>38660</c:v>
                </c:pt>
                <c:pt idx="191">
                  <c:v>38663</c:v>
                </c:pt>
                <c:pt idx="192">
                  <c:v>38664</c:v>
                </c:pt>
                <c:pt idx="193">
                  <c:v>38665</c:v>
                </c:pt>
                <c:pt idx="194">
                  <c:v>38666</c:v>
                </c:pt>
                <c:pt idx="195">
                  <c:v>38667</c:v>
                </c:pt>
                <c:pt idx="196">
                  <c:v>38670</c:v>
                </c:pt>
                <c:pt idx="197">
                  <c:v>38671</c:v>
                </c:pt>
                <c:pt idx="198">
                  <c:v>38673</c:v>
                </c:pt>
                <c:pt idx="199">
                  <c:v>38674</c:v>
                </c:pt>
                <c:pt idx="200">
                  <c:v>38677</c:v>
                </c:pt>
                <c:pt idx="201">
                  <c:v>38678</c:v>
                </c:pt>
                <c:pt idx="202">
                  <c:v>38679</c:v>
                </c:pt>
                <c:pt idx="203">
                  <c:v>38680</c:v>
                </c:pt>
                <c:pt idx="204">
                  <c:v>38681</c:v>
                </c:pt>
                <c:pt idx="205">
                  <c:v>38684</c:v>
                </c:pt>
                <c:pt idx="206">
                  <c:v>38685</c:v>
                </c:pt>
                <c:pt idx="207">
                  <c:v>38686</c:v>
                </c:pt>
                <c:pt idx="208">
                  <c:v>38687</c:v>
                </c:pt>
                <c:pt idx="209">
                  <c:v>38688</c:v>
                </c:pt>
                <c:pt idx="210">
                  <c:v>38691</c:v>
                </c:pt>
                <c:pt idx="211">
                  <c:v>38692</c:v>
                </c:pt>
                <c:pt idx="212">
                  <c:v>38693</c:v>
                </c:pt>
                <c:pt idx="213">
                  <c:v>38694</c:v>
                </c:pt>
                <c:pt idx="214">
                  <c:v>38695</c:v>
                </c:pt>
                <c:pt idx="215">
                  <c:v>38698</c:v>
                </c:pt>
                <c:pt idx="216">
                  <c:v>38699</c:v>
                </c:pt>
                <c:pt idx="217">
                  <c:v>38700</c:v>
                </c:pt>
                <c:pt idx="218">
                  <c:v>38701</c:v>
                </c:pt>
                <c:pt idx="219">
                  <c:v>38702</c:v>
                </c:pt>
                <c:pt idx="220">
                  <c:v>38705</c:v>
                </c:pt>
                <c:pt idx="221">
                  <c:v>38706</c:v>
                </c:pt>
                <c:pt idx="222">
                  <c:v>38707</c:v>
                </c:pt>
                <c:pt idx="223">
                  <c:v>38708</c:v>
                </c:pt>
                <c:pt idx="224">
                  <c:v>38709</c:v>
                </c:pt>
                <c:pt idx="225">
                  <c:v>38712</c:v>
                </c:pt>
                <c:pt idx="226">
                  <c:v>38713</c:v>
                </c:pt>
                <c:pt idx="227">
                  <c:v>38714</c:v>
                </c:pt>
                <c:pt idx="228">
                  <c:v>38715</c:v>
                </c:pt>
                <c:pt idx="229">
                  <c:v>38716</c:v>
                </c:pt>
                <c:pt idx="230">
                  <c:v>38719</c:v>
                </c:pt>
                <c:pt idx="231">
                  <c:v>38720</c:v>
                </c:pt>
                <c:pt idx="232">
                  <c:v>38721</c:v>
                </c:pt>
                <c:pt idx="233">
                  <c:v>38722</c:v>
                </c:pt>
                <c:pt idx="234">
                  <c:v>38723</c:v>
                </c:pt>
                <c:pt idx="235">
                  <c:v>38726</c:v>
                </c:pt>
                <c:pt idx="236">
                  <c:v>38727</c:v>
                </c:pt>
                <c:pt idx="237">
                  <c:v>38728</c:v>
                </c:pt>
                <c:pt idx="238">
                  <c:v>38729</c:v>
                </c:pt>
                <c:pt idx="239">
                  <c:v>38730</c:v>
                </c:pt>
                <c:pt idx="240">
                  <c:v>38733</c:v>
                </c:pt>
                <c:pt idx="241">
                  <c:v>38734</c:v>
                </c:pt>
                <c:pt idx="242">
                  <c:v>38735</c:v>
                </c:pt>
                <c:pt idx="243">
                  <c:v>38736</c:v>
                </c:pt>
                <c:pt idx="244">
                  <c:v>38737</c:v>
                </c:pt>
                <c:pt idx="245">
                  <c:v>38740</c:v>
                </c:pt>
                <c:pt idx="246">
                  <c:v>38741</c:v>
                </c:pt>
                <c:pt idx="247">
                  <c:v>38742</c:v>
                </c:pt>
                <c:pt idx="248">
                  <c:v>38743</c:v>
                </c:pt>
                <c:pt idx="249">
                  <c:v>38744</c:v>
                </c:pt>
                <c:pt idx="250">
                  <c:v>38747</c:v>
                </c:pt>
                <c:pt idx="251">
                  <c:v>38748</c:v>
                </c:pt>
                <c:pt idx="252">
                  <c:v>38749</c:v>
                </c:pt>
                <c:pt idx="253">
                  <c:v>38750</c:v>
                </c:pt>
                <c:pt idx="254">
                  <c:v>38751</c:v>
                </c:pt>
                <c:pt idx="255">
                  <c:v>38754</c:v>
                </c:pt>
                <c:pt idx="256">
                  <c:v>38755</c:v>
                </c:pt>
                <c:pt idx="257">
                  <c:v>38756</c:v>
                </c:pt>
                <c:pt idx="258">
                  <c:v>38757</c:v>
                </c:pt>
                <c:pt idx="259">
                  <c:v>38758</c:v>
                </c:pt>
                <c:pt idx="260">
                  <c:v>38761</c:v>
                </c:pt>
                <c:pt idx="261">
                  <c:v>38762</c:v>
                </c:pt>
                <c:pt idx="262">
                  <c:v>38763</c:v>
                </c:pt>
                <c:pt idx="263">
                  <c:v>38764</c:v>
                </c:pt>
                <c:pt idx="264">
                  <c:v>38765</c:v>
                </c:pt>
                <c:pt idx="265">
                  <c:v>38768</c:v>
                </c:pt>
                <c:pt idx="266">
                  <c:v>38769</c:v>
                </c:pt>
                <c:pt idx="267">
                  <c:v>38770</c:v>
                </c:pt>
                <c:pt idx="268">
                  <c:v>38771</c:v>
                </c:pt>
                <c:pt idx="269">
                  <c:v>38772</c:v>
                </c:pt>
                <c:pt idx="270">
                  <c:v>38775</c:v>
                </c:pt>
                <c:pt idx="271">
                  <c:v>38776</c:v>
                </c:pt>
                <c:pt idx="272">
                  <c:v>38778</c:v>
                </c:pt>
                <c:pt idx="273">
                  <c:v>38779</c:v>
                </c:pt>
                <c:pt idx="274">
                  <c:v>38782</c:v>
                </c:pt>
                <c:pt idx="275">
                  <c:v>38783</c:v>
                </c:pt>
                <c:pt idx="276">
                  <c:v>38784</c:v>
                </c:pt>
                <c:pt idx="277">
                  <c:v>38785</c:v>
                </c:pt>
                <c:pt idx="278">
                  <c:v>38786</c:v>
                </c:pt>
                <c:pt idx="279">
                  <c:v>38789</c:v>
                </c:pt>
                <c:pt idx="280">
                  <c:v>38790</c:v>
                </c:pt>
                <c:pt idx="281">
                  <c:v>38791</c:v>
                </c:pt>
                <c:pt idx="282">
                  <c:v>38792</c:v>
                </c:pt>
                <c:pt idx="283">
                  <c:v>38793</c:v>
                </c:pt>
                <c:pt idx="284">
                  <c:v>38796</c:v>
                </c:pt>
                <c:pt idx="285">
                  <c:v>38797</c:v>
                </c:pt>
                <c:pt idx="286">
                  <c:v>38798</c:v>
                </c:pt>
                <c:pt idx="287">
                  <c:v>38799</c:v>
                </c:pt>
                <c:pt idx="288">
                  <c:v>38800</c:v>
                </c:pt>
                <c:pt idx="289">
                  <c:v>38803</c:v>
                </c:pt>
                <c:pt idx="290">
                  <c:v>38804</c:v>
                </c:pt>
                <c:pt idx="291">
                  <c:v>38805</c:v>
                </c:pt>
                <c:pt idx="292">
                  <c:v>38806</c:v>
                </c:pt>
                <c:pt idx="293">
                  <c:v>38807</c:v>
                </c:pt>
                <c:pt idx="294">
                  <c:v>38810</c:v>
                </c:pt>
                <c:pt idx="295">
                  <c:v>38811</c:v>
                </c:pt>
                <c:pt idx="296">
                  <c:v>38812</c:v>
                </c:pt>
                <c:pt idx="297">
                  <c:v>38813</c:v>
                </c:pt>
                <c:pt idx="298">
                  <c:v>38814</c:v>
                </c:pt>
                <c:pt idx="299">
                  <c:v>38817</c:v>
                </c:pt>
                <c:pt idx="300">
                  <c:v>38818</c:v>
                </c:pt>
                <c:pt idx="301">
                  <c:v>38819</c:v>
                </c:pt>
                <c:pt idx="302">
                  <c:v>38820</c:v>
                </c:pt>
                <c:pt idx="303">
                  <c:v>38821</c:v>
                </c:pt>
                <c:pt idx="304">
                  <c:v>38824</c:v>
                </c:pt>
                <c:pt idx="305">
                  <c:v>38825</c:v>
                </c:pt>
                <c:pt idx="306">
                  <c:v>38826</c:v>
                </c:pt>
                <c:pt idx="307">
                  <c:v>38827</c:v>
                </c:pt>
                <c:pt idx="308">
                  <c:v>38828</c:v>
                </c:pt>
                <c:pt idx="309">
                  <c:v>38831</c:v>
                </c:pt>
                <c:pt idx="310">
                  <c:v>38832</c:v>
                </c:pt>
                <c:pt idx="311">
                  <c:v>38833</c:v>
                </c:pt>
                <c:pt idx="312">
                  <c:v>38834</c:v>
                </c:pt>
                <c:pt idx="313">
                  <c:v>38835</c:v>
                </c:pt>
                <c:pt idx="314">
                  <c:v>38838</c:v>
                </c:pt>
                <c:pt idx="315">
                  <c:v>38839</c:v>
                </c:pt>
                <c:pt idx="316">
                  <c:v>38840</c:v>
                </c:pt>
                <c:pt idx="317">
                  <c:v>38841</c:v>
                </c:pt>
                <c:pt idx="318">
                  <c:v>38842</c:v>
                </c:pt>
                <c:pt idx="319">
                  <c:v>38845</c:v>
                </c:pt>
                <c:pt idx="320">
                  <c:v>38846</c:v>
                </c:pt>
                <c:pt idx="321">
                  <c:v>38847</c:v>
                </c:pt>
                <c:pt idx="322">
                  <c:v>38848</c:v>
                </c:pt>
                <c:pt idx="323">
                  <c:v>38849</c:v>
                </c:pt>
                <c:pt idx="324">
                  <c:v>38852</c:v>
                </c:pt>
                <c:pt idx="325">
                  <c:v>38853</c:v>
                </c:pt>
                <c:pt idx="326">
                  <c:v>38854</c:v>
                </c:pt>
                <c:pt idx="327">
                  <c:v>38855</c:v>
                </c:pt>
                <c:pt idx="328">
                  <c:v>38856</c:v>
                </c:pt>
                <c:pt idx="329">
                  <c:v>38859</c:v>
                </c:pt>
                <c:pt idx="330">
                  <c:v>38860</c:v>
                </c:pt>
                <c:pt idx="331">
                  <c:v>38861</c:v>
                </c:pt>
                <c:pt idx="332">
                  <c:v>38862</c:v>
                </c:pt>
                <c:pt idx="333">
                  <c:v>38863</c:v>
                </c:pt>
                <c:pt idx="334">
                  <c:v>38866</c:v>
                </c:pt>
                <c:pt idx="335">
                  <c:v>38867</c:v>
                </c:pt>
                <c:pt idx="336">
                  <c:v>38868</c:v>
                </c:pt>
                <c:pt idx="337">
                  <c:v>38869</c:v>
                </c:pt>
                <c:pt idx="338">
                  <c:v>38870</c:v>
                </c:pt>
                <c:pt idx="339">
                  <c:v>38873</c:v>
                </c:pt>
                <c:pt idx="340">
                  <c:v>38874</c:v>
                </c:pt>
                <c:pt idx="341">
                  <c:v>38875</c:v>
                </c:pt>
                <c:pt idx="342">
                  <c:v>38876</c:v>
                </c:pt>
                <c:pt idx="343">
                  <c:v>38877</c:v>
                </c:pt>
                <c:pt idx="344">
                  <c:v>38880</c:v>
                </c:pt>
                <c:pt idx="345">
                  <c:v>38881</c:v>
                </c:pt>
                <c:pt idx="346">
                  <c:v>38882</c:v>
                </c:pt>
                <c:pt idx="347">
                  <c:v>38883</c:v>
                </c:pt>
                <c:pt idx="348">
                  <c:v>38884</c:v>
                </c:pt>
                <c:pt idx="349">
                  <c:v>38887</c:v>
                </c:pt>
                <c:pt idx="350">
                  <c:v>38889</c:v>
                </c:pt>
                <c:pt idx="351">
                  <c:v>38891</c:v>
                </c:pt>
                <c:pt idx="352">
                  <c:v>38894</c:v>
                </c:pt>
                <c:pt idx="353">
                  <c:v>38895</c:v>
                </c:pt>
                <c:pt idx="354">
                  <c:v>38896</c:v>
                </c:pt>
                <c:pt idx="355">
                  <c:v>38897</c:v>
                </c:pt>
                <c:pt idx="356">
                  <c:v>38898</c:v>
                </c:pt>
                <c:pt idx="357">
                  <c:v>38900</c:v>
                </c:pt>
                <c:pt idx="358">
                  <c:v>38901</c:v>
                </c:pt>
                <c:pt idx="359">
                  <c:v>38902</c:v>
                </c:pt>
                <c:pt idx="360">
                  <c:v>38904</c:v>
                </c:pt>
                <c:pt idx="361">
                  <c:v>38905</c:v>
                </c:pt>
                <c:pt idx="362">
                  <c:v>38908</c:v>
                </c:pt>
                <c:pt idx="363">
                  <c:v>38909</c:v>
                </c:pt>
                <c:pt idx="364">
                  <c:v>38910</c:v>
                </c:pt>
                <c:pt idx="365">
                  <c:v>38911</c:v>
                </c:pt>
                <c:pt idx="366">
                  <c:v>38912</c:v>
                </c:pt>
                <c:pt idx="367">
                  <c:v>38915</c:v>
                </c:pt>
                <c:pt idx="368">
                  <c:v>38916</c:v>
                </c:pt>
                <c:pt idx="369">
                  <c:v>38917</c:v>
                </c:pt>
                <c:pt idx="370">
                  <c:v>38918</c:v>
                </c:pt>
                <c:pt idx="371">
                  <c:v>38919</c:v>
                </c:pt>
                <c:pt idx="372">
                  <c:v>38922</c:v>
                </c:pt>
                <c:pt idx="373">
                  <c:v>38923</c:v>
                </c:pt>
                <c:pt idx="374">
                  <c:v>38924</c:v>
                </c:pt>
                <c:pt idx="375">
                  <c:v>38925</c:v>
                </c:pt>
                <c:pt idx="376">
                  <c:v>38926</c:v>
                </c:pt>
                <c:pt idx="377">
                  <c:v>38929</c:v>
                </c:pt>
                <c:pt idx="378">
                  <c:v>38930</c:v>
                </c:pt>
                <c:pt idx="379">
                  <c:v>38931</c:v>
                </c:pt>
                <c:pt idx="380">
                  <c:v>38932</c:v>
                </c:pt>
                <c:pt idx="381">
                  <c:v>38933</c:v>
                </c:pt>
                <c:pt idx="382">
                  <c:v>38936</c:v>
                </c:pt>
                <c:pt idx="383">
                  <c:v>38937</c:v>
                </c:pt>
                <c:pt idx="384">
                  <c:v>38938</c:v>
                </c:pt>
                <c:pt idx="385">
                  <c:v>38939</c:v>
                </c:pt>
                <c:pt idx="386">
                  <c:v>38940</c:v>
                </c:pt>
                <c:pt idx="387">
                  <c:v>38943</c:v>
                </c:pt>
                <c:pt idx="388">
                  <c:v>38944</c:v>
                </c:pt>
                <c:pt idx="389">
                  <c:v>38945</c:v>
                </c:pt>
                <c:pt idx="390">
                  <c:v>38946</c:v>
                </c:pt>
                <c:pt idx="391">
                  <c:v>38947</c:v>
                </c:pt>
                <c:pt idx="392">
                  <c:v>38951</c:v>
                </c:pt>
                <c:pt idx="393">
                  <c:v>38952</c:v>
                </c:pt>
                <c:pt idx="394">
                  <c:v>38953</c:v>
                </c:pt>
                <c:pt idx="395">
                  <c:v>38954</c:v>
                </c:pt>
                <c:pt idx="396">
                  <c:v>38957</c:v>
                </c:pt>
                <c:pt idx="397">
                  <c:v>38958</c:v>
                </c:pt>
                <c:pt idx="398">
                  <c:v>38959</c:v>
                </c:pt>
                <c:pt idx="399">
                  <c:v>38960</c:v>
                </c:pt>
                <c:pt idx="400">
                  <c:v>38961</c:v>
                </c:pt>
                <c:pt idx="401">
                  <c:v>38964</c:v>
                </c:pt>
                <c:pt idx="402">
                  <c:v>38965</c:v>
                </c:pt>
                <c:pt idx="403">
                  <c:v>38966</c:v>
                </c:pt>
                <c:pt idx="404">
                  <c:v>38967</c:v>
                </c:pt>
                <c:pt idx="405">
                  <c:v>38968</c:v>
                </c:pt>
                <c:pt idx="406">
                  <c:v>38972</c:v>
                </c:pt>
                <c:pt idx="407">
                  <c:v>38973</c:v>
                </c:pt>
                <c:pt idx="408">
                  <c:v>38974</c:v>
                </c:pt>
                <c:pt idx="409">
                  <c:v>38975</c:v>
                </c:pt>
                <c:pt idx="410">
                  <c:v>38978</c:v>
                </c:pt>
                <c:pt idx="411">
                  <c:v>38979</c:v>
                </c:pt>
                <c:pt idx="412">
                  <c:v>38980</c:v>
                </c:pt>
                <c:pt idx="413">
                  <c:v>38982</c:v>
                </c:pt>
                <c:pt idx="414">
                  <c:v>38985</c:v>
                </c:pt>
                <c:pt idx="415">
                  <c:v>38987</c:v>
                </c:pt>
                <c:pt idx="416">
                  <c:v>38988</c:v>
                </c:pt>
                <c:pt idx="417">
                  <c:v>38989</c:v>
                </c:pt>
                <c:pt idx="418">
                  <c:v>38992</c:v>
                </c:pt>
                <c:pt idx="419">
                  <c:v>38995</c:v>
                </c:pt>
                <c:pt idx="420">
                  <c:v>38999</c:v>
                </c:pt>
                <c:pt idx="421">
                  <c:v>39003</c:v>
                </c:pt>
                <c:pt idx="422">
                  <c:v>39006</c:v>
                </c:pt>
                <c:pt idx="423">
                  <c:v>39009</c:v>
                </c:pt>
                <c:pt idx="424">
                  <c:v>39010</c:v>
                </c:pt>
                <c:pt idx="425">
                  <c:v>39013</c:v>
                </c:pt>
                <c:pt idx="426">
                  <c:v>39015</c:v>
                </c:pt>
                <c:pt idx="427">
                  <c:v>39017</c:v>
                </c:pt>
                <c:pt idx="428">
                  <c:v>39020</c:v>
                </c:pt>
                <c:pt idx="429">
                  <c:v>39023</c:v>
                </c:pt>
                <c:pt idx="430">
                  <c:v>39024</c:v>
                </c:pt>
                <c:pt idx="431">
                  <c:v>39027</c:v>
                </c:pt>
                <c:pt idx="432">
                  <c:v>39028</c:v>
                </c:pt>
                <c:pt idx="433">
                  <c:v>39029</c:v>
                </c:pt>
                <c:pt idx="434">
                  <c:v>39030</c:v>
                </c:pt>
                <c:pt idx="435">
                  <c:v>39032</c:v>
                </c:pt>
                <c:pt idx="436">
                  <c:v>39037</c:v>
                </c:pt>
                <c:pt idx="437">
                  <c:v>39038</c:v>
                </c:pt>
                <c:pt idx="438">
                  <c:v>39039</c:v>
                </c:pt>
                <c:pt idx="439">
                  <c:v>39041</c:v>
                </c:pt>
                <c:pt idx="440">
                  <c:v>39045</c:v>
                </c:pt>
                <c:pt idx="441">
                  <c:v>39046</c:v>
                </c:pt>
                <c:pt idx="442">
                  <c:v>39048</c:v>
                </c:pt>
                <c:pt idx="443">
                  <c:v>39049</c:v>
                </c:pt>
                <c:pt idx="444">
                  <c:v>39050</c:v>
                </c:pt>
                <c:pt idx="445">
                  <c:v>39052</c:v>
                </c:pt>
                <c:pt idx="446">
                  <c:v>39055</c:v>
                </c:pt>
                <c:pt idx="447">
                  <c:v>39056</c:v>
                </c:pt>
                <c:pt idx="448">
                  <c:v>39058</c:v>
                </c:pt>
                <c:pt idx="449">
                  <c:v>39060</c:v>
                </c:pt>
                <c:pt idx="450">
                  <c:v>39062</c:v>
                </c:pt>
                <c:pt idx="451">
                  <c:v>39063</c:v>
                </c:pt>
                <c:pt idx="452">
                  <c:v>39064</c:v>
                </c:pt>
                <c:pt idx="453">
                  <c:v>39065</c:v>
                </c:pt>
                <c:pt idx="454">
                  <c:v>39066</c:v>
                </c:pt>
                <c:pt idx="455">
                  <c:v>39069</c:v>
                </c:pt>
                <c:pt idx="456">
                  <c:v>39070</c:v>
                </c:pt>
                <c:pt idx="457">
                  <c:v>39071</c:v>
                </c:pt>
                <c:pt idx="458">
                  <c:v>39072</c:v>
                </c:pt>
                <c:pt idx="459">
                  <c:v>39073</c:v>
                </c:pt>
                <c:pt idx="460">
                  <c:v>39076</c:v>
                </c:pt>
                <c:pt idx="461">
                  <c:v>39077</c:v>
                </c:pt>
                <c:pt idx="462">
                  <c:v>39078</c:v>
                </c:pt>
                <c:pt idx="463">
                  <c:v>39079</c:v>
                </c:pt>
                <c:pt idx="464">
                  <c:v>39080</c:v>
                </c:pt>
                <c:pt idx="465">
                  <c:v>39083</c:v>
                </c:pt>
                <c:pt idx="466">
                  <c:v>39084</c:v>
                </c:pt>
                <c:pt idx="467">
                  <c:v>39085</c:v>
                </c:pt>
                <c:pt idx="468">
                  <c:v>39086</c:v>
                </c:pt>
                <c:pt idx="469">
                  <c:v>39087</c:v>
                </c:pt>
                <c:pt idx="470">
                  <c:v>39090</c:v>
                </c:pt>
                <c:pt idx="471">
                  <c:v>39091</c:v>
                </c:pt>
                <c:pt idx="472">
                  <c:v>39092</c:v>
                </c:pt>
                <c:pt idx="473">
                  <c:v>39093</c:v>
                </c:pt>
                <c:pt idx="474">
                  <c:v>39094</c:v>
                </c:pt>
                <c:pt idx="475">
                  <c:v>39097</c:v>
                </c:pt>
                <c:pt idx="476">
                  <c:v>39098</c:v>
                </c:pt>
                <c:pt idx="477">
                  <c:v>39099</c:v>
                </c:pt>
                <c:pt idx="478">
                  <c:v>39100</c:v>
                </c:pt>
                <c:pt idx="479">
                  <c:v>39101</c:v>
                </c:pt>
                <c:pt idx="480">
                  <c:v>39104</c:v>
                </c:pt>
                <c:pt idx="481">
                  <c:v>39105</c:v>
                </c:pt>
                <c:pt idx="482">
                  <c:v>39106</c:v>
                </c:pt>
                <c:pt idx="483">
                  <c:v>39107</c:v>
                </c:pt>
                <c:pt idx="484">
                  <c:v>39108</c:v>
                </c:pt>
                <c:pt idx="485">
                  <c:v>39111</c:v>
                </c:pt>
                <c:pt idx="486">
                  <c:v>39112</c:v>
                </c:pt>
                <c:pt idx="487">
                  <c:v>39115</c:v>
                </c:pt>
                <c:pt idx="488">
                  <c:v>39118</c:v>
                </c:pt>
                <c:pt idx="489">
                  <c:v>39119</c:v>
                </c:pt>
                <c:pt idx="490">
                  <c:v>39120</c:v>
                </c:pt>
                <c:pt idx="491">
                  <c:v>39121</c:v>
                </c:pt>
                <c:pt idx="492">
                  <c:v>39122</c:v>
                </c:pt>
                <c:pt idx="493">
                  <c:v>39125</c:v>
                </c:pt>
                <c:pt idx="494">
                  <c:v>39126</c:v>
                </c:pt>
                <c:pt idx="495">
                  <c:v>39127</c:v>
                </c:pt>
                <c:pt idx="496">
                  <c:v>39128</c:v>
                </c:pt>
                <c:pt idx="497">
                  <c:v>39129</c:v>
                </c:pt>
                <c:pt idx="498">
                  <c:v>39132</c:v>
                </c:pt>
                <c:pt idx="499">
                  <c:v>39133</c:v>
                </c:pt>
                <c:pt idx="500">
                  <c:v>39134</c:v>
                </c:pt>
                <c:pt idx="501">
                  <c:v>39135</c:v>
                </c:pt>
                <c:pt idx="502">
                  <c:v>39136</c:v>
                </c:pt>
                <c:pt idx="503">
                  <c:v>39139</c:v>
                </c:pt>
                <c:pt idx="504">
                  <c:v>39140</c:v>
                </c:pt>
                <c:pt idx="505">
                  <c:v>39141</c:v>
                </c:pt>
                <c:pt idx="506">
                  <c:v>39142</c:v>
                </c:pt>
                <c:pt idx="507">
                  <c:v>39146</c:v>
                </c:pt>
                <c:pt idx="508">
                  <c:v>39147</c:v>
                </c:pt>
                <c:pt idx="509">
                  <c:v>39148</c:v>
                </c:pt>
                <c:pt idx="510">
                  <c:v>39149</c:v>
                </c:pt>
                <c:pt idx="511">
                  <c:v>39150</c:v>
                </c:pt>
                <c:pt idx="512">
                  <c:v>39153</c:v>
                </c:pt>
                <c:pt idx="513">
                  <c:v>39154</c:v>
                </c:pt>
                <c:pt idx="514">
                  <c:v>39155</c:v>
                </c:pt>
                <c:pt idx="515">
                  <c:v>39156</c:v>
                </c:pt>
                <c:pt idx="516">
                  <c:v>39157</c:v>
                </c:pt>
                <c:pt idx="517">
                  <c:v>39160</c:v>
                </c:pt>
                <c:pt idx="518">
                  <c:v>39161</c:v>
                </c:pt>
                <c:pt idx="519">
                  <c:v>39162</c:v>
                </c:pt>
                <c:pt idx="520">
                  <c:v>39163</c:v>
                </c:pt>
                <c:pt idx="521">
                  <c:v>39164</c:v>
                </c:pt>
                <c:pt idx="522">
                  <c:v>39167</c:v>
                </c:pt>
                <c:pt idx="523">
                  <c:v>39168</c:v>
                </c:pt>
                <c:pt idx="524">
                  <c:v>39169</c:v>
                </c:pt>
                <c:pt idx="525">
                  <c:v>39170</c:v>
                </c:pt>
                <c:pt idx="526">
                  <c:v>39171</c:v>
                </c:pt>
                <c:pt idx="527">
                  <c:v>39174</c:v>
                </c:pt>
                <c:pt idx="528">
                  <c:v>39175</c:v>
                </c:pt>
                <c:pt idx="529">
                  <c:v>39176</c:v>
                </c:pt>
                <c:pt idx="530">
                  <c:v>39177</c:v>
                </c:pt>
                <c:pt idx="531">
                  <c:v>39178</c:v>
                </c:pt>
                <c:pt idx="532">
                  <c:v>39181</c:v>
                </c:pt>
                <c:pt idx="533">
                  <c:v>39182</c:v>
                </c:pt>
                <c:pt idx="534">
                  <c:v>39183</c:v>
                </c:pt>
                <c:pt idx="535">
                  <c:v>39184</c:v>
                </c:pt>
                <c:pt idx="536">
                  <c:v>39185</c:v>
                </c:pt>
                <c:pt idx="537">
                  <c:v>39188</c:v>
                </c:pt>
                <c:pt idx="538">
                  <c:v>39189</c:v>
                </c:pt>
                <c:pt idx="539">
                  <c:v>39190</c:v>
                </c:pt>
                <c:pt idx="540">
                  <c:v>39191</c:v>
                </c:pt>
                <c:pt idx="541">
                  <c:v>39192</c:v>
                </c:pt>
                <c:pt idx="542">
                  <c:v>39195</c:v>
                </c:pt>
                <c:pt idx="543">
                  <c:v>39196</c:v>
                </c:pt>
                <c:pt idx="544">
                  <c:v>39197</c:v>
                </c:pt>
                <c:pt idx="545">
                  <c:v>39198</c:v>
                </c:pt>
                <c:pt idx="546">
                  <c:v>39199</c:v>
                </c:pt>
                <c:pt idx="547">
                  <c:v>39202</c:v>
                </c:pt>
                <c:pt idx="548">
                  <c:v>39203</c:v>
                </c:pt>
                <c:pt idx="549">
                  <c:v>39204</c:v>
                </c:pt>
                <c:pt idx="550">
                  <c:v>39205</c:v>
                </c:pt>
                <c:pt idx="551">
                  <c:v>39206</c:v>
                </c:pt>
                <c:pt idx="552">
                  <c:v>39209</c:v>
                </c:pt>
                <c:pt idx="553">
                  <c:v>39210</c:v>
                </c:pt>
                <c:pt idx="554">
                  <c:v>39211</c:v>
                </c:pt>
                <c:pt idx="555">
                  <c:v>39212</c:v>
                </c:pt>
                <c:pt idx="556">
                  <c:v>39213</c:v>
                </c:pt>
                <c:pt idx="557">
                  <c:v>39216</c:v>
                </c:pt>
                <c:pt idx="558">
                  <c:v>39217</c:v>
                </c:pt>
                <c:pt idx="559">
                  <c:v>39218</c:v>
                </c:pt>
                <c:pt idx="560">
                  <c:v>39219</c:v>
                </c:pt>
                <c:pt idx="561">
                  <c:v>39220</c:v>
                </c:pt>
                <c:pt idx="562">
                  <c:v>39223</c:v>
                </c:pt>
                <c:pt idx="563">
                  <c:v>39224</c:v>
                </c:pt>
                <c:pt idx="564">
                  <c:v>39225</c:v>
                </c:pt>
                <c:pt idx="565">
                  <c:v>39226</c:v>
                </c:pt>
                <c:pt idx="566">
                  <c:v>39227</c:v>
                </c:pt>
                <c:pt idx="567">
                  <c:v>39232</c:v>
                </c:pt>
                <c:pt idx="568">
                  <c:v>39233</c:v>
                </c:pt>
                <c:pt idx="569">
                  <c:v>39234</c:v>
                </c:pt>
                <c:pt idx="570">
                  <c:v>39237</c:v>
                </c:pt>
                <c:pt idx="571">
                  <c:v>39238</c:v>
                </c:pt>
                <c:pt idx="572">
                  <c:v>39239</c:v>
                </c:pt>
                <c:pt idx="573">
                  <c:v>39240</c:v>
                </c:pt>
                <c:pt idx="574">
                  <c:v>39241</c:v>
                </c:pt>
                <c:pt idx="575">
                  <c:v>39244</c:v>
                </c:pt>
                <c:pt idx="576">
                  <c:v>39245</c:v>
                </c:pt>
                <c:pt idx="577">
                  <c:v>39246</c:v>
                </c:pt>
                <c:pt idx="578">
                  <c:v>39247</c:v>
                </c:pt>
                <c:pt idx="579">
                  <c:v>39248</c:v>
                </c:pt>
                <c:pt idx="580">
                  <c:v>39252</c:v>
                </c:pt>
                <c:pt idx="581">
                  <c:v>39253</c:v>
                </c:pt>
                <c:pt idx="582">
                  <c:v>39254</c:v>
                </c:pt>
                <c:pt idx="583">
                  <c:v>39255</c:v>
                </c:pt>
                <c:pt idx="584">
                  <c:v>39258</c:v>
                </c:pt>
                <c:pt idx="585">
                  <c:v>39259</c:v>
                </c:pt>
                <c:pt idx="586">
                  <c:v>39260</c:v>
                </c:pt>
                <c:pt idx="587">
                  <c:v>39261</c:v>
                </c:pt>
                <c:pt idx="588">
                  <c:v>39262</c:v>
                </c:pt>
                <c:pt idx="589">
                  <c:v>39265</c:v>
                </c:pt>
                <c:pt idx="590">
                  <c:v>39266</c:v>
                </c:pt>
                <c:pt idx="591">
                  <c:v>39267</c:v>
                </c:pt>
                <c:pt idx="592">
                  <c:v>39268</c:v>
                </c:pt>
                <c:pt idx="593">
                  <c:v>39269</c:v>
                </c:pt>
                <c:pt idx="594">
                  <c:v>39272</c:v>
                </c:pt>
                <c:pt idx="595">
                  <c:v>39273</c:v>
                </c:pt>
                <c:pt idx="596">
                  <c:v>39274</c:v>
                </c:pt>
                <c:pt idx="597">
                  <c:v>39275</c:v>
                </c:pt>
                <c:pt idx="598">
                  <c:v>39276</c:v>
                </c:pt>
                <c:pt idx="599">
                  <c:v>39279</c:v>
                </c:pt>
                <c:pt idx="600">
                  <c:v>39280</c:v>
                </c:pt>
                <c:pt idx="601">
                  <c:v>39281</c:v>
                </c:pt>
                <c:pt idx="602">
                  <c:v>39282</c:v>
                </c:pt>
                <c:pt idx="603">
                  <c:v>39283</c:v>
                </c:pt>
                <c:pt idx="604">
                  <c:v>39286</c:v>
                </c:pt>
                <c:pt idx="605">
                  <c:v>39287</c:v>
                </c:pt>
                <c:pt idx="606">
                  <c:v>39289</c:v>
                </c:pt>
                <c:pt idx="607">
                  <c:v>39290</c:v>
                </c:pt>
                <c:pt idx="608">
                  <c:v>39293</c:v>
                </c:pt>
                <c:pt idx="609">
                  <c:v>39294</c:v>
                </c:pt>
                <c:pt idx="610">
                  <c:v>39295</c:v>
                </c:pt>
                <c:pt idx="611">
                  <c:v>39296</c:v>
                </c:pt>
                <c:pt idx="612">
                  <c:v>39297</c:v>
                </c:pt>
                <c:pt idx="613">
                  <c:v>39300</c:v>
                </c:pt>
                <c:pt idx="614">
                  <c:v>39301</c:v>
                </c:pt>
                <c:pt idx="615">
                  <c:v>39302</c:v>
                </c:pt>
                <c:pt idx="616">
                  <c:v>39303</c:v>
                </c:pt>
                <c:pt idx="617">
                  <c:v>39304</c:v>
                </c:pt>
                <c:pt idx="618">
                  <c:v>39307</c:v>
                </c:pt>
                <c:pt idx="619">
                  <c:v>39308</c:v>
                </c:pt>
                <c:pt idx="620">
                  <c:v>39309</c:v>
                </c:pt>
                <c:pt idx="621">
                  <c:v>39310</c:v>
                </c:pt>
                <c:pt idx="622">
                  <c:v>39311</c:v>
                </c:pt>
                <c:pt idx="623">
                  <c:v>39314</c:v>
                </c:pt>
                <c:pt idx="624">
                  <c:v>39315</c:v>
                </c:pt>
                <c:pt idx="625">
                  <c:v>39316</c:v>
                </c:pt>
                <c:pt idx="626">
                  <c:v>39317</c:v>
                </c:pt>
                <c:pt idx="627">
                  <c:v>39318</c:v>
                </c:pt>
                <c:pt idx="628">
                  <c:v>39321</c:v>
                </c:pt>
                <c:pt idx="629">
                  <c:v>39322</c:v>
                </c:pt>
                <c:pt idx="630">
                  <c:v>39323</c:v>
                </c:pt>
                <c:pt idx="631">
                  <c:v>39324</c:v>
                </c:pt>
                <c:pt idx="632">
                  <c:v>39325</c:v>
                </c:pt>
                <c:pt idx="633">
                  <c:v>39328</c:v>
                </c:pt>
                <c:pt idx="634">
                  <c:v>39329</c:v>
                </c:pt>
                <c:pt idx="635">
                  <c:v>39330</c:v>
                </c:pt>
                <c:pt idx="636">
                  <c:v>39331</c:v>
                </c:pt>
                <c:pt idx="637">
                  <c:v>39332</c:v>
                </c:pt>
                <c:pt idx="638">
                  <c:v>39335</c:v>
                </c:pt>
                <c:pt idx="639">
                  <c:v>39336</c:v>
                </c:pt>
                <c:pt idx="640">
                  <c:v>39337</c:v>
                </c:pt>
                <c:pt idx="641">
                  <c:v>39338</c:v>
                </c:pt>
                <c:pt idx="642">
                  <c:v>39339</c:v>
                </c:pt>
                <c:pt idx="643">
                  <c:v>39342</c:v>
                </c:pt>
                <c:pt idx="644">
                  <c:v>39343</c:v>
                </c:pt>
                <c:pt idx="645">
                  <c:v>39344</c:v>
                </c:pt>
                <c:pt idx="646">
                  <c:v>39345</c:v>
                </c:pt>
                <c:pt idx="647">
                  <c:v>39346</c:v>
                </c:pt>
                <c:pt idx="648">
                  <c:v>39349</c:v>
                </c:pt>
                <c:pt idx="649">
                  <c:v>39350</c:v>
                </c:pt>
                <c:pt idx="650">
                  <c:v>39351</c:v>
                </c:pt>
                <c:pt idx="651">
                  <c:v>39352</c:v>
                </c:pt>
                <c:pt idx="652">
                  <c:v>39353</c:v>
                </c:pt>
                <c:pt idx="653">
                  <c:v>39356</c:v>
                </c:pt>
                <c:pt idx="654">
                  <c:v>39357</c:v>
                </c:pt>
                <c:pt idx="655">
                  <c:v>39358</c:v>
                </c:pt>
                <c:pt idx="656">
                  <c:v>39359</c:v>
                </c:pt>
                <c:pt idx="657">
                  <c:v>39360</c:v>
                </c:pt>
                <c:pt idx="658">
                  <c:v>39363</c:v>
                </c:pt>
                <c:pt idx="659">
                  <c:v>39364</c:v>
                </c:pt>
                <c:pt idx="660">
                  <c:v>39365</c:v>
                </c:pt>
                <c:pt idx="661">
                  <c:v>39366</c:v>
                </c:pt>
                <c:pt idx="662">
                  <c:v>39367</c:v>
                </c:pt>
                <c:pt idx="663">
                  <c:v>39370</c:v>
                </c:pt>
                <c:pt idx="664">
                  <c:v>39371</c:v>
                </c:pt>
                <c:pt idx="665">
                  <c:v>39372</c:v>
                </c:pt>
                <c:pt idx="666">
                  <c:v>39377</c:v>
                </c:pt>
                <c:pt idx="667">
                  <c:v>39378</c:v>
                </c:pt>
                <c:pt idx="668">
                  <c:v>39379</c:v>
                </c:pt>
                <c:pt idx="669">
                  <c:v>39380</c:v>
                </c:pt>
                <c:pt idx="670">
                  <c:v>39381</c:v>
                </c:pt>
                <c:pt idx="671">
                  <c:v>39384</c:v>
                </c:pt>
                <c:pt idx="672">
                  <c:v>39385</c:v>
                </c:pt>
                <c:pt idx="673">
                  <c:v>39386</c:v>
                </c:pt>
                <c:pt idx="674">
                  <c:v>39387</c:v>
                </c:pt>
                <c:pt idx="675">
                  <c:v>39388</c:v>
                </c:pt>
                <c:pt idx="676">
                  <c:v>39391</c:v>
                </c:pt>
                <c:pt idx="677">
                  <c:v>39392</c:v>
                </c:pt>
                <c:pt idx="678">
                  <c:v>39393</c:v>
                </c:pt>
                <c:pt idx="679">
                  <c:v>39394</c:v>
                </c:pt>
                <c:pt idx="680">
                  <c:v>39395</c:v>
                </c:pt>
                <c:pt idx="681">
                  <c:v>39398</c:v>
                </c:pt>
                <c:pt idx="682">
                  <c:v>39399</c:v>
                </c:pt>
                <c:pt idx="683">
                  <c:v>39401</c:v>
                </c:pt>
                <c:pt idx="684">
                  <c:v>39402</c:v>
                </c:pt>
                <c:pt idx="685">
                  <c:v>39405</c:v>
                </c:pt>
                <c:pt idx="686">
                  <c:v>39406</c:v>
                </c:pt>
                <c:pt idx="687">
                  <c:v>39407</c:v>
                </c:pt>
                <c:pt idx="688">
                  <c:v>39408</c:v>
                </c:pt>
                <c:pt idx="689">
                  <c:v>39409</c:v>
                </c:pt>
                <c:pt idx="690">
                  <c:v>39412</c:v>
                </c:pt>
                <c:pt idx="691">
                  <c:v>39413</c:v>
                </c:pt>
                <c:pt idx="692">
                  <c:v>39414</c:v>
                </c:pt>
                <c:pt idx="693">
                  <c:v>39415</c:v>
                </c:pt>
                <c:pt idx="694">
                  <c:v>39416</c:v>
                </c:pt>
                <c:pt idx="695">
                  <c:v>39419</c:v>
                </c:pt>
                <c:pt idx="696">
                  <c:v>39420</c:v>
                </c:pt>
                <c:pt idx="697">
                  <c:v>39421</c:v>
                </c:pt>
                <c:pt idx="698">
                  <c:v>39422</c:v>
                </c:pt>
                <c:pt idx="699">
                  <c:v>39423</c:v>
                </c:pt>
                <c:pt idx="700">
                  <c:v>39426</c:v>
                </c:pt>
                <c:pt idx="701">
                  <c:v>39427</c:v>
                </c:pt>
                <c:pt idx="702">
                  <c:v>39428</c:v>
                </c:pt>
                <c:pt idx="703">
                  <c:v>39429</c:v>
                </c:pt>
                <c:pt idx="704">
                  <c:v>39430</c:v>
                </c:pt>
                <c:pt idx="705">
                  <c:v>39433</c:v>
                </c:pt>
                <c:pt idx="706">
                  <c:v>39434</c:v>
                </c:pt>
                <c:pt idx="707">
                  <c:v>39435</c:v>
                </c:pt>
                <c:pt idx="708">
                  <c:v>39436</c:v>
                </c:pt>
                <c:pt idx="709">
                  <c:v>39437</c:v>
                </c:pt>
                <c:pt idx="710">
                  <c:v>39440</c:v>
                </c:pt>
                <c:pt idx="711">
                  <c:v>39441</c:v>
                </c:pt>
                <c:pt idx="712">
                  <c:v>39442</c:v>
                </c:pt>
                <c:pt idx="713">
                  <c:v>39443</c:v>
                </c:pt>
                <c:pt idx="714">
                  <c:v>39444</c:v>
                </c:pt>
                <c:pt idx="715">
                  <c:v>39447</c:v>
                </c:pt>
                <c:pt idx="716">
                  <c:v>39448</c:v>
                </c:pt>
                <c:pt idx="717">
                  <c:v>39449</c:v>
                </c:pt>
                <c:pt idx="718">
                  <c:v>39450</c:v>
                </c:pt>
                <c:pt idx="719">
                  <c:v>39451</c:v>
                </c:pt>
                <c:pt idx="720">
                  <c:v>39454</c:v>
                </c:pt>
                <c:pt idx="721">
                  <c:v>39455</c:v>
                </c:pt>
                <c:pt idx="722">
                  <c:v>39456</c:v>
                </c:pt>
                <c:pt idx="723">
                  <c:v>39457</c:v>
                </c:pt>
                <c:pt idx="724">
                  <c:v>39458</c:v>
                </c:pt>
                <c:pt idx="725">
                  <c:v>39461</c:v>
                </c:pt>
                <c:pt idx="726">
                  <c:v>39462</c:v>
                </c:pt>
                <c:pt idx="727">
                  <c:v>39463</c:v>
                </c:pt>
                <c:pt idx="728">
                  <c:v>39464</c:v>
                </c:pt>
                <c:pt idx="729">
                  <c:v>39465</c:v>
                </c:pt>
                <c:pt idx="730">
                  <c:v>39468</c:v>
                </c:pt>
                <c:pt idx="731">
                  <c:v>39469</c:v>
                </c:pt>
                <c:pt idx="732">
                  <c:v>39470</c:v>
                </c:pt>
                <c:pt idx="733">
                  <c:v>39475</c:v>
                </c:pt>
                <c:pt idx="734">
                  <c:v>39476</c:v>
                </c:pt>
                <c:pt idx="735">
                  <c:v>39477</c:v>
                </c:pt>
                <c:pt idx="736">
                  <c:v>39482</c:v>
                </c:pt>
                <c:pt idx="737">
                  <c:v>39483</c:v>
                </c:pt>
                <c:pt idx="738">
                  <c:v>39484</c:v>
                </c:pt>
                <c:pt idx="739">
                  <c:v>39489</c:v>
                </c:pt>
                <c:pt idx="740">
                  <c:v>39490</c:v>
                </c:pt>
                <c:pt idx="741">
                  <c:v>39492</c:v>
                </c:pt>
                <c:pt idx="742">
                  <c:v>39496</c:v>
                </c:pt>
                <c:pt idx="743">
                  <c:v>39497</c:v>
                </c:pt>
                <c:pt idx="744">
                  <c:v>39498</c:v>
                </c:pt>
                <c:pt idx="745">
                  <c:v>39503</c:v>
                </c:pt>
                <c:pt idx="746">
                  <c:v>39504</c:v>
                </c:pt>
                <c:pt idx="747">
                  <c:v>39510</c:v>
                </c:pt>
                <c:pt idx="748">
                  <c:v>39511</c:v>
                </c:pt>
                <c:pt idx="749">
                  <c:v>39512</c:v>
                </c:pt>
                <c:pt idx="750">
                  <c:v>39513</c:v>
                </c:pt>
                <c:pt idx="751">
                  <c:v>39514</c:v>
                </c:pt>
                <c:pt idx="752">
                  <c:v>39517</c:v>
                </c:pt>
                <c:pt idx="753">
                  <c:v>39518</c:v>
                </c:pt>
                <c:pt idx="754">
                  <c:v>39519</c:v>
                </c:pt>
                <c:pt idx="755">
                  <c:v>39520</c:v>
                </c:pt>
                <c:pt idx="756">
                  <c:v>39521</c:v>
                </c:pt>
                <c:pt idx="757">
                  <c:v>39524</c:v>
                </c:pt>
                <c:pt idx="758">
                  <c:v>39525</c:v>
                </c:pt>
                <c:pt idx="759">
                  <c:v>39526</c:v>
                </c:pt>
                <c:pt idx="760">
                  <c:v>39527</c:v>
                </c:pt>
                <c:pt idx="761">
                  <c:v>39528</c:v>
                </c:pt>
                <c:pt idx="762">
                  <c:v>39531</c:v>
                </c:pt>
                <c:pt idx="763">
                  <c:v>39532</c:v>
                </c:pt>
                <c:pt idx="764">
                  <c:v>39533</c:v>
                </c:pt>
                <c:pt idx="765">
                  <c:v>39534</c:v>
                </c:pt>
                <c:pt idx="766">
                  <c:v>39535</c:v>
                </c:pt>
                <c:pt idx="767">
                  <c:v>39538</c:v>
                </c:pt>
                <c:pt idx="768">
                  <c:v>39539</c:v>
                </c:pt>
                <c:pt idx="769">
                  <c:v>39540</c:v>
                </c:pt>
                <c:pt idx="770">
                  <c:v>39542</c:v>
                </c:pt>
                <c:pt idx="771">
                  <c:v>39545</c:v>
                </c:pt>
                <c:pt idx="772">
                  <c:v>39546</c:v>
                </c:pt>
                <c:pt idx="773">
                  <c:v>39547</c:v>
                </c:pt>
                <c:pt idx="774">
                  <c:v>39548</c:v>
                </c:pt>
                <c:pt idx="775">
                  <c:v>39549</c:v>
                </c:pt>
                <c:pt idx="776">
                  <c:v>39552</c:v>
                </c:pt>
                <c:pt idx="777">
                  <c:v>39553</c:v>
                </c:pt>
                <c:pt idx="778">
                  <c:v>39554</c:v>
                </c:pt>
                <c:pt idx="779">
                  <c:v>39555</c:v>
                </c:pt>
                <c:pt idx="780">
                  <c:v>39556</c:v>
                </c:pt>
                <c:pt idx="781">
                  <c:v>39559</c:v>
                </c:pt>
                <c:pt idx="782">
                  <c:v>39560</c:v>
                </c:pt>
                <c:pt idx="783">
                  <c:v>39561</c:v>
                </c:pt>
                <c:pt idx="784">
                  <c:v>39562</c:v>
                </c:pt>
                <c:pt idx="785">
                  <c:v>39563</c:v>
                </c:pt>
                <c:pt idx="786">
                  <c:v>39566</c:v>
                </c:pt>
                <c:pt idx="787">
                  <c:v>39568</c:v>
                </c:pt>
                <c:pt idx="788">
                  <c:v>39569</c:v>
                </c:pt>
                <c:pt idx="789">
                  <c:v>39573</c:v>
                </c:pt>
                <c:pt idx="790">
                  <c:v>39574</c:v>
                </c:pt>
                <c:pt idx="791">
                  <c:v>39575</c:v>
                </c:pt>
                <c:pt idx="792">
                  <c:v>39576</c:v>
                </c:pt>
                <c:pt idx="793">
                  <c:v>39580</c:v>
                </c:pt>
                <c:pt idx="794">
                  <c:v>39582</c:v>
                </c:pt>
                <c:pt idx="795">
                  <c:v>39583</c:v>
                </c:pt>
                <c:pt idx="796">
                  <c:v>39587</c:v>
                </c:pt>
                <c:pt idx="797">
                  <c:v>39588</c:v>
                </c:pt>
                <c:pt idx="798">
                  <c:v>39589</c:v>
                </c:pt>
                <c:pt idx="799">
                  <c:v>39590</c:v>
                </c:pt>
                <c:pt idx="800">
                  <c:v>39591</c:v>
                </c:pt>
                <c:pt idx="801">
                  <c:v>39594</c:v>
                </c:pt>
                <c:pt idx="802">
                  <c:v>39595</c:v>
                </c:pt>
                <c:pt idx="803">
                  <c:v>39597</c:v>
                </c:pt>
                <c:pt idx="804">
                  <c:v>39598</c:v>
                </c:pt>
                <c:pt idx="805">
                  <c:v>39601</c:v>
                </c:pt>
                <c:pt idx="806">
                  <c:v>39602</c:v>
                </c:pt>
                <c:pt idx="807">
                  <c:v>39604</c:v>
                </c:pt>
                <c:pt idx="808">
                  <c:v>39605</c:v>
                </c:pt>
                <c:pt idx="809">
                  <c:v>39608</c:v>
                </c:pt>
                <c:pt idx="810">
                  <c:v>39609</c:v>
                </c:pt>
                <c:pt idx="811">
                  <c:v>39610</c:v>
                </c:pt>
                <c:pt idx="812">
                  <c:v>39611</c:v>
                </c:pt>
                <c:pt idx="813">
                  <c:v>39612</c:v>
                </c:pt>
                <c:pt idx="814">
                  <c:v>39615</c:v>
                </c:pt>
                <c:pt idx="815">
                  <c:v>39622</c:v>
                </c:pt>
                <c:pt idx="816">
                  <c:v>39624</c:v>
                </c:pt>
                <c:pt idx="817">
                  <c:v>39625</c:v>
                </c:pt>
                <c:pt idx="818">
                  <c:v>39626</c:v>
                </c:pt>
                <c:pt idx="819">
                  <c:v>39629</c:v>
                </c:pt>
                <c:pt idx="820">
                  <c:v>39630</c:v>
                </c:pt>
                <c:pt idx="821">
                  <c:v>39631</c:v>
                </c:pt>
                <c:pt idx="822">
                  <c:v>39632</c:v>
                </c:pt>
                <c:pt idx="823">
                  <c:v>39633</c:v>
                </c:pt>
                <c:pt idx="824">
                  <c:v>39636</c:v>
                </c:pt>
                <c:pt idx="825">
                  <c:v>39637</c:v>
                </c:pt>
                <c:pt idx="826">
                  <c:v>39638</c:v>
                </c:pt>
                <c:pt idx="827">
                  <c:v>39639</c:v>
                </c:pt>
                <c:pt idx="828">
                  <c:v>39640</c:v>
                </c:pt>
                <c:pt idx="829">
                  <c:v>39643</c:v>
                </c:pt>
                <c:pt idx="830">
                  <c:v>39644</c:v>
                </c:pt>
                <c:pt idx="831">
                  <c:v>39645</c:v>
                </c:pt>
                <c:pt idx="832">
                  <c:v>39646</c:v>
                </c:pt>
                <c:pt idx="833">
                  <c:v>39647</c:v>
                </c:pt>
                <c:pt idx="834">
                  <c:v>39650</c:v>
                </c:pt>
                <c:pt idx="835">
                  <c:v>39651</c:v>
                </c:pt>
                <c:pt idx="836">
                  <c:v>39652</c:v>
                </c:pt>
                <c:pt idx="837">
                  <c:v>39653</c:v>
                </c:pt>
                <c:pt idx="838">
                  <c:v>39654</c:v>
                </c:pt>
                <c:pt idx="839">
                  <c:v>39657</c:v>
                </c:pt>
                <c:pt idx="840">
                  <c:v>39658</c:v>
                </c:pt>
                <c:pt idx="841">
                  <c:v>39659</c:v>
                </c:pt>
                <c:pt idx="842">
                  <c:v>39660</c:v>
                </c:pt>
                <c:pt idx="843">
                  <c:v>39661</c:v>
                </c:pt>
                <c:pt idx="844">
                  <c:v>39664</c:v>
                </c:pt>
                <c:pt idx="845">
                  <c:v>39665</c:v>
                </c:pt>
                <c:pt idx="846">
                  <c:v>39666</c:v>
                </c:pt>
                <c:pt idx="847">
                  <c:v>39667</c:v>
                </c:pt>
                <c:pt idx="848">
                  <c:v>39668</c:v>
                </c:pt>
                <c:pt idx="849">
                  <c:v>39672</c:v>
                </c:pt>
                <c:pt idx="850">
                  <c:v>39673</c:v>
                </c:pt>
                <c:pt idx="851">
                  <c:v>39674</c:v>
                </c:pt>
                <c:pt idx="852">
                  <c:v>39675</c:v>
                </c:pt>
                <c:pt idx="853">
                  <c:v>39678</c:v>
                </c:pt>
                <c:pt idx="854">
                  <c:v>39679</c:v>
                </c:pt>
                <c:pt idx="855">
                  <c:v>39680</c:v>
                </c:pt>
                <c:pt idx="856">
                  <c:v>39681</c:v>
                </c:pt>
                <c:pt idx="857">
                  <c:v>39682</c:v>
                </c:pt>
                <c:pt idx="858">
                  <c:v>39685</c:v>
                </c:pt>
                <c:pt idx="859">
                  <c:v>39686</c:v>
                </c:pt>
                <c:pt idx="860">
                  <c:v>39687</c:v>
                </c:pt>
                <c:pt idx="861">
                  <c:v>39688</c:v>
                </c:pt>
                <c:pt idx="862">
                  <c:v>39689</c:v>
                </c:pt>
                <c:pt idx="863">
                  <c:v>39692</c:v>
                </c:pt>
                <c:pt idx="864">
                  <c:v>39693</c:v>
                </c:pt>
                <c:pt idx="865">
                  <c:v>39694</c:v>
                </c:pt>
                <c:pt idx="866">
                  <c:v>39695</c:v>
                </c:pt>
                <c:pt idx="867">
                  <c:v>39696</c:v>
                </c:pt>
                <c:pt idx="868">
                  <c:v>39699</c:v>
                </c:pt>
                <c:pt idx="869">
                  <c:v>39700</c:v>
                </c:pt>
                <c:pt idx="870">
                  <c:v>39701</c:v>
                </c:pt>
                <c:pt idx="871">
                  <c:v>39702</c:v>
                </c:pt>
                <c:pt idx="872">
                  <c:v>39703</c:v>
                </c:pt>
                <c:pt idx="873">
                  <c:v>39706</c:v>
                </c:pt>
                <c:pt idx="874">
                  <c:v>39707</c:v>
                </c:pt>
                <c:pt idx="875">
                  <c:v>39708</c:v>
                </c:pt>
                <c:pt idx="876">
                  <c:v>39709</c:v>
                </c:pt>
                <c:pt idx="877">
                  <c:v>39710</c:v>
                </c:pt>
                <c:pt idx="878">
                  <c:v>39713</c:v>
                </c:pt>
                <c:pt idx="879">
                  <c:v>39714</c:v>
                </c:pt>
                <c:pt idx="880">
                  <c:v>39715</c:v>
                </c:pt>
                <c:pt idx="881">
                  <c:v>39716</c:v>
                </c:pt>
                <c:pt idx="882">
                  <c:v>39717</c:v>
                </c:pt>
                <c:pt idx="883">
                  <c:v>39720</c:v>
                </c:pt>
                <c:pt idx="884">
                  <c:v>39721</c:v>
                </c:pt>
                <c:pt idx="885">
                  <c:v>39722</c:v>
                </c:pt>
                <c:pt idx="886">
                  <c:v>39723</c:v>
                </c:pt>
                <c:pt idx="887">
                  <c:v>39724</c:v>
                </c:pt>
                <c:pt idx="888">
                  <c:v>39727</c:v>
                </c:pt>
                <c:pt idx="889">
                  <c:v>39728</c:v>
                </c:pt>
                <c:pt idx="890">
                  <c:v>39729</c:v>
                </c:pt>
                <c:pt idx="891">
                  <c:v>39730</c:v>
                </c:pt>
                <c:pt idx="892">
                  <c:v>39731</c:v>
                </c:pt>
                <c:pt idx="893">
                  <c:v>39734</c:v>
                </c:pt>
                <c:pt idx="894">
                  <c:v>39735</c:v>
                </c:pt>
                <c:pt idx="895">
                  <c:v>39736</c:v>
                </c:pt>
                <c:pt idx="896">
                  <c:v>39737</c:v>
                </c:pt>
                <c:pt idx="897">
                  <c:v>39738</c:v>
                </c:pt>
                <c:pt idx="898">
                  <c:v>39741</c:v>
                </c:pt>
                <c:pt idx="899">
                  <c:v>39742</c:v>
                </c:pt>
                <c:pt idx="900">
                  <c:v>39743</c:v>
                </c:pt>
                <c:pt idx="901">
                  <c:v>39744</c:v>
                </c:pt>
                <c:pt idx="902">
                  <c:v>39745</c:v>
                </c:pt>
                <c:pt idx="903">
                  <c:v>39748</c:v>
                </c:pt>
                <c:pt idx="904">
                  <c:v>39749</c:v>
                </c:pt>
                <c:pt idx="905">
                  <c:v>39750</c:v>
                </c:pt>
                <c:pt idx="906">
                  <c:v>39751</c:v>
                </c:pt>
                <c:pt idx="907">
                  <c:v>39752</c:v>
                </c:pt>
                <c:pt idx="908">
                  <c:v>39755</c:v>
                </c:pt>
                <c:pt idx="909">
                  <c:v>39756</c:v>
                </c:pt>
                <c:pt idx="910">
                  <c:v>39757</c:v>
                </c:pt>
                <c:pt idx="911">
                  <c:v>39758</c:v>
                </c:pt>
                <c:pt idx="912">
                  <c:v>39759</c:v>
                </c:pt>
                <c:pt idx="913">
                  <c:v>39762</c:v>
                </c:pt>
                <c:pt idx="914">
                  <c:v>39763</c:v>
                </c:pt>
                <c:pt idx="915">
                  <c:v>39764</c:v>
                </c:pt>
                <c:pt idx="916">
                  <c:v>39765</c:v>
                </c:pt>
                <c:pt idx="917">
                  <c:v>39766</c:v>
                </c:pt>
                <c:pt idx="918">
                  <c:v>39769</c:v>
                </c:pt>
                <c:pt idx="919">
                  <c:v>39770</c:v>
                </c:pt>
                <c:pt idx="920">
                  <c:v>39771</c:v>
                </c:pt>
                <c:pt idx="921">
                  <c:v>39772</c:v>
                </c:pt>
                <c:pt idx="922">
                  <c:v>39773</c:v>
                </c:pt>
                <c:pt idx="923">
                  <c:v>39776</c:v>
                </c:pt>
                <c:pt idx="924">
                  <c:v>39777</c:v>
                </c:pt>
                <c:pt idx="925">
                  <c:v>39778</c:v>
                </c:pt>
                <c:pt idx="926">
                  <c:v>39779</c:v>
                </c:pt>
                <c:pt idx="927">
                  <c:v>39780</c:v>
                </c:pt>
                <c:pt idx="928">
                  <c:v>39783</c:v>
                </c:pt>
                <c:pt idx="929">
                  <c:v>39784</c:v>
                </c:pt>
                <c:pt idx="930">
                  <c:v>39785</c:v>
                </c:pt>
                <c:pt idx="931">
                  <c:v>39786</c:v>
                </c:pt>
                <c:pt idx="932">
                  <c:v>39787</c:v>
                </c:pt>
                <c:pt idx="933">
                  <c:v>39790</c:v>
                </c:pt>
                <c:pt idx="934">
                  <c:v>39791</c:v>
                </c:pt>
                <c:pt idx="935">
                  <c:v>39792</c:v>
                </c:pt>
                <c:pt idx="936">
                  <c:v>39793</c:v>
                </c:pt>
                <c:pt idx="937">
                  <c:v>39794</c:v>
                </c:pt>
                <c:pt idx="938">
                  <c:v>39797</c:v>
                </c:pt>
                <c:pt idx="939">
                  <c:v>39798</c:v>
                </c:pt>
                <c:pt idx="940">
                  <c:v>39799</c:v>
                </c:pt>
                <c:pt idx="941">
                  <c:v>39800</c:v>
                </c:pt>
                <c:pt idx="942">
                  <c:v>39801</c:v>
                </c:pt>
                <c:pt idx="943">
                  <c:v>39804</c:v>
                </c:pt>
                <c:pt idx="944">
                  <c:v>39805</c:v>
                </c:pt>
                <c:pt idx="945">
                  <c:v>39806</c:v>
                </c:pt>
                <c:pt idx="946">
                  <c:v>39807</c:v>
                </c:pt>
                <c:pt idx="947">
                  <c:v>39808</c:v>
                </c:pt>
                <c:pt idx="948">
                  <c:v>39811</c:v>
                </c:pt>
                <c:pt idx="949">
                  <c:v>39812</c:v>
                </c:pt>
                <c:pt idx="950">
                  <c:v>39813</c:v>
                </c:pt>
                <c:pt idx="951">
                  <c:v>39814</c:v>
                </c:pt>
                <c:pt idx="952">
                  <c:v>39815</c:v>
                </c:pt>
                <c:pt idx="953">
                  <c:v>39818</c:v>
                </c:pt>
                <c:pt idx="954">
                  <c:v>39819</c:v>
                </c:pt>
                <c:pt idx="955">
                  <c:v>39820</c:v>
                </c:pt>
                <c:pt idx="956">
                  <c:v>39821</c:v>
                </c:pt>
                <c:pt idx="957">
                  <c:v>39822</c:v>
                </c:pt>
                <c:pt idx="958">
                  <c:v>39825</c:v>
                </c:pt>
                <c:pt idx="959">
                  <c:v>39826</c:v>
                </c:pt>
                <c:pt idx="960">
                  <c:v>39827</c:v>
                </c:pt>
                <c:pt idx="961">
                  <c:v>39828</c:v>
                </c:pt>
                <c:pt idx="962">
                  <c:v>39829</c:v>
                </c:pt>
                <c:pt idx="963">
                  <c:v>39832</c:v>
                </c:pt>
                <c:pt idx="964">
                  <c:v>39833</c:v>
                </c:pt>
                <c:pt idx="965">
                  <c:v>39834</c:v>
                </c:pt>
                <c:pt idx="966">
                  <c:v>39835</c:v>
                </c:pt>
                <c:pt idx="967">
                  <c:v>39836</c:v>
                </c:pt>
                <c:pt idx="968">
                  <c:v>39839</c:v>
                </c:pt>
                <c:pt idx="969">
                  <c:v>39840</c:v>
                </c:pt>
                <c:pt idx="970">
                  <c:v>39841</c:v>
                </c:pt>
                <c:pt idx="971">
                  <c:v>39842</c:v>
                </c:pt>
                <c:pt idx="972">
                  <c:v>39843</c:v>
                </c:pt>
                <c:pt idx="973">
                  <c:v>39846</c:v>
                </c:pt>
                <c:pt idx="974">
                  <c:v>39847</c:v>
                </c:pt>
                <c:pt idx="975">
                  <c:v>39848</c:v>
                </c:pt>
                <c:pt idx="976">
                  <c:v>39849</c:v>
                </c:pt>
                <c:pt idx="977">
                  <c:v>39850</c:v>
                </c:pt>
                <c:pt idx="978">
                  <c:v>39853</c:v>
                </c:pt>
                <c:pt idx="979">
                  <c:v>39854</c:v>
                </c:pt>
                <c:pt idx="980">
                  <c:v>39855</c:v>
                </c:pt>
                <c:pt idx="981">
                  <c:v>39856</c:v>
                </c:pt>
                <c:pt idx="982">
                  <c:v>39857</c:v>
                </c:pt>
                <c:pt idx="983">
                  <c:v>39860</c:v>
                </c:pt>
                <c:pt idx="984">
                  <c:v>39861</c:v>
                </c:pt>
                <c:pt idx="985">
                  <c:v>39862</c:v>
                </c:pt>
                <c:pt idx="986">
                  <c:v>39863</c:v>
                </c:pt>
                <c:pt idx="987">
                  <c:v>39864</c:v>
                </c:pt>
                <c:pt idx="988">
                  <c:v>39867</c:v>
                </c:pt>
                <c:pt idx="989">
                  <c:v>39868</c:v>
                </c:pt>
                <c:pt idx="990">
                  <c:v>39869</c:v>
                </c:pt>
                <c:pt idx="991">
                  <c:v>39870</c:v>
                </c:pt>
                <c:pt idx="992">
                  <c:v>39871</c:v>
                </c:pt>
                <c:pt idx="993">
                  <c:v>39874</c:v>
                </c:pt>
                <c:pt idx="994">
                  <c:v>39875</c:v>
                </c:pt>
                <c:pt idx="995">
                  <c:v>39876</c:v>
                </c:pt>
                <c:pt idx="996">
                  <c:v>39877</c:v>
                </c:pt>
                <c:pt idx="997">
                  <c:v>39878</c:v>
                </c:pt>
                <c:pt idx="998">
                  <c:v>39881</c:v>
                </c:pt>
                <c:pt idx="999">
                  <c:v>39882</c:v>
                </c:pt>
                <c:pt idx="1000">
                  <c:v>39883</c:v>
                </c:pt>
                <c:pt idx="1001">
                  <c:v>39884</c:v>
                </c:pt>
                <c:pt idx="1002">
                  <c:v>39885</c:v>
                </c:pt>
                <c:pt idx="1003">
                  <c:v>39888</c:v>
                </c:pt>
                <c:pt idx="1004">
                  <c:v>39889</c:v>
                </c:pt>
                <c:pt idx="1005">
                  <c:v>39890</c:v>
                </c:pt>
                <c:pt idx="1006">
                  <c:v>39891</c:v>
                </c:pt>
                <c:pt idx="1007">
                  <c:v>39892</c:v>
                </c:pt>
                <c:pt idx="1008">
                  <c:v>39895</c:v>
                </c:pt>
                <c:pt idx="1009">
                  <c:v>39896</c:v>
                </c:pt>
                <c:pt idx="1010">
                  <c:v>39897</c:v>
                </c:pt>
                <c:pt idx="1011">
                  <c:v>39898</c:v>
                </c:pt>
                <c:pt idx="1012">
                  <c:v>39899</c:v>
                </c:pt>
                <c:pt idx="1013">
                  <c:v>39902</c:v>
                </c:pt>
                <c:pt idx="1014">
                  <c:v>39903</c:v>
                </c:pt>
                <c:pt idx="1015">
                  <c:v>39904</c:v>
                </c:pt>
                <c:pt idx="1016">
                  <c:v>39905</c:v>
                </c:pt>
                <c:pt idx="1017">
                  <c:v>39906</c:v>
                </c:pt>
                <c:pt idx="1018">
                  <c:v>39909</c:v>
                </c:pt>
                <c:pt idx="1019">
                  <c:v>39910</c:v>
                </c:pt>
                <c:pt idx="1020">
                  <c:v>39911</c:v>
                </c:pt>
                <c:pt idx="1021">
                  <c:v>39912</c:v>
                </c:pt>
                <c:pt idx="1022">
                  <c:v>39913</c:v>
                </c:pt>
                <c:pt idx="1023">
                  <c:v>39916</c:v>
                </c:pt>
                <c:pt idx="1024">
                  <c:v>39917</c:v>
                </c:pt>
                <c:pt idx="1025">
                  <c:v>39918</c:v>
                </c:pt>
                <c:pt idx="1026">
                  <c:v>39919</c:v>
                </c:pt>
                <c:pt idx="1027">
                  <c:v>39920</c:v>
                </c:pt>
                <c:pt idx="1028">
                  <c:v>39923</c:v>
                </c:pt>
                <c:pt idx="1029">
                  <c:v>39924</c:v>
                </c:pt>
                <c:pt idx="1030">
                  <c:v>39925</c:v>
                </c:pt>
                <c:pt idx="1031">
                  <c:v>39926</c:v>
                </c:pt>
                <c:pt idx="1032">
                  <c:v>39927</c:v>
                </c:pt>
                <c:pt idx="1033">
                  <c:v>39930</c:v>
                </c:pt>
                <c:pt idx="1034">
                  <c:v>39931</c:v>
                </c:pt>
                <c:pt idx="1035">
                  <c:v>39932</c:v>
                </c:pt>
                <c:pt idx="1036">
                  <c:v>39933</c:v>
                </c:pt>
                <c:pt idx="1037">
                  <c:v>39937</c:v>
                </c:pt>
                <c:pt idx="1038">
                  <c:v>39938</c:v>
                </c:pt>
                <c:pt idx="1039">
                  <c:v>39939</c:v>
                </c:pt>
                <c:pt idx="1040">
                  <c:v>39940</c:v>
                </c:pt>
                <c:pt idx="1041">
                  <c:v>39941</c:v>
                </c:pt>
                <c:pt idx="1042">
                  <c:v>39944</c:v>
                </c:pt>
                <c:pt idx="1043">
                  <c:v>39945</c:v>
                </c:pt>
                <c:pt idx="1044">
                  <c:v>39946</c:v>
                </c:pt>
                <c:pt idx="1045">
                  <c:v>39947</c:v>
                </c:pt>
                <c:pt idx="1046">
                  <c:v>39948</c:v>
                </c:pt>
                <c:pt idx="1047">
                  <c:v>39951</c:v>
                </c:pt>
                <c:pt idx="1048">
                  <c:v>39952</c:v>
                </c:pt>
                <c:pt idx="1049">
                  <c:v>39953</c:v>
                </c:pt>
                <c:pt idx="1050">
                  <c:v>39954</c:v>
                </c:pt>
                <c:pt idx="1051">
                  <c:v>39955</c:v>
                </c:pt>
                <c:pt idx="1052">
                  <c:v>39958</c:v>
                </c:pt>
                <c:pt idx="1053">
                  <c:v>39959</c:v>
                </c:pt>
                <c:pt idx="1054">
                  <c:v>39960</c:v>
                </c:pt>
                <c:pt idx="1055">
                  <c:v>39961</c:v>
                </c:pt>
                <c:pt idx="1056">
                  <c:v>39962</c:v>
                </c:pt>
                <c:pt idx="1057">
                  <c:v>39965</c:v>
                </c:pt>
                <c:pt idx="1058">
                  <c:v>39966</c:v>
                </c:pt>
                <c:pt idx="1059">
                  <c:v>39967</c:v>
                </c:pt>
                <c:pt idx="1060">
                  <c:v>39968</c:v>
                </c:pt>
                <c:pt idx="1061">
                  <c:v>39969</c:v>
                </c:pt>
                <c:pt idx="1062">
                  <c:v>39972</c:v>
                </c:pt>
                <c:pt idx="1063">
                  <c:v>39973</c:v>
                </c:pt>
                <c:pt idx="1064">
                  <c:v>39974</c:v>
                </c:pt>
                <c:pt idx="1065">
                  <c:v>39975</c:v>
                </c:pt>
                <c:pt idx="1066">
                  <c:v>39976</c:v>
                </c:pt>
                <c:pt idx="1067">
                  <c:v>39979</c:v>
                </c:pt>
                <c:pt idx="1068">
                  <c:v>39980</c:v>
                </c:pt>
                <c:pt idx="1069">
                  <c:v>39981</c:v>
                </c:pt>
                <c:pt idx="1070">
                  <c:v>39982</c:v>
                </c:pt>
                <c:pt idx="1071">
                  <c:v>39983</c:v>
                </c:pt>
                <c:pt idx="1072">
                  <c:v>39986</c:v>
                </c:pt>
                <c:pt idx="1073">
                  <c:v>39987</c:v>
                </c:pt>
                <c:pt idx="1074">
                  <c:v>39988</c:v>
                </c:pt>
                <c:pt idx="1075">
                  <c:v>39989</c:v>
                </c:pt>
                <c:pt idx="1076">
                  <c:v>39990</c:v>
                </c:pt>
                <c:pt idx="1077">
                  <c:v>39993</c:v>
                </c:pt>
                <c:pt idx="1078">
                  <c:v>39994</c:v>
                </c:pt>
                <c:pt idx="1079">
                  <c:v>39995</c:v>
                </c:pt>
                <c:pt idx="1080">
                  <c:v>39996</c:v>
                </c:pt>
                <c:pt idx="1081">
                  <c:v>39997</c:v>
                </c:pt>
                <c:pt idx="1082">
                  <c:v>40000</c:v>
                </c:pt>
                <c:pt idx="1083">
                  <c:v>40001</c:v>
                </c:pt>
                <c:pt idx="1084">
                  <c:v>40002</c:v>
                </c:pt>
                <c:pt idx="1085">
                  <c:v>40003</c:v>
                </c:pt>
                <c:pt idx="1086">
                  <c:v>40004</c:v>
                </c:pt>
                <c:pt idx="1087">
                  <c:v>40007</c:v>
                </c:pt>
                <c:pt idx="1088">
                  <c:v>40008</c:v>
                </c:pt>
                <c:pt idx="1089">
                  <c:v>40009</c:v>
                </c:pt>
                <c:pt idx="1090">
                  <c:v>40010</c:v>
                </c:pt>
                <c:pt idx="1091">
                  <c:v>40011</c:v>
                </c:pt>
                <c:pt idx="1092">
                  <c:v>40014</c:v>
                </c:pt>
                <c:pt idx="1093">
                  <c:v>40015</c:v>
                </c:pt>
                <c:pt idx="1094">
                  <c:v>40016</c:v>
                </c:pt>
                <c:pt idx="1095">
                  <c:v>40017</c:v>
                </c:pt>
                <c:pt idx="1096">
                  <c:v>40018</c:v>
                </c:pt>
                <c:pt idx="1097">
                  <c:v>40021</c:v>
                </c:pt>
                <c:pt idx="1098">
                  <c:v>40022</c:v>
                </c:pt>
                <c:pt idx="1099">
                  <c:v>40023</c:v>
                </c:pt>
                <c:pt idx="1100">
                  <c:v>40024</c:v>
                </c:pt>
                <c:pt idx="1101">
                  <c:v>40025</c:v>
                </c:pt>
                <c:pt idx="1102">
                  <c:v>40028</c:v>
                </c:pt>
                <c:pt idx="1103">
                  <c:v>40029</c:v>
                </c:pt>
                <c:pt idx="1104">
                  <c:v>40030</c:v>
                </c:pt>
                <c:pt idx="1105">
                  <c:v>40031</c:v>
                </c:pt>
                <c:pt idx="1106">
                  <c:v>40032</c:v>
                </c:pt>
                <c:pt idx="1107">
                  <c:v>40035</c:v>
                </c:pt>
                <c:pt idx="1108">
                  <c:v>40036</c:v>
                </c:pt>
                <c:pt idx="1109">
                  <c:v>40037</c:v>
                </c:pt>
                <c:pt idx="1110">
                  <c:v>40038</c:v>
                </c:pt>
                <c:pt idx="1111">
                  <c:v>40039</c:v>
                </c:pt>
                <c:pt idx="1112">
                  <c:v>40042</c:v>
                </c:pt>
                <c:pt idx="1113">
                  <c:v>40043</c:v>
                </c:pt>
                <c:pt idx="1114">
                  <c:v>40044</c:v>
                </c:pt>
                <c:pt idx="1115">
                  <c:v>40045</c:v>
                </c:pt>
                <c:pt idx="1116">
                  <c:v>40046</c:v>
                </c:pt>
                <c:pt idx="1117">
                  <c:v>40049</c:v>
                </c:pt>
                <c:pt idx="1118">
                  <c:v>40050</c:v>
                </c:pt>
                <c:pt idx="1119">
                  <c:v>40051</c:v>
                </c:pt>
                <c:pt idx="1120">
                  <c:v>40052</c:v>
                </c:pt>
                <c:pt idx="1121">
                  <c:v>40053</c:v>
                </c:pt>
                <c:pt idx="1122">
                  <c:v>40056</c:v>
                </c:pt>
                <c:pt idx="1123">
                  <c:v>40057</c:v>
                </c:pt>
                <c:pt idx="1124">
                  <c:v>40058</c:v>
                </c:pt>
                <c:pt idx="1125">
                  <c:v>40059</c:v>
                </c:pt>
                <c:pt idx="1126">
                  <c:v>40060</c:v>
                </c:pt>
                <c:pt idx="1127">
                  <c:v>40063</c:v>
                </c:pt>
                <c:pt idx="1128">
                  <c:v>40064</c:v>
                </c:pt>
                <c:pt idx="1129">
                  <c:v>40065</c:v>
                </c:pt>
                <c:pt idx="1130">
                  <c:v>40066</c:v>
                </c:pt>
                <c:pt idx="1131">
                  <c:v>40067</c:v>
                </c:pt>
                <c:pt idx="1132">
                  <c:v>40070</c:v>
                </c:pt>
                <c:pt idx="1133">
                  <c:v>40071</c:v>
                </c:pt>
                <c:pt idx="1134">
                  <c:v>40072</c:v>
                </c:pt>
                <c:pt idx="1135">
                  <c:v>40073</c:v>
                </c:pt>
                <c:pt idx="1136">
                  <c:v>40074</c:v>
                </c:pt>
                <c:pt idx="1137">
                  <c:v>40077</c:v>
                </c:pt>
                <c:pt idx="1138">
                  <c:v>40078</c:v>
                </c:pt>
                <c:pt idx="1139">
                  <c:v>40079</c:v>
                </c:pt>
                <c:pt idx="1140">
                  <c:v>40080</c:v>
                </c:pt>
                <c:pt idx="1141">
                  <c:v>40081</c:v>
                </c:pt>
                <c:pt idx="1142">
                  <c:v>40084</c:v>
                </c:pt>
                <c:pt idx="1143">
                  <c:v>40085</c:v>
                </c:pt>
                <c:pt idx="1144">
                  <c:v>40086</c:v>
                </c:pt>
                <c:pt idx="1145">
                  <c:v>40087</c:v>
                </c:pt>
                <c:pt idx="1146">
                  <c:v>40088</c:v>
                </c:pt>
                <c:pt idx="1147">
                  <c:v>40091</c:v>
                </c:pt>
                <c:pt idx="1148">
                  <c:v>40092</c:v>
                </c:pt>
                <c:pt idx="1149">
                  <c:v>40093</c:v>
                </c:pt>
                <c:pt idx="1150">
                  <c:v>40094</c:v>
                </c:pt>
                <c:pt idx="1151">
                  <c:v>40095</c:v>
                </c:pt>
                <c:pt idx="1152">
                  <c:v>40098</c:v>
                </c:pt>
                <c:pt idx="1153">
                  <c:v>40099</c:v>
                </c:pt>
                <c:pt idx="1154">
                  <c:v>40100</c:v>
                </c:pt>
                <c:pt idx="1155">
                  <c:v>40101</c:v>
                </c:pt>
                <c:pt idx="1156">
                  <c:v>40102</c:v>
                </c:pt>
                <c:pt idx="1157">
                  <c:v>40105</c:v>
                </c:pt>
                <c:pt idx="1158">
                  <c:v>40106</c:v>
                </c:pt>
                <c:pt idx="1159">
                  <c:v>40107</c:v>
                </c:pt>
                <c:pt idx="1160">
                  <c:v>40108</c:v>
                </c:pt>
                <c:pt idx="1161">
                  <c:v>40109</c:v>
                </c:pt>
                <c:pt idx="1162">
                  <c:v>40112</c:v>
                </c:pt>
                <c:pt idx="1163">
                  <c:v>40113</c:v>
                </c:pt>
                <c:pt idx="1164">
                  <c:v>40114</c:v>
                </c:pt>
                <c:pt idx="1165">
                  <c:v>40115</c:v>
                </c:pt>
                <c:pt idx="1166">
                  <c:v>40116</c:v>
                </c:pt>
                <c:pt idx="1167">
                  <c:v>40119</c:v>
                </c:pt>
                <c:pt idx="1168">
                  <c:v>40120</c:v>
                </c:pt>
                <c:pt idx="1169">
                  <c:v>40121</c:v>
                </c:pt>
                <c:pt idx="1170">
                  <c:v>40122</c:v>
                </c:pt>
                <c:pt idx="1171">
                  <c:v>40123</c:v>
                </c:pt>
                <c:pt idx="1172">
                  <c:v>40126</c:v>
                </c:pt>
                <c:pt idx="1173">
                  <c:v>40127</c:v>
                </c:pt>
                <c:pt idx="1174">
                  <c:v>40128</c:v>
                </c:pt>
                <c:pt idx="1175">
                  <c:v>40129</c:v>
                </c:pt>
                <c:pt idx="1176">
                  <c:v>40130</c:v>
                </c:pt>
                <c:pt idx="1177">
                  <c:v>40133</c:v>
                </c:pt>
                <c:pt idx="1178">
                  <c:v>40134</c:v>
                </c:pt>
                <c:pt idx="1179">
                  <c:v>40135</c:v>
                </c:pt>
                <c:pt idx="1180">
                  <c:v>40136</c:v>
                </c:pt>
                <c:pt idx="1181">
                  <c:v>40137</c:v>
                </c:pt>
                <c:pt idx="1182">
                  <c:v>40140</c:v>
                </c:pt>
                <c:pt idx="1183">
                  <c:v>40141</c:v>
                </c:pt>
                <c:pt idx="1184">
                  <c:v>40142</c:v>
                </c:pt>
                <c:pt idx="1185">
                  <c:v>40143</c:v>
                </c:pt>
                <c:pt idx="1186">
                  <c:v>40144</c:v>
                </c:pt>
                <c:pt idx="1187">
                  <c:v>40147</c:v>
                </c:pt>
                <c:pt idx="1188">
                  <c:v>40148</c:v>
                </c:pt>
                <c:pt idx="1189">
                  <c:v>40149</c:v>
                </c:pt>
                <c:pt idx="1190">
                  <c:v>40150</c:v>
                </c:pt>
                <c:pt idx="1191">
                  <c:v>40151</c:v>
                </c:pt>
                <c:pt idx="1192">
                  <c:v>40154</c:v>
                </c:pt>
                <c:pt idx="1193">
                  <c:v>40155</c:v>
                </c:pt>
                <c:pt idx="1194">
                  <c:v>40156</c:v>
                </c:pt>
                <c:pt idx="1195">
                  <c:v>40157</c:v>
                </c:pt>
                <c:pt idx="1196">
                  <c:v>40158</c:v>
                </c:pt>
                <c:pt idx="1197">
                  <c:v>40161</c:v>
                </c:pt>
                <c:pt idx="1198">
                  <c:v>40162</c:v>
                </c:pt>
                <c:pt idx="1199">
                  <c:v>40163</c:v>
                </c:pt>
                <c:pt idx="1200">
                  <c:v>40164</c:v>
                </c:pt>
                <c:pt idx="1201">
                  <c:v>40165</c:v>
                </c:pt>
                <c:pt idx="1202">
                  <c:v>40168</c:v>
                </c:pt>
                <c:pt idx="1203">
                  <c:v>40169</c:v>
                </c:pt>
                <c:pt idx="1204">
                  <c:v>40170</c:v>
                </c:pt>
                <c:pt idx="1205">
                  <c:v>40171</c:v>
                </c:pt>
                <c:pt idx="1206">
                  <c:v>40175</c:v>
                </c:pt>
                <c:pt idx="1207">
                  <c:v>40176</c:v>
                </c:pt>
                <c:pt idx="1208">
                  <c:v>40177</c:v>
                </c:pt>
                <c:pt idx="1209">
                  <c:v>40178</c:v>
                </c:pt>
                <c:pt idx="1210">
                  <c:v>40179</c:v>
                </c:pt>
                <c:pt idx="1211">
                  <c:v>40182</c:v>
                </c:pt>
                <c:pt idx="1212">
                  <c:v>40183</c:v>
                </c:pt>
                <c:pt idx="1213">
                  <c:v>40184</c:v>
                </c:pt>
                <c:pt idx="1214">
                  <c:v>40185</c:v>
                </c:pt>
                <c:pt idx="1215">
                  <c:v>40186</c:v>
                </c:pt>
                <c:pt idx="1216">
                  <c:v>40189</c:v>
                </c:pt>
                <c:pt idx="1217">
                  <c:v>40190</c:v>
                </c:pt>
                <c:pt idx="1218">
                  <c:v>40191</c:v>
                </c:pt>
                <c:pt idx="1219">
                  <c:v>40192</c:v>
                </c:pt>
                <c:pt idx="1220">
                  <c:v>40193</c:v>
                </c:pt>
                <c:pt idx="1221">
                  <c:v>40196</c:v>
                </c:pt>
                <c:pt idx="1222">
                  <c:v>40197</c:v>
                </c:pt>
                <c:pt idx="1223">
                  <c:v>40198</c:v>
                </c:pt>
                <c:pt idx="1224">
                  <c:v>40199</c:v>
                </c:pt>
                <c:pt idx="1225">
                  <c:v>40200</c:v>
                </c:pt>
                <c:pt idx="1226">
                  <c:v>40203</c:v>
                </c:pt>
                <c:pt idx="1227">
                  <c:v>40204</c:v>
                </c:pt>
                <c:pt idx="1228">
                  <c:v>40205</c:v>
                </c:pt>
                <c:pt idx="1229">
                  <c:v>40206</c:v>
                </c:pt>
                <c:pt idx="1230">
                  <c:v>40207</c:v>
                </c:pt>
                <c:pt idx="1231">
                  <c:v>40210</c:v>
                </c:pt>
                <c:pt idx="1232">
                  <c:v>40211</c:v>
                </c:pt>
                <c:pt idx="1233">
                  <c:v>40212</c:v>
                </c:pt>
                <c:pt idx="1234">
                  <c:v>40213</c:v>
                </c:pt>
                <c:pt idx="1235">
                  <c:v>40214</c:v>
                </c:pt>
                <c:pt idx="1236">
                  <c:v>40217</c:v>
                </c:pt>
                <c:pt idx="1237">
                  <c:v>40218</c:v>
                </c:pt>
                <c:pt idx="1238">
                  <c:v>40219</c:v>
                </c:pt>
                <c:pt idx="1239">
                  <c:v>40220</c:v>
                </c:pt>
                <c:pt idx="1240">
                  <c:v>40221</c:v>
                </c:pt>
                <c:pt idx="1241">
                  <c:v>40224</c:v>
                </c:pt>
                <c:pt idx="1242">
                  <c:v>40225</c:v>
                </c:pt>
                <c:pt idx="1243">
                  <c:v>40226</c:v>
                </c:pt>
                <c:pt idx="1244">
                  <c:v>40227</c:v>
                </c:pt>
                <c:pt idx="1245">
                  <c:v>40228</c:v>
                </c:pt>
                <c:pt idx="1246">
                  <c:v>40231</c:v>
                </c:pt>
                <c:pt idx="1247">
                  <c:v>40232</c:v>
                </c:pt>
                <c:pt idx="1248">
                  <c:v>40233</c:v>
                </c:pt>
                <c:pt idx="1249">
                  <c:v>40234</c:v>
                </c:pt>
                <c:pt idx="1250">
                  <c:v>40235</c:v>
                </c:pt>
                <c:pt idx="1251">
                  <c:v>40238</c:v>
                </c:pt>
                <c:pt idx="1252">
                  <c:v>40239</c:v>
                </c:pt>
                <c:pt idx="1253">
                  <c:v>40240</c:v>
                </c:pt>
                <c:pt idx="1254">
                  <c:v>40241</c:v>
                </c:pt>
                <c:pt idx="1255">
                  <c:v>40242</c:v>
                </c:pt>
                <c:pt idx="1256">
                  <c:v>40245</c:v>
                </c:pt>
                <c:pt idx="1257">
                  <c:v>40246</c:v>
                </c:pt>
                <c:pt idx="1258">
                  <c:v>40247</c:v>
                </c:pt>
                <c:pt idx="1259">
                  <c:v>40248</c:v>
                </c:pt>
                <c:pt idx="1260">
                  <c:v>40249</c:v>
                </c:pt>
                <c:pt idx="1261">
                  <c:v>40252</c:v>
                </c:pt>
                <c:pt idx="1262">
                  <c:v>40253</c:v>
                </c:pt>
                <c:pt idx="1263">
                  <c:v>40254</c:v>
                </c:pt>
                <c:pt idx="1264">
                  <c:v>40255</c:v>
                </c:pt>
                <c:pt idx="1265">
                  <c:v>40256</c:v>
                </c:pt>
                <c:pt idx="1266">
                  <c:v>40259</c:v>
                </c:pt>
                <c:pt idx="1267">
                  <c:v>40260</c:v>
                </c:pt>
                <c:pt idx="1268">
                  <c:v>40261</c:v>
                </c:pt>
                <c:pt idx="1269">
                  <c:v>40262</c:v>
                </c:pt>
                <c:pt idx="1270">
                  <c:v>40263</c:v>
                </c:pt>
                <c:pt idx="1271">
                  <c:v>40266</c:v>
                </c:pt>
                <c:pt idx="1272">
                  <c:v>40267</c:v>
                </c:pt>
                <c:pt idx="1273">
                  <c:v>40268</c:v>
                </c:pt>
                <c:pt idx="1274">
                  <c:v>40269</c:v>
                </c:pt>
                <c:pt idx="1275">
                  <c:v>40273</c:v>
                </c:pt>
                <c:pt idx="1276">
                  <c:v>40274</c:v>
                </c:pt>
                <c:pt idx="1277">
                  <c:v>40275</c:v>
                </c:pt>
                <c:pt idx="1278">
                  <c:v>40276</c:v>
                </c:pt>
                <c:pt idx="1279">
                  <c:v>40277</c:v>
                </c:pt>
                <c:pt idx="1280">
                  <c:v>40280</c:v>
                </c:pt>
                <c:pt idx="1281">
                  <c:v>40281</c:v>
                </c:pt>
                <c:pt idx="1282">
                  <c:v>40282</c:v>
                </c:pt>
                <c:pt idx="1283">
                  <c:v>40283</c:v>
                </c:pt>
                <c:pt idx="1284">
                  <c:v>40284</c:v>
                </c:pt>
                <c:pt idx="1285">
                  <c:v>40287</c:v>
                </c:pt>
                <c:pt idx="1286">
                  <c:v>40288</c:v>
                </c:pt>
                <c:pt idx="1287">
                  <c:v>40289</c:v>
                </c:pt>
                <c:pt idx="1288">
                  <c:v>40290</c:v>
                </c:pt>
                <c:pt idx="1289">
                  <c:v>40291</c:v>
                </c:pt>
                <c:pt idx="1290">
                  <c:v>40294</c:v>
                </c:pt>
                <c:pt idx="1291">
                  <c:v>40295</c:v>
                </c:pt>
                <c:pt idx="1292">
                  <c:v>40296</c:v>
                </c:pt>
                <c:pt idx="1293">
                  <c:v>40297</c:v>
                </c:pt>
                <c:pt idx="1294">
                  <c:v>40298</c:v>
                </c:pt>
                <c:pt idx="1295">
                  <c:v>40301</c:v>
                </c:pt>
                <c:pt idx="1296">
                  <c:v>40302</c:v>
                </c:pt>
                <c:pt idx="1297">
                  <c:v>40303</c:v>
                </c:pt>
                <c:pt idx="1298">
                  <c:v>40304</c:v>
                </c:pt>
                <c:pt idx="1299">
                  <c:v>40305</c:v>
                </c:pt>
                <c:pt idx="1300">
                  <c:v>40308</c:v>
                </c:pt>
                <c:pt idx="1301">
                  <c:v>40309</c:v>
                </c:pt>
                <c:pt idx="1302">
                  <c:v>40310</c:v>
                </c:pt>
                <c:pt idx="1303">
                  <c:v>40311</c:v>
                </c:pt>
                <c:pt idx="1304">
                  <c:v>40312</c:v>
                </c:pt>
                <c:pt idx="1305">
                  <c:v>40315</c:v>
                </c:pt>
                <c:pt idx="1306">
                  <c:v>40316</c:v>
                </c:pt>
                <c:pt idx="1307">
                  <c:v>40317</c:v>
                </c:pt>
                <c:pt idx="1308">
                  <c:v>40318</c:v>
                </c:pt>
                <c:pt idx="1309">
                  <c:v>40319</c:v>
                </c:pt>
                <c:pt idx="1310">
                  <c:v>40322</c:v>
                </c:pt>
                <c:pt idx="1311">
                  <c:v>40323</c:v>
                </c:pt>
                <c:pt idx="1312">
                  <c:v>40324</c:v>
                </c:pt>
                <c:pt idx="1313">
                  <c:v>40325</c:v>
                </c:pt>
                <c:pt idx="1314">
                  <c:v>40326</c:v>
                </c:pt>
                <c:pt idx="1315">
                  <c:v>40329</c:v>
                </c:pt>
                <c:pt idx="1316">
                  <c:v>40330</c:v>
                </c:pt>
                <c:pt idx="1317">
                  <c:v>40331</c:v>
                </c:pt>
                <c:pt idx="1318">
                  <c:v>40332</c:v>
                </c:pt>
                <c:pt idx="1319">
                  <c:v>40333</c:v>
                </c:pt>
                <c:pt idx="1320">
                  <c:v>40336</c:v>
                </c:pt>
                <c:pt idx="1321">
                  <c:v>40337</c:v>
                </c:pt>
                <c:pt idx="1322">
                  <c:v>40338</c:v>
                </c:pt>
                <c:pt idx="1323">
                  <c:v>40339</c:v>
                </c:pt>
                <c:pt idx="1324">
                  <c:v>40340</c:v>
                </c:pt>
                <c:pt idx="1325">
                  <c:v>40343</c:v>
                </c:pt>
                <c:pt idx="1326">
                  <c:v>40344</c:v>
                </c:pt>
                <c:pt idx="1327">
                  <c:v>40345</c:v>
                </c:pt>
                <c:pt idx="1328">
                  <c:v>40346</c:v>
                </c:pt>
                <c:pt idx="1329">
                  <c:v>40347</c:v>
                </c:pt>
                <c:pt idx="1330">
                  <c:v>40350</c:v>
                </c:pt>
                <c:pt idx="1331">
                  <c:v>40351</c:v>
                </c:pt>
                <c:pt idx="1332">
                  <c:v>40352</c:v>
                </c:pt>
                <c:pt idx="1333">
                  <c:v>40353</c:v>
                </c:pt>
                <c:pt idx="1334">
                  <c:v>40354</c:v>
                </c:pt>
                <c:pt idx="1335">
                  <c:v>40357</c:v>
                </c:pt>
                <c:pt idx="1336">
                  <c:v>40358</c:v>
                </c:pt>
                <c:pt idx="1337">
                  <c:v>40359</c:v>
                </c:pt>
                <c:pt idx="1338">
                  <c:v>40360</c:v>
                </c:pt>
                <c:pt idx="1339">
                  <c:v>40361</c:v>
                </c:pt>
                <c:pt idx="1340">
                  <c:v>40364</c:v>
                </c:pt>
                <c:pt idx="1341">
                  <c:v>40365</c:v>
                </c:pt>
                <c:pt idx="1342">
                  <c:v>40366</c:v>
                </c:pt>
                <c:pt idx="1343">
                  <c:v>40367</c:v>
                </c:pt>
                <c:pt idx="1344">
                  <c:v>40368</c:v>
                </c:pt>
                <c:pt idx="1345">
                  <c:v>40371</c:v>
                </c:pt>
                <c:pt idx="1346">
                  <c:v>40372</c:v>
                </c:pt>
                <c:pt idx="1347">
                  <c:v>40373</c:v>
                </c:pt>
                <c:pt idx="1348">
                  <c:v>40374</c:v>
                </c:pt>
                <c:pt idx="1349">
                  <c:v>40375</c:v>
                </c:pt>
                <c:pt idx="1350">
                  <c:v>40378</c:v>
                </c:pt>
                <c:pt idx="1351">
                  <c:v>40379</c:v>
                </c:pt>
                <c:pt idx="1352">
                  <c:v>40380</c:v>
                </c:pt>
                <c:pt idx="1353">
                  <c:v>40381</c:v>
                </c:pt>
                <c:pt idx="1354">
                  <c:v>40382</c:v>
                </c:pt>
                <c:pt idx="1355">
                  <c:v>40385</c:v>
                </c:pt>
                <c:pt idx="1356">
                  <c:v>40386</c:v>
                </c:pt>
                <c:pt idx="1357">
                  <c:v>40387</c:v>
                </c:pt>
                <c:pt idx="1358">
                  <c:v>40388</c:v>
                </c:pt>
                <c:pt idx="1359">
                  <c:v>40389</c:v>
                </c:pt>
                <c:pt idx="1360">
                  <c:v>40392</c:v>
                </c:pt>
                <c:pt idx="1361">
                  <c:v>40393</c:v>
                </c:pt>
                <c:pt idx="1362">
                  <c:v>40394</c:v>
                </c:pt>
                <c:pt idx="1363">
                  <c:v>40395</c:v>
                </c:pt>
                <c:pt idx="1364">
                  <c:v>40396</c:v>
                </c:pt>
                <c:pt idx="1365">
                  <c:v>40399</c:v>
                </c:pt>
                <c:pt idx="1366">
                  <c:v>40400</c:v>
                </c:pt>
                <c:pt idx="1367">
                  <c:v>40401</c:v>
                </c:pt>
                <c:pt idx="1368">
                  <c:v>40402</c:v>
                </c:pt>
                <c:pt idx="1369">
                  <c:v>40403</c:v>
                </c:pt>
                <c:pt idx="1370">
                  <c:v>40406</c:v>
                </c:pt>
                <c:pt idx="1371">
                  <c:v>40407</c:v>
                </c:pt>
                <c:pt idx="1372">
                  <c:v>40408</c:v>
                </c:pt>
                <c:pt idx="1373">
                  <c:v>40409</c:v>
                </c:pt>
                <c:pt idx="1374">
                  <c:v>40410</c:v>
                </c:pt>
                <c:pt idx="1375">
                  <c:v>40413</c:v>
                </c:pt>
                <c:pt idx="1376">
                  <c:v>40414</c:v>
                </c:pt>
                <c:pt idx="1377">
                  <c:v>40415</c:v>
                </c:pt>
                <c:pt idx="1378">
                  <c:v>40416</c:v>
                </c:pt>
                <c:pt idx="1379">
                  <c:v>40417</c:v>
                </c:pt>
                <c:pt idx="1380">
                  <c:v>40420</c:v>
                </c:pt>
                <c:pt idx="1381">
                  <c:v>40421</c:v>
                </c:pt>
                <c:pt idx="1382">
                  <c:v>40422</c:v>
                </c:pt>
                <c:pt idx="1383">
                  <c:v>40423</c:v>
                </c:pt>
                <c:pt idx="1384">
                  <c:v>40424</c:v>
                </c:pt>
                <c:pt idx="1385">
                  <c:v>40427</c:v>
                </c:pt>
                <c:pt idx="1386">
                  <c:v>40428</c:v>
                </c:pt>
                <c:pt idx="1387">
                  <c:v>40429</c:v>
                </c:pt>
                <c:pt idx="1388">
                  <c:v>40430</c:v>
                </c:pt>
                <c:pt idx="1389">
                  <c:v>40431</c:v>
                </c:pt>
                <c:pt idx="1390">
                  <c:v>40434</c:v>
                </c:pt>
                <c:pt idx="1391">
                  <c:v>40435</c:v>
                </c:pt>
                <c:pt idx="1392">
                  <c:v>40436</c:v>
                </c:pt>
                <c:pt idx="1393">
                  <c:v>40437</c:v>
                </c:pt>
                <c:pt idx="1394">
                  <c:v>40438</c:v>
                </c:pt>
                <c:pt idx="1395">
                  <c:v>40441</c:v>
                </c:pt>
                <c:pt idx="1396">
                  <c:v>40442</c:v>
                </c:pt>
                <c:pt idx="1397">
                  <c:v>40443</c:v>
                </c:pt>
                <c:pt idx="1398">
                  <c:v>40444</c:v>
                </c:pt>
                <c:pt idx="1399">
                  <c:v>40445</c:v>
                </c:pt>
                <c:pt idx="1400">
                  <c:v>40448</c:v>
                </c:pt>
                <c:pt idx="1401">
                  <c:v>40449</c:v>
                </c:pt>
                <c:pt idx="1402">
                  <c:v>40450</c:v>
                </c:pt>
                <c:pt idx="1403">
                  <c:v>40451</c:v>
                </c:pt>
                <c:pt idx="1404">
                  <c:v>40452</c:v>
                </c:pt>
                <c:pt idx="1405">
                  <c:v>40455</c:v>
                </c:pt>
                <c:pt idx="1406">
                  <c:v>40456</c:v>
                </c:pt>
                <c:pt idx="1407">
                  <c:v>40457</c:v>
                </c:pt>
                <c:pt idx="1408">
                  <c:v>40458</c:v>
                </c:pt>
                <c:pt idx="1409">
                  <c:v>40459</c:v>
                </c:pt>
                <c:pt idx="1410">
                  <c:v>40462</c:v>
                </c:pt>
                <c:pt idx="1411">
                  <c:v>40463</c:v>
                </c:pt>
                <c:pt idx="1412">
                  <c:v>40464</c:v>
                </c:pt>
                <c:pt idx="1413">
                  <c:v>40465</c:v>
                </c:pt>
                <c:pt idx="1414">
                  <c:v>40466</c:v>
                </c:pt>
                <c:pt idx="1415">
                  <c:v>40469</c:v>
                </c:pt>
                <c:pt idx="1416">
                  <c:v>40470</c:v>
                </c:pt>
                <c:pt idx="1417">
                  <c:v>40471</c:v>
                </c:pt>
                <c:pt idx="1418">
                  <c:v>40472</c:v>
                </c:pt>
                <c:pt idx="1419">
                  <c:v>40473</c:v>
                </c:pt>
                <c:pt idx="1420">
                  <c:v>40476</c:v>
                </c:pt>
                <c:pt idx="1421">
                  <c:v>40477</c:v>
                </c:pt>
                <c:pt idx="1422">
                  <c:v>40478</c:v>
                </c:pt>
                <c:pt idx="1423">
                  <c:v>40479</c:v>
                </c:pt>
                <c:pt idx="1424">
                  <c:v>40480</c:v>
                </c:pt>
                <c:pt idx="1425">
                  <c:v>40483</c:v>
                </c:pt>
                <c:pt idx="1426">
                  <c:v>40484</c:v>
                </c:pt>
                <c:pt idx="1427">
                  <c:v>40485</c:v>
                </c:pt>
                <c:pt idx="1428">
                  <c:v>40486</c:v>
                </c:pt>
                <c:pt idx="1429">
                  <c:v>40487</c:v>
                </c:pt>
                <c:pt idx="1430">
                  <c:v>40490</c:v>
                </c:pt>
                <c:pt idx="1431">
                  <c:v>40491</c:v>
                </c:pt>
                <c:pt idx="1432">
                  <c:v>40492</c:v>
                </c:pt>
                <c:pt idx="1433">
                  <c:v>40493</c:v>
                </c:pt>
                <c:pt idx="1434">
                  <c:v>40494</c:v>
                </c:pt>
                <c:pt idx="1435">
                  <c:v>40497</c:v>
                </c:pt>
                <c:pt idx="1436">
                  <c:v>40498</c:v>
                </c:pt>
                <c:pt idx="1437">
                  <c:v>40499</c:v>
                </c:pt>
                <c:pt idx="1438">
                  <c:v>40500</c:v>
                </c:pt>
                <c:pt idx="1439">
                  <c:v>40501</c:v>
                </c:pt>
                <c:pt idx="1440">
                  <c:v>40504</c:v>
                </c:pt>
                <c:pt idx="1441">
                  <c:v>40505</c:v>
                </c:pt>
                <c:pt idx="1442">
                  <c:v>40506</c:v>
                </c:pt>
                <c:pt idx="1443">
                  <c:v>40507</c:v>
                </c:pt>
                <c:pt idx="1444">
                  <c:v>40508</c:v>
                </c:pt>
                <c:pt idx="1445">
                  <c:v>40511</c:v>
                </c:pt>
                <c:pt idx="1446">
                  <c:v>40512</c:v>
                </c:pt>
                <c:pt idx="1447">
                  <c:v>40513</c:v>
                </c:pt>
                <c:pt idx="1448">
                  <c:v>40514</c:v>
                </c:pt>
                <c:pt idx="1449">
                  <c:v>40515</c:v>
                </c:pt>
                <c:pt idx="1450">
                  <c:v>40518</c:v>
                </c:pt>
                <c:pt idx="1451">
                  <c:v>40519</c:v>
                </c:pt>
                <c:pt idx="1452">
                  <c:v>40520</c:v>
                </c:pt>
                <c:pt idx="1453">
                  <c:v>40521</c:v>
                </c:pt>
                <c:pt idx="1454">
                  <c:v>40522</c:v>
                </c:pt>
                <c:pt idx="1455">
                  <c:v>40525</c:v>
                </c:pt>
                <c:pt idx="1456">
                  <c:v>40526</c:v>
                </c:pt>
                <c:pt idx="1457">
                  <c:v>40527</c:v>
                </c:pt>
                <c:pt idx="1458">
                  <c:v>40528</c:v>
                </c:pt>
                <c:pt idx="1459">
                  <c:v>40529</c:v>
                </c:pt>
                <c:pt idx="1460">
                  <c:v>40532</c:v>
                </c:pt>
                <c:pt idx="1461">
                  <c:v>40533</c:v>
                </c:pt>
                <c:pt idx="1462">
                  <c:v>40534</c:v>
                </c:pt>
                <c:pt idx="1463">
                  <c:v>40535</c:v>
                </c:pt>
                <c:pt idx="1464">
                  <c:v>40536</c:v>
                </c:pt>
                <c:pt idx="1465">
                  <c:v>40539</c:v>
                </c:pt>
                <c:pt idx="1466">
                  <c:v>40540</c:v>
                </c:pt>
                <c:pt idx="1467">
                  <c:v>40541</c:v>
                </c:pt>
                <c:pt idx="1468">
                  <c:v>40542</c:v>
                </c:pt>
                <c:pt idx="1469">
                  <c:v>40543</c:v>
                </c:pt>
                <c:pt idx="1470">
                  <c:v>40546</c:v>
                </c:pt>
                <c:pt idx="1471">
                  <c:v>40547</c:v>
                </c:pt>
                <c:pt idx="1472">
                  <c:v>40548</c:v>
                </c:pt>
                <c:pt idx="1473">
                  <c:v>40549</c:v>
                </c:pt>
                <c:pt idx="1474">
                  <c:v>40550</c:v>
                </c:pt>
                <c:pt idx="1475">
                  <c:v>40553</c:v>
                </c:pt>
                <c:pt idx="1476">
                  <c:v>40554</c:v>
                </c:pt>
                <c:pt idx="1477">
                  <c:v>40555</c:v>
                </c:pt>
                <c:pt idx="1478">
                  <c:v>40556</c:v>
                </c:pt>
                <c:pt idx="1479">
                  <c:v>40557</c:v>
                </c:pt>
                <c:pt idx="1480">
                  <c:v>40560</c:v>
                </c:pt>
                <c:pt idx="1481">
                  <c:v>40561</c:v>
                </c:pt>
                <c:pt idx="1482">
                  <c:v>40562</c:v>
                </c:pt>
                <c:pt idx="1483">
                  <c:v>40563</c:v>
                </c:pt>
                <c:pt idx="1484">
                  <c:v>40564</c:v>
                </c:pt>
                <c:pt idx="1485">
                  <c:v>40567</c:v>
                </c:pt>
                <c:pt idx="1486">
                  <c:v>40568</c:v>
                </c:pt>
                <c:pt idx="1487">
                  <c:v>40569</c:v>
                </c:pt>
                <c:pt idx="1488">
                  <c:v>40570</c:v>
                </c:pt>
                <c:pt idx="1489">
                  <c:v>40571</c:v>
                </c:pt>
                <c:pt idx="1490">
                  <c:v>40574</c:v>
                </c:pt>
                <c:pt idx="1491">
                  <c:v>40575</c:v>
                </c:pt>
                <c:pt idx="1492">
                  <c:v>40576</c:v>
                </c:pt>
                <c:pt idx="1493">
                  <c:v>40577</c:v>
                </c:pt>
                <c:pt idx="1494">
                  <c:v>40578</c:v>
                </c:pt>
                <c:pt idx="1495">
                  <c:v>40581</c:v>
                </c:pt>
                <c:pt idx="1496">
                  <c:v>40582</c:v>
                </c:pt>
                <c:pt idx="1497">
                  <c:v>40583</c:v>
                </c:pt>
                <c:pt idx="1498">
                  <c:v>40584</c:v>
                </c:pt>
                <c:pt idx="1499">
                  <c:v>40585</c:v>
                </c:pt>
                <c:pt idx="1500">
                  <c:v>40588</c:v>
                </c:pt>
                <c:pt idx="1501">
                  <c:v>40589</c:v>
                </c:pt>
                <c:pt idx="1502">
                  <c:v>40590</c:v>
                </c:pt>
                <c:pt idx="1503">
                  <c:v>40591</c:v>
                </c:pt>
                <c:pt idx="1504">
                  <c:v>40592</c:v>
                </c:pt>
                <c:pt idx="1505">
                  <c:v>40595</c:v>
                </c:pt>
                <c:pt idx="1506">
                  <c:v>40596</c:v>
                </c:pt>
                <c:pt idx="1507">
                  <c:v>40597</c:v>
                </c:pt>
                <c:pt idx="1508">
                  <c:v>40598</c:v>
                </c:pt>
                <c:pt idx="1509">
                  <c:v>40599</c:v>
                </c:pt>
                <c:pt idx="1510">
                  <c:v>40602</c:v>
                </c:pt>
                <c:pt idx="1511">
                  <c:v>40603</c:v>
                </c:pt>
                <c:pt idx="1512">
                  <c:v>40604</c:v>
                </c:pt>
                <c:pt idx="1513">
                  <c:v>40605</c:v>
                </c:pt>
                <c:pt idx="1514">
                  <c:v>40606</c:v>
                </c:pt>
                <c:pt idx="1515">
                  <c:v>40609</c:v>
                </c:pt>
                <c:pt idx="1516">
                  <c:v>40610</c:v>
                </c:pt>
                <c:pt idx="1517">
                  <c:v>40611</c:v>
                </c:pt>
                <c:pt idx="1518">
                  <c:v>40612</c:v>
                </c:pt>
                <c:pt idx="1519">
                  <c:v>40613</c:v>
                </c:pt>
                <c:pt idx="1520">
                  <c:v>40617</c:v>
                </c:pt>
                <c:pt idx="1521">
                  <c:v>40618</c:v>
                </c:pt>
                <c:pt idx="1522">
                  <c:v>40619</c:v>
                </c:pt>
                <c:pt idx="1523">
                  <c:v>40620</c:v>
                </c:pt>
                <c:pt idx="1524">
                  <c:v>40623</c:v>
                </c:pt>
                <c:pt idx="1525">
                  <c:v>40624</c:v>
                </c:pt>
                <c:pt idx="1526">
                  <c:v>40625</c:v>
                </c:pt>
                <c:pt idx="1527">
                  <c:v>40626</c:v>
                </c:pt>
                <c:pt idx="1528">
                  <c:v>40627</c:v>
                </c:pt>
                <c:pt idx="1529">
                  <c:v>40630</c:v>
                </c:pt>
                <c:pt idx="1530">
                  <c:v>40631</c:v>
                </c:pt>
                <c:pt idx="1531">
                  <c:v>40632</c:v>
                </c:pt>
                <c:pt idx="1532">
                  <c:v>40633</c:v>
                </c:pt>
                <c:pt idx="1533">
                  <c:v>40634</c:v>
                </c:pt>
                <c:pt idx="1534">
                  <c:v>40637</c:v>
                </c:pt>
                <c:pt idx="1535">
                  <c:v>40638</c:v>
                </c:pt>
                <c:pt idx="1536">
                  <c:v>40639</c:v>
                </c:pt>
                <c:pt idx="1537">
                  <c:v>40640</c:v>
                </c:pt>
                <c:pt idx="1538">
                  <c:v>40641</c:v>
                </c:pt>
                <c:pt idx="1539">
                  <c:v>40644</c:v>
                </c:pt>
                <c:pt idx="1540">
                  <c:v>40645</c:v>
                </c:pt>
                <c:pt idx="1541">
                  <c:v>40646</c:v>
                </c:pt>
                <c:pt idx="1542">
                  <c:v>40647</c:v>
                </c:pt>
                <c:pt idx="1543">
                  <c:v>40648</c:v>
                </c:pt>
                <c:pt idx="1544">
                  <c:v>40651</c:v>
                </c:pt>
                <c:pt idx="1545">
                  <c:v>40652</c:v>
                </c:pt>
                <c:pt idx="1546">
                  <c:v>40653</c:v>
                </c:pt>
                <c:pt idx="1547">
                  <c:v>40654</c:v>
                </c:pt>
                <c:pt idx="1548">
                  <c:v>40655</c:v>
                </c:pt>
                <c:pt idx="1549">
                  <c:v>40658</c:v>
                </c:pt>
                <c:pt idx="1550">
                  <c:v>40659</c:v>
                </c:pt>
                <c:pt idx="1551">
                  <c:v>40660</c:v>
                </c:pt>
                <c:pt idx="1552">
                  <c:v>40661</c:v>
                </c:pt>
                <c:pt idx="1553">
                  <c:v>40662</c:v>
                </c:pt>
                <c:pt idx="1554">
                  <c:v>40665</c:v>
                </c:pt>
                <c:pt idx="1555">
                  <c:v>40666</c:v>
                </c:pt>
                <c:pt idx="1556">
                  <c:v>40667</c:v>
                </c:pt>
                <c:pt idx="1557">
                  <c:v>40668</c:v>
                </c:pt>
                <c:pt idx="1558">
                  <c:v>40669</c:v>
                </c:pt>
                <c:pt idx="1559">
                  <c:v>40672</c:v>
                </c:pt>
                <c:pt idx="1560">
                  <c:v>40673</c:v>
                </c:pt>
                <c:pt idx="1561">
                  <c:v>40674</c:v>
                </c:pt>
                <c:pt idx="1562">
                  <c:v>40675</c:v>
                </c:pt>
                <c:pt idx="1563">
                  <c:v>40676</c:v>
                </c:pt>
                <c:pt idx="1564">
                  <c:v>40679</c:v>
                </c:pt>
                <c:pt idx="1565">
                  <c:v>40680</c:v>
                </c:pt>
                <c:pt idx="1566">
                  <c:v>40681</c:v>
                </c:pt>
                <c:pt idx="1567">
                  <c:v>40682</c:v>
                </c:pt>
                <c:pt idx="1568">
                  <c:v>40683</c:v>
                </c:pt>
                <c:pt idx="1569">
                  <c:v>40686</c:v>
                </c:pt>
                <c:pt idx="1570">
                  <c:v>40687</c:v>
                </c:pt>
                <c:pt idx="1571">
                  <c:v>40688</c:v>
                </c:pt>
                <c:pt idx="1572">
                  <c:v>40689</c:v>
                </c:pt>
                <c:pt idx="1573">
                  <c:v>40690</c:v>
                </c:pt>
                <c:pt idx="1574">
                  <c:v>40693</c:v>
                </c:pt>
                <c:pt idx="1575">
                  <c:v>40694</c:v>
                </c:pt>
                <c:pt idx="1576">
                  <c:v>40695</c:v>
                </c:pt>
                <c:pt idx="1577">
                  <c:v>40696</c:v>
                </c:pt>
                <c:pt idx="1578">
                  <c:v>40697</c:v>
                </c:pt>
                <c:pt idx="1579">
                  <c:v>40700</c:v>
                </c:pt>
                <c:pt idx="1580">
                  <c:v>40701</c:v>
                </c:pt>
                <c:pt idx="1581">
                  <c:v>40702</c:v>
                </c:pt>
                <c:pt idx="1582">
                  <c:v>40703</c:v>
                </c:pt>
                <c:pt idx="1583">
                  <c:v>40704</c:v>
                </c:pt>
                <c:pt idx="1584">
                  <c:v>40707</c:v>
                </c:pt>
                <c:pt idx="1585">
                  <c:v>40708</c:v>
                </c:pt>
                <c:pt idx="1586">
                  <c:v>40709</c:v>
                </c:pt>
                <c:pt idx="1587">
                  <c:v>40710</c:v>
                </c:pt>
                <c:pt idx="1588">
                  <c:v>40711</c:v>
                </c:pt>
                <c:pt idx="1589">
                  <c:v>40714</c:v>
                </c:pt>
                <c:pt idx="1590">
                  <c:v>40715</c:v>
                </c:pt>
                <c:pt idx="1591">
                  <c:v>40716</c:v>
                </c:pt>
                <c:pt idx="1592">
                  <c:v>40717</c:v>
                </c:pt>
                <c:pt idx="1593">
                  <c:v>40718</c:v>
                </c:pt>
                <c:pt idx="1594">
                  <c:v>40721</c:v>
                </c:pt>
                <c:pt idx="1595">
                  <c:v>40722</c:v>
                </c:pt>
                <c:pt idx="1596">
                  <c:v>40723</c:v>
                </c:pt>
                <c:pt idx="1597">
                  <c:v>40724</c:v>
                </c:pt>
                <c:pt idx="1598">
                  <c:v>40725</c:v>
                </c:pt>
                <c:pt idx="1599">
                  <c:v>40728</c:v>
                </c:pt>
                <c:pt idx="1600">
                  <c:v>40729</c:v>
                </c:pt>
                <c:pt idx="1601">
                  <c:v>40730</c:v>
                </c:pt>
                <c:pt idx="1602">
                  <c:v>40731</c:v>
                </c:pt>
                <c:pt idx="1603">
                  <c:v>40732</c:v>
                </c:pt>
                <c:pt idx="1604">
                  <c:v>40735</c:v>
                </c:pt>
                <c:pt idx="1605">
                  <c:v>40736</c:v>
                </c:pt>
                <c:pt idx="1606">
                  <c:v>40737</c:v>
                </c:pt>
                <c:pt idx="1607">
                  <c:v>40738</c:v>
                </c:pt>
                <c:pt idx="1608">
                  <c:v>40739</c:v>
                </c:pt>
                <c:pt idx="1609">
                  <c:v>40742</c:v>
                </c:pt>
                <c:pt idx="1610">
                  <c:v>40743</c:v>
                </c:pt>
                <c:pt idx="1611">
                  <c:v>40744</c:v>
                </c:pt>
                <c:pt idx="1612">
                  <c:v>40745</c:v>
                </c:pt>
                <c:pt idx="1613">
                  <c:v>40746</c:v>
                </c:pt>
                <c:pt idx="1614">
                  <c:v>40749</c:v>
                </c:pt>
                <c:pt idx="1615">
                  <c:v>40750</c:v>
                </c:pt>
                <c:pt idx="1616">
                  <c:v>40751</c:v>
                </c:pt>
                <c:pt idx="1617">
                  <c:v>40752</c:v>
                </c:pt>
                <c:pt idx="1618">
                  <c:v>40753</c:v>
                </c:pt>
                <c:pt idx="1619">
                  <c:v>40756</c:v>
                </c:pt>
                <c:pt idx="1620">
                  <c:v>40757</c:v>
                </c:pt>
                <c:pt idx="1621">
                  <c:v>40758</c:v>
                </c:pt>
                <c:pt idx="1622">
                  <c:v>40759</c:v>
                </c:pt>
                <c:pt idx="1623">
                  <c:v>40760</c:v>
                </c:pt>
                <c:pt idx="1624">
                  <c:v>40763</c:v>
                </c:pt>
                <c:pt idx="1625">
                  <c:v>40764</c:v>
                </c:pt>
                <c:pt idx="1626">
                  <c:v>40765</c:v>
                </c:pt>
                <c:pt idx="1627">
                  <c:v>40766</c:v>
                </c:pt>
                <c:pt idx="1628">
                  <c:v>40767</c:v>
                </c:pt>
                <c:pt idx="1629">
                  <c:v>40770</c:v>
                </c:pt>
                <c:pt idx="1630">
                  <c:v>40771</c:v>
                </c:pt>
                <c:pt idx="1631">
                  <c:v>40772</c:v>
                </c:pt>
                <c:pt idx="1632">
                  <c:v>40773</c:v>
                </c:pt>
                <c:pt idx="1633">
                  <c:v>40774</c:v>
                </c:pt>
                <c:pt idx="1634">
                  <c:v>40777</c:v>
                </c:pt>
                <c:pt idx="1635">
                  <c:v>40778</c:v>
                </c:pt>
                <c:pt idx="1636">
                  <c:v>40779</c:v>
                </c:pt>
                <c:pt idx="1637">
                  <c:v>40780</c:v>
                </c:pt>
                <c:pt idx="1638">
                  <c:v>40781</c:v>
                </c:pt>
                <c:pt idx="1639">
                  <c:v>40784</c:v>
                </c:pt>
                <c:pt idx="1640">
                  <c:v>40785</c:v>
                </c:pt>
                <c:pt idx="1641">
                  <c:v>40786</c:v>
                </c:pt>
                <c:pt idx="1642">
                  <c:v>40787</c:v>
                </c:pt>
                <c:pt idx="1643">
                  <c:v>40788</c:v>
                </c:pt>
                <c:pt idx="1644">
                  <c:v>40791</c:v>
                </c:pt>
                <c:pt idx="1645">
                  <c:v>40792</c:v>
                </c:pt>
                <c:pt idx="1646">
                  <c:v>40793</c:v>
                </c:pt>
                <c:pt idx="1647">
                  <c:v>40794</c:v>
                </c:pt>
                <c:pt idx="1648">
                  <c:v>40795</c:v>
                </c:pt>
                <c:pt idx="1649">
                  <c:v>40798</c:v>
                </c:pt>
                <c:pt idx="1650">
                  <c:v>40799</c:v>
                </c:pt>
                <c:pt idx="1651">
                  <c:v>40800</c:v>
                </c:pt>
                <c:pt idx="1652">
                  <c:v>40801</c:v>
                </c:pt>
                <c:pt idx="1653">
                  <c:v>40802</c:v>
                </c:pt>
                <c:pt idx="1654">
                  <c:v>40805</c:v>
                </c:pt>
                <c:pt idx="1655">
                  <c:v>40806</c:v>
                </c:pt>
                <c:pt idx="1656">
                  <c:v>40807</c:v>
                </c:pt>
                <c:pt idx="1657">
                  <c:v>40808</c:v>
                </c:pt>
                <c:pt idx="1658">
                  <c:v>40809</c:v>
                </c:pt>
                <c:pt idx="1659">
                  <c:v>40812</c:v>
                </c:pt>
                <c:pt idx="1660">
                  <c:v>40813</c:v>
                </c:pt>
                <c:pt idx="1661">
                  <c:v>40814</c:v>
                </c:pt>
                <c:pt idx="1662">
                  <c:v>40815</c:v>
                </c:pt>
                <c:pt idx="1663">
                  <c:v>40816</c:v>
                </c:pt>
                <c:pt idx="1664">
                  <c:v>40819</c:v>
                </c:pt>
                <c:pt idx="1665">
                  <c:v>40820</c:v>
                </c:pt>
                <c:pt idx="1666">
                  <c:v>40821</c:v>
                </c:pt>
                <c:pt idx="1667">
                  <c:v>40822</c:v>
                </c:pt>
                <c:pt idx="1668">
                  <c:v>40823</c:v>
                </c:pt>
                <c:pt idx="1669">
                  <c:v>40826</c:v>
                </c:pt>
                <c:pt idx="1670">
                  <c:v>40827</c:v>
                </c:pt>
                <c:pt idx="1671">
                  <c:v>40828</c:v>
                </c:pt>
                <c:pt idx="1672">
                  <c:v>40829</c:v>
                </c:pt>
                <c:pt idx="1673">
                  <c:v>40830</c:v>
                </c:pt>
                <c:pt idx="1674">
                  <c:v>40833</c:v>
                </c:pt>
                <c:pt idx="1675">
                  <c:v>40834</c:v>
                </c:pt>
                <c:pt idx="1676">
                  <c:v>40835</c:v>
                </c:pt>
                <c:pt idx="1677">
                  <c:v>40836</c:v>
                </c:pt>
                <c:pt idx="1678">
                  <c:v>40837</c:v>
                </c:pt>
                <c:pt idx="1679">
                  <c:v>40840</c:v>
                </c:pt>
                <c:pt idx="1680">
                  <c:v>40841</c:v>
                </c:pt>
                <c:pt idx="1681">
                  <c:v>40842</c:v>
                </c:pt>
                <c:pt idx="1682">
                  <c:v>40843</c:v>
                </c:pt>
                <c:pt idx="1683">
                  <c:v>40844</c:v>
                </c:pt>
                <c:pt idx="1684">
                  <c:v>40847</c:v>
                </c:pt>
                <c:pt idx="1685">
                  <c:v>40848</c:v>
                </c:pt>
                <c:pt idx="1686">
                  <c:v>40849</c:v>
                </c:pt>
                <c:pt idx="1687">
                  <c:v>40850</c:v>
                </c:pt>
                <c:pt idx="1688">
                  <c:v>40851</c:v>
                </c:pt>
                <c:pt idx="1689">
                  <c:v>40854</c:v>
                </c:pt>
                <c:pt idx="1690">
                  <c:v>40855</c:v>
                </c:pt>
                <c:pt idx="1691">
                  <c:v>40856</c:v>
                </c:pt>
                <c:pt idx="1692">
                  <c:v>40857</c:v>
                </c:pt>
                <c:pt idx="1693">
                  <c:v>40858</c:v>
                </c:pt>
                <c:pt idx="1694">
                  <c:v>40861</c:v>
                </c:pt>
                <c:pt idx="1695">
                  <c:v>40862</c:v>
                </c:pt>
                <c:pt idx="1696">
                  <c:v>40863</c:v>
                </c:pt>
                <c:pt idx="1697">
                  <c:v>40864</c:v>
                </c:pt>
                <c:pt idx="1698">
                  <c:v>40865</c:v>
                </c:pt>
                <c:pt idx="1699">
                  <c:v>40868</c:v>
                </c:pt>
                <c:pt idx="1700">
                  <c:v>40869</c:v>
                </c:pt>
                <c:pt idx="1701">
                  <c:v>40870</c:v>
                </c:pt>
                <c:pt idx="1702">
                  <c:v>40871</c:v>
                </c:pt>
                <c:pt idx="1703">
                  <c:v>40872</c:v>
                </c:pt>
                <c:pt idx="1704">
                  <c:v>40875</c:v>
                </c:pt>
                <c:pt idx="1705">
                  <c:v>40876</c:v>
                </c:pt>
                <c:pt idx="1706">
                  <c:v>40877</c:v>
                </c:pt>
                <c:pt idx="1707">
                  <c:v>40878</c:v>
                </c:pt>
                <c:pt idx="1708">
                  <c:v>40879</c:v>
                </c:pt>
                <c:pt idx="1709">
                  <c:v>40882</c:v>
                </c:pt>
                <c:pt idx="1710">
                  <c:v>40883</c:v>
                </c:pt>
                <c:pt idx="1711">
                  <c:v>40884</c:v>
                </c:pt>
                <c:pt idx="1712">
                  <c:v>40885</c:v>
                </c:pt>
                <c:pt idx="1713">
                  <c:v>40886</c:v>
                </c:pt>
                <c:pt idx="1714">
                  <c:v>40889</c:v>
                </c:pt>
                <c:pt idx="1715">
                  <c:v>40890</c:v>
                </c:pt>
                <c:pt idx="1716">
                  <c:v>40891</c:v>
                </c:pt>
                <c:pt idx="1717">
                  <c:v>40892</c:v>
                </c:pt>
                <c:pt idx="1718">
                  <c:v>40893</c:v>
                </c:pt>
                <c:pt idx="1719">
                  <c:v>40896</c:v>
                </c:pt>
                <c:pt idx="1720">
                  <c:v>40897</c:v>
                </c:pt>
                <c:pt idx="1721">
                  <c:v>40898</c:v>
                </c:pt>
                <c:pt idx="1722">
                  <c:v>40899</c:v>
                </c:pt>
                <c:pt idx="1723">
                  <c:v>40900</c:v>
                </c:pt>
                <c:pt idx="1724">
                  <c:v>40903</c:v>
                </c:pt>
                <c:pt idx="1725">
                  <c:v>40904</c:v>
                </c:pt>
                <c:pt idx="1726">
                  <c:v>40905</c:v>
                </c:pt>
                <c:pt idx="1727">
                  <c:v>40906</c:v>
                </c:pt>
                <c:pt idx="1728">
                  <c:v>40907</c:v>
                </c:pt>
                <c:pt idx="1729">
                  <c:v>40910</c:v>
                </c:pt>
                <c:pt idx="1730">
                  <c:v>40911</c:v>
                </c:pt>
                <c:pt idx="1731">
                  <c:v>40912</c:v>
                </c:pt>
                <c:pt idx="1732">
                  <c:v>40913</c:v>
                </c:pt>
                <c:pt idx="1733">
                  <c:v>40914</c:v>
                </c:pt>
                <c:pt idx="1734">
                  <c:v>40917</c:v>
                </c:pt>
                <c:pt idx="1735">
                  <c:v>40918</c:v>
                </c:pt>
                <c:pt idx="1736">
                  <c:v>40919</c:v>
                </c:pt>
                <c:pt idx="1737">
                  <c:v>40920</c:v>
                </c:pt>
                <c:pt idx="1738">
                  <c:v>40921</c:v>
                </c:pt>
                <c:pt idx="1739">
                  <c:v>40924</c:v>
                </c:pt>
                <c:pt idx="1740">
                  <c:v>40925</c:v>
                </c:pt>
                <c:pt idx="1741">
                  <c:v>40926</c:v>
                </c:pt>
                <c:pt idx="1742">
                  <c:v>40927</c:v>
                </c:pt>
                <c:pt idx="1743">
                  <c:v>40928</c:v>
                </c:pt>
                <c:pt idx="1744">
                  <c:v>40931</c:v>
                </c:pt>
                <c:pt idx="1745">
                  <c:v>40932</c:v>
                </c:pt>
                <c:pt idx="1746">
                  <c:v>40933</c:v>
                </c:pt>
                <c:pt idx="1747">
                  <c:v>40934</c:v>
                </c:pt>
                <c:pt idx="1748">
                  <c:v>40935</c:v>
                </c:pt>
                <c:pt idx="1749">
                  <c:v>40938</c:v>
                </c:pt>
                <c:pt idx="1750">
                  <c:v>40939</c:v>
                </c:pt>
                <c:pt idx="1751">
                  <c:v>40940</c:v>
                </c:pt>
                <c:pt idx="1752">
                  <c:v>40941</c:v>
                </c:pt>
                <c:pt idx="1753">
                  <c:v>40942</c:v>
                </c:pt>
                <c:pt idx="1754">
                  <c:v>40945</c:v>
                </c:pt>
                <c:pt idx="1755">
                  <c:v>40946</c:v>
                </c:pt>
                <c:pt idx="1756">
                  <c:v>40947</c:v>
                </c:pt>
                <c:pt idx="1757">
                  <c:v>40948</c:v>
                </c:pt>
                <c:pt idx="1758">
                  <c:v>40949</c:v>
                </c:pt>
                <c:pt idx="1759">
                  <c:v>40952</c:v>
                </c:pt>
                <c:pt idx="1760">
                  <c:v>40953</c:v>
                </c:pt>
                <c:pt idx="1761">
                  <c:v>40954</c:v>
                </c:pt>
                <c:pt idx="1762">
                  <c:v>40955</c:v>
                </c:pt>
                <c:pt idx="1763">
                  <c:v>40956</c:v>
                </c:pt>
                <c:pt idx="1764">
                  <c:v>40959</c:v>
                </c:pt>
                <c:pt idx="1765">
                  <c:v>40960</c:v>
                </c:pt>
                <c:pt idx="1766">
                  <c:v>40961</c:v>
                </c:pt>
                <c:pt idx="1767">
                  <c:v>40962</c:v>
                </c:pt>
                <c:pt idx="1768">
                  <c:v>40963</c:v>
                </c:pt>
                <c:pt idx="1769">
                  <c:v>40966</c:v>
                </c:pt>
                <c:pt idx="1770">
                  <c:v>40967</c:v>
                </c:pt>
                <c:pt idx="1771">
                  <c:v>40968</c:v>
                </c:pt>
                <c:pt idx="1772">
                  <c:v>40969</c:v>
                </c:pt>
                <c:pt idx="1773">
                  <c:v>40970</c:v>
                </c:pt>
                <c:pt idx="1774">
                  <c:v>40973</c:v>
                </c:pt>
                <c:pt idx="1775">
                  <c:v>40974</c:v>
                </c:pt>
                <c:pt idx="1776">
                  <c:v>40975</c:v>
                </c:pt>
                <c:pt idx="1777">
                  <c:v>40976</c:v>
                </c:pt>
                <c:pt idx="1778">
                  <c:v>40980</c:v>
                </c:pt>
                <c:pt idx="1779">
                  <c:v>40981</c:v>
                </c:pt>
                <c:pt idx="1780">
                  <c:v>40982</c:v>
                </c:pt>
                <c:pt idx="1781">
                  <c:v>40983</c:v>
                </c:pt>
                <c:pt idx="1782">
                  <c:v>40984</c:v>
                </c:pt>
                <c:pt idx="1783">
                  <c:v>40987</c:v>
                </c:pt>
                <c:pt idx="1784">
                  <c:v>40988</c:v>
                </c:pt>
                <c:pt idx="1785">
                  <c:v>40989</c:v>
                </c:pt>
                <c:pt idx="1786">
                  <c:v>40990</c:v>
                </c:pt>
                <c:pt idx="1787">
                  <c:v>40991</c:v>
                </c:pt>
                <c:pt idx="1788">
                  <c:v>40994</c:v>
                </c:pt>
                <c:pt idx="1789">
                  <c:v>40995</c:v>
                </c:pt>
                <c:pt idx="1790">
                  <c:v>40996</c:v>
                </c:pt>
                <c:pt idx="1791">
                  <c:v>40997</c:v>
                </c:pt>
                <c:pt idx="1792">
                  <c:v>40998</c:v>
                </c:pt>
                <c:pt idx="1793">
                  <c:v>41001</c:v>
                </c:pt>
                <c:pt idx="1794">
                  <c:v>41002</c:v>
                </c:pt>
                <c:pt idx="1795">
                  <c:v>41003</c:v>
                </c:pt>
                <c:pt idx="1796">
                  <c:v>41004</c:v>
                </c:pt>
                <c:pt idx="1797">
                  <c:v>41005</c:v>
                </c:pt>
                <c:pt idx="1798">
                  <c:v>41008</c:v>
                </c:pt>
                <c:pt idx="1799">
                  <c:v>41009</c:v>
                </c:pt>
                <c:pt idx="1800">
                  <c:v>41010</c:v>
                </c:pt>
                <c:pt idx="1801">
                  <c:v>41011</c:v>
                </c:pt>
                <c:pt idx="1802">
                  <c:v>41012</c:v>
                </c:pt>
                <c:pt idx="1803">
                  <c:v>41015</c:v>
                </c:pt>
                <c:pt idx="1804">
                  <c:v>41016</c:v>
                </c:pt>
                <c:pt idx="1805">
                  <c:v>41017</c:v>
                </c:pt>
                <c:pt idx="1806">
                  <c:v>41018</c:v>
                </c:pt>
                <c:pt idx="1807">
                  <c:v>41019</c:v>
                </c:pt>
                <c:pt idx="1808">
                  <c:v>41022</c:v>
                </c:pt>
                <c:pt idx="1809">
                  <c:v>41023</c:v>
                </c:pt>
                <c:pt idx="1810">
                  <c:v>41024</c:v>
                </c:pt>
                <c:pt idx="1811">
                  <c:v>41025</c:v>
                </c:pt>
                <c:pt idx="1812">
                  <c:v>41026</c:v>
                </c:pt>
                <c:pt idx="1813">
                  <c:v>41029</c:v>
                </c:pt>
                <c:pt idx="1814">
                  <c:v>41030</c:v>
                </c:pt>
                <c:pt idx="1815">
                  <c:v>41031</c:v>
                </c:pt>
                <c:pt idx="1816">
                  <c:v>41032</c:v>
                </c:pt>
                <c:pt idx="1817">
                  <c:v>41033</c:v>
                </c:pt>
                <c:pt idx="1818">
                  <c:v>41036</c:v>
                </c:pt>
                <c:pt idx="1819">
                  <c:v>41037</c:v>
                </c:pt>
                <c:pt idx="1820">
                  <c:v>41038</c:v>
                </c:pt>
                <c:pt idx="1821">
                  <c:v>41039</c:v>
                </c:pt>
                <c:pt idx="1822">
                  <c:v>41040</c:v>
                </c:pt>
                <c:pt idx="1823">
                  <c:v>41043</c:v>
                </c:pt>
                <c:pt idx="1824">
                  <c:v>41044</c:v>
                </c:pt>
                <c:pt idx="1825">
                  <c:v>41045</c:v>
                </c:pt>
                <c:pt idx="1826">
                  <c:v>41046</c:v>
                </c:pt>
                <c:pt idx="1827">
                  <c:v>41047</c:v>
                </c:pt>
                <c:pt idx="1828">
                  <c:v>41050</c:v>
                </c:pt>
                <c:pt idx="1829">
                  <c:v>41051</c:v>
                </c:pt>
                <c:pt idx="1830">
                  <c:v>41052</c:v>
                </c:pt>
                <c:pt idx="1831">
                  <c:v>41053</c:v>
                </c:pt>
                <c:pt idx="1832">
                  <c:v>41054</c:v>
                </c:pt>
                <c:pt idx="1833">
                  <c:v>41057</c:v>
                </c:pt>
                <c:pt idx="1834">
                  <c:v>41058</c:v>
                </c:pt>
                <c:pt idx="1835">
                  <c:v>41059</c:v>
                </c:pt>
                <c:pt idx="1836">
                  <c:v>41060</c:v>
                </c:pt>
                <c:pt idx="1837">
                  <c:v>41061</c:v>
                </c:pt>
                <c:pt idx="1838">
                  <c:v>41064</c:v>
                </c:pt>
                <c:pt idx="1839">
                  <c:v>41065</c:v>
                </c:pt>
                <c:pt idx="1840">
                  <c:v>41066</c:v>
                </c:pt>
                <c:pt idx="1841">
                  <c:v>41067</c:v>
                </c:pt>
                <c:pt idx="1842">
                  <c:v>41068</c:v>
                </c:pt>
                <c:pt idx="1843">
                  <c:v>41071</c:v>
                </c:pt>
                <c:pt idx="1844">
                  <c:v>41072</c:v>
                </c:pt>
                <c:pt idx="1845">
                  <c:v>41073</c:v>
                </c:pt>
                <c:pt idx="1846">
                  <c:v>41074</c:v>
                </c:pt>
                <c:pt idx="1847">
                  <c:v>41075</c:v>
                </c:pt>
                <c:pt idx="1848">
                  <c:v>41078</c:v>
                </c:pt>
                <c:pt idx="1849">
                  <c:v>41079</c:v>
                </c:pt>
                <c:pt idx="1850">
                  <c:v>41080</c:v>
                </c:pt>
                <c:pt idx="1851">
                  <c:v>41081</c:v>
                </c:pt>
                <c:pt idx="1852">
                  <c:v>41082</c:v>
                </c:pt>
                <c:pt idx="1853">
                  <c:v>41085</c:v>
                </c:pt>
                <c:pt idx="1854">
                  <c:v>41086</c:v>
                </c:pt>
                <c:pt idx="1855">
                  <c:v>41087</c:v>
                </c:pt>
                <c:pt idx="1856">
                  <c:v>41088</c:v>
                </c:pt>
                <c:pt idx="1857">
                  <c:v>41089</c:v>
                </c:pt>
                <c:pt idx="1858">
                  <c:v>41092</c:v>
                </c:pt>
                <c:pt idx="1859">
                  <c:v>41093</c:v>
                </c:pt>
                <c:pt idx="1860">
                  <c:v>41094</c:v>
                </c:pt>
                <c:pt idx="1861">
                  <c:v>41095</c:v>
                </c:pt>
                <c:pt idx="1862">
                  <c:v>41096</c:v>
                </c:pt>
                <c:pt idx="1863">
                  <c:v>41099</c:v>
                </c:pt>
                <c:pt idx="1864">
                  <c:v>41100</c:v>
                </c:pt>
                <c:pt idx="1865">
                  <c:v>41101</c:v>
                </c:pt>
                <c:pt idx="1866">
                  <c:v>41102</c:v>
                </c:pt>
                <c:pt idx="1867">
                  <c:v>41103</c:v>
                </c:pt>
                <c:pt idx="1868">
                  <c:v>41106</c:v>
                </c:pt>
                <c:pt idx="1869">
                  <c:v>41107</c:v>
                </c:pt>
                <c:pt idx="1870">
                  <c:v>41108</c:v>
                </c:pt>
                <c:pt idx="1871">
                  <c:v>41109</c:v>
                </c:pt>
                <c:pt idx="1872">
                  <c:v>41110</c:v>
                </c:pt>
                <c:pt idx="1873">
                  <c:v>41113</c:v>
                </c:pt>
                <c:pt idx="1874">
                  <c:v>41114</c:v>
                </c:pt>
                <c:pt idx="1875">
                  <c:v>41115</c:v>
                </c:pt>
                <c:pt idx="1876">
                  <c:v>41116</c:v>
                </c:pt>
                <c:pt idx="1877">
                  <c:v>41117</c:v>
                </c:pt>
                <c:pt idx="1878">
                  <c:v>41120</c:v>
                </c:pt>
                <c:pt idx="1879">
                  <c:v>41121</c:v>
                </c:pt>
                <c:pt idx="1880">
                  <c:v>41122</c:v>
                </c:pt>
                <c:pt idx="1881">
                  <c:v>41123</c:v>
                </c:pt>
                <c:pt idx="1882">
                  <c:v>41124</c:v>
                </c:pt>
                <c:pt idx="1883">
                  <c:v>41127</c:v>
                </c:pt>
                <c:pt idx="1884">
                  <c:v>41128</c:v>
                </c:pt>
                <c:pt idx="1885">
                  <c:v>41129</c:v>
                </c:pt>
                <c:pt idx="1886">
                  <c:v>41130</c:v>
                </c:pt>
                <c:pt idx="1887">
                  <c:v>41131</c:v>
                </c:pt>
                <c:pt idx="1888">
                  <c:v>41134</c:v>
                </c:pt>
                <c:pt idx="1889">
                  <c:v>41135</c:v>
                </c:pt>
                <c:pt idx="1890">
                  <c:v>41136</c:v>
                </c:pt>
                <c:pt idx="1891">
                  <c:v>41137</c:v>
                </c:pt>
                <c:pt idx="1892">
                  <c:v>41138</c:v>
                </c:pt>
                <c:pt idx="1893">
                  <c:v>41141</c:v>
                </c:pt>
                <c:pt idx="1894">
                  <c:v>41142</c:v>
                </c:pt>
                <c:pt idx="1895">
                  <c:v>41143</c:v>
                </c:pt>
                <c:pt idx="1896">
                  <c:v>41144</c:v>
                </c:pt>
                <c:pt idx="1897">
                  <c:v>41145</c:v>
                </c:pt>
                <c:pt idx="1898">
                  <c:v>41148</c:v>
                </c:pt>
                <c:pt idx="1899">
                  <c:v>41149</c:v>
                </c:pt>
                <c:pt idx="1900">
                  <c:v>41150</c:v>
                </c:pt>
                <c:pt idx="1901">
                  <c:v>41151</c:v>
                </c:pt>
                <c:pt idx="1902">
                  <c:v>41152</c:v>
                </c:pt>
                <c:pt idx="1903">
                  <c:v>41155</c:v>
                </c:pt>
                <c:pt idx="1904">
                  <c:v>41156</c:v>
                </c:pt>
                <c:pt idx="1905">
                  <c:v>41157</c:v>
                </c:pt>
                <c:pt idx="1906">
                  <c:v>41158</c:v>
                </c:pt>
                <c:pt idx="1907">
                  <c:v>41159</c:v>
                </c:pt>
                <c:pt idx="1908">
                  <c:v>41162</c:v>
                </c:pt>
                <c:pt idx="1909">
                  <c:v>41163</c:v>
                </c:pt>
                <c:pt idx="1910">
                  <c:v>41164</c:v>
                </c:pt>
                <c:pt idx="1911">
                  <c:v>41165</c:v>
                </c:pt>
                <c:pt idx="1912">
                  <c:v>41166</c:v>
                </c:pt>
                <c:pt idx="1913">
                  <c:v>41169</c:v>
                </c:pt>
                <c:pt idx="1914">
                  <c:v>41170</c:v>
                </c:pt>
                <c:pt idx="1915">
                  <c:v>41171</c:v>
                </c:pt>
                <c:pt idx="1916">
                  <c:v>41172</c:v>
                </c:pt>
                <c:pt idx="1917">
                  <c:v>41173</c:v>
                </c:pt>
                <c:pt idx="1918">
                  <c:v>41176</c:v>
                </c:pt>
                <c:pt idx="1919">
                  <c:v>41177</c:v>
                </c:pt>
                <c:pt idx="1920">
                  <c:v>41178</c:v>
                </c:pt>
                <c:pt idx="1921">
                  <c:v>41179</c:v>
                </c:pt>
                <c:pt idx="1922">
                  <c:v>41180</c:v>
                </c:pt>
                <c:pt idx="1923">
                  <c:v>41183</c:v>
                </c:pt>
                <c:pt idx="1924">
                  <c:v>41184</c:v>
                </c:pt>
                <c:pt idx="1925">
                  <c:v>41185</c:v>
                </c:pt>
                <c:pt idx="1926">
                  <c:v>41186</c:v>
                </c:pt>
                <c:pt idx="1927">
                  <c:v>41187</c:v>
                </c:pt>
                <c:pt idx="1928">
                  <c:v>41191</c:v>
                </c:pt>
                <c:pt idx="1929">
                  <c:v>41192</c:v>
                </c:pt>
                <c:pt idx="1930">
                  <c:v>41193</c:v>
                </c:pt>
                <c:pt idx="1931">
                  <c:v>41194</c:v>
                </c:pt>
                <c:pt idx="1932">
                  <c:v>41197</c:v>
                </c:pt>
                <c:pt idx="1933">
                  <c:v>41198</c:v>
                </c:pt>
                <c:pt idx="1934">
                  <c:v>41199</c:v>
                </c:pt>
                <c:pt idx="1935">
                  <c:v>41200</c:v>
                </c:pt>
                <c:pt idx="1936">
                  <c:v>41201</c:v>
                </c:pt>
                <c:pt idx="1937">
                  <c:v>41204</c:v>
                </c:pt>
                <c:pt idx="1938">
                  <c:v>41205</c:v>
                </c:pt>
                <c:pt idx="1939">
                  <c:v>41206</c:v>
                </c:pt>
                <c:pt idx="1940">
                  <c:v>41207</c:v>
                </c:pt>
                <c:pt idx="1941">
                  <c:v>41208</c:v>
                </c:pt>
                <c:pt idx="1942">
                  <c:v>41211</c:v>
                </c:pt>
                <c:pt idx="1943">
                  <c:v>41212</c:v>
                </c:pt>
                <c:pt idx="1944">
                  <c:v>41213</c:v>
                </c:pt>
                <c:pt idx="1945">
                  <c:v>41214</c:v>
                </c:pt>
                <c:pt idx="1946">
                  <c:v>41215</c:v>
                </c:pt>
                <c:pt idx="1947">
                  <c:v>41218</c:v>
                </c:pt>
                <c:pt idx="1948">
                  <c:v>41219</c:v>
                </c:pt>
                <c:pt idx="1949">
                  <c:v>41220</c:v>
                </c:pt>
                <c:pt idx="1950">
                  <c:v>41221</c:v>
                </c:pt>
                <c:pt idx="1951">
                  <c:v>41222</c:v>
                </c:pt>
                <c:pt idx="1952">
                  <c:v>41225</c:v>
                </c:pt>
                <c:pt idx="1953">
                  <c:v>41226</c:v>
                </c:pt>
                <c:pt idx="1954">
                  <c:v>41227</c:v>
                </c:pt>
                <c:pt idx="1955">
                  <c:v>41228</c:v>
                </c:pt>
                <c:pt idx="1956">
                  <c:v>41229</c:v>
                </c:pt>
                <c:pt idx="1957">
                  <c:v>41232</c:v>
                </c:pt>
                <c:pt idx="1958">
                  <c:v>41233</c:v>
                </c:pt>
                <c:pt idx="1959">
                  <c:v>41234</c:v>
                </c:pt>
                <c:pt idx="1960">
                  <c:v>41235</c:v>
                </c:pt>
                <c:pt idx="1961">
                  <c:v>41236</c:v>
                </c:pt>
                <c:pt idx="1962">
                  <c:v>41239</c:v>
                </c:pt>
                <c:pt idx="1963">
                  <c:v>41240</c:v>
                </c:pt>
                <c:pt idx="1964">
                  <c:v>41241</c:v>
                </c:pt>
                <c:pt idx="1965">
                  <c:v>41242</c:v>
                </c:pt>
                <c:pt idx="1966">
                  <c:v>41243</c:v>
                </c:pt>
                <c:pt idx="1967">
                  <c:v>41246</c:v>
                </c:pt>
                <c:pt idx="1968">
                  <c:v>41247</c:v>
                </c:pt>
                <c:pt idx="1969">
                  <c:v>41248</c:v>
                </c:pt>
                <c:pt idx="1970">
                  <c:v>41249</c:v>
                </c:pt>
                <c:pt idx="1971">
                  <c:v>41250</c:v>
                </c:pt>
                <c:pt idx="1972">
                  <c:v>41253</c:v>
                </c:pt>
                <c:pt idx="1973">
                  <c:v>41254</c:v>
                </c:pt>
                <c:pt idx="1974">
                  <c:v>41255</c:v>
                </c:pt>
                <c:pt idx="1975">
                  <c:v>41256</c:v>
                </c:pt>
                <c:pt idx="1976">
                  <c:v>41257</c:v>
                </c:pt>
                <c:pt idx="1977">
                  <c:v>41260</c:v>
                </c:pt>
                <c:pt idx="1978">
                  <c:v>41261</c:v>
                </c:pt>
                <c:pt idx="1979">
                  <c:v>41262</c:v>
                </c:pt>
                <c:pt idx="1980">
                  <c:v>41263</c:v>
                </c:pt>
                <c:pt idx="1981">
                  <c:v>41264</c:v>
                </c:pt>
                <c:pt idx="1982">
                  <c:v>41267</c:v>
                </c:pt>
                <c:pt idx="1983">
                  <c:v>41268</c:v>
                </c:pt>
                <c:pt idx="1984">
                  <c:v>41269</c:v>
                </c:pt>
                <c:pt idx="1985">
                  <c:v>41270</c:v>
                </c:pt>
                <c:pt idx="1986">
                  <c:v>41271</c:v>
                </c:pt>
                <c:pt idx="1987">
                  <c:v>41274</c:v>
                </c:pt>
                <c:pt idx="1988">
                  <c:v>41275</c:v>
                </c:pt>
                <c:pt idx="1989">
                  <c:v>41276</c:v>
                </c:pt>
                <c:pt idx="1990">
                  <c:v>41277</c:v>
                </c:pt>
                <c:pt idx="1991">
                  <c:v>41278</c:v>
                </c:pt>
                <c:pt idx="1992">
                  <c:v>41281</c:v>
                </c:pt>
                <c:pt idx="1993">
                  <c:v>41282</c:v>
                </c:pt>
                <c:pt idx="1994">
                  <c:v>41283</c:v>
                </c:pt>
                <c:pt idx="1995">
                  <c:v>41284</c:v>
                </c:pt>
                <c:pt idx="1996">
                  <c:v>41285</c:v>
                </c:pt>
                <c:pt idx="1997">
                  <c:v>41288</c:v>
                </c:pt>
                <c:pt idx="1998">
                  <c:v>41289</c:v>
                </c:pt>
                <c:pt idx="1999">
                  <c:v>41290</c:v>
                </c:pt>
                <c:pt idx="2000">
                  <c:v>41291</c:v>
                </c:pt>
                <c:pt idx="2001">
                  <c:v>41292</c:v>
                </c:pt>
                <c:pt idx="2002">
                  <c:v>41295</c:v>
                </c:pt>
                <c:pt idx="2003">
                  <c:v>41296</c:v>
                </c:pt>
                <c:pt idx="2004">
                  <c:v>41297</c:v>
                </c:pt>
                <c:pt idx="2005">
                  <c:v>41298</c:v>
                </c:pt>
                <c:pt idx="2006">
                  <c:v>41299</c:v>
                </c:pt>
                <c:pt idx="2007">
                  <c:v>41302</c:v>
                </c:pt>
                <c:pt idx="2008">
                  <c:v>41303</c:v>
                </c:pt>
                <c:pt idx="2009">
                  <c:v>41304</c:v>
                </c:pt>
                <c:pt idx="2010">
                  <c:v>41305</c:v>
                </c:pt>
                <c:pt idx="2011">
                  <c:v>41306</c:v>
                </c:pt>
                <c:pt idx="2012">
                  <c:v>41309</c:v>
                </c:pt>
                <c:pt idx="2013">
                  <c:v>41310</c:v>
                </c:pt>
                <c:pt idx="2014">
                  <c:v>41311</c:v>
                </c:pt>
                <c:pt idx="2015">
                  <c:v>41312</c:v>
                </c:pt>
                <c:pt idx="2016">
                  <c:v>41313</c:v>
                </c:pt>
                <c:pt idx="2017">
                  <c:v>41316</c:v>
                </c:pt>
                <c:pt idx="2018">
                  <c:v>41317</c:v>
                </c:pt>
                <c:pt idx="2019">
                  <c:v>41318</c:v>
                </c:pt>
                <c:pt idx="2020">
                  <c:v>41319</c:v>
                </c:pt>
                <c:pt idx="2021">
                  <c:v>41320</c:v>
                </c:pt>
                <c:pt idx="2022">
                  <c:v>41323</c:v>
                </c:pt>
                <c:pt idx="2023">
                  <c:v>41324</c:v>
                </c:pt>
                <c:pt idx="2024">
                  <c:v>41325</c:v>
                </c:pt>
                <c:pt idx="2025">
                  <c:v>41326</c:v>
                </c:pt>
                <c:pt idx="2026">
                  <c:v>41327</c:v>
                </c:pt>
                <c:pt idx="2027">
                  <c:v>41330</c:v>
                </c:pt>
                <c:pt idx="2028">
                  <c:v>41331</c:v>
                </c:pt>
                <c:pt idx="2029">
                  <c:v>41332</c:v>
                </c:pt>
                <c:pt idx="2030">
                  <c:v>41333</c:v>
                </c:pt>
                <c:pt idx="2031">
                  <c:v>41334</c:v>
                </c:pt>
                <c:pt idx="2032">
                  <c:v>41337</c:v>
                </c:pt>
                <c:pt idx="2033">
                  <c:v>41338</c:v>
                </c:pt>
                <c:pt idx="2034">
                  <c:v>41339</c:v>
                </c:pt>
                <c:pt idx="2035">
                  <c:v>41340</c:v>
                </c:pt>
                <c:pt idx="2036">
                  <c:v>41341</c:v>
                </c:pt>
                <c:pt idx="2037">
                  <c:v>41344</c:v>
                </c:pt>
                <c:pt idx="2038">
                  <c:v>41345</c:v>
                </c:pt>
                <c:pt idx="2039">
                  <c:v>41346</c:v>
                </c:pt>
                <c:pt idx="2040">
                  <c:v>41347</c:v>
                </c:pt>
                <c:pt idx="2041">
                  <c:v>41348</c:v>
                </c:pt>
                <c:pt idx="2042">
                  <c:v>41351</c:v>
                </c:pt>
                <c:pt idx="2043">
                  <c:v>41352</c:v>
                </c:pt>
                <c:pt idx="2044">
                  <c:v>41353</c:v>
                </c:pt>
                <c:pt idx="2045">
                  <c:v>41354</c:v>
                </c:pt>
                <c:pt idx="2046">
                  <c:v>41355</c:v>
                </c:pt>
                <c:pt idx="2047">
                  <c:v>41358</c:v>
                </c:pt>
                <c:pt idx="2048">
                  <c:v>41359</c:v>
                </c:pt>
                <c:pt idx="2049">
                  <c:v>41360</c:v>
                </c:pt>
                <c:pt idx="2050">
                  <c:v>41361</c:v>
                </c:pt>
                <c:pt idx="2051">
                  <c:v>41362</c:v>
                </c:pt>
                <c:pt idx="2052">
                  <c:v>41365</c:v>
                </c:pt>
                <c:pt idx="2053">
                  <c:v>41366</c:v>
                </c:pt>
                <c:pt idx="2054">
                  <c:v>41367</c:v>
                </c:pt>
                <c:pt idx="2055">
                  <c:v>41368</c:v>
                </c:pt>
                <c:pt idx="2056">
                  <c:v>41369</c:v>
                </c:pt>
                <c:pt idx="2057">
                  <c:v>41372</c:v>
                </c:pt>
                <c:pt idx="2058">
                  <c:v>41373</c:v>
                </c:pt>
                <c:pt idx="2059">
                  <c:v>41374</c:v>
                </c:pt>
                <c:pt idx="2060">
                  <c:v>41375</c:v>
                </c:pt>
                <c:pt idx="2061">
                  <c:v>41376</c:v>
                </c:pt>
                <c:pt idx="2062">
                  <c:v>41379</c:v>
                </c:pt>
                <c:pt idx="2063">
                  <c:v>41380</c:v>
                </c:pt>
                <c:pt idx="2064">
                  <c:v>41381</c:v>
                </c:pt>
                <c:pt idx="2065">
                  <c:v>41382</c:v>
                </c:pt>
                <c:pt idx="2066">
                  <c:v>41383</c:v>
                </c:pt>
                <c:pt idx="2067">
                  <c:v>41386</c:v>
                </c:pt>
                <c:pt idx="2068">
                  <c:v>41387</c:v>
                </c:pt>
                <c:pt idx="2069">
                  <c:v>41388</c:v>
                </c:pt>
                <c:pt idx="2070">
                  <c:v>41389</c:v>
                </c:pt>
                <c:pt idx="2071">
                  <c:v>41390</c:v>
                </c:pt>
                <c:pt idx="2072">
                  <c:v>41393</c:v>
                </c:pt>
                <c:pt idx="2073">
                  <c:v>41394</c:v>
                </c:pt>
                <c:pt idx="2074">
                  <c:v>41395</c:v>
                </c:pt>
                <c:pt idx="2075">
                  <c:v>41396</c:v>
                </c:pt>
                <c:pt idx="2076">
                  <c:v>41397</c:v>
                </c:pt>
                <c:pt idx="2077">
                  <c:v>41400</c:v>
                </c:pt>
                <c:pt idx="2078">
                  <c:v>41401</c:v>
                </c:pt>
                <c:pt idx="2079">
                  <c:v>41402</c:v>
                </c:pt>
                <c:pt idx="2080">
                  <c:v>41403</c:v>
                </c:pt>
                <c:pt idx="2081">
                  <c:v>41404</c:v>
                </c:pt>
                <c:pt idx="2082">
                  <c:v>41407</c:v>
                </c:pt>
                <c:pt idx="2083">
                  <c:v>41408</c:v>
                </c:pt>
                <c:pt idx="2084">
                  <c:v>41409</c:v>
                </c:pt>
                <c:pt idx="2085">
                  <c:v>41410</c:v>
                </c:pt>
                <c:pt idx="2086">
                  <c:v>41411</c:v>
                </c:pt>
                <c:pt idx="2087">
                  <c:v>41414</c:v>
                </c:pt>
                <c:pt idx="2088">
                  <c:v>41415</c:v>
                </c:pt>
                <c:pt idx="2089">
                  <c:v>41416</c:v>
                </c:pt>
                <c:pt idx="2090">
                  <c:v>41417</c:v>
                </c:pt>
                <c:pt idx="2091">
                  <c:v>41418</c:v>
                </c:pt>
                <c:pt idx="2092">
                  <c:v>41421</c:v>
                </c:pt>
                <c:pt idx="2093">
                  <c:v>41422</c:v>
                </c:pt>
                <c:pt idx="2094">
                  <c:v>41423</c:v>
                </c:pt>
                <c:pt idx="2095">
                  <c:v>41424</c:v>
                </c:pt>
                <c:pt idx="2096">
                  <c:v>41425</c:v>
                </c:pt>
                <c:pt idx="2097">
                  <c:v>41428</c:v>
                </c:pt>
                <c:pt idx="2098">
                  <c:v>41429</c:v>
                </c:pt>
                <c:pt idx="2099">
                  <c:v>41430</c:v>
                </c:pt>
                <c:pt idx="2100">
                  <c:v>41431</c:v>
                </c:pt>
                <c:pt idx="2101">
                  <c:v>41432</c:v>
                </c:pt>
                <c:pt idx="2102">
                  <c:v>41435</c:v>
                </c:pt>
                <c:pt idx="2103">
                  <c:v>41436</c:v>
                </c:pt>
                <c:pt idx="2104">
                  <c:v>41437</c:v>
                </c:pt>
                <c:pt idx="2105">
                  <c:v>41438</c:v>
                </c:pt>
                <c:pt idx="2106">
                  <c:v>41439</c:v>
                </c:pt>
                <c:pt idx="2107">
                  <c:v>41442</c:v>
                </c:pt>
                <c:pt idx="2108">
                  <c:v>41443</c:v>
                </c:pt>
                <c:pt idx="2109">
                  <c:v>41444</c:v>
                </c:pt>
                <c:pt idx="2110">
                  <c:v>41445</c:v>
                </c:pt>
                <c:pt idx="2111">
                  <c:v>41446</c:v>
                </c:pt>
                <c:pt idx="2112">
                  <c:v>41449</c:v>
                </c:pt>
                <c:pt idx="2113">
                  <c:v>41450</c:v>
                </c:pt>
                <c:pt idx="2114">
                  <c:v>41451</c:v>
                </c:pt>
                <c:pt idx="2115">
                  <c:v>41452</c:v>
                </c:pt>
                <c:pt idx="2116">
                  <c:v>41453</c:v>
                </c:pt>
                <c:pt idx="2117">
                  <c:v>41456</c:v>
                </c:pt>
                <c:pt idx="2118">
                  <c:v>41457</c:v>
                </c:pt>
                <c:pt idx="2119">
                  <c:v>41458</c:v>
                </c:pt>
                <c:pt idx="2120">
                  <c:v>41459</c:v>
                </c:pt>
                <c:pt idx="2121">
                  <c:v>41460</c:v>
                </c:pt>
                <c:pt idx="2122">
                  <c:v>41463</c:v>
                </c:pt>
                <c:pt idx="2123">
                  <c:v>41464</c:v>
                </c:pt>
                <c:pt idx="2124">
                  <c:v>41465</c:v>
                </c:pt>
                <c:pt idx="2125">
                  <c:v>41466</c:v>
                </c:pt>
                <c:pt idx="2126">
                  <c:v>41467</c:v>
                </c:pt>
                <c:pt idx="2127">
                  <c:v>41470</c:v>
                </c:pt>
                <c:pt idx="2128">
                  <c:v>41471</c:v>
                </c:pt>
                <c:pt idx="2129">
                  <c:v>41472</c:v>
                </c:pt>
                <c:pt idx="2130">
                  <c:v>41473</c:v>
                </c:pt>
                <c:pt idx="2131">
                  <c:v>41474</c:v>
                </c:pt>
                <c:pt idx="2132">
                  <c:v>41477</c:v>
                </c:pt>
                <c:pt idx="2133">
                  <c:v>41478</c:v>
                </c:pt>
                <c:pt idx="2134">
                  <c:v>41479</c:v>
                </c:pt>
                <c:pt idx="2135">
                  <c:v>41480</c:v>
                </c:pt>
                <c:pt idx="2136">
                  <c:v>41481</c:v>
                </c:pt>
                <c:pt idx="2137">
                  <c:v>41484</c:v>
                </c:pt>
                <c:pt idx="2138">
                  <c:v>41485</c:v>
                </c:pt>
                <c:pt idx="2139">
                  <c:v>41486</c:v>
                </c:pt>
                <c:pt idx="2140">
                  <c:v>41487</c:v>
                </c:pt>
                <c:pt idx="2141">
                  <c:v>41488</c:v>
                </c:pt>
                <c:pt idx="2142">
                  <c:v>41491</c:v>
                </c:pt>
                <c:pt idx="2143">
                  <c:v>41492</c:v>
                </c:pt>
                <c:pt idx="2144">
                  <c:v>41493</c:v>
                </c:pt>
                <c:pt idx="2145">
                  <c:v>41494</c:v>
                </c:pt>
                <c:pt idx="2146">
                  <c:v>41495</c:v>
                </c:pt>
                <c:pt idx="2147">
                  <c:v>41498</c:v>
                </c:pt>
                <c:pt idx="2148">
                  <c:v>41499</c:v>
                </c:pt>
                <c:pt idx="2149">
                  <c:v>41500</c:v>
                </c:pt>
                <c:pt idx="2150">
                  <c:v>41501</c:v>
                </c:pt>
                <c:pt idx="2151">
                  <c:v>41502</c:v>
                </c:pt>
                <c:pt idx="2152">
                  <c:v>41505</c:v>
                </c:pt>
                <c:pt idx="2153">
                  <c:v>41506</c:v>
                </c:pt>
                <c:pt idx="2154">
                  <c:v>41507</c:v>
                </c:pt>
                <c:pt idx="2155">
                  <c:v>41508</c:v>
                </c:pt>
                <c:pt idx="2156">
                  <c:v>41509</c:v>
                </c:pt>
                <c:pt idx="2157">
                  <c:v>41512</c:v>
                </c:pt>
                <c:pt idx="2158">
                  <c:v>41513</c:v>
                </c:pt>
                <c:pt idx="2159">
                  <c:v>41514</c:v>
                </c:pt>
                <c:pt idx="2160">
                  <c:v>41515</c:v>
                </c:pt>
                <c:pt idx="2161">
                  <c:v>41516</c:v>
                </c:pt>
                <c:pt idx="2162">
                  <c:v>41519</c:v>
                </c:pt>
                <c:pt idx="2163">
                  <c:v>41520</c:v>
                </c:pt>
                <c:pt idx="2164">
                  <c:v>41521</c:v>
                </c:pt>
                <c:pt idx="2165">
                  <c:v>41522</c:v>
                </c:pt>
                <c:pt idx="2166">
                  <c:v>41523</c:v>
                </c:pt>
                <c:pt idx="2167">
                  <c:v>41526</c:v>
                </c:pt>
                <c:pt idx="2168">
                  <c:v>41527</c:v>
                </c:pt>
                <c:pt idx="2169">
                  <c:v>41528</c:v>
                </c:pt>
                <c:pt idx="2170">
                  <c:v>41529</c:v>
                </c:pt>
                <c:pt idx="2171">
                  <c:v>41530</c:v>
                </c:pt>
                <c:pt idx="2172">
                  <c:v>41533</c:v>
                </c:pt>
                <c:pt idx="2173">
                  <c:v>41534</c:v>
                </c:pt>
                <c:pt idx="2174">
                  <c:v>41535</c:v>
                </c:pt>
                <c:pt idx="2175">
                  <c:v>41536</c:v>
                </c:pt>
                <c:pt idx="2176">
                  <c:v>41537</c:v>
                </c:pt>
                <c:pt idx="2177">
                  <c:v>41540</c:v>
                </c:pt>
                <c:pt idx="2178">
                  <c:v>41541</c:v>
                </c:pt>
                <c:pt idx="2179">
                  <c:v>41542</c:v>
                </c:pt>
                <c:pt idx="2180">
                  <c:v>41543</c:v>
                </c:pt>
                <c:pt idx="2181">
                  <c:v>41544</c:v>
                </c:pt>
                <c:pt idx="2182">
                  <c:v>41547</c:v>
                </c:pt>
                <c:pt idx="2183">
                  <c:v>41548</c:v>
                </c:pt>
                <c:pt idx="2184">
                  <c:v>41549</c:v>
                </c:pt>
                <c:pt idx="2185">
                  <c:v>41550</c:v>
                </c:pt>
                <c:pt idx="2186">
                  <c:v>41551</c:v>
                </c:pt>
                <c:pt idx="2187">
                  <c:v>41554</c:v>
                </c:pt>
                <c:pt idx="2188">
                  <c:v>41555</c:v>
                </c:pt>
                <c:pt idx="2189">
                  <c:v>41556</c:v>
                </c:pt>
                <c:pt idx="2190">
                  <c:v>41557</c:v>
                </c:pt>
                <c:pt idx="2191">
                  <c:v>41558</c:v>
                </c:pt>
                <c:pt idx="2192">
                  <c:v>41561</c:v>
                </c:pt>
                <c:pt idx="2193">
                  <c:v>41562</c:v>
                </c:pt>
                <c:pt idx="2194">
                  <c:v>41563</c:v>
                </c:pt>
                <c:pt idx="2195">
                  <c:v>41564</c:v>
                </c:pt>
                <c:pt idx="2196">
                  <c:v>41565</c:v>
                </c:pt>
                <c:pt idx="2197">
                  <c:v>41568</c:v>
                </c:pt>
                <c:pt idx="2198">
                  <c:v>41569</c:v>
                </c:pt>
                <c:pt idx="2199">
                  <c:v>41570</c:v>
                </c:pt>
                <c:pt idx="2200">
                  <c:v>41571</c:v>
                </c:pt>
                <c:pt idx="2201">
                  <c:v>41572</c:v>
                </c:pt>
                <c:pt idx="2202">
                  <c:v>41575</c:v>
                </c:pt>
                <c:pt idx="2203">
                  <c:v>41576</c:v>
                </c:pt>
                <c:pt idx="2204">
                  <c:v>41577</c:v>
                </c:pt>
                <c:pt idx="2205">
                  <c:v>41578</c:v>
                </c:pt>
                <c:pt idx="2206">
                  <c:v>41579</c:v>
                </c:pt>
                <c:pt idx="2207">
                  <c:v>41582</c:v>
                </c:pt>
                <c:pt idx="2208">
                  <c:v>41583</c:v>
                </c:pt>
                <c:pt idx="2209">
                  <c:v>41584</c:v>
                </c:pt>
                <c:pt idx="2210">
                  <c:v>41585</c:v>
                </c:pt>
                <c:pt idx="2211">
                  <c:v>41586</c:v>
                </c:pt>
                <c:pt idx="2212">
                  <c:v>41589</c:v>
                </c:pt>
                <c:pt idx="2213">
                  <c:v>41590</c:v>
                </c:pt>
                <c:pt idx="2214">
                  <c:v>41591</c:v>
                </c:pt>
                <c:pt idx="2215">
                  <c:v>41592</c:v>
                </c:pt>
                <c:pt idx="2216">
                  <c:v>41593</c:v>
                </c:pt>
                <c:pt idx="2217">
                  <c:v>41596</c:v>
                </c:pt>
                <c:pt idx="2218">
                  <c:v>41597</c:v>
                </c:pt>
                <c:pt idx="2219">
                  <c:v>41598</c:v>
                </c:pt>
                <c:pt idx="2220">
                  <c:v>41599</c:v>
                </c:pt>
                <c:pt idx="2221">
                  <c:v>41600</c:v>
                </c:pt>
                <c:pt idx="2222">
                  <c:v>41603</c:v>
                </c:pt>
                <c:pt idx="2223">
                  <c:v>41604</c:v>
                </c:pt>
                <c:pt idx="2224">
                  <c:v>41605</c:v>
                </c:pt>
                <c:pt idx="2225">
                  <c:v>41606</c:v>
                </c:pt>
                <c:pt idx="2226">
                  <c:v>41607</c:v>
                </c:pt>
                <c:pt idx="2227">
                  <c:v>41610</c:v>
                </c:pt>
                <c:pt idx="2228">
                  <c:v>41611</c:v>
                </c:pt>
                <c:pt idx="2229">
                  <c:v>41612</c:v>
                </c:pt>
                <c:pt idx="2230">
                  <c:v>41613</c:v>
                </c:pt>
                <c:pt idx="2231">
                  <c:v>41614</c:v>
                </c:pt>
                <c:pt idx="2232">
                  <c:v>41617</c:v>
                </c:pt>
                <c:pt idx="2233">
                  <c:v>41618</c:v>
                </c:pt>
                <c:pt idx="2234">
                  <c:v>41619</c:v>
                </c:pt>
                <c:pt idx="2235">
                  <c:v>41620</c:v>
                </c:pt>
                <c:pt idx="2236">
                  <c:v>41621</c:v>
                </c:pt>
                <c:pt idx="2237">
                  <c:v>41624</c:v>
                </c:pt>
                <c:pt idx="2238">
                  <c:v>41625</c:v>
                </c:pt>
                <c:pt idx="2239">
                  <c:v>41626</c:v>
                </c:pt>
                <c:pt idx="2240">
                  <c:v>41627</c:v>
                </c:pt>
                <c:pt idx="2241">
                  <c:v>41628</c:v>
                </c:pt>
                <c:pt idx="2242">
                  <c:v>41631</c:v>
                </c:pt>
                <c:pt idx="2243">
                  <c:v>41632</c:v>
                </c:pt>
                <c:pt idx="2244">
                  <c:v>41634</c:v>
                </c:pt>
                <c:pt idx="2245">
                  <c:v>41635</c:v>
                </c:pt>
                <c:pt idx="2246">
                  <c:v>41638</c:v>
                </c:pt>
                <c:pt idx="2247">
                  <c:v>41639</c:v>
                </c:pt>
                <c:pt idx="2248">
                  <c:v>41640</c:v>
                </c:pt>
                <c:pt idx="2249">
                  <c:v>41641</c:v>
                </c:pt>
                <c:pt idx="2250">
                  <c:v>41642</c:v>
                </c:pt>
                <c:pt idx="2251">
                  <c:v>41645</c:v>
                </c:pt>
                <c:pt idx="2252">
                  <c:v>41646</c:v>
                </c:pt>
                <c:pt idx="2253">
                  <c:v>41647</c:v>
                </c:pt>
                <c:pt idx="2254">
                  <c:v>41648</c:v>
                </c:pt>
                <c:pt idx="2255">
                  <c:v>41649</c:v>
                </c:pt>
                <c:pt idx="2256">
                  <c:v>41652</c:v>
                </c:pt>
                <c:pt idx="2257">
                  <c:v>41653</c:v>
                </c:pt>
                <c:pt idx="2258">
                  <c:v>41654</c:v>
                </c:pt>
                <c:pt idx="2259">
                  <c:v>41655</c:v>
                </c:pt>
                <c:pt idx="2260">
                  <c:v>41656</c:v>
                </c:pt>
                <c:pt idx="2261">
                  <c:v>41659</c:v>
                </c:pt>
                <c:pt idx="2262">
                  <c:v>41660</c:v>
                </c:pt>
                <c:pt idx="2263">
                  <c:v>41661</c:v>
                </c:pt>
                <c:pt idx="2264">
                  <c:v>41662</c:v>
                </c:pt>
                <c:pt idx="2265">
                  <c:v>41663</c:v>
                </c:pt>
                <c:pt idx="2266">
                  <c:v>41666</c:v>
                </c:pt>
                <c:pt idx="2267">
                  <c:v>41667</c:v>
                </c:pt>
                <c:pt idx="2268">
                  <c:v>41669</c:v>
                </c:pt>
                <c:pt idx="2269">
                  <c:v>41670</c:v>
                </c:pt>
                <c:pt idx="2270">
                  <c:v>41673</c:v>
                </c:pt>
                <c:pt idx="2271">
                  <c:v>41674</c:v>
                </c:pt>
                <c:pt idx="2272">
                  <c:v>41675</c:v>
                </c:pt>
                <c:pt idx="2273">
                  <c:v>41676</c:v>
                </c:pt>
                <c:pt idx="2274">
                  <c:v>41677</c:v>
                </c:pt>
                <c:pt idx="2275">
                  <c:v>41680</c:v>
                </c:pt>
                <c:pt idx="2276">
                  <c:v>41681</c:v>
                </c:pt>
                <c:pt idx="2277">
                  <c:v>41682</c:v>
                </c:pt>
                <c:pt idx="2278">
                  <c:v>41683</c:v>
                </c:pt>
                <c:pt idx="2279">
                  <c:v>41684</c:v>
                </c:pt>
                <c:pt idx="2280">
                  <c:v>41687</c:v>
                </c:pt>
                <c:pt idx="2281">
                  <c:v>41688</c:v>
                </c:pt>
                <c:pt idx="2282">
                  <c:v>41689</c:v>
                </c:pt>
                <c:pt idx="2283">
                  <c:v>41690</c:v>
                </c:pt>
                <c:pt idx="2284">
                  <c:v>41691</c:v>
                </c:pt>
                <c:pt idx="2285">
                  <c:v>41694</c:v>
                </c:pt>
                <c:pt idx="2286">
                  <c:v>41695</c:v>
                </c:pt>
                <c:pt idx="2287">
                  <c:v>41696</c:v>
                </c:pt>
                <c:pt idx="2288">
                  <c:v>41697</c:v>
                </c:pt>
                <c:pt idx="2289">
                  <c:v>41698</c:v>
                </c:pt>
                <c:pt idx="2290">
                  <c:v>41701</c:v>
                </c:pt>
                <c:pt idx="2291">
                  <c:v>41702</c:v>
                </c:pt>
                <c:pt idx="2292">
                  <c:v>41703</c:v>
                </c:pt>
                <c:pt idx="2293">
                  <c:v>41705</c:v>
                </c:pt>
                <c:pt idx="2294">
                  <c:v>41708</c:v>
                </c:pt>
                <c:pt idx="2295">
                  <c:v>41709</c:v>
                </c:pt>
                <c:pt idx="2296">
                  <c:v>41710</c:v>
                </c:pt>
                <c:pt idx="2297">
                  <c:v>41711</c:v>
                </c:pt>
                <c:pt idx="2298">
                  <c:v>41712</c:v>
                </c:pt>
                <c:pt idx="2299">
                  <c:v>41715</c:v>
                </c:pt>
                <c:pt idx="2300">
                  <c:v>41717</c:v>
                </c:pt>
                <c:pt idx="2301">
                  <c:v>41718</c:v>
                </c:pt>
                <c:pt idx="2302">
                  <c:v>41719</c:v>
                </c:pt>
                <c:pt idx="2303">
                  <c:v>41722</c:v>
                </c:pt>
                <c:pt idx="2304">
                  <c:v>41723</c:v>
                </c:pt>
                <c:pt idx="2305">
                  <c:v>41724</c:v>
                </c:pt>
                <c:pt idx="2306">
                  <c:v>41725</c:v>
                </c:pt>
                <c:pt idx="2307">
                  <c:v>41726</c:v>
                </c:pt>
                <c:pt idx="2308">
                  <c:v>41729</c:v>
                </c:pt>
                <c:pt idx="2309">
                  <c:v>41730</c:v>
                </c:pt>
                <c:pt idx="2310">
                  <c:v>41731</c:v>
                </c:pt>
                <c:pt idx="2311">
                  <c:v>41732</c:v>
                </c:pt>
                <c:pt idx="2312">
                  <c:v>41733</c:v>
                </c:pt>
                <c:pt idx="2313">
                  <c:v>41736</c:v>
                </c:pt>
                <c:pt idx="2314">
                  <c:v>41737</c:v>
                </c:pt>
                <c:pt idx="2315">
                  <c:v>41738</c:v>
                </c:pt>
                <c:pt idx="2316">
                  <c:v>41739</c:v>
                </c:pt>
                <c:pt idx="2317">
                  <c:v>41740</c:v>
                </c:pt>
                <c:pt idx="2318">
                  <c:v>41743</c:v>
                </c:pt>
                <c:pt idx="2319">
                  <c:v>41744</c:v>
                </c:pt>
                <c:pt idx="2320">
                  <c:v>41745</c:v>
                </c:pt>
                <c:pt idx="2321">
                  <c:v>41746</c:v>
                </c:pt>
                <c:pt idx="2322">
                  <c:v>41747</c:v>
                </c:pt>
                <c:pt idx="2323">
                  <c:v>41750</c:v>
                </c:pt>
                <c:pt idx="2324">
                  <c:v>41751</c:v>
                </c:pt>
                <c:pt idx="2325">
                  <c:v>41752</c:v>
                </c:pt>
                <c:pt idx="2326">
                  <c:v>41753</c:v>
                </c:pt>
                <c:pt idx="2327">
                  <c:v>41754</c:v>
                </c:pt>
                <c:pt idx="2328">
                  <c:v>41757</c:v>
                </c:pt>
                <c:pt idx="2329">
                  <c:v>41758</c:v>
                </c:pt>
                <c:pt idx="2330">
                  <c:v>41759</c:v>
                </c:pt>
                <c:pt idx="2331">
                  <c:v>41760</c:v>
                </c:pt>
                <c:pt idx="2332">
                  <c:v>41761</c:v>
                </c:pt>
                <c:pt idx="2333">
                  <c:v>41764</c:v>
                </c:pt>
                <c:pt idx="2334">
                  <c:v>41765</c:v>
                </c:pt>
                <c:pt idx="2335">
                  <c:v>41766</c:v>
                </c:pt>
                <c:pt idx="2336">
                  <c:v>41767</c:v>
                </c:pt>
                <c:pt idx="2337">
                  <c:v>41768</c:v>
                </c:pt>
                <c:pt idx="2338">
                  <c:v>41771</c:v>
                </c:pt>
                <c:pt idx="2339">
                  <c:v>41772</c:v>
                </c:pt>
                <c:pt idx="2340">
                  <c:v>41773</c:v>
                </c:pt>
                <c:pt idx="2341">
                  <c:v>41774</c:v>
                </c:pt>
                <c:pt idx="2342">
                  <c:v>41775</c:v>
                </c:pt>
                <c:pt idx="2343">
                  <c:v>41778</c:v>
                </c:pt>
                <c:pt idx="2344">
                  <c:v>41779</c:v>
                </c:pt>
                <c:pt idx="2345">
                  <c:v>41780</c:v>
                </c:pt>
                <c:pt idx="2346">
                  <c:v>41781</c:v>
                </c:pt>
                <c:pt idx="2347">
                  <c:v>41782</c:v>
                </c:pt>
                <c:pt idx="2348">
                  <c:v>41785</c:v>
                </c:pt>
                <c:pt idx="2349">
                  <c:v>41786</c:v>
                </c:pt>
                <c:pt idx="2350">
                  <c:v>41788</c:v>
                </c:pt>
                <c:pt idx="2351">
                  <c:v>41789</c:v>
                </c:pt>
                <c:pt idx="2352">
                  <c:v>41794</c:v>
                </c:pt>
                <c:pt idx="2353">
                  <c:v>41795</c:v>
                </c:pt>
                <c:pt idx="2354">
                  <c:v>41796</c:v>
                </c:pt>
                <c:pt idx="2355">
                  <c:v>41800</c:v>
                </c:pt>
                <c:pt idx="2356">
                  <c:v>41801</c:v>
                </c:pt>
                <c:pt idx="2357">
                  <c:v>41802</c:v>
                </c:pt>
                <c:pt idx="2358">
                  <c:v>41803</c:v>
                </c:pt>
                <c:pt idx="2359">
                  <c:v>41806</c:v>
                </c:pt>
                <c:pt idx="2360">
                  <c:v>41807</c:v>
                </c:pt>
                <c:pt idx="2361">
                  <c:v>41808</c:v>
                </c:pt>
                <c:pt idx="2362">
                  <c:v>41809</c:v>
                </c:pt>
                <c:pt idx="2363">
                  <c:v>41810</c:v>
                </c:pt>
                <c:pt idx="2364">
                  <c:v>41813</c:v>
                </c:pt>
                <c:pt idx="2365">
                  <c:v>41814</c:v>
                </c:pt>
                <c:pt idx="2366">
                  <c:v>41815</c:v>
                </c:pt>
                <c:pt idx="2367">
                  <c:v>41816</c:v>
                </c:pt>
                <c:pt idx="2368">
                  <c:v>41817</c:v>
                </c:pt>
                <c:pt idx="2369">
                  <c:v>41820</c:v>
                </c:pt>
                <c:pt idx="2370">
                  <c:v>41821</c:v>
                </c:pt>
                <c:pt idx="2371">
                  <c:v>41822</c:v>
                </c:pt>
                <c:pt idx="2372">
                  <c:v>41823</c:v>
                </c:pt>
                <c:pt idx="2373">
                  <c:v>41824</c:v>
                </c:pt>
                <c:pt idx="2374">
                  <c:v>41827</c:v>
                </c:pt>
                <c:pt idx="2375">
                  <c:v>41828</c:v>
                </c:pt>
              </c:numCache>
            </c:numRef>
          </c:xVal>
          <c:yVal>
            <c:numRef>
              <c:f>cleanSpot!$BF$107:$BF$2482</c:f>
              <c:numCache>
                <c:formatCode>General</c:formatCode>
                <c:ptCount val="2376"/>
                <c:pt idx="0">
                  <c:v>3051.97</c:v>
                </c:pt>
                <c:pt idx="1">
                  <c:v>3055.89</c:v>
                </c:pt>
                <c:pt idx="2">
                  <c:v>3044.36</c:v>
                </c:pt>
                <c:pt idx="3">
                  <c:v>3044</c:v>
                </c:pt>
                <c:pt idx="4">
                  <c:v>3080.08</c:v>
                </c:pt>
                <c:pt idx="5">
                  <c:v>3075.76</c:v>
                </c:pt>
                <c:pt idx="6">
                  <c:v>3086.95</c:v>
                </c:pt>
                <c:pt idx="7">
                  <c:v>3068.55</c:v>
                </c:pt>
                <c:pt idx="8">
                  <c:v>3067.34</c:v>
                </c:pt>
                <c:pt idx="9">
                  <c:v>3067.34</c:v>
                </c:pt>
                <c:pt idx="10">
                  <c:v>3058.94</c:v>
                </c:pt>
                <c:pt idx="11">
                  <c:v>3040.54</c:v>
                </c:pt>
                <c:pt idx="12">
                  <c:v>3040.54</c:v>
                </c:pt>
                <c:pt idx="13">
                  <c:v>3040.54</c:v>
                </c:pt>
                <c:pt idx="14">
                  <c:v>3040.54</c:v>
                </c:pt>
                <c:pt idx="15">
                  <c:v>3040.54</c:v>
                </c:pt>
                <c:pt idx="16">
                  <c:v>3060.66</c:v>
                </c:pt>
                <c:pt idx="17">
                  <c:v>3064.93</c:v>
                </c:pt>
                <c:pt idx="18">
                  <c:v>3060.33</c:v>
                </c:pt>
                <c:pt idx="19">
                  <c:v>3089.08</c:v>
                </c:pt>
                <c:pt idx="20">
                  <c:v>3089.08</c:v>
                </c:pt>
                <c:pt idx="21">
                  <c:v>3089.08</c:v>
                </c:pt>
                <c:pt idx="22">
                  <c:v>3089.08</c:v>
                </c:pt>
                <c:pt idx="23">
                  <c:v>3089.08</c:v>
                </c:pt>
                <c:pt idx="24">
                  <c:v>3089.08</c:v>
                </c:pt>
                <c:pt idx="25">
                  <c:v>3089.08</c:v>
                </c:pt>
                <c:pt idx="26">
                  <c:v>3089.08</c:v>
                </c:pt>
                <c:pt idx="27">
                  <c:v>3089.08</c:v>
                </c:pt>
                <c:pt idx="28">
                  <c:v>3089.08</c:v>
                </c:pt>
                <c:pt idx="29">
                  <c:v>3089.08</c:v>
                </c:pt>
                <c:pt idx="30">
                  <c:v>3089.08</c:v>
                </c:pt>
                <c:pt idx="31">
                  <c:v>3089.08</c:v>
                </c:pt>
                <c:pt idx="32">
                  <c:v>3089.08</c:v>
                </c:pt>
                <c:pt idx="33">
                  <c:v>3089.08</c:v>
                </c:pt>
                <c:pt idx="34">
                  <c:v>3089.08</c:v>
                </c:pt>
                <c:pt idx="35">
                  <c:v>3089.08</c:v>
                </c:pt>
                <c:pt idx="36">
                  <c:v>3089.08</c:v>
                </c:pt>
                <c:pt idx="37">
                  <c:v>3089.08</c:v>
                </c:pt>
                <c:pt idx="38">
                  <c:v>3089.08</c:v>
                </c:pt>
                <c:pt idx="39">
                  <c:v>3089.08</c:v>
                </c:pt>
                <c:pt idx="40">
                  <c:v>3089.08</c:v>
                </c:pt>
                <c:pt idx="41">
                  <c:v>3089.08</c:v>
                </c:pt>
                <c:pt idx="42">
                  <c:v>3089.08</c:v>
                </c:pt>
                <c:pt idx="43">
                  <c:v>3089.08</c:v>
                </c:pt>
                <c:pt idx="44">
                  <c:v>3089.08</c:v>
                </c:pt>
                <c:pt idx="45">
                  <c:v>3089.08</c:v>
                </c:pt>
                <c:pt idx="46">
                  <c:v>3089.08</c:v>
                </c:pt>
                <c:pt idx="47">
                  <c:v>3089.08</c:v>
                </c:pt>
                <c:pt idx="48">
                  <c:v>3089.08</c:v>
                </c:pt>
                <c:pt idx="49">
                  <c:v>3089.08</c:v>
                </c:pt>
                <c:pt idx="50">
                  <c:v>3089.08</c:v>
                </c:pt>
                <c:pt idx="51">
                  <c:v>3089.08</c:v>
                </c:pt>
                <c:pt idx="52">
                  <c:v>3089.08</c:v>
                </c:pt>
                <c:pt idx="53">
                  <c:v>3089.08</c:v>
                </c:pt>
                <c:pt idx="54">
                  <c:v>3099.7400000000002</c:v>
                </c:pt>
                <c:pt idx="55">
                  <c:v>3095.91</c:v>
                </c:pt>
                <c:pt idx="56">
                  <c:v>3055.31</c:v>
                </c:pt>
                <c:pt idx="57">
                  <c:v>3043.56</c:v>
                </c:pt>
                <c:pt idx="58">
                  <c:v>3043.56</c:v>
                </c:pt>
                <c:pt idx="59">
                  <c:v>3043.56</c:v>
                </c:pt>
                <c:pt idx="60">
                  <c:v>3057.06</c:v>
                </c:pt>
                <c:pt idx="61">
                  <c:v>3075.5099999999998</c:v>
                </c:pt>
                <c:pt idx="62">
                  <c:v>3098.99</c:v>
                </c:pt>
                <c:pt idx="63">
                  <c:v>3098.99</c:v>
                </c:pt>
                <c:pt idx="64">
                  <c:v>3098.99</c:v>
                </c:pt>
                <c:pt idx="65">
                  <c:v>3075.31</c:v>
                </c:pt>
                <c:pt idx="66">
                  <c:v>3062.39</c:v>
                </c:pt>
                <c:pt idx="67">
                  <c:v>3084.98</c:v>
                </c:pt>
                <c:pt idx="68">
                  <c:v>3084.98</c:v>
                </c:pt>
                <c:pt idx="69">
                  <c:v>3137.44</c:v>
                </c:pt>
                <c:pt idx="70">
                  <c:v>3152.93</c:v>
                </c:pt>
                <c:pt idx="71">
                  <c:v>3152.93</c:v>
                </c:pt>
                <c:pt idx="72">
                  <c:v>3173.46</c:v>
                </c:pt>
                <c:pt idx="73">
                  <c:v>3169.03</c:v>
                </c:pt>
                <c:pt idx="74">
                  <c:v>3162.32</c:v>
                </c:pt>
                <c:pt idx="75">
                  <c:v>3188.56</c:v>
                </c:pt>
                <c:pt idx="76">
                  <c:v>3186.48</c:v>
                </c:pt>
                <c:pt idx="77">
                  <c:v>3199.02</c:v>
                </c:pt>
                <c:pt idx="78">
                  <c:v>3179.18</c:v>
                </c:pt>
                <c:pt idx="79">
                  <c:v>3228.36</c:v>
                </c:pt>
                <c:pt idx="80">
                  <c:v>3233.51</c:v>
                </c:pt>
                <c:pt idx="81">
                  <c:v>3216.75</c:v>
                </c:pt>
                <c:pt idx="82">
                  <c:v>3201.68</c:v>
                </c:pt>
                <c:pt idx="83">
                  <c:v>3201.68</c:v>
                </c:pt>
                <c:pt idx="84">
                  <c:v>3192.45</c:v>
                </c:pt>
                <c:pt idx="85">
                  <c:v>3189.7899999999995</c:v>
                </c:pt>
                <c:pt idx="86">
                  <c:v>3210.7099999999996</c:v>
                </c:pt>
                <c:pt idx="87">
                  <c:v>3226.6899999999996</c:v>
                </c:pt>
                <c:pt idx="88">
                  <c:v>3229.72</c:v>
                </c:pt>
                <c:pt idx="89">
                  <c:v>3214.41</c:v>
                </c:pt>
                <c:pt idx="90">
                  <c:v>3226.95</c:v>
                </c:pt>
                <c:pt idx="91">
                  <c:v>3245.3399999999997</c:v>
                </c:pt>
                <c:pt idx="92">
                  <c:v>3228.9999999999995</c:v>
                </c:pt>
                <c:pt idx="93">
                  <c:v>3246.4799999999996</c:v>
                </c:pt>
                <c:pt idx="94">
                  <c:v>3248.9399999999996</c:v>
                </c:pt>
                <c:pt idx="95">
                  <c:v>3257.66</c:v>
                </c:pt>
                <c:pt idx="96">
                  <c:v>3227.8599999999997</c:v>
                </c:pt>
                <c:pt idx="97">
                  <c:v>3199.3599999999997</c:v>
                </c:pt>
                <c:pt idx="98">
                  <c:v>3228.8599999999997</c:v>
                </c:pt>
                <c:pt idx="99">
                  <c:v>3245.4199999999996</c:v>
                </c:pt>
                <c:pt idx="100">
                  <c:v>3248.3999999999996</c:v>
                </c:pt>
                <c:pt idx="101">
                  <c:v>3275.47</c:v>
                </c:pt>
                <c:pt idx="102">
                  <c:v>3282.4599999999996</c:v>
                </c:pt>
                <c:pt idx="103">
                  <c:v>3282.4599999999996</c:v>
                </c:pt>
                <c:pt idx="104">
                  <c:v>3298.66</c:v>
                </c:pt>
                <c:pt idx="105">
                  <c:v>3244.6099999999997</c:v>
                </c:pt>
                <c:pt idx="106">
                  <c:v>3299.14</c:v>
                </c:pt>
                <c:pt idx="107">
                  <c:v>3320.95</c:v>
                </c:pt>
                <c:pt idx="108">
                  <c:v>3310.8799999999997</c:v>
                </c:pt>
                <c:pt idx="109">
                  <c:v>3335.22</c:v>
                </c:pt>
                <c:pt idx="110">
                  <c:v>3351.7499999999995</c:v>
                </c:pt>
                <c:pt idx="111">
                  <c:v>3351.7499999999995</c:v>
                </c:pt>
                <c:pt idx="112">
                  <c:v>3351.7499999999995</c:v>
                </c:pt>
                <c:pt idx="113">
                  <c:v>3389.3199999999997</c:v>
                </c:pt>
                <c:pt idx="114">
                  <c:v>3379.14</c:v>
                </c:pt>
                <c:pt idx="115">
                  <c:v>3375.18</c:v>
                </c:pt>
                <c:pt idx="116">
                  <c:v>3368.18</c:v>
                </c:pt>
                <c:pt idx="117">
                  <c:v>3368.18</c:v>
                </c:pt>
                <c:pt idx="118">
                  <c:v>3372.89</c:v>
                </c:pt>
                <c:pt idx="119">
                  <c:v>3380.75</c:v>
                </c:pt>
                <c:pt idx="120">
                  <c:v>3402.96</c:v>
                </c:pt>
                <c:pt idx="121">
                  <c:v>3396.42</c:v>
                </c:pt>
                <c:pt idx="122">
                  <c:v>3390.35</c:v>
                </c:pt>
                <c:pt idx="123">
                  <c:v>3419.8199999999997</c:v>
                </c:pt>
                <c:pt idx="124">
                  <c:v>3419.8199999999997</c:v>
                </c:pt>
                <c:pt idx="125">
                  <c:v>3386.8099999999995</c:v>
                </c:pt>
                <c:pt idx="126">
                  <c:v>3356.6799999999994</c:v>
                </c:pt>
                <c:pt idx="127">
                  <c:v>3356.6799999999994</c:v>
                </c:pt>
                <c:pt idx="128">
                  <c:v>3356.6799999999994</c:v>
                </c:pt>
                <c:pt idx="129">
                  <c:v>3396.2299999999996</c:v>
                </c:pt>
                <c:pt idx="130">
                  <c:v>3379.5499999999993</c:v>
                </c:pt>
                <c:pt idx="131">
                  <c:v>3359.5399999999995</c:v>
                </c:pt>
                <c:pt idx="132">
                  <c:v>3359.5399999999995</c:v>
                </c:pt>
                <c:pt idx="133">
                  <c:v>3340.6199999999994</c:v>
                </c:pt>
                <c:pt idx="134">
                  <c:v>3331.3999999999992</c:v>
                </c:pt>
                <c:pt idx="135">
                  <c:v>3317.0399999999995</c:v>
                </c:pt>
                <c:pt idx="136">
                  <c:v>3361.3699999999994</c:v>
                </c:pt>
                <c:pt idx="137">
                  <c:v>3363.6399999999994</c:v>
                </c:pt>
                <c:pt idx="138">
                  <c:v>3332.4799999999996</c:v>
                </c:pt>
                <c:pt idx="139">
                  <c:v>3327.4499999999994</c:v>
                </c:pt>
                <c:pt idx="140">
                  <c:v>3291.7199999999993</c:v>
                </c:pt>
                <c:pt idx="141">
                  <c:v>3257.2999999999993</c:v>
                </c:pt>
                <c:pt idx="142">
                  <c:v>3257.2999999999993</c:v>
                </c:pt>
                <c:pt idx="143">
                  <c:v>3251.4399999999991</c:v>
                </c:pt>
                <c:pt idx="144">
                  <c:v>3281.1199999999994</c:v>
                </c:pt>
                <c:pt idx="145">
                  <c:v>3299.6299999999992</c:v>
                </c:pt>
                <c:pt idx="146">
                  <c:v>3291.7599999999993</c:v>
                </c:pt>
                <c:pt idx="147">
                  <c:v>3320.3899999999994</c:v>
                </c:pt>
                <c:pt idx="148">
                  <c:v>3320.3899999999994</c:v>
                </c:pt>
                <c:pt idx="149">
                  <c:v>3320.3899999999994</c:v>
                </c:pt>
                <c:pt idx="150">
                  <c:v>3320.3899999999994</c:v>
                </c:pt>
                <c:pt idx="151">
                  <c:v>3320.3899999999994</c:v>
                </c:pt>
                <c:pt idx="152">
                  <c:v>3320.3899999999994</c:v>
                </c:pt>
                <c:pt idx="153">
                  <c:v>3291.2999999999997</c:v>
                </c:pt>
                <c:pt idx="154">
                  <c:v>3304.7399999999993</c:v>
                </c:pt>
                <c:pt idx="155">
                  <c:v>3304.7699999999995</c:v>
                </c:pt>
                <c:pt idx="156">
                  <c:v>3332.3199999999997</c:v>
                </c:pt>
                <c:pt idx="157">
                  <c:v>3332.3199999999997</c:v>
                </c:pt>
                <c:pt idx="158">
                  <c:v>3351.8299999999995</c:v>
                </c:pt>
                <c:pt idx="159">
                  <c:v>3302.8199999999997</c:v>
                </c:pt>
                <c:pt idx="160">
                  <c:v>3288.2999999999997</c:v>
                </c:pt>
                <c:pt idx="161">
                  <c:v>3307.5899999999997</c:v>
                </c:pt>
                <c:pt idx="162">
                  <c:v>3307.5899999999997</c:v>
                </c:pt>
                <c:pt idx="163">
                  <c:v>3307.5899999999997</c:v>
                </c:pt>
                <c:pt idx="164">
                  <c:v>3307.5899999999997</c:v>
                </c:pt>
                <c:pt idx="165">
                  <c:v>3307.5899999999997</c:v>
                </c:pt>
                <c:pt idx="166">
                  <c:v>3307.5899999999997</c:v>
                </c:pt>
                <c:pt idx="167">
                  <c:v>3307.5899999999997</c:v>
                </c:pt>
                <c:pt idx="168">
                  <c:v>3307.5899999999997</c:v>
                </c:pt>
                <c:pt idx="169">
                  <c:v>3307.5899999999997</c:v>
                </c:pt>
                <c:pt idx="170">
                  <c:v>3307.5899999999997</c:v>
                </c:pt>
                <c:pt idx="171">
                  <c:v>3307.5899999999997</c:v>
                </c:pt>
                <c:pt idx="172">
                  <c:v>3314.66</c:v>
                </c:pt>
                <c:pt idx="173">
                  <c:v>3320.95</c:v>
                </c:pt>
                <c:pt idx="174">
                  <c:v>3320.95</c:v>
                </c:pt>
                <c:pt idx="175">
                  <c:v>3292.52</c:v>
                </c:pt>
                <c:pt idx="176">
                  <c:v>3310.68</c:v>
                </c:pt>
                <c:pt idx="177">
                  <c:v>3310.68</c:v>
                </c:pt>
                <c:pt idx="178">
                  <c:v>3288.7</c:v>
                </c:pt>
                <c:pt idx="179">
                  <c:v>3233.52</c:v>
                </c:pt>
                <c:pt idx="180">
                  <c:v>3238.69</c:v>
                </c:pt>
                <c:pt idx="181">
                  <c:v>3238.69</c:v>
                </c:pt>
                <c:pt idx="182">
                  <c:v>3238.69</c:v>
                </c:pt>
                <c:pt idx="183">
                  <c:v>3221.08</c:v>
                </c:pt>
                <c:pt idx="184">
                  <c:v>3232.83</c:v>
                </c:pt>
                <c:pt idx="185">
                  <c:v>3232.83</c:v>
                </c:pt>
                <c:pt idx="186">
                  <c:v>3237.67</c:v>
                </c:pt>
                <c:pt idx="187">
                  <c:v>3311.84</c:v>
                </c:pt>
                <c:pt idx="188">
                  <c:v>3311.84</c:v>
                </c:pt>
                <c:pt idx="189">
                  <c:v>3311.84</c:v>
                </c:pt>
                <c:pt idx="190">
                  <c:v>3311.84</c:v>
                </c:pt>
                <c:pt idx="191">
                  <c:v>3311.84</c:v>
                </c:pt>
                <c:pt idx="192">
                  <c:v>3311.84</c:v>
                </c:pt>
                <c:pt idx="193">
                  <c:v>3305.86</c:v>
                </c:pt>
                <c:pt idx="194">
                  <c:v>3311.1400000000003</c:v>
                </c:pt>
                <c:pt idx="195">
                  <c:v>3311.1400000000003</c:v>
                </c:pt>
                <c:pt idx="196">
                  <c:v>3317.1000000000004</c:v>
                </c:pt>
                <c:pt idx="197">
                  <c:v>3317.1000000000004</c:v>
                </c:pt>
                <c:pt idx="198">
                  <c:v>3307.26</c:v>
                </c:pt>
                <c:pt idx="199">
                  <c:v>3330.32</c:v>
                </c:pt>
                <c:pt idx="200">
                  <c:v>3330.32</c:v>
                </c:pt>
                <c:pt idx="201">
                  <c:v>3330.82</c:v>
                </c:pt>
                <c:pt idx="202">
                  <c:v>3351.74</c:v>
                </c:pt>
                <c:pt idx="203">
                  <c:v>3339.46</c:v>
                </c:pt>
                <c:pt idx="204">
                  <c:v>3346.39</c:v>
                </c:pt>
                <c:pt idx="205">
                  <c:v>3346.39</c:v>
                </c:pt>
                <c:pt idx="206">
                  <c:v>3356.95</c:v>
                </c:pt>
                <c:pt idx="207">
                  <c:v>3356.95</c:v>
                </c:pt>
                <c:pt idx="208">
                  <c:v>3356.95</c:v>
                </c:pt>
                <c:pt idx="209">
                  <c:v>3375.0699999999997</c:v>
                </c:pt>
                <c:pt idx="210">
                  <c:v>3375.0699999999997</c:v>
                </c:pt>
                <c:pt idx="211">
                  <c:v>3392.5099999999998</c:v>
                </c:pt>
                <c:pt idx="212">
                  <c:v>3381.0099999999998</c:v>
                </c:pt>
                <c:pt idx="213">
                  <c:v>3386.0499999999997</c:v>
                </c:pt>
                <c:pt idx="214">
                  <c:v>3376.47</c:v>
                </c:pt>
                <c:pt idx="215">
                  <c:v>3376.47</c:v>
                </c:pt>
                <c:pt idx="216">
                  <c:v>3390.74</c:v>
                </c:pt>
                <c:pt idx="217">
                  <c:v>3390.74</c:v>
                </c:pt>
                <c:pt idx="218">
                  <c:v>3393.92</c:v>
                </c:pt>
                <c:pt idx="219">
                  <c:v>3428.38</c:v>
                </c:pt>
                <c:pt idx="220">
                  <c:v>3428.38</c:v>
                </c:pt>
                <c:pt idx="221">
                  <c:v>3438.3900000000003</c:v>
                </c:pt>
                <c:pt idx="222">
                  <c:v>3438.3900000000003</c:v>
                </c:pt>
                <c:pt idx="223">
                  <c:v>3437.4700000000003</c:v>
                </c:pt>
                <c:pt idx="224">
                  <c:v>3445.92</c:v>
                </c:pt>
                <c:pt idx="225">
                  <c:v>3445.92</c:v>
                </c:pt>
                <c:pt idx="226">
                  <c:v>3458.6600000000003</c:v>
                </c:pt>
                <c:pt idx="227">
                  <c:v>3458.6600000000003</c:v>
                </c:pt>
                <c:pt idx="228">
                  <c:v>3469.8700000000003</c:v>
                </c:pt>
                <c:pt idx="229">
                  <c:v>3432.4700000000003</c:v>
                </c:pt>
                <c:pt idx="230">
                  <c:v>3457.8700000000003</c:v>
                </c:pt>
                <c:pt idx="231">
                  <c:v>3467.8800000000006</c:v>
                </c:pt>
                <c:pt idx="232">
                  <c:v>3467.8800000000006</c:v>
                </c:pt>
                <c:pt idx="233">
                  <c:v>3465.6600000000003</c:v>
                </c:pt>
                <c:pt idx="234">
                  <c:v>3482.4100000000003</c:v>
                </c:pt>
                <c:pt idx="235">
                  <c:v>3482.4100000000003</c:v>
                </c:pt>
                <c:pt idx="236">
                  <c:v>3455.57</c:v>
                </c:pt>
                <c:pt idx="237">
                  <c:v>3479.2400000000002</c:v>
                </c:pt>
                <c:pt idx="238">
                  <c:v>3480.83</c:v>
                </c:pt>
                <c:pt idx="239">
                  <c:v>3439.88</c:v>
                </c:pt>
                <c:pt idx="240">
                  <c:v>3439.88</c:v>
                </c:pt>
                <c:pt idx="241">
                  <c:v>3405.5400000000004</c:v>
                </c:pt>
                <c:pt idx="242">
                  <c:v>3365.6400000000003</c:v>
                </c:pt>
                <c:pt idx="243">
                  <c:v>3365.6400000000003</c:v>
                </c:pt>
                <c:pt idx="244">
                  <c:v>3323.2200000000007</c:v>
                </c:pt>
                <c:pt idx="245">
                  <c:v>3316.7300000000005</c:v>
                </c:pt>
                <c:pt idx="246">
                  <c:v>3316.7300000000005</c:v>
                </c:pt>
                <c:pt idx="247">
                  <c:v>3362.0500000000006</c:v>
                </c:pt>
                <c:pt idx="248">
                  <c:v>3425.4700000000007</c:v>
                </c:pt>
                <c:pt idx="249">
                  <c:v>3469.5300000000007</c:v>
                </c:pt>
                <c:pt idx="250">
                  <c:v>3469.5300000000007</c:v>
                </c:pt>
                <c:pt idx="251">
                  <c:v>3469.5300000000007</c:v>
                </c:pt>
                <c:pt idx="252">
                  <c:v>3469.5300000000007</c:v>
                </c:pt>
                <c:pt idx="253">
                  <c:v>3469.5300000000007</c:v>
                </c:pt>
                <c:pt idx="254">
                  <c:v>3470.9600000000005</c:v>
                </c:pt>
                <c:pt idx="255">
                  <c:v>3470.9600000000005</c:v>
                </c:pt>
                <c:pt idx="256">
                  <c:v>3469.4400000000005</c:v>
                </c:pt>
                <c:pt idx="257">
                  <c:v>3460.01</c:v>
                </c:pt>
                <c:pt idx="258">
                  <c:v>3515.4500000000003</c:v>
                </c:pt>
                <c:pt idx="259">
                  <c:v>3484.2700000000004</c:v>
                </c:pt>
                <c:pt idx="260">
                  <c:v>3516.1000000000004</c:v>
                </c:pt>
                <c:pt idx="261">
                  <c:v>3523.1200000000003</c:v>
                </c:pt>
                <c:pt idx="262">
                  <c:v>3518.4300000000003</c:v>
                </c:pt>
                <c:pt idx="263">
                  <c:v>3545.11</c:v>
                </c:pt>
                <c:pt idx="264">
                  <c:v>3545.11</c:v>
                </c:pt>
                <c:pt idx="265">
                  <c:v>3544.15</c:v>
                </c:pt>
                <c:pt idx="266">
                  <c:v>3556.9200000000005</c:v>
                </c:pt>
                <c:pt idx="267">
                  <c:v>3595.8900000000003</c:v>
                </c:pt>
                <c:pt idx="268">
                  <c:v>3590.7000000000003</c:v>
                </c:pt>
                <c:pt idx="269">
                  <c:v>3603.4100000000003</c:v>
                </c:pt>
                <c:pt idx="270">
                  <c:v>3617.9700000000003</c:v>
                </c:pt>
                <c:pt idx="271">
                  <c:v>3617.9700000000003</c:v>
                </c:pt>
                <c:pt idx="272">
                  <c:v>3607.19</c:v>
                </c:pt>
                <c:pt idx="273">
                  <c:v>3577.41</c:v>
                </c:pt>
                <c:pt idx="274">
                  <c:v>3597.53</c:v>
                </c:pt>
                <c:pt idx="275">
                  <c:v>3588.66</c:v>
                </c:pt>
                <c:pt idx="276">
                  <c:v>3588.66</c:v>
                </c:pt>
                <c:pt idx="277">
                  <c:v>3618.43</c:v>
                </c:pt>
                <c:pt idx="278">
                  <c:v>3659.16</c:v>
                </c:pt>
                <c:pt idx="279">
                  <c:v>3685.6699999999996</c:v>
                </c:pt>
                <c:pt idx="280">
                  <c:v>3694.18</c:v>
                </c:pt>
                <c:pt idx="281">
                  <c:v>3694.18</c:v>
                </c:pt>
                <c:pt idx="282">
                  <c:v>3691.73</c:v>
                </c:pt>
                <c:pt idx="283">
                  <c:v>3684.45</c:v>
                </c:pt>
                <c:pt idx="284">
                  <c:v>3684.45</c:v>
                </c:pt>
                <c:pt idx="285">
                  <c:v>3690.52</c:v>
                </c:pt>
                <c:pt idx="286">
                  <c:v>3710.83</c:v>
                </c:pt>
                <c:pt idx="287">
                  <c:v>3702.48</c:v>
                </c:pt>
                <c:pt idx="288">
                  <c:v>3713.24</c:v>
                </c:pt>
                <c:pt idx="289">
                  <c:v>3713.24</c:v>
                </c:pt>
                <c:pt idx="290">
                  <c:v>3696.5299999999997</c:v>
                </c:pt>
                <c:pt idx="291">
                  <c:v>3696.5299999999997</c:v>
                </c:pt>
                <c:pt idx="292">
                  <c:v>3744.8399999999997</c:v>
                </c:pt>
                <c:pt idx="293">
                  <c:v>3723.9699999999993</c:v>
                </c:pt>
                <c:pt idx="294">
                  <c:v>3748.8699999999994</c:v>
                </c:pt>
                <c:pt idx="295">
                  <c:v>3720.3399999999997</c:v>
                </c:pt>
                <c:pt idx="296">
                  <c:v>3734.1499999999996</c:v>
                </c:pt>
                <c:pt idx="297">
                  <c:v>3731.5199999999995</c:v>
                </c:pt>
                <c:pt idx="298">
                  <c:v>3693.3399999999997</c:v>
                </c:pt>
                <c:pt idx="299">
                  <c:v>3713.7499999999995</c:v>
                </c:pt>
                <c:pt idx="300">
                  <c:v>3713.7499999999995</c:v>
                </c:pt>
                <c:pt idx="301">
                  <c:v>3701.8799999999997</c:v>
                </c:pt>
                <c:pt idx="302">
                  <c:v>3704.8799999999997</c:v>
                </c:pt>
                <c:pt idx="303">
                  <c:v>3704.8799999999997</c:v>
                </c:pt>
                <c:pt idx="304">
                  <c:v>3704.8799999999997</c:v>
                </c:pt>
                <c:pt idx="305">
                  <c:v>3704.8799999999997</c:v>
                </c:pt>
                <c:pt idx="306">
                  <c:v>3755.0499999999997</c:v>
                </c:pt>
                <c:pt idx="307">
                  <c:v>3794.0899999999997</c:v>
                </c:pt>
                <c:pt idx="308">
                  <c:v>3822.5499999999997</c:v>
                </c:pt>
                <c:pt idx="309">
                  <c:v>3822.5499999999997</c:v>
                </c:pt>
                <c:pt idx="310">
                  <c:v>3822.5499999999997</c:v>
                </c:pt>
                <c:pt idx="311">
                  <c:v>3822.5499999999997</c:v>
                </c:pt>
                <c:pt idx="312">
                  <c:v>3800.97</c:v>
                </c:pt>
                <c:pt idx="313">
                  <c:v>3775.45</c:v>
                </c:pt>
                <c:pt idx="314">
                  <c:v>3775.45</c:v>
                </c:pt>
                <c:pt idx="315">
                  <c:v>3797.7899999999995</c:v>
                </c:pt>
                <c:pt idx="316">
                  <c:v>3757.5199999999995</c:v>
                </c:pt>
                <c:pt idx="317">
                  <c:v>3778.6299999999997</c:v>
                </c:pt>
                <c:pt idx="318">
                  <c:v>3809.87</c:v>
                </c:pt>
                <c:pt idx="319">
                  <c:v>3813.08</c:v>
                </c:pt>
                <c:pt idx="320">
                  <c:v>3826.49</c:v>
                </c:pt>
                <c:pt idx="321">
                  <c:v>3799.1099999999997</c:v>
                </c:pt>
                <c:pt idx="322">
                  <c:v>3773.41</c:v>
                </c:pt>
                <c:pt idx="323">
                  <c:v>3685.99</c:v>
                </c:pt>
                <c:pt idx="324">
                  <c:v>3646.7099999999996</c:v>
                </c:pt>
                <c:pt idx="325">
                  <c:v>3646.7099999999996</c:v>
                </c:pt>
                <c:pt idx="326">
                  <c:v>3646.7099999999996</c:v>
                </c:pt>
                <c:pt idx="327">
                  <c:v>3647.8499999999995</c:v>
                </c:pt>
                <c:pt idx="328">
                  <c:v>3647.8499999999995</c:v>
                </c:pt>
                <c:pt idx="329">
                  <c:v>3647.8499999999995</c:v>
                </c:pt>
                <c:pt idx="330">
                  <c:v>3728.3599999999997</c:v>
                </c:pt>
                <c:pt idx="331">
                  <c:v>3682.9399999999996</c:v>
                </c:pt>
                <c:pt idx="332">
                  <c:v>3743.0799999999995</c:v>
                </c:pt>
                <c:pt idx="333">
                  <c:v>3807.8799999999997</c:v>
                </c:pt>
                <c:pt idx="334">
                  <c:v>3787.6499999999996</c:v>
                </c:pt>
                <c:pt idx="335">
                  <c:v>3787.6499999999996</c:v>
                </c:pt>
                <c:pt idx="336">
                  <c:v>3833.91</c:v>
                </c:pt>
                <c:pt idx="337">
                  <c:v>3845.0699999999997</c:v>
                </c:pt>
                <c:pt idx="338">
                  <c:v>3833.6299999999997</c:v>
                </c:pt>
                <c:pt idx="339">
                  <c:v>3801.0699999999997</c:v>
                </c:pt>
                <c:pt idx="340">
                  <c:v>3801.0699999999997</c:v>
                </c:pt>
                <c:pt idx="341">
                  <c:v>3834.33</c:v>
                </c:pt>
                <c:pt idx="342">
                  <c:v>3734.3399999999997</c:v>
                </c:pt>
                <c:pt idx="343">
                  <c:v>3734.3399999999997</c:v>
                </c:pt>
                <c:pt idx="344">
                  <c:v>3694.11</c:v>
                </c:pt>
                <c:pt idx="345">
                  <c:v>3621.37</c:v>
                </c:pt>
                <c:pt idx="346">
                  <c:v>3627.56</c:v>
                </c:pt>
                <c:pt idx="347">
                  <c:v>3706.6</c:v>
                </c:pt>
                <c:pt idx="348">
                  <c:v>3676.91</c:v>
                </c:pt>
                <c:pt idx="349">
                  <c:v>3703.5899999999997</c:v>
                </c:pt>
                <c:pt idx="350">
                  <c:v>3703.5899999999997</c:v>
                </c:pt>
                <c:pt idx="351">
                  <c:v>3703.5899999999997</c:v>
                </c:pt>
                <c:pt idx="352">
                  <c:v>3688.2799999999997</c:v>
                </c:pt>
                <c:pt idx="353">
                  <c:v>3688.2799999999997</c:v>
                </c:pt>
                <c:pt idx="354">
                  <c:v>3687.37</c:v>
                </c:pt>
                <c:pt idx="355">
                  <c:v>3687.37</c:v>
                </c:pt>
                <c:pt idx="356">
                  <c:v>3753.68</c:v>
                </c:pt>
                <c:pt idx="357">
                  <c:v>3753.68</c:v>
                </c:pt>
                <c:pt idx="358">
                  <c:v>3753.68</c:v>
                </c:pt>
                <c:pt idx="359">
                  <c:v>3761.5099999999998</c:v>
                </c:pt>
                <c:pt idx="360">
                  <c:v>3761.5099999999998</c:v>
                </c:pt>
                <c:pt idx="361">
                  <c:v>3750.45</c:v>
                </c:pt>
                <c:pt idx="362">
                  <c:v>3765.63</c:v>
                </c:pt>
                <c:pt idx="363">
                  <c:v>3765.63</c:v>
                </c:pt>
                <c:pt idx="364">
                  <c:v>3778.35</c:v>
                </c:pt>
                <c:pt idx="365">
                  <c:v>3778.35</c:v>
                </c:pt>
                <c:pt idx="366">
                  <c:v>3724.04</c:v>
                </c:pt>
                <c:pt idx="367">
                  <c:v>3714.41</c:v>
                </c:pt>
                <c:pt idx="368">
                  <c:v>3714.41</c:v>
                </c:pt>
                <c:pt idx="369">
                  <c:v>3807.95</c:v>
                </c:pt>
                <c:pt idx="370">
                  <c:v>3811.93</c:v>
                </c:pt>
                <c:pt idx="371">
                  <c:v>3779.3799999999997</c:v>
                </c:pt>
                <c:pt idx="372">
                  <c:v>3855.2299999999996</c:v>
                </c:pt>
                <c:pt idx="373">
                  <c:v>3855.2299999999996</c:v>
                </c:pt>
                <c:pt idx="374">
                  <c:v>3864.4799999999996</c:v>
                </c:pt>
                <c:pt idx="375">
                  <c:v>3864.4799999999996</c:v>
                </c:pt>
                <c:pt idx="376">
                  <c:v>3893.5299999999993</c:v>
                </c:pt>
                <c:pt idx="377">
                  <c:v>3874.7999999999993</c:v>
                </c:pt>
                <c:pt idx="378">
                  <c:v>3874.7999999999993</c:v>
                </c:pt>
                <c:pt idx="379">
                  <c:v>3930.5499999999993</c:v>
                </c:pt>
                <c:pt idx="380">
                  <c:v>3902.1099999999992</c:v>
                </c:pt>
                <c:pt idx="381">
                  <c:v>3952.2899999999995</c:v>
                </c:pt>
                <c:pt idx="382">
                  <c:v>3892.4499999999994</c:v>
                </c:pt>
                <c:pt idx="383">
                  <c:v>3892.4499999999994</c:v>
                </c:pt>
                <c:pt idx="384">
                  <c:v>3931.5399999999995</c:v>
                </c:pt>
                <c:pt idx="385">
                  <c:v>3931.5399999999995</c:v>
                </c:pt>
                <c:pt idx="386">
                  <c:v>3931.1599999999994</c:v>
                </c:pt>
                <c:pt idx="387">
                  <c:v>3975.2099999999996</c:v>
                </c:pt>
                <c:pt idx="388">
                  <c:v>3975.2099999999996</c:v>
                </c:pt>
                <c:pt idx="389">
                  <c:v>3999.9299999999994</c:v>
                </c:pt>
                <c:pt idx="390">
                  <c:v>3999.9299999999994</c:v>
                </c:pt>
                <c:pt idx="391">
                  <c:v>3991.2299999999996</c:v>
                </c:pt>
                <c:pt idx="392">
                  <c:v>3991.2299999999996</c:v>
                </c:pt>
                <c:pt idx="393">
                  <c:v>3991.2299999999996</c:v>
                </c:pt>
                <c:pt idx="394">
                  <c:v>4014.1199999999994</c:v>
                </c:pt>
                <c:pt idx="395">
                  <c:v>4014.1199999999994</c:v>
                </c:pt>
                <c:pt idx="396">
                  <c:v>4041.5199999999995</c:v>
                </c:pt>
                <c:pt idx="397">
                  <c:v>4039.7599999999993</c:v>
                </c:pt>
                <c:pt idx="398">
                  <c:v>4039.7599999999993</c:v>
                </c:pt>
                <c:pt idx="399">
                  <c:v>4030.599999999999</c:v>
                </c:pt>
                <c:pt idx="400">
                  <c:v>4030.599999999999</c:v>
                </c:pt>
                <c:pt idx="401">
                  <c:v>4047.3199999999993</c:v>
                </c:pt>
                <c:pt idx="402">
                  <c:v>4047.3199999999993</c:v>
                </c:pt>
                <c:pt idx="403">
                  <c:v>4047.3199999999993</c:v>
                </c:pt>
                <c:pt idx="404">
                  <c:v>4014.809999999999</c:v>
                </c:pt>
                <c:pt idx="405">
                  <c:v>4025.1899999999991</c:v>
                </c:pt>
                <c:pt idx="406">
                  <c:v>4064.0699999999993</c:v>
                </c:pt>
                <c:pt idx="407">
                  <c:v>4080.6599999999994</c:v>
                </c:pt>
                <c:pt idx="408">
                  <c:v>4080.6599999999994</c:v>
                </c:pt>
                <c:pt idx="409">
                  <c:v>4096.1799999999994</c:v>
                </c:pt>
                <c:pt idx="410">
                  <c:v>4096.1799999999994</c:v>
                </c:pt>
                <c:pt idx="411">
                  <c:v>4067.8899999999994</c:v>
                </c:pt>
                <c:pt idx="412">
                  <c:v>4129.0199999999995</c:v>
                </c:pt>
                <c:pt idx="413">
                  <c:v>4100.4399999999996</c:v>
                </c:pt>
                <c:pt idx="414">
                  <c:v>4109.83</c:v>
                </c:pt>
                <c:pt idx="415">
                  <c:v>4109.83</c:v>
                </c:pt>
                <c:pt idx="416">
                  <c:v>4108.63</c:v>
                </c:pt>
                <c:pt idx="417">
                  <c:v>4113.0599999999995</c:v>
                </c:pt>
                <c:pt idx="418">
                  <c:v>4113.0599999999995</c:v>
                </c:pt>
                <c:pt idx="419">
                  <c:v>4160.4399999999996</c:v>
                </c:pt>
                <c:pt idx="420">
                  <c:v>4160.0599999999995</c:v>
                </c:pt>
                <c:pt idx="421">
                  <c:v>4219.6499999999996</c:v>
                </c:pt>
                <c:pt idx="422">
                  <c:v>4219.6499999999996</c:v>
                </c:pt>
                <c:pt idx="423">
                  <c:v>4219.6499999999996</c:v>
                </c:pt>
                <c:pt idx="424">
                  <c:v>4219.6499999999996</c:v>
                </c:pt>
                <c:pt idx="425">
                  <c:v>4219.6499999999996</c:v>
                </c:pt>
                <c:pt idx="426">
                  <c:v>4219.6499999999996</c:v>
                </c:pt>
                <c:pt idx="427">
                  <c:v>4219.6499999999996</c:v>
                </c:pt>
                <c:pt idx="428">
                  <c:v>4219.6499999999996</c:v>
                </c:pt>
                <c:pt idx="429">
                  <c:v>4219.6499999999996</c:v>
                </c:pt>
                <c:pt idx="430">
                  <c:v>4219.6499999999996</c:v>
                </c:pt>
                <c:pt idx="431">
                  <c:v>4219.6499999999996</c:v>
                </c:pt>
                <c:pt idx="432">
                  <c:v>4219.6499999999996</c:v>
                </c:pt>
                <c:pt idx="433">
                  <c:v>4220.5999999999995</c:v>
                </c:pt>
                <c:pt idx="434">
                  <c:v>4219.7899999999991</c:v>
                </c:pt>
                <c:pt idx="435">
                  <c:v>4219.7899999999991</c:v>
                </c:pt>
                <c:pt idx="436">
                  <c:v>4256.5999999999995</c:v>
                </c:pt>
                <c:pt idx="437">
                  <c:v>4226.82</c:v>
                </c:pt>
                <c:pt idx="438">
                  <c:v>4226.82</c:v>
                </c:pt>
                <c:pt idx="439">
                  <c:v>4226.82</c:v>
                </c:pt>
                <c:pt idx="440">
                  <c:v>4226.82</c:v>
                </c:pt>
                <c:pt idx="441">
                  <c:v>4226.82</c:v>
                </c:pt>
                <c:pt idx="442">
                  <c:v>4226.82</c:v>
                </c:pt>
                <c:pt idx="443">
                  <c:v>4226.82</c:v>
                </c:pt>
                <c:pt idx="444">
                  <c:v>4226.82</c:v>
                </c:pt>
                <c:pt idx="445">
                  <c:v>4226.82</c:v>
                </c:pt>
                <c:pt idx="446">
                  <c:v>4226.82</c:v>
                </c:pt>
                <c:pt idx="447">
                  <c:v>4226.82</c:v>
                </c:pt>
                <c:pt idx="448">
                  <c:v>4226.82</c:v>
                </c:pt>
                <c:pt idx="449">
                  <c:v>4226.82</c:v>
                </c:pt>
                <c:pt idx="450">
                  <c:v>4226.82</c:v>
                </c:pt>
                <c:pt idx="451">
                  <c:v>4226.82</c:v>
                </c:pt>
                <c:pt idx="452">
                  <c:v>4226.82</c:v>
                </c:pt>
                <c:pt idx="453">
                  <c:v>4251.33</c:v>
                </c:pt>
                <c:pt idx="454">
                  <c:v>4273.1499999999996</c:v>
                </c:pt>
                <c:pt idx="455">
                  <c:v>4262.55</c:v>
                </c:pt>
                <c:pt idx="456">
                  <c:v>4232.9699999999993</c:v>
                </c:pt>
                <c:pt idx="457">
                  <c:v>4232.9699999999993</c:v>
                </c:pt>
                <c:pt idx="458">
                  <c:v>4226.53</c:v>
                </c:pt>
                <c:pt idx="459">
                  <c:v>4187.9299999999994</c:v>
                </c:pt>
                <c:pt idx="460">
                  <c:v>4187.9299999999994</c:v>
                </c:pt>
                <c:pt idx="461">
                  <c:v>4187.9299999999994</c:v>
                </c:pt>
                <c:pt idx="462">
                  <c:v>4249.2899999999991</c:v>
                </c:pt>
                <c:pt idx="463">
                  <c:v>4249.2899999999991</c:v>
                </c:pt>
                <c:pt idx="464">
                  <c:v>4249.2899999999991</c:v>
                </c:pt>
                <c:pt idx="465">
                  <c:v>4249.2899999999991</c:v>
                </c:pt>
                <c:pt idx="466">
                  <c:v>4249.2899999999991</c:v>
                </c:pt>
                <c:pt idx="467">
                  <c:v>4249.2899999999991</c:v>
                </c:pt>
                <c:pt idx="468">
                  <c:v>4249.2899999999991</c:v>
                </c:pt>
                <c:pt idx="469">
                  <c:v>4249.2899999999991</c:v>
                </c:pt>
                <c:pt idx="470">
                  <c:v>4249.2899999999991</c:v>
                </c:pt>
                <c:pt idx="471">
                  <c:v>4249.2899999999991</c:v>
                </c:pt>
                <c:pt idx="472">
                  <c:v>4249.2899999999991</c:v>
                </c:pt>
                <c:pt idx="473">
                  <c:v>4249.2899999999991</c:v>
                </c:pt>
                <c:pt idx="474">
                  <c:v>4249.2899999999991</c:v>
                </c:pt>
                <c:pt idx="475">
                  <c:v>4249.2899999999991</c:v>
                </c:pt>
                <c:pt idx="476">
                  <c:v>4249.2899999999991</c:v>
                </c:pt>
                <c:pt idx="477">
                  <c:v>4249.2899999999991</c:v>
                </c:pt>
                <c:pt idx="478">
                  <c:v>4249.2899999999991</c:v>
                </c:pt>
                <c:pt idx="479">
                  <c:v>4249.2899999999991</c:v>
                </c:pt>
                <c:pt idx="480">
                  <c:v>4249.2899999999991</c:v>
                </c:pt>
                <c:pt idx="481">
                  <c:v>4248.869999999999</c:v>
                </c:pt>
                <c:pt idx="482">
                  <c:v>4248.869999999999</c:v>
                </c:pt>
                <c:pt idx="483">
                  <c:v>4248.869999999999</c:v>
                </c:pt>
                <c:pt idx="484">
                  <c:v>4248.869999999999</c:v>
                </c:pt>
                <c:pt idx="485">
                  <c:v>4248.869999999999</c:v>
                </c:pt>
                <c:pt idx="486">
                  <c:v>4277.2599999999993</c:v>
                </c:pt>
                <c:pt idx="487">
                  <c:v>4310.4299999999994</c:v>
                </c:pt>
                <c:pt idx="488">
                  <c:v>4310.4299999999994</c:v>
                </c:pt>
                <c:pt idx="489">
                  <c:v>4310.4299999999994</c:v>
                </c:pt>
                <c:pt idx="490">
                  <c:v>4310.4299999999994</c:v>
                </c:pt>
                <c:pt idx="491">
                  <c:v>4285.2899999999991</c:v>
                </c:pt>
                <c:pt idx="492">
                  <c:v>4307.6099999999988</c:v>
                </c:pt>
                <c:pt idx="493">
                  <c:v>4273.2199999999993</c:v>
                </c:pt>
                <c:pt idx="494">
                  <c:v>4298.3999999999987</c:v>
                </c:pt>
                <c:pt idx="495">
                  <c:v>4298.3999999999987</c:v>
                </c:pt>
                <c:pt idx="496">
                  <c:v>4289.5099999999984</c:v>
                </c:pt>
                <c:pt idx="497">
                  <c:v>4278.7799999999979</c:v>
                </c:pt>
                <c:pt idx="498">
                  <c:v>4297.6099999999979</c:v>
                </c:pt>
                <c:pt idx="499">
                  <c:v>4297.6099999999979</c:v>
                </c:pt>
                <c:pt idx="500">
                  <c:v>4297.6099999999979</c:v>
                </c:pt>
                <c:pt idx="501">
                  <c:v>4306.569999999997</c:v>
                </c:pt>
                <c:pt idx="502">
                  <c:v>4311.0799999999972</c:v>
                </c:pt>
                <c:pt idx="503">
                  <c:v>4311.0799999999972</c:v>
                </c:pt>
                <c:pt idx="504">
                  <c:v>4195.4899999999971</c:v>
                </c:pt>
                <c:pt idx="505">
                  <c:v>4195.4899999999971</c:v>
                </c:pt>
                <c:pt idx="506">
                  <c:v>4195.4899999999971</c:v>
                </c:pt>
                <c:pt idx="507">
                  <c:v>4195.4899999999971</c:v>
                </c:pt>
                <c:pt idx="508">
                  <c:v>4195.4899999999971</c:v>
                </c:pt>
                <c:pt idx="509">
                  <c:v>4195.4899999999971</c:v>
                </c:pt>
                <c:pt idx="510">
                  <c:v>4195.4899999999971</c:v>
                </c:pt>
                <c:pt idx="511">
                  <c:v>4204.5799999999972</c:v>
                </c:pt>
                <c:pt idx="512">
                  <c:v>4179.6899999999969</c:v>
                </c:pt>
                <c:pt idx="513">
                  <c:v>4130.649999999996</c:v>
                </c:pt>
                <c:pt idx="514">
                  <c:v>4019.0599999999963</c:v>
                </c:pt>
                <c:pt idx="515">
                  <c:v>4098.4799999999959</c:v>
                </c:pt>
                <c:pt idx="516">
                  <c:v>4097.4499999999953</c:v>
                </c:pt>
                <c:pt idx="517">
                  <c:v>4097.4499999999953</c:v>
                </c:pt>
                <c:pt idx="518">
                  <c:v>4121.4799999999959</c:v>
                </c:pt>
                <c:pt idx="519">
                  <c:v>4120.2499999999964</c:v>
                </c:pt>
                <c:pt idx="520">
                  <c:v>4120.2499999999964</c:v>
                </c:pt>
                <c:pt idx="521">
                  <c:v>4120.2499999999964</c:v>
                </c:pt>
                <c:pt idx="522">
                  <c:v>4070.7799999999961</c:v>
                </c:pt>
                <c:pt idx="523">
                  <c:v>4070.7799999999961</c:v>
                </c:pt>
                <c:pt idx="524">
                  <c:v>4045.3699999999963</c:v>
                </c:pt>
                <c:pt idx="525">
                  <c:v>4045.3699999999963</c:v>
                </c:pt>
                <c:pt idx="526">
                  <c:v>4046.3299999999963</c:v>
                </c:pt>
                <c:pt idx="527">
                  <c:v>4054.8499999999967</c:v>
                </c:pt>
                <c:pt idx="528">
                  <c:v>4111.5999999999967</c:v>
                </c:pt>
                <c:pt idx="529">
                  <c:v>4127.1299999999965</c:v>
                </c:pt>
                <c:pt idx="530">
                  <c:v>4127.1299999999965</c:v>
                </c:pt>
                <c:pt idx="531">
                  <c:v>4127.1299999999965</c:v>
                </c:pt>
                <c:pt idx="532">
                  <c:v>4127.1299999999965</c:v>
                </c:pt>
                <c:pt idx="533">
                  <c:v>4157.0599999999968</c:v>
                </c:pt>
                <c:pt idx="534">
                  <c:v>4148.7899999999963</c:v>
                </c:pt>
                <c:pt idx="535">
                  <c:v>4148.7899999999963</c:v>
                </c:pt>
                <c:pt idx="536">
                  <c:v>4186.1199999999963</c:v>
                </c:pt>
                <c:pt idx="537">
                  <c:v>4248.0199999999959</c:v>
                </c:pt>
                <c:pt idx="538">
                  <c:v>4253.149999999996</c:v>
                </c:pt>
                <c:pt idx="539">
                  <c:v>4227.7199999999957</c:v>
                </c:pt>
                <c:pt idx="540">
                  <c:v>4227.7199999999957</c:v>
                </c:pt>
                <c:pt idx="541">
                  <c:v>4304.5799999999954</c:v>
                </c:pt>
                <c:pt idx="542">
                  <c:v>4287.9099999999953</c:v>
                </c:pt>
                <c:pt idx="543">
                  <c:v>4255.6199999999953</c:v>
                </c:pt>
                <c:pt idx="544">
                  <c:v>4292.229999999995</c:v>
                </c:pt>
                <c:pt idx="545">
                  <c:v>4292.229999999995</c:v>
                </c:pt>
                <c:pt idx="546">
                  <c:v>4261.1499999999951</c:v>
                </c:pt>
                <c:pt idx="547">
                  <c:v>4270.3599999999951</c:v>
                </c:pt>
                <c:pt idx="548">
                  <c:v>4270.3599999999951</c:v>
                </c:pt>
                <c:pt idx="549">
                  <c:v>4293.4299999999948</c:v>
                </c:pt>
                <c:pt idx="550">
                  <c:v>4293.4299999999948</c:v>
                </c:pt>
                <c:pt idx="551">
                  <c:v>4311.6999999999953</c:v>
                </c:pt>
                <c:pt idx="552">
                  <c:v>4307.4199999999955</c:v>
                </c:pt>
                <c:pt idx="553">
                  <c:v>4307.4199999999955</c:v>
                </c:pt>
                <c:pt idx="554">
                  <c:v>4321.1299999999956</c:v>
                </c:pt>
                <c:pt idx="555">
                  <c:v>4321.1299999999956</c:v>
                </c:pt>
                <c:pt idx="556">
                  <c:v>4352.3299999999954</c:v>
                </c:pt>
                <c:pt idx="557">
                  <c:v>4342.9799999999959</c:v>
                </c:pt>
                <c:pt idx="558">
                  <c:v>4342.9799999999959</c:v>
                </c:pt>
                <c:pt idx="559">
                  <c:v>4324.5699999999961</c:v>
                </c:pt>
                <c:pt idx="560">
                  <c:v>4324.5699999999961</c:v>
                </c:pt>
                <c:pt idx="561">
                  <c:v>4324.5699999999961</c:v>
                </c:pt>
                <c:pt idx="562">
                  <c:v>4309.2999999999956</c:v>
                </c:pt>
                <c:pt idx="563">
                  <c:v>4313.6399999999958</c:v>
                </c:pt>
                <c:pt idx="564">
                  <c:v>4343.4499999999953</c:v>
                </c:pt>
                <c:pt idx="565">
                  <c:v>4296.4599999999955</c:v>
                </c:pt>
                <c:pt idx="566">
                  <c:v>4296.4599999999955</c:v>
                </c:pt>
                <c:pt idx="567">
                  <c:v>4301.6599999999953</c:v>
                </c:pt>
                <c:pt idx="568">
                  <c:v>4345.5899999999947</c:v>
                </c:pt>
                <c:pt idx="569">
                  <c:v>4389.9099999999953</c:v>
                </c:pt>
                <c:pt idx="570">
                  <c:v>4370.7499999999955</c:v>
                </c:pt>
                <c:pt idx="571">
                  <c:v>4370.7499999999955</c:v>
                </c:pt>
                <c:pt idx="572">
                  <c:v>4294.8599999999951</c:v>
                </c:pt>
                <c:pt idx="573">
                  <c:v>4239.019999999995</c:v>
                </c:pt>
                <c:pt idx="574">
                  <c:v>4233.9899999999952</c:v>
                </c:pt>
                <c:pt idx="575">
                  <c:v>4233.9899999999952</c:v>
                </c:pt>
                <c:pt idx="576">
                  <c:v>4233.9899999999952</c:v>
                </c:pt>
                <c:pt idx="577">
                  <c:v>4252.6499999999951</c:v>
                </c:pt>
                <c:pt idx="578">
                  <c:v>4252.6499999999951</c:v>
                </c:pt>
                <c:pt idx="579">
                  <c:v>4318.6099999999951</c:v>
                </c:pt>
                <c:pt idx="580">
                  <c:v>4318.6099999999951</c:v>
                </c:pt>
                <c:pt idx="581">
                  <c:v>4336.9999999999945</c:v>
                </c:pt>
                <c:pt idx="582">
                  <c:v>4280.0499999999947</c:v>
                </c:pt>
                <c:pt idx="583">
                  <c:v>4280.0499999999947</c:v>
                </c:pt>
                <c:pt idx="584">
                  <c:v>4271.8199999999952</c:v>
                </c:pt>
                <c:pt idx="585">
                  <c:v>4271.8199999999952</c:v>
                </c:pt>
                <c:pt idx="586">
                  <c:v>4250.8999999999951</c:v>
                </c:pt>
                <c:pt idx="587">
                  <c:v>4296.769999999995</c:v>
                </c:pt>
                <c:pt idx="588">
                  <c:v>4296.769999999995</c:v>
                </c:pt>
                <c:pt idx="589">
                  <c:v>4277.2599999999948</c:v>
                </c:pt>
                <c:pt idx="590">
                  <c:v>4277.2599999999948</c:v>
                </c:pt>
                <c:pt idx="591">
                  <c:v>4288.4899999999943</c:v>
                </c:pt>
                <c:pt idx="592">
                  <c:v>4256.1199999999944</c:v>
                </c:pt>
                <c:pt idx="593">
                  <c:v>4256.1199999999944</c:v>
                </c:pt>
                <c:pt idx="594">
                  <c:v>4260.4299999999948</c:v>
                </c:pt>
                <c:pt idx="595">
                  <c:v>4260.4299999999948</c:v>
                </c:pt>
                <c:pt idx="596">
                  <c:v>4233.7999999999956</c:v>
                </c:pt>
                <c:pt idx="597">
                  <c:v>4303.979999999995</c:v>
                </c:pt>
                <c:pt idx="598">
                  <c:v>4303.979999999995</c:v>
                </c:pt>
                <c:pt idx="599">
                  <c:v>4318.979999999995</c:v>
                </c:pt>
                <c:pt idx="600">
                  <c:v>4318.979999999995</c:v>
                </c:pt>
                <c:pt idx="601">
                  <c:v>4252.8899999999949</c:v>
                </c:pt>
                <c:pt idx="602">
                  <c:v>4303.3099999999949</c:v>
                </c:pt>
                <c:pt idx="603">
                  <c:v>4225.8999999999942</c:v>
                </c:pt>
                <c:pt idx="604">
                  <c:v>4225.8999999999942</c:v>
                </c:pt>
                <c:pt idx="605">
                  <c:v>4225.8999999999942</c:v>
                </c:pt>
                <c:pt idx="606">
                  <c:v>4225.8999999999942</c:v>
                </c:pt>
                <c:pt idx="607">
                  <c:v>4217.559999999994</c:v>
                </c:pt>
                <c:pt idx="608">
                  <c:v>4217.559999999994</c:v>
                </c:pt>
                <c:pt idx="609">
                  <c:v>4217.559999999994</c:v>
                </c:pt>
                <c:pt idx="610">
                  <c:v>4217.559999999994</c:v>
                </c:pt>
                <c:pt idx="611">
                  <c:v>4269.1699999999937</c:v>
                </c:pt>
                <c:pt idx="612">
                  <c:v>4209.6999999999935</c:v>
                </c:pt>
                <c:pt idx="613">
                  <c:v>4183.2899999999936</c:v>
                </c:pt>
                <c:pt idx="614">
                  <c:v>4257.309999999994</c:v>
                </c:pt>
                <c:pt idx="615">
                  <c:v>4344.7299999999941</c:v>
                </c:pt>
                <c:pt idx="616">
                  <c:v>4255.6899999999941</c:v>
                </c:pt>
                <c:pt idx="617">
                  <c:v>4141.7999999999938</c:v>
                </c:pt>
                <c:pt idx="618">
                  <c:v>4236.2999999999938</c:v>
                </c:pt>
                <c:pt idx="619">
                  <c:v>4176.1099999999942</c:v>
                </c:pt>
                <c:pt idx="620">
                  <c:v>4176.1099999999942</c:v>
                </c:pt>
                <c:pt idx="621">
                  <c:v>4055.3799999999937</c:v>
                </c:pt>
                <c:pt idx="622">
                  <c:v>4150.2499999999936</c:v>
                </c:pt>
                <c:pt idx="623">
                  <c:v>4166.3399999999938</c:v>
                </c:pt>
                <c:pt idx="624">
                  <c:v>4168.1199999999935</c:v>
                </c:pt>
                <c:pt idx="625">
                  <c:v>4168.1199999999935</c:v>
                </c:pt>
                <c:pt idx="626">
                  <c:v>4167.4899999999934</c:v>
                </c:pt>
                <c:pt idx="627">
                  <c:v>4167.4899999999934</c:v>
                </c:pt>
                <c:pt idx="628">
                  <c:v>4169.8099999999931</c:v>
                </c:pt>
                <c:pt idx="629">
                  <c:v>4099.5399999999936</c:v>
                </c:pt>
                <c:pt idx="630">
                  <c:v>4099.5399999999936</c:v>
                </c:pt>
                <c:pt idx="631">
                  <c:v>4152.0799999999936</c:v>
                </c:pt>
                <c:pt idx="632">
                  <c:v>4200.5199999999941</c:v>
                </c:pt>
                <c:pt idx="633">
                  <c:v>4201.9499999999935</c:v>
                </c:pt>
                <c:pt idx="634">
                  <c:v>4230.309999999994</c:v>
                </c:pt>
                <c:pt idx="635">
                  <c:v>4230.309999999994</c:v>
                </c:pt>
                <c:pt idx="636">
                  <c:v>4251.0199999999941</c:v>
                </c:pt>
                <c:pt idx="637">
                  <c:v>4157.3199999999943</c:v>
                </c:pt>
                <c:pt idx="638">
                  <c:v>4131.349999999994</c:v>
                </c:pt>
                <c:pt idx="639">
                  <c:v>4131.349999999994</c:v>
                </c:pt>
                <c:pt idx="640">
                  <c:v>4131.349999999994</c:v>
                </c:pt>
                <c:pt idx="641">
                  <c:v>4169.6699999999946</c:v>
                </c:pt>
                <c:pt idx="642">
                  <c:v>4141.9999999999945</c:v>
                </c:pt>
                <c:pt idx="643">
                  <c:v>4141.9999999999945</c:v>
                </c:pt>
                <c:pt idx="644">
                  <c:v>4221.8099999999949</c:v>
                </c:pt>
                <c:pt idx="645">
                  <c:v>4221.8099999999949</c:v>
                </c:pt>
                <c:pt idx="646">
                  <c:v>4198.6399999999949</c:v>
                </c:pt>
                <c:pt idx="647">
                  <c:v>4202.8299999999954</c:v>
                </c:pt>
                <c:pt idx="648">
                  <c:v>4193.1099999999951</c:v>
                </c:pt>
                <c:pt idx="649">
                  <c:v>4161.3699999999953</c:v>
                </c:pt>
                <c:pt idx="650">
                  <c:v>4161.3699999999953</c:v>
                </c:pt>
                <c:pt idx="651">
                  <c:v>4185.9499999999953</c:v>
                </c:pt>
                <c:pt idx="652">
                  <c:v>4178.6799999999957</c:v>
                </c:pt>
                <c:pt idx="653">
                  <c:v>4206.6199999999953</c:v>
                </c:pt>
                <c:pt idx="654">
                  <c:v>4223.9799999999959</c:v>
                </c:pt>
                <c:pt idx="655">
                  <c:v>4223.9799999999959</c:v>
                </c:pt>
                <c:pt idx="656">
                  <c:v>4222.7899999999963</c:v>
                </c:pt>
                <c:pt idx="657">
                  <c:v>4257.7099999999964</c:v>
                </c:pt>
                <c:pt idx="658">
                  <c:v>4238.2699999999959</c:v>
                </c:pt>
                <c:pt idx="659">
                  <c:v>4249.9799999999959</c:v>
                </c:pt>
                <c:pt idx="660">
                  <c:v>4249.9799999999959</c:v>
                </c:pt>
                <c:pt idx="661">
                  <c:v>4280.939999999996</c:v>
                </c:pt>
                <c:pt idx="662">
                  <c:v>4283.3899999999967</c:v>
                </c:pt>
                <c:pt idx="663">
                  <c:v>4242.3499999999958</c:v>
                </c:pt>
                <c:pt idx="664">
                  <c:v>4228.2799999999961</c:v>
                </c:pt>
                <c:pt idx="665">
                  <c:v>4228.2799999999961</c:v>
                </c:pt>
                <c:pt idx="666">
                  <c:v>4142.7199999999957</c:v>
                </c:pt>
                <c:pt idx="667">
                  <c:v>4164.899999999996</c:v>
                </c:pt>
                <c:pt idx="668">
                  <c:v>4164.899999999996</c:v>
                </c:pt>
                <c:pt idx="669">
                  <c:v>4219.8799999999956</c:v>
                </c:pt>
                <c:pt idx="670">
                  <c:v>4219.8799999999956</c:v>
                </c:pt>
                <c:pt idx="671">
                  <c:v>4251.109999999996</c:v>
                </c:pt>
                <c:pt idx="672">
                  <c:v>4242.5999999999958</c:v>
                </c:pt>
                <c:pt idx="673">
                  <c:v>4269.439999999996</c:v>
                </c:pt>
                <c:pt idx="674">
                  <c:v>4194.9199999999964</c:v>
                </c:pt>
                <c:pt idx="675">
                  <c:v>4189.7299999999959</c:v>
                </c:pt>
                <c:pt idx="676">
                  <c:v>4172.4499999999962</c:v>
                </c:pt>
                <c:pt idx="677">
                  <c:v>4186.9899999999961</c:v>
                </c:pt>
                <c:pt idx="678">
                  <c:v>4179.9899999999961</c:v>
                </c:pt>
                <c:pt idx="679">
                  <c:v>4143.2499999999964</c:v>
                </c:pt>
                <c:pt idx="680">
                  <c:v>4143.2499999999964</c:v>
                </c:pt>
                <c:pt idx="681">
                  <c:v>4148.2999999999965</c:v>
                </c:pt>
                <c:pt idx="682">
                  <c:v>4148.2999999999965</c:v>
                </c:pt>
                <c:pt idx="683">
                  <c:v>4137.7599999999966</c:v>
                </c:pt>
                <c:pt idx="684">
                  <c:v>4118.7199999999966</c:v>
                </c:pt>
                <c:pt idx="685">
                  <c:v>4118.7199999999966</c:v>
                </c:pt>
                <c:pt idx="686">
                  <c:v>4169.2599999999966</c:v>
                </c:pt>
                <c:pt idx="687">
                  <c:v>4087.5999999999967</c:v>
                </c:pt>
                <c:pt idx="688">
                  <c:v>4100.9399999999969</c:v>
                </c:pt>
                <c:pt idx="689">
                  <c:v>4160.5499999999965</c:v>
                </c:pt>
                <c:pt idx="690">
                  <c:v>4130.0199999999968</c:v>
                </c:pt>
                <c:pt idx="691">
                  <c:v>4116.4599999999964</c:v>
                </c:pt>
                <c:pt idx="692">
                  <c:v>4116.4599999999964</c:v>
                </c:pt>
                <c:pt idx="693">
                  <c:v>4141.7199999999966</c:v>
                </c:pt>
                <c:pt idx="694">
                  <c:v>4141.7199999999966</c:v>
                </c:pt>
                <c:pt idx="695">
                  <c:v>4118.4399999999969</c:v>
                </c:pt>
                <c:pt idx="696">
                  <c:v>4085.8699999999972</c:v>
                </c:pt>
                <c:pt idx="697">
                  <c:v>4085.8699999999972</c:v>
                </c:pt>
                <c:pt idx="698">
                  <c:v>4090.529999999997</c:v>
                </c:pt>
                <c:pt idx="699">
                  <c:v>4122.2099999999973</c:v>
                </c:pt>
                <c:pt idx="700">
                  <c:v>4141.3899999999976</c:v>
                </c:pt>
                <c:pt idx="701">
                  <c:v>4125.819999999997</c:v>
                </c:pt>
                <c:pt idx="702">
                  <c:v>4145.3399999999974</c:v>
                </c:pt>
                <c:pt idx="703">
                  <c:v>4046.6299999999974</c:v>
                </c:pt>
                <c:pt idx="704">
                  <c:v>4060.5199999999968</c:v>
                </c:pt>
                <c:pt idx="705">
                  <c:v>3988.3399999999974</c:v>
                </c:pt>
                <c:pt idx="706">
                  <c:v>3988.3399999999974</c:v>
                </c:pt>
                <c:pt idx="707">
                  <c:v>3988.3399999999974</c:v>
                </c:pt>
                <c:pt idx="708">
                  <c:v>3988.3399999999974</c:v>
                </c:pt>
                <c:pt idx="709">
                  <c:v>4058.1899999999978</c:v>
                </c:pt>
                <c:pt idx="710">
                  <c:v>4062.0199999999977</c:v>
                </c:pt>
                <c:pt idx="711">
                  <c:v>4062.0199999999977</c:v>
                </c:pt>
                <c:pt idx="712">
                  <c:v>4062.0199999999977</c:v>
                </c:pt>
                <c:pt idx="713">
                  <c:v>4078.2499999999973</c:v>
                </c:pt>
                <c:pt idx="714">
                  <c:v>4078.2799999999979</c:v>
                </c:pt>
                <c:pt idx="715">
                  <c:v>4073.3599999999979</c:v>
                </c:pt>
                <c:pt idx="716">
                  <c:v>4073.3599999999979</c:v>
                </c:pt>
                <c:pt idx="717">
                  <c:v>4073.3599999999979</c:v>
                </c:pt>
                <c:pt idx="718">
                  <c:v>4067.5499999999984</c:v>
                </c:pt>
                <c:pt idx="719">
                  <c:v>4004.659999999998</c:v>
                </c:pt>
                <c:pt idx="720">
                  <c:v>4017.4999999999982</c:v>
                </c:pt>
                <c:pt idx="721">
                  <c:v>4017.4999999999982</c:v>
                </c:pt>
                <c:pt idx="722">
                  <c:v>3980.5899999999983</c:v>
                </c:pt>
                <c:pt idx="723">
                  <c:v>3980.5899999999983</c:v>
                </c:pt>
                <c:pt idx="724">
                  <c:v>3980.5899999999983</c:v>
                </c:pt>
                <c:pt idx="725">
                  <c:v>3991.9599999999982</c:v>
                </c:pt>
                <c:pt idx="726">
                  <c:v>3991.9599999999982</c:v>
                </c:pt>
                <c:pt idx="727">
                  <c:v>3959.3599999999988</c:v>
                </c:pt>
                <c:pt idx="728">
                  <c:v>3959.3599999999988</c:v>
                </c:pt>
                <c:pt idx="729">
                  <c:v>3959.3599999999988</c:v>
                </c:pt>
                <c:pt idx="730">
                  <c:v>3667.2399999999989</c:v>
                </c:pt>
                <c:pt idx="731">
                  <c:v>3717.8699999999985</c:v>
                </c:pt>
                <c:pt idx="732">
                  <c:v>3717.8699999999985</c:v>
                </c:pt>
                <c:pt idx="733">
                  <c:v>3717.8699999999985</c:v>
                </c:pt>
                <c:pt idx="734">
                  <c:v>3762.4699999999989</c:v>
                </c:pt>
                <c:pt idx="735">
                  <c:v>3762.4699999999989</c:v>
                </c:pt>
                <c:pt idx="736">
                  <c:v>3840.3199999999988</c:v>
                </c:pt>
                <c:pt idx="737">
                  <c:v>3840.3199999999988</c:v>
                </c:pt>
                <c:pt idx="738">
                  <c:v>3883.3599999999988</c:v>
                </c:pt>
                <c:pt idx="739">
                  <c:v>3801.3999999999987</c:v>
                </c:pt>
                <c:pt idx="740">
                  <c:v>3926.9999999999991</c:v>
                </c:pt>
                <c:pt idx="741">
                  <c:v>3921.1299999999987</c:v>
                </c:pt>
                <c:pt idx="742">
                  <c:v>3918.3599999999988</c:v>
                </c:pt>
                <c:pt idx="743">
                  <c:v>3928.5099999999989</c:v>
                </c:pt>
                <c:pt idx="744">
                  <c:v>3881.7099999999987</c:v>
                </c:pt>
                <c:pt idx="745">
                  <c:v>3922.2299999999987</c:v>
                </c:pt>
                <c:pt idx="746">
                  <c:v>3978.2699999999991</c:v>
                </c:pt>
                <c:pt idx="747">
                  <c:v>3978.2699999999991</c:v>
                </c:pt>
                <c:pt idx="748">
                  <c:v>3912.9599999999987</c:v>
                </c:pt>
                <c:pt idx="749">
                  <c:v>3987.2999999999988</c:v>
                </c:pt>
                <c:pt idx="750">
                  <c:v>3920.4399999999987</c:v>
                </c:pt>
                <c:pt idx="751">
                  <c:v>3879.4399999999987</c:v>
                </c:pt>
                <c:pt idx="752">
                  <c:v>3879.4399999999987</c:v>
                </c:pt>
                <c:pt idx="753">
                  <c:v>3939.9299999999989</c:v>
                </c:pt>
                <c:pt idx="754">
                  <c:v>3980.9799999999987</c:v>
                </c:pt>
                <c:pt idx="755">
                  <c:v>3932.9199999999987</c:v>
                </c:pt>
                <c:pt idx="756">
                  <c:v>3899.9299999999989</c:v>
                </c:pt>
                <c:pt idx="757">
                  <c:v>3765.1599999999989</c:v>
                </c:pt>
                <c:pt idx="758">
                  <c:v>3891.9999999999986</c:v>
                </c:pt>
                <c:pt idx="759">
                  <c:v>3862.8799999999987</c:v>
                </c:pt>
                <c:pt idx="760">
                  <c:v>3839.2399999999989</c:v>
                </c:pt>
                <c:pt idx="761">
                  <c:v>3839.2399999999989</c:v>
                </c:pt>
                <c:pt idx="762">
                  <c:v>3839.2399999999989</c:v>
                </c:pt>
                <c:pt idx="763">
                  <c:v>3965.9299999999989</c:v>
                </c:pt>
                <c:pt idx="764">
                  <c:v>3944.7899999999986</c:v>
                </c:pt>
                <c:pt idx="765">
                  <c:v>3985.4499999999989</c:v>
                </c:pt>
                <c:pt idx="766">
                  <c:v>3974.389999999999</c:v>
                </c:pt>
                <c:pt idx="767">
                  <c:v>3974.389999999999</c:v>
                </c:pt>
                <c:pt idx="768">
                  <c:v>4099.8799999999992</c:v>
                </c:pt>
                <c:pt idx="769">
                  <c:v>4144.2299999999996</c:v>
                </c:pt>
                <c:pt idx="770">
                  <c:v>4144.2299999999996</c:v>
                </c:pt>
                <c:pt idx="771">
                  <c:v>4144.2299999999996</c:v>
                </c:pt>
                <c:pt idx="772">
                  <c:v>4144.2299999999996</c:v>
                </c:pt>
                <c:pt idx="773">
                  <c:v>4109.6499999999996</c:v>
                </c:pt>
                <c:pt idx="774">
                  <c:v>4091.77</c:v>
                </c:pt>
                <c:pt idx="775">
                  <c:v>4033.7099999999996</c:v>
                </c:pt>
                <c:pt idx="776">
                  <c:v>4033.7099999999996</c:v>
                </c:pt>
                <c:pt idx="777">
                  <c:v>4053.1799999999994</c:v>
                </c:pt>
                <c:pt idx="778">
                  <c:v>4110.99</c:v>
                </c:pt>
                <c:pt idx="779">
                  <c:v>4087.66</c:v>
                </c:pt>
                <c:pt idx="780">
                  <c:v>4171.0200000000004</c:v>
                </c:pt>
                <c:pt idx="781">
                  <c:v>4171.0200000000004</c:v>
                </c:pt>
                <c:pt idx="782">
                  <c:v>4137.25</c:v>
                </c:pt>
                <c:pt idx="783">
                  <c:v>4164.68</c:v>
                </c:pt>
                <c:pt idx="784">
                  <c:v>4163.09</c:v>
                </c:pt>
                <c:pt idx="785">
                  <c:v>4163.09</c:v>
                </c:pt>
                <c:pt idx="786">
                  <c:v>4163.09</c:v>
                </c:pt>
                <c:pt idx="787">
                  <c:v>4173.3500000000004</c:v>
                </c:pt>
                <c:pt idx="788">
                  <c:v>4173.3500000000004</c:v>
                </c:pt>
                <c:pt idx="789">
                  <c:v>4220.4800000000005</c:v>
                </c:pt>
                <c:pt idx="790">
                  <c:v>4220.4800000000005</c:v>
                </c:pt>
                <c:pt idx="791">
                  <c:v>4220.4800000000005</c:v>
                </c:pt>
                <c:pt idx="792">
                  <c:v>4204.5600000000004</c:v>
                </c:pt>
                <c:pt idx="793">
                  <c:v>4161.3900000000003</c:v>
                </c:pt>
                <c:pt idx="794">
                  <c:v>4206.16</c:v>
                </c:pt>
                <c:pt idx="795">
                  <c:v>4203.5599999999995</c:v>
                </c:pt>
                <c:pt idx="796">
                  <c:v>4203.5599999999995</c:v>
                </c:pt>
                <c:pt idx="797">
                  <c:v>4143.5899999999992</c:v>
                </c:pt>
                <c:pt idx="798">
                  <c:v>4115.41</c:v>
                </c:pt>
                <c:pt idx="799">
                  <c:v>4114.3099999999995</c:v>
                </c:pt>
                <c:pt idx="800">
                  <c:v>4047.0999999999995</c:v>
                </c:pt>
                <c:pt idx="801">
                  <c:v>4047.0999999999995</c:v>
                </c:pt>
                <c:pt idx="802">
                  <c:v>4033.2299999999996</c:v>
                </c:pt>
                <c:pt idx="803">
                  <c:v>4074.4399999999991</c:v>
                </c:pt>
                <c:pt idx="804">
                  <c:v>4100.0499999999993</c:v>
                </c:pt>
                <c:pt idx="805">
                  <c:v>4100.0499999999993</c:v>
                </c:pt>
                <c:pt idx="806">
                  <c:v>4100.0499999999993</c:v>
                </c:pt>
                <c:pt idx="807">
                  <c:v>4045.5399999999991</c:v>
                </c:pt>
                <c:pt idx="808">
                  <c:v>3959.4099999999989</c:v>
                </c:pt>
                <c:pt idx="809">
                  <c:v>3960.0499999999993</c:v>
                </c:pt>
                <c:pt idx="810">
                  <c:v>3960.0499999999993</c:v>
                </c:pt>
                <c:pt idx="811">
                  <c:v>3960.0499999999993</c:v>
                </c:pt>
                <c:pt idx="812">
                  <c:v>3993.2499999999995</c:v>
                </c:pt>
                <c:pt idx="813">
                  <c:v>4013.3299999999995</c:v>
                </c:pt>
                <c:pt idx="814">
                  <c:v>3983.4899999999993</c:v>
                </c:pt>
                <c:pt idx="815">
                  <c:v>3877.9899999999993</c:v>
                </c:pt>
                <c:pt idx="816">
                  <c:v>3911.0599999999995</c:v>
                </c:pt>
                <c:pt idx="817">
                  <c:v>3817.0099999999993</c:v>
                </c:pt>
                <c:pt idx="818">
                  <c:v>3817.0099999999993</c:v>
                </c:pt>
                <c:pt idx="819">
                  <c:v>3829.5499999999993</c:v>
                </c:pt>
                <c:pt idx="820">
                  <c:v>3829.5499999999993</c:v>
                </c:pt>
                <c:pt idx="821">
                  <c:v>3829.5499999999993</c:v>
                </c:pt>
                <c:pt idx="822">
                  <c:v>3871.9299999999994</c:v>
                </c:pt>
                <c:pt idx="823">
                  <c:v>3816.2299999999991</c:v>
                </c:pt>
                <c:pt idx="824">
                  <c:v>3873.6899999999991</c:v>
                </c:pt>
                <c:pt idx="825">
                  <c:v>3828.6299999999992</c:v>
                </c:pt>
                <c:pt idx="826">
                  <c:v>3828.6299999999992</c:v>
                </c:pt>
                <c:pt idx="827">
                  <c:v>3828.6299999999992</c:v>
                </c:pt>
                <c:pt idx="828">
                  <c:v>3828.6299999999992</c:v>
                </c:pt>
                <c:pt idx="829">
                  <c:v>3828.6299999999992</c:v>
                </c:pt>
                <c:pt idx="830">
                  <c:v>3828.6299999999992</c:v>
                </c:pt>
                <c:pt idx="831">
                  <c:v>3828.6299999999992</c:v>
                </c:pt>
                <c:pt idx="832">
                  <c:v>3828.6299999999992</c:v>
                </c:pt>
                <c:pt idx="833">
                  <c:v>3828.6299999999992</c:v>
                </c:pt>
                <c:pt idx="834">
                  <c:v>3828.6299999999992</c:v>
                </c:pt>
                <c:pt idx="835">
                  <c:v>3828.6299999999992</c:v>
                </c:pt>
                <c:pt idx="836">
                  <c:v>3828.6299999999992</c:v>
                </c:pt>
                <c:pt idx="837">
                  <c:v>3828.6299999999992</c:v>
                </c:pt>
                <c:pt idx="838">
                  <c:v>3825.1799999999994</c:v>
                </c:pt>
                <c:pt idx="839">
                  <c:v>3787.4599999999991</c:v>
                </c:pt>
                <c:pt idx="840">
                  <c:v>3787.4599999999991</c:v>
                </c:pt>
                <c:pt idx="841">
                  <c:v>3787.4599999999991</c:v>
                </c:pt>
                <c:pt idx="842">
                  <c:v>3787.4599999999991</c:v>
                </c:pt>
                <c:pt idx="843">
                  <c:v>3736.2499999999991</c:v>
                </c:pt>
                <c:pt idx="844">
                  <c:v>3708.8999999999992</c:v>
                </c:pt>
                <c:pt idx="845">
                  <c:v>3708.8999999999992</c:v>
                </c:pt>
                <c:pt idx="846">
                  <c:v>3737.829999999999</c:v>
                </c:pt>
                <c:pt idx="847">
                  <c:v>3726.059999999999</c:v>
                </c:pt>
                <c:pt idx="848">
                  <c:v>3737.2899999999991</c:v>
                </c:pt>
                <c:pt idx="849">
                  <c:v>3737.2899999999991</c:v>
                </c:pt>
                <c:pt idx="850">
                  <c:v>3737.2899999999991</c:v>
                </c:pt>
                <c:pt idx="851">
                  <c:v>3739.3799999999992</c:v>
                </c:pt>
                <c:pt idx="852">
                  <c:v>3750.1599999999989</c:v>
                </c:pt>
                <c:pt idx="853">
                  <c:v>3748.6299999999992</c:v>
                </c:pt>
                <c:pt idx="854">
                  <c:v>3662.2899999999991</c:v>
                </c:pt>
                <c:pt idx="855">
                  <c:v>3662.2899999999991</c:v>
                </c:pt>
                <c:pt idx="856">
                  <c:v>3615.9299999999989</c:v>
                </c:pt>
                <c:pt idx="857">
                  <c:v>3679.4199999999987</c:v>
                </c:pt>
                <c:pt idx="858">
                  <c:v>3647.4199999999987</c:v>
                </c:pt>
                <c:pt idx="859">
                  <c:v>3664.4299999999989</c:v>
                </c:pt>
                <c:pt idx="860">
                  <c:v>3664.4299999999989</c:v>
                </c:pt>
                <c:pt idx="861">
                  <c:v>3724.6999999999989</c:v>
                </c:pt>
                <c:pt idx="862">
                  <c:v>3730.9099999999989</c:v>
                </c:pt>
                <c:pt idx="863">
                  <c:v>3729.6799999999989</c:v>
                </c:pt>
                <c:pt idx="864">
                  <c:v>3781.7399999999989</c:v>
                </c:pt>
                <c:pt idx="865">
                  <c:v>3781.7399999999989</c:v>
                </c:pt>
                <c:pt idx="866">
                  <c:v>3687.5899999999992</c:v>
                </c:pt>
                <c:pt idx="867">
                  <c:v>3598.599999999999</c:v>
                </c:pt>
                <c:pt idx="868">
                  <c:v>3696.889999999999</c:v>
                </c:pt>
                <c:pt idx="869">
                  <c:v>3673.8399999999992</c:v>
                </c:pt>
                <c:pt idx="870">
                  <c:v>3673.8399999999992</c:v>
                </c:pt>
                <c:pt idx="871">
                  <c:v>3653.9199999999992</c:v>
                </c:pt>
                <c:pt idx="872">
                  <c:v>3709.8399999999992</c:v>
                </c:pt>
                <c:pt idx="873">
                  <c:v>3582.9899999999993</c:v>
                </c:pt>
                <c:pt idx="874">
                  <c:v>3520.2499999999991</c:v>
                </c:pt>
                <c:pt idx="875">
                  <c:v>3520.2499999999991</c:v>
                </c:pt>
                <c:pt idx="876">
                  <c:v>3502.309999999999</c:v>
                </c:pt>
                <c:pt idx="877">
                  <c:v>3754.9999999999991</c:v>
                </c:pt>
                <c:pt idx="878">
                  <c:v>3754.9999999999991</c:v>
                </c:pt>
                <c:pt idx="879">
                  <c:v>3754.9999999999991</c:v>
                </c:pt>
                <c:pt idx="880">
                  <c:v>3754.9999999999991</c:v>
                </c:pt>
                <c:pt idx="881">
                  <c:v>3754.9999999999991</c:v>
                </c:pt>
                <c:pt idx="882">
                  <c:v>3754.9999999999991</c:v>
                </c:pt>
                <c:pt idx="883">
                  <c:v>3754.9999999999991</c:v>
                </c:pt>
                <c:pt idx="884">
                  <c:v>3754.9999999999991</c:v>
                </c:pt>
                <c:pt idx="885">
                  <c:v>3754.9999999999991</c:v>
                </c:pt>
                <c:pt idx="886">
                  <c:v>3754.9999999999991</c:v>
                </c:pt>
                <c:pt idx="887">
                  <c:v>3754.9999999999991</c:v>
                </c:pt>
                <c:pt idx="888">
                  <c:v>3754.9999999999991</c:v>
                </c:pt>
                <c:pt idx="889">
                  <c:v>3754.9999999999991</c:v>
                </c:pt>
                <c:pt idx="890">
                  <c:v>3754.9999999999991</c:v>
                </c:pt>
                <c:pt idx="891">
                  <c:v>3754.9999999999991</c:v>
                </c:pt>
                <c:pt idx="892">
                  <c:v>3754.9999999999991</c:v>
                </c:pt>
                <c:pt idx="893">
                  <c:v>3754.9999999999991</c:v>
                </c:pt>
                <c:pt idx="894">
                  <c:v>3754.9999999999991</c:v>
                </c:pt>
                <c:pt idx="895">
                  <c:v>3754.9999999999991</c:v>
                </c:pt>
                <c:pt idx="896">
                  <c:v>3754.9999999999991</c:v>
                </c:pt>
                <c:pt idx="897">
                  <c:v>3754.9999999999991</c:v>
                </c:pt>
                <c:pt idx="898">
                  <c:v>3754.9999999999991</c:v>
                </c:pt>
                <c:pt idx="899">
                  <c:v>3754.9999999999991</c:v>
                </c:pt>
                <c:pt idx="900">
                  <c:v>3754.9999999999991</c:v>
                </c:pt>
                <c:pt idx="901">
                  <c:v>3754.9999999999991</c:v>
                </c:pt>
                <c:pt idx="902">
                  <c:v>3754.9999999999991</c:v>
                </c:pt>
                <c:pt idx="903">
                  <c:v>3754.9999999999991</c:v>
                </c:pt>
                <c:pt idx="904">
                  <c:v>3754.9999999999991</c:v>
                </c:pt>
                <c:pt idx="905">
                  <c:v>3754.9999999999991</c:v>
                </c:pt>
                <c:pt idx="906">
                  <c:v>3754.9999999999991</c:v>
                </c:pt>
                <c:pt idx="907">
                  <c:v>3754.9999999999991</c:v>
                </c:pt>
                <c:pt idx="908">
                  <c:v>3754.9999999999991</c:v>
                </c:pt>
                <c:pt idx="909">
                  <c:v>3754.9999999999991</c:v>
                </c:pt>
                <c:pt idx="910">
                  <c:v>3754.9999999999991</c:v>
                </c:pt>
                <c:pt idx="911">
                  <c:v>3586.389999999999</c:v>
                </c:pt>
                <c:pt idx="912">
                  <c:v>3586.389999999999</c:v>
                </c:pt>
                <c:pt idx="913">
                  <c:v>3586.389999999999</c:v>
                </c:pt>
                <c:pt idx="914">
                  <c:v>3586.389999999999</c:v>
                </c:pt>
                <c:pt idx="915">
                  <c:v>3586.389999999999</c:v>
                </c:pt>
                <c:pt idx="916">
                  <c:v>3586.389999999999</c:v>
                </c:pt>
                <c:pt idx="917">
                  <c:v>3586.389999999999</c:v>
                </c:pt>
                <c:pt idx="918">
                  <c:v>3586.389999999999</c:v>
                </c:pt>
                <c:pt idx="919">
                  <c:v>3586.389999999999</c:v>
                </c:pt>
                <c:pt idx="920">
                  <c:v>3586.389999999999</c:v>
                </c:pt>
                <c:pt idx="921">
                  <c:v>3586.389999999999</c:v>
                </c:pt>
                <c:pt idx="922">
                  <c:v>3586.389999999999</c:v>
                </c:pt>
                <c:pt idx="923">
                  <c:v>3586.389999999999</c:v>
                </c:pt>
                <c:pt idx="924">
                  <c:v>3586.389999999999</c:v>
                </c:pt>
                <c:pt idx="925">
                  <c:v>3586.389999999999</c:v>
                </c:pt>
                <c:pt idx="926">
                  <c:v>3586.389999999999</c:v>
                </c:pt>
                <c:pt idx="927">
                  <c:v>3586.389999999999</c:v>
                </c:pt>
                <c:pt idx="928">
                  <c:v>3586.389999999999</c:v>
                </c:pt>
                <c:pt idx="929">
                  <c:v>3586.389999999999</c:v>
                </c:pt>
                <c:pt idx="930">
                  <c:v>3586.389999999999</c:v>
                </c:pt>
                <c:pt idx="931">
                  <c:v>3586.389999999999</c:v>
                </c:pt>
                <c:pt idx="932">
                  <c:v>3586.389999999999</c:v>
                </c:pt>
                <c:pt idx="933">
                  <c:v>3586.389999999999</c:v>
                </c:pt>
                <c:pt idx="934">
                  <c:v>3586.389999999999</c:v>
                </c:pt>
                <c:pt idx="935">
                  <c:v>3586.389999999999</c:v>
                </c:pt>
                <c:pt idx="936">
                  <c:v>3586.389999999999</c:v>
                </c:pt>
                <c:pt idx="937">
                  <c:v>3586.389999999999</c:v>
                </c:pt>
                <c:pt idx="938">
                  <c:v>3586.389999999999</c:v>
                </c:pt>
                <c:pt idx="939">
                  <c:v>3586.389999999999</c:v>
                </c:pt>
                <c:pt idx="940">
                  <c:v>3586.389999999999</c:v>
                </c:pt>
                <c:pt idx="941">
                  <c:v>3586.389999999999</c:v>
                </c:pt>
                <c:pt idx="942">
                  <c:v>3586.389999999999</c:v>
                </c:pt>
                <c:pt idx="943">
                  <c:v>3586.389999999999</c:v>
                </c:pt>
                <c:pt idx="944">
                  <c:v>3586.389999999999</c:v>
                </c:pt>
                <c:pt idx="945">
                  <c:v>3586.389999999999</c:v>
                </c:pt>
                <c:pt idx="946">
                  <c:v>3586.389999999999</c:v>
                </c:pt>
                <c:pt idx="947">
                  <c:v>3586.389999999999</c:v>
                </c:pt>
                <c:pt idx="948">
                  <c:v>3586.389999999999</c:v>
                </c:pt>
                <c:pt idx="949">
                  <c:v>3586.389999999999</c:v>
                </c:pt>
                <c:pt idx="950">
                  <c:v>3586.389999999999</c:v>
                </c:pt>
                <c:pt idx="951">
                  <c:v>3586.389999999999</c:v>
                </c:pt>
                <c:pt idx="952">
                  <c:v>3586.389999999999</c:v>
                </c:pt>
                <c:pt idx="953">
                  <c:v>3586.389999999999</c:v>
                </c:pt>
                <c:pt idx="954">
                  <c:v>3586.389999999999</c:v>
                </c:pt>
                <c:pt idx="955">
                  <c:v>3586.389999999999</c:v>
                </c:pt>
                <c:pt idx="956">
                  <c:v>3586.389999999999</c:v>
                </c:pt>
                <c:pt idx="957">
                  <c:v>3586.389999999999</c:v>
                </c:pt>
                <c:pt idx="958">
                  <c:v>3586.389999999999</c:v>
                </c:pt>
                <c:pt idx="959">
                  <c:v>3586.389999999999</c:v>
                </c:pt>
                <c:pt idx="960">
                  <c:v>3586.389999999999</c:v>
                </c:pt>
                <c:pt idx="961">
                  <c:v>3586.389999999999</c:v>
                </c:pt>
                <c:pt idx="962">
                  <c:v>3586.389999999999</c:v>
                </c:pt>
                <c:pt idx="963">
                  <c:v>3586.389999999999</c:v>
                </c:pt>
                <c:pt idx="964">
                  <c:v>3586.389999999999</c:v>
                </c:pt>
                <c:pt idx="965">
                  <c:v>3586.389999999999</c:v>
                </c:pt>
                <c:pt idx="966">
                  <c:v>3586.389999999999</c:v>
                </c:pt>
                <c:pt idx="967">
                  <c:v>3586.389999999999</c:v>
                </c:pt>
                <c:pt idx="968">
                  <c:v>3586.389999999999</c:v>
                </c:pt>
                <c:pt idx="969">
                  <c:v>3586.389999999999</c:v>
                </c:pt>
                <c:pt idx="970">
                  <c:v>3586.389999999999</c:v>
                </c:pt>
                <c:pt idx="971">
                  <c:v>3586.389999999999</c:v>
                </c:pt>
                <c:pt idx="972">
                  <c:v>3586.389999999999</c:v>
                </c:pt>
                <c:pt idx="973">
                  <c:v>3586.389999999999</c:v>
                </c:pt>
                <c:pt idx="974">
                  <c:v>3586.389999999999</c:v>
                </c:pt>
                <c:pt idx="975">
                  <c:v>3586.389999999999</c:v>
                </c:pt>
                <c:pt idx="976">
                  <c:v>3586.389999999999</c:v>
                </c:pt>
                <c:pt idx="977">
                  <c:v>3586.389999999999</c:v>
                </c:pt>
                <c:pt idx="978">
                  <c:v>3586.389999999999</c:v>
                </c:pt>
                <c:pt idx="979">
                  <c:v>3586.389999999999</c:v>
                </c:pt>
                <c:pt idx="980">
                  <c:v>3586.389999999999</c:v>
                </c:pt>
                <c:pt idx="981">
                  <c:v>3586.389999999999</c:v>
                </c:pt>
                <c:pt idx="982">
                  <c:v>3599.7299999999991</c:v>
                </c:pt>
                <c:pt idx="983">
                  <c:v>3565.079999999999</c:v>
                </c:pt>
                <c:pt idx="984">
                  <c:v>3491.4199999999992</c:v>
                </c:pt>
                <c:pt idx="985">
                  <c:v>3491.4199999999992</c:v>
                </c:pt>
                <c:pt idx="986">
                  <c:v>3491.4199999999992</c:v>
                </c:pt>
                <c:pt idx="987">
                  <c:v>3491.4199999999992</c:v>
                </c:pt>
                <c:pt idx="988">
                  <c:v>3491.4199999999992</c:v>
                </c:pt>
                <c:pt idx="989">
                  <c:v>3491.4199999999992</c:v>
                </c:pt>
                <c:pt idx="990">
                  <c:v>3491.4199999999992</c:v>
                </c:pt>
                <c:pt idx="991">
                  <c:v>3491.4199999999992</c:v>
                </c:pt>
                <c:pt idx="992">
                  <c:v>3491.4199999999992</c:v>
                </c:pt>
                <c:pt idx="993">
                  <c:v>3491.4199999999992</c:v>
                </c:pt>
                <c:pt idx="994">
                  <c:v>3491.4199999999992</c:v>
                </c:pt>
                <c:pt idx="995">
                  <c:v>3491.4199999999992</c:v>
                </c:pt>
                <c:pt idx="996">
                  <c:v>3491.4199999999992</c:v>
                </c:pt>
                <c:pt idx="997">
                  <c:v>3491.4199999999992</c:v>
                </c:pt>
                <c:pt idx="998">
                  <c:v>3491.4199999999992</c:v>
                </c:pt>
                <c:pt idx="999">
                  <c:v>3600.9699999999993</c:v>
                </c:pt>
                <c:pt idx="1000">
                  <c:v>3600.9699999999993</c:v>
                </c:pt>
                <c:pt idx="1001">
                  <c:v>3600.9699999999993</c:v>
                </c:pt>
                <c:pt idx="1002">
                  <c:v>3600.9699999999993</c:v>
                </c:pt>
                <c:pt idx="1003">
                  <c:v>3600.9699999999993</c:v>
                </c:pt>
                <c:pt idx="1004">
                  <c:v>3600.9699999999993</c:v>
                </c:pt>
                <c:pt idx="1005">
                  <c:v>3600.9699999999993</c:v>
                </c:pt>
                <c:pt idx="1006">
                  <c:v>3600.9699999999993</c:v>
                </c:pt>
                <c:pt idx="1007">
                  <c:v>3600.9699999999993</c:v>
                </c:pt>
                <c:pt idx="1008">
                  <c:v>3671.7299999999991</c:v>
                </c:pt>
                <c:pt idx="1009">
                  <c:v>3677.3799999999992</c:v>
                </c:pt>
                <c:pt idx="1010">
                  <c:v>3677.3799999999992</c:v>
                </c:pt>
                <c:pt idx="1011">
                  <c:v>3677.3799999999992</c:v>
                </c:pt>
                <c:pt idx="1012">
                  <c:v>3677.3799999999992</c:v>
                </c:pt>
                <c:pt idx="1013">
                  <c:v>3677.3799999999992</c:v>
                </c:pt>
                <c:pt idx="1014">
                  <c:v>3737.8999999999996</c:v>
                </c:pt>
                <c:pt idx="1015">
                  <c:v>3737.8999999999996</c:v>
                </c:pt>
                <c:pt idx="1016">
                  <c:v>3737.8999999999996</c:v>
                </c:pt>
                <c:pt idx="1017">
                  <c:v>3720.16</c:v>
                </c:pt>
                <c:pt idx="1018">
                  <c:v>3701.14</c:v>
                </c:pt>
                <c:pt idx="1019">
                  <c:v>3701.14</c:v>
                </c:pt>
                <c:pt idx="1020">
                  <c:v>3701.14</c:v>
                </c:pt>
                <c:pt idx="1021">
                  <c:v>3701.14</c:v>
                </c:pt>
                <c:pt idx="1022">
                  <c:v>3701.14</c:v>
                </c:pt>
                <c:pt idx="1023">
                  <c:v>3701.14</c:v>
                </c:pt>
                <c:pt idx="1024">
                  <c:v>3701.14</c:v>
                </c:pt>
                <c:pt idx="1025">
                  <c:v>3701.14</c:v>
                </c:pt>
                <c:pt idx="1026">
                  <c:v>3738.69</c:v>
                </c:pt>
                <c:pt idx="1027">
                  <c:v>3738.69</c:v>
                </c:pt>
                <c:pt idx="1028">
                  <c:v>3646.98</c:v>
                </c:pt>
                <c:pt idx="1029">
                  <c:v>3641.17</c:v>
                </c:pt>
                <c:pt idx="1030">
                  <c:v>3683.23</c:v>
                </c:pt>
                <c:pt idx="1031">
                  <c:v>3657.08</c:v>
                </c:pt>
                <c:pt idx="1032">
                  <c:v>3657.08</c:v>
                </c:pt>
                <c:pt idx="1033">
                  <c:v>3654.55</c:v>
                </c:pt>
                <c:pt idx="1034">
                  <c:v>3654.55</c:v>
                </c:pt>
                <c:pt idx="1035">
                  <c:v>3654.55</c:v>
                </c:pt>
                <c:pt idx="1036">
                  <c:v>3695.3</c:v>
                </c:pt>
                <c:pt idx="1037">
                  <c:v>3695.3</c:v>
                </c:pt>
                <c:pt idx="1038">
                  <c:v>3683.32</c:v>
                </c:pt>
                <c:pt idx="1039">
                  <c:v>3713.04</c:v>
                </c:pt>
                <c:pt idx="1040">
                  <c:v>3681.85</c:v>
                </c:pt>
                <c:pt idx="1041">
                  <c:v>3738.16</c:v>
                </c:pt>
                <c:pt idx="1042">
                  <c:v>3738.16</c:v>
                </c:pt>
                <c:pt idx="1043">
                  <c:v>3738.16</c:v>
                </c:pt>
                <c:pt idx="1044">
                  <c:v>3671.12</c:v>
                </c:pt>
                <c:pt idx="1045">
                  <c:v>3667.35</c:v>
                </c:pt>
                <c:pt idx="1046">
                  <c:v>3677.9199999999996</c:v>
                </c:pt>
                <c:pt idx="1047">
                  <c:v>3677.9199999999996</c:v>
                </c:pt>
                <c:pt idx="1048">
                  <c:v>3714.77</c:v>
                </c:pt>
                <c:pt idx="1049">
                  <c:v>3742.35</c:v>
                </c:pt>
                <c:pt idx="1050">
                  <c:v>3678.8999999999996</c:v>
                </c:pt>
                <c:pt idx="1051">
                  <c:v>3688.7</c:v>
                </c:pt>
                <c:pt idx="1052">
                  <c:v>3688.7</c:v>
                </c:pt>
                <c:pt idx="1053">
                  <c:v>3688.7</c:v>
                </c:pt>
                <c:pt idx="1054">
                  <c:v>3699.73</c:v>
                </c:pt>
                <c:pt idx="1055">
                  <c:v>3673.4</c:v>
                </c:pt>
                <c:pt idx="1056">
                  <c:v>3671.49</c:v>
                </c:pt>
                <c:pt idx="1057">
                  <c:v>3757.6</c:v>
                </c:pt>
                <c:pt idx="1058">
                  <c:v>3754.42</c:v>
                </c:pt>
                <c:pt idx="1059">
                  <c:v>3703.64</c:v>
                </c:pt>
                <c:pt idx="1060">
                  <c:v>3707.33</c:v>
                </c:pt>
                <c:pt idx="1061">
                  <c:v>3707.33</c:v>
                </c:pt>
                <c:pt idx="1062">
                  <c:v>3707.33</c:v>
                </c:pt>
                <c:pt idx="1063">
                  <c:v>3707.33</c:v>
                </c:pt>
                <c:pt idx="1064">
                  <c:v>3728.89</c:v>
                </c:pt>
                <c:pt idx="1065">
                  <c:v>3750.2799999999997</c:v>
                </c:pt>
                <c:pt idx="1066">
                  <c:v>3737.1699999999996</c:v>
                </c:pt>
                <c:pt idx="1067">
                  <c:v>3737.1699999999996</c:v>
                </c:pt>
                <c:pt idx="1068">
                  <c:v>3731.7399999999993</c:v>
                </c:pt>
                <c:pt idx="1069">
                  <c:v>3689.4799999999996</c:v>
                </c:pt>
                <c:pt idx="1070">
                  <c:v>3720.2099999999996</c:v>
                </c:pt>
                <c:pt idx="1071">
                  <c:v>3740.5399999999995</c:v>
                </c:pt>
                <c:pt idx="1072">
                  <c:v>3740.5399999999995</c:v>
                </c:pt>
                <c:pt idx="1073">
                  <c:v>3740.5399999999995</c:v>
                </c:pt>
                <c:pt idx="1074">
                  <c:v>3805.5199999999995</c:v>
                </c:pt>
                <c:pt idx="1075">
                  <c:v>3789.3799999999997</c:v>
                </c:pt>
                <c:pt idx="1076">
                  <c:v>3776.9699999999993</c:v>
                </c:pt>
                <c:pt idx="1077">
                  <c:v>3776.9699999999993</c:v>
                </c:pt>
                <c:pt idx="1078">
                  <c:v>3776.9699999999993</c:v>
                </c:pt>
                <c:pt idx="1079">
                  <c:v>3825.0099999999993</c:v>
                </c:pt>
                <c:pt idx="1080">
                  <c:v>3744.9299999999994</c:v>
                </c:pt>
                <c:pt idx="1081">
                  <c:v>3751.7599999999993</c:v>
                </c:pt>
                <c:pt idx="1082">
                  <c:v>3751.7599999999993</c:v>
                </c:pt>
                <c:pt idx="1083">
                  <c:v>3728.7799999999993</c:v>
                </c:pt>
                <c:pt idx="1084">
                  <c:v>3728.7799999999993</c:v>
                </c:pt>
                <c:pt idx="1085">
                  <c:v>3728.7799999999993</c:v>
                </c:pt>
                <c:pt idx="1086">
                  <c:v>3728.7799999999993</c:v>
                </c:pt>
                <c:pt idx="1087">
                  <c:v>3728.7799999999993</c:v>
                </c:pt>
                <c:pt idx="1088">
                  <c:v>3728.7799999999993</c:v>
                </c:pt>
                <c:pt idx="1089">
                  <c:v>3728.7799999999993</c:v>
                </c:pt>
                <c:pt idx="1090">
                  <c:v>3728.7799999999993</c:v>
                </c:pt>
                <c:pt idx="1091">
                  <c:v>3728.7799999999993</c:v>
                </c:pt>
                <c:pt idx="1092">
                  <c:v>3728.7799999999993</c:v>
                </c:pt>
                <c:pt idx="1093">
                  <c:v>3728.7799999999993</c:v>
                </c:pt>
                <c:pt idx="1094">
                  <c:v>3728.7799999999993</c:v>
                </c:pt>
                <c:pt idx="1095">
                  <c:v>3728.7799999999993</c:v>
                </c:pt>
                <c:pt idx="1096">
                  <c:v>3728.7799999999993</c:v>
                </c:pt>
                <c:pt idx="1097">
                  <c:v>3728.7799999999993</c:v>
                </c:pt>
                <c:pt idx="1098">
                  <c:v>3728.7799999999993</c:v>
                </c:pt>
                <c:pt idx="1099">
                  <c:v>3728.7799999999993</c:v>
                </c:pt>
                <c:pt idx="1100">
                  <c:v>3728.7799999999993</c:v>
                </c:pt>
                <c:pt idx="1101">
                  <c:v>3728.7799999999993</c:v>
                </c:pt>
                <c:pt idx="1102">
                  <c:v>3728.7799999999993</c:v>
                </c:pt>
                <c:pt idx="1103">
                  <c:v>3728.7799999999993</c:v>
                </c:pt>
                <c:pt idx="1104">
                  <c:v>3728.7799999999993</c:v>
                </c:pt>
                <c:pt idx="1105">
                  <c:v>3728.7799999999993</c:v>
                </c:pt>
                <c:pt idx="1106">
                  <c:v>3728.7799999999993</c:v>
                </c:pt>
                <c:pt idx="1107">
                  <c:v>3728.7799999999993</c:v>
                </c:pt>
                <c:pt idx="1108">
                  <c:v>3728.7799999999993</c:v>
                </c:pt>
                <c:pt idx="1109">
                  <c:v>3728.7799999999993</c:v>
                </c:pt>
                <c:pt idx="1110">
                  <c:v>3728.7799999999993</c:v>
                </c:pt>
                <c:pt idx="1111">
                  <c:v>3728.7799999999993</c:v>
                </c:pt>
                <c:pt idx="1112">
                  <c:v>3728.7799999999993</c:v>
                </c:pt>
                <c:pt idx="1113">
                  <c:v>3728.7799999999993</c:v>
                </c:pt>
                <c:pt idx="1114">
                  <c:v>3728.7799999999993</c:v>
                </c:pt>
                <c:pt idx="1115">
                  <c:v>3728.7799999999993</c:v>
                </c:pt>
                <c:pt idx="1116">
                  <c:v>3728.7799999999993</c:v>
                </c:pt>
                <c:pt idx="1117">
                  <c:v>3728.7799999999993</c:v>
                </c:pt>
                <c:pt idx="1118">
                  <c:v>3728.7799999999993</c:v>
                </c:pt>
                <c:pt idx="1119">
                  <c:v>3716.5399999999995</c:v>
                </c:pt>
                <c:pt idx="1120">
                  <c:v>3705.2599999999993</c:v>
                </c:pt>
                <c:pt idx="1121">
                  <c:v>3705.2599999999993</c:v>
                </c:pt>
                <c:pt idx="1122">
                  <c:v>3676.7799999999993</c:v>
                </c:pt>
                <c:pt idx="1123">
                  <c:v>3676.7799999999993</c:v>
                </c:pt>
                <c:pt idx="1124">
                  <c:v>3664.7999999999997</c:v>
                </c:pt>
                <c:pt idx="1125">
                  <c:v>3660.2599999999993</c:v>
                </c:pt>
                <c:pt idx="1126">
                  <c:v>3660.2599999999993</c:v>
                </c:pt>
                <c:pt idx="1127">
                  <c:v>3700.7599999999993</c:v>
                </c:pt>
                <c:pt idx="1128">
                  <c:v>3700.7599999999993</c:v>
                </c:pt>
                <c:pt idx="1129">
                  <c:v>3735.0899999999992</c:v>
                </c:pt>
                <c:pt idx="1130">
                  <c:v>3735.0899999999992</c:v>
                </c:pt>
                <c:pt idx="1131">
                  <c:v>3735.0899999999992</c:v>
                </c:pt>
                <c:pt idx="1132">
                  <c:v>3732.9699999999993</c:v>
                </c:pt>
                <c:pt idx="1133">
                  <c:v>3732.9699999999993</c:v>
                </c:pt>
                <c:pt idx="1134">
                  <c:v>3772.2499999999995</c:v>
                </c:pt>
                <c:pt idx="1135">
                  <c:v>3785.4199999999992</c:v>
                </c:pt>
                <c:pt idx="1136">
                  <c:v>3777.2099999999991</c:v>
                </c:pt>
                <c:pt idx="1137">
                  <c:v>3762.4799999999996</c:v>
                </c:pt>
                <c:pt idx="1138">
                  <c:v>3762.4799999999996</c:v>
                </c:pt>
                <c:pt idx="1139">
                  <c:v>3768.1199999999994</c:v>
                </c:pt>
                <c:pt idx="1140">
                  <c:v>3719.0999999999995</c:v>
                </c:pt>
                <c:pt idx="1141">
                  <c:v>3712.8299999999995</c:v>
                </c:pt>
                <c:pt idx="1142">
                  <c:v>3779.9999999999995</c:v>
                </c:pt>
                <c:pt idx="1143">
                  <c:v>3773.3199999999997</c:v>
                </c:pt>
                <c:pt idx="1144">
                  <c:v>3753.5099999999998</c:v>
                </c:pt>
                <c:pt idx="1145">
                  <c:v>3691.3399999999997</c:v>
                </c:pt>
                <c:pt idx="1146">
                  <c:v>3691.3399999999997</c:v>
                </c:pt>
                <c:pt idx="1147">
                  <c:v>3721.52</c:v>
                </c:pt>
                <c:pt idx="1148">
                  <c:v>3721.52</c:v>
                </c:pt>
                <c:pt idx="1149">
                  <c:v>3707.9900000000002</c:v>
                </c:pt>
                <c:pt idx="1150">
                  <c:v>3743.4300000000003</c:v>
                </c:pt>
                <c:pt idx="1151">
                  <c:v>3743.4300000000003</c:v>
                </c:pt>
                <c:pt idx="1152">
                  <c:v>3743.4300000000003</c:v>
                </c:pt>
                <c:pt idx="1153">
                  <c:v>3708.1400000000003</c:v>
                </c:pt>
                <c:pt idx="1154">
                  <c:v>3779.9000000000005</c:v>
                </c:pt>
                <c:pt idx="1155">
                  <c:v>3768.1700000000005</c:v>
                </c:pt>
                <c:pt idx="1156">
                  <c:v>3768.1700000000005</c:v>
                </c:pt>
                <c:pt idx="1157">
                  <c:v>3822.05</c:v>
                </c:pt>
                <c:pt idx="1158">
                  <c:v>3799.7200000000003</c:v>
                </c:pt>
                <c:pt idx="1159">
                  <c:v>3799.7200000000003</c:v>
                </c:pt>
                <c:pt idx="1160">
                  <c:v>3765.0800000000004</c:v>
                </c:pt>
                <c:pt idx="1161">
                  <c:v>3765.0800000000004</c:v>
                </c:pt>
                <c:pt idx="1162">
                  <c:v>3713.8200000000006</c:v>
                </c:pt>
                <c:pt idx="1163">
                  <c:v>3714.1700000000005</c:v>
                </c:pt>
                <c:pt idx="1164">
                  <c:v>3714.1700000000005</c:v>
                </c:pt>
                <c:pt idx="1165">
                  <c:v>3760.4900000000007</c:v>
                </c:pt>
                <c:pt idx="1166">
                  <c:v>3679.2100000000005</c:v>
                </c:pt>
                <c:pt idx="1167">
                  <c:v>3698.6600000000003</c:v>
                </c:pt>
                <c:pt idx="1168">
                  <c:v>3648.0100000000007</c:v>
                </c:pt>
                <c:pt idx="1169">
                  <c:v>3699.0000000000005</c:v>
                </c:pt>
                <c:pt idx="1170">
                  <c:v>3729.1500000000005</c:v>
                </c:pt>
                <c:pt idx="1171">
                  <c:v>3729.1500000000005</c:v>
                </c:pt>
                <c:pt idx="1172">
                  <c:v>3795.0100000000007</c:v>
                </c:pt>
                <c:pt idx="1173">
                  <c:v>3791.3400000000006</c:v>
                </c:pt>
                <c:pt idx="1174">
                  <c:v>3791.3400000000006</c:v>
                </c:pt>
                <c:pt idx="1175">
                  <c:v>3787.2500000000005</c:v>
                </c:pt>
                <c:pt idx="1176">
                  <c:v>3787.2500000000005</c:v>
                </c:pt>
                <c:pt idx="1177">
                  <c:v>3830.3600000000006</c:v>
                </c:pt>
                <c:pt idx="1178">
                  <c:v>3811.1300000000006</c:v>
                </c:pt>
                <c:pt idx="1179">
                  <c:v>3812.7400000000007</c:v>
                </c:pt>
                <c:pt idx="1180">
                  <c:v>3764.5000000000005</c:v>
                </c:pt>
                <c:pt idx="1181">
                  <c:v>3764.5000000000005</c:v>
                </c:pt>
                <c:pt idx="1182">
                  <c:v>3764.5000000000005</c:v>
                </c:pt>
                <c:pt idx="1183">
                  <c:v>3743.8900000000003</c:v>
                </c:pt>
                <c:pt idx="1184">
                  <c:v>3763.2100000000005</c:v>
                </c:pt>
                <c:pt idx="1185">
                  <c:v>3665.7500000000005</c:v>
                </c:pt>
                <c:pt idx="1186">
                  <c:v>3697.4500000000003</c:v>
                </c:pt>
                <c:pt idx="1187">
                  <c:v>3663.5600000000004</c:v>
                </c:pt>
                <c:pt idx="1188">
                  <c:v>3738.0600000000004</c:v>
                </c:pt>
                <c:pt idx="1189">
                  <c:v>3744.2500000000005</c:v>
                </c:pt>
                <c:pt idx="1190">
                  <c:v>3742.4500000000003</c:v>
                </c:pt>
                <c:pt idx="1191">
                  <c:v>3742.4500000000003</c:v>
                </c:pt>
                <c:pt idx="1192">
                  <c:v>3728.3500000000004</c:v>
                </c:pt>
                <c:pt idx="1193">
                  <c:v>3681.2900000000004</c:v>
                </c:pt>
                <c:pt idx="1194">
                  <c:v>3650.2200000000003</c:v>
                </c:pt>
                <c:pt idx="1195">
                  <c:v>3683.4100000000003</c:v>
                </c:pt>
                <c:pt idx="1196">
                  <c:v>3683.4100000000003</c:v>
                </c:pt>
                <c:pt idx="1197">
                  <c:v>3706.09</c:v>
                </c:pt>
                <c:pt idx="1198">
                  <c:v>3709.67</c:v>
                </c:pt>
                <c:pt idx="1199">
                  <c:v>3747.61</c:v>
                </c:pt>
                <c:pt idx="1200">
                  <c:v>3712.75</c:v>
                </c:pt>
                <c:pt idx="1201">
                  <c:v>3712.75</c:v>
                </c:pt>
                <c:pt idx="1202">
                  <c:v>3767.5800000000004</c:v>
                </c:pt>
                <c:pt idx="1203">
                  <c:v>3787.2400000000002</c:v>
                </c:pt>
                <c:pt idx="1204">
                  <c:v>3799.01</c:v>
                </c:pt>
                <c:pt idx="1205">
                  <c:v>3798.5600000000004</c:v>
                </c:pt>
                <c:pt idx="1206">
                  <c:v>3798.5600000000004</c:v>
                </c:pt>
                <c:pt idx="1207">
                  <c:v>3808.2200000000003</c:v>
                </c:pt>
                <c:pt idx="1208">
                  <c:v>3782.38</c:v>
                </c:pt>
                <c:pt idx="1209">
                  <c:v>3781.1000000000004</c:v>
                </c:pt>
                <c:pt idx="1210">
                  <c:v>3781.1000000000004</c:v>
                </c:pt>
                <c:pt idx="1211">
                  <c:v>3781.1000000000004</c:v>
                </c:pt>
                <c:pt idx="1212">
                  <c:v>3775.6600000000003</c:v>
                </c:pt>
                <c:pt idx="1213">
                  <c:v>3772.96</c:v>
                </c:pt>
                <c:pt idx="1214">
                  <c:v>3772.96</c:v>
                </c:pt>
                <c:pt idx="1215">
                  <c:v>3772.96</c:v>
                </c:pt>
                <c:pt idx="1216">
                  <c:v>3772.96</c:v>
                </c:pt>
                <c:pt idx="1217">
                  <c:v>3772.96</c:v>
                </c:pt>
                <c:pt idx="1218">
                  <c:v>3772.96</c:v>
                </c:pt>
                <c:pt idx="1219">
                  <c:v>3772.96</c:v>
                </c:pt>
                <c:pt idx="1220">
                  <c:v>3772.96</c:v>
                </c:pt>
                <c:pt idx="1221">
                  <c:v>3772.96</c:v>
                </c:pt>
                <c:pt idx="1222">
                  <c:v>3772.96</c:v>
                </c:pt>
                <c:pt idx="1223">
                  <c:v>3772.96</c:v>
                </c:pt>
                <c:pt idx="1224">
                  <c:v>3772.96</c:v>
                </c:pt>
                <c:pt idx="1225">
                  <c:v>3772.96</c:v>
                </c:pt>
                <c:pt idx="1226">
                  <c:v>3772.96</c:v>
                </c:pt>
                <c:pt idx="1227">
                  <c:v>3772.96</c:v>
                </c:pt>
                <c:pt idx="1228">
                  <c:v>3772.96</c:v>
                </c:pt>
                <c:pt idx="1229">
                  <c:v>3772.96</c:v>
                </c:pt>
                <c:pt idx="1230">
                  <c:v>3772.96</c:v>
                </c:pt>
                <c:pt idx="1231">
                  <c:v>3772.96</c:v>
                </c:pt>
                <c:pt idx="1232">
                  <c:v>3772.96</c:v>
                </c:pt>
                <c:pt idx="1233">
                  <c:v>3772.96</c:v>
                </c:pt>
                <c:pt idx="1234">
                  <c:v>3772.96</c:v>
                </c:pt>
                <c:pt idx="1235">
                  <c:v>3772.96</c:v>
                </c:pt>
                <c:pt idx="1236">
                  <c:v>3772.96</c:v>
                </c:pt>
                <c:pt idx="1237">
                  <c:v>3772.96</c:v>
                </c:pt>
                <c:pt idx="1238">
                  <c:v>3772.96</c:v>
                </c:pt>
                <c:pt idx="1239">
                  <c:v>3772.96</c:v>
                </c:pt>
                <c:pt idx="1240">
                  <c:v>3772.96</c:v>
                </c:pt>
                <c:pt idx="1241">
                  <c:v>3772.96</c:v>
                </c:pt>
                <c:pt idx="1242">
                  <c:v>3809.9</c:v>
                </c:pt>
                <c:pt idx="1243">
                  <c:v>3809.9</c:v>
                </c:pt>
                <c:pt idx="1244">
                  <c:v>3809.9</c:v>
                </c:pt>
                <c:pt idx="1245">
                  <c:v>3809.9</c:v>
                </c:pt>
                <c:pt idx="1246">
                  <c:v>3809.9</c:v>
                </c:pt>
                <c:pt idx="1247">
                  <c:v>3762.3500000000004</c:v>
                </c:pt>
                <c:pt idx="1248">
                  <c:v>3766.73</c:v>
                </c:pt>
                <c:pt idx="1249">
                  <c:v>3716.2000000000003</c:v>
                </c:pt>
                <c:pt idx="1250">
                  <c:v>3760.25</c:v>
                </c:pt>
                <c:pt idx="1251">
                  <c:v>3804.48</c:v>
                </c:pt>
                <c:pt idx="1252">
                  <c:v>3828.11</c:v>
                </c:pt>
                <c:pt idx="1253">
                  <c:v>3828.11</c:v>
                </c:pt>
                <c:pt idx="1254">
                  <c:v>3828.11</c:v>
                </c:pt>
                <c:pt idx="1255">
                  <c:v>3828.11</c:v>
                </c:pt>
                <c:pt idx="1256">
                  <c:v>3828.11</c:v>
                </c:pt>
                <c:pt idx="1257">
                  <c:v>3829.53</c:v>
                </c:pt>
                <c:pt idx="1258">
                  <c:v>3858.2200000000003</c:v>
                </c:pt>
                <c:pt idx="1259">
                  <c:v>3844.56</c:v>
                </c:pt>
                <c:pt idx="1260">
                  <c:v>3847.1800000000003</c:v>
                </c:pt>
                <c:pt idx="1261">
                  <c:v>3847.1800000000003</c:v>
                </c:pt>
                <c:pt idx="1262">
                  <c:v>3882.56</c:v>
                </c:pt>
                <c:pt idx="1263">
                  <c:v>3882.56</c:v>
                </c:pt>
                <c:pt idx="1264">
                  <c:v>3882.56</c:v>
                </c:pt>
                <c:pt idx="1265">
                  <c:v>3882.56</c:v>
                </c:pt>
                <c:pt idx="1266">
                  <c:v>3882.56</c:v>
                </c:pt>
                <c:pt idx="1267">
                  <c:v>3902.33</c:v>
                </c:pt>
                <c:pt idx="1268">
                  <c:v>3902.33</c:v>
                </c:pt>
                <c:pt idx="1269">
                  <c:v>3946.48</c:v>
                </c:pt>
                <c:pt idx="1270">
                  <c:v>3939.33</c:v>
                </c:pt>
                <c:pt idx="1271">
                  <c:v>3939.33</c:v>
                </c:pt>
                <c:pt idx="1272">
                  <c:v>3931.52</c:v>
                </c:pt>
                <c:pt idx="1273">
                  <c:v>3923</c:v>
                </c:pt>
                <c:pt idx="1274">
                  <c:v>3923</c:v>
                </c:pt>
                <c:pt idx="1275">
                  <c:v>3923</c:v>
                </c:pt>
                <c:pt idx="1276">
                  <c:v>3923</c:v>
                </c:pt>
                <c:pt idx="1277">
                  <c:v>3908.13</c:v>
                </c:pt>
                <c:pt idx="1278">
                  <c:v>3875.82</c:v>
                </c:pt>
                <c:pt idx="1279">
                  <c:v>3875.82</c:v>
                </c:pt>
                <c:pt idx="1280">
                  <c:v>3884.51</c:v>
                </c:pt>
                <c:pt idx="1281">
                  <c:v>3884.51</c:v>
                </c:pt>
                <c:pt idx="1282">
                  <c:v>3904.3000000000006</c:v>
                </c:pt>
                <c:pt idx="1283">
                  <c:v>3908.9200000000005</c:v>
                </c:pt>
                <c:pt idx="1284">
                  <c:v>3908.9200000000005</c:v>
                </c:pt>
                <c:pt idx="1285">
                  <c:v>3899.4600000000005</c:v>
                </c:pt>
                <c:pt idx="1286">
                  <c:v>3943.1800000000003</c:v>
                </c:pt>
                <c:pt idx="1287">
                  <c:v>3906.9100000000003</c:v>
                </c:pt>
                <c:pt idx="1288">
                  <c:v>3856.8600000000006</c:v>
                </c:pt>
                <c:pt idx="1289">
                  <c:v>3856.8600000000006</c:v>
                </c:pt>
                <c:pt idx="1290">
                  <c:v>3856.8600000000006</c:v>
                </c:pt>
                <c:pt idx="1291">
                  <c:v>3748.6000000000008</c:v>
                </c:pt>
                <c:pt idx="1292">
                  <c:v>3698.3600000000006</c:v>
                </c:pt>
                <c:pt idx="1293">
                  <c:v>3698.3600000000006</c:v>
                </c:pt>
                <c:pt idx="1294">
                  <c:v>3687.1000000000008</c:v>
                </c:pt>
                <c:pt idx="1295">
                  <c:v>3687.1000000000008</c:v>
                </c:pt>
                <c:pt idx="1296">
                  <c:v>3687.1000000000008</c:v>
                </c:pt>
                <c:pt idx="1297">
                  <c:v>3658.2800000000011</c:v>
                </c:pt>
                <c:pt idx="1298">
                  <c:v>3590.3900000000008</c:v>
                </c:pt>
                <c:pt idx="1299">
                  <c:v>3590.3900000000008</c:v>
                </c:pt>
                <c:pt idx="1300">
                  <c:v>3590.3900000000008</c:v>
                </c:pt>
                <c:pt idx="1301">
                  <c:v>3590.3900000000008</c:v>
                </c:pt>
                <c:pt idx="1302">
                  <c:v>3590.3900000000008</c:v>
                </c:pt>
                <c:pt idx="1303">
                  <c:v>3590.3900000000008</c:v>
                </c:pt>
                <c:pt idx="1304">
                  <c:v>3590.3900000000008</c:v>
                </c:pt>
                <c:pt idx="1305">
                  <c:v>3590.3900000000008</c:v>
                </c:pt>
                <c:pt idx="1306">
                  <c:v>3590.3900000000008</c:v>
                </c:pt>
                <c:pt idx="1307">
                  <c:v>3590.3900000000008</c:v>
                </c:pt>
                <c:pt idx="1308">
                  <c:v>3590.3900000000008</c:v>
                </c:pt>
                <c:pt idx="1309">
                  <c:v>3590.3900000000008</c:v>
                </c:pt>
                <c:pt idx="1310">
                  <c:v>3590.3900000000008</c:v>
                </c:pt>
                <c:pt idx="1311">
                  <c:v>3590.3900000000008</c:v>
                </c:pt>
                <c:pt idx="1312">
                  <c:v>3590.3900000000008</c:v>
                </c:pt>
                <c:pt idx="1313">
                  <c:v>3590.3900000000008</c:v>
                </c:pt>
                <c:pt idx="1314">
                  <c:v>3590.3900000000008</c:v>
                </c:pt>
                <c:pt idx="1315">
                  <c:v>3590.3900000000008</c:v>
                </c:pt>
                <c:pt idx="1316">
                  <c:v>3590.3900000000008</c:v>
                </c:pt>
                <c:pt idx="1317">
                  <c:v>3590.3900000000008</c:v>
                </c:pt>
                <c:pt idx="1318">
                  <c:v>3590.3900000000008</c:v>
                </c:pt>
                <c:pt idx="1319">
                  <c:v>3590.3900000000008</c:v>
                </c:pt>
                <c:pt idx="1320">
                  <c:v>3590.3900000000008</c:v>
                </c:pt>
                <c:pt idx="1321">
                  <c:v>3590.3900000000008</c:v>
                </c:pt>
                <c:pt idx="1322">
                  <c:v>3590.3900000000008</c:v>
                </c:pt>
                <c:pt idx="1323">
                  <c:v>3590.3900000000008</c:v>
                </c:pt>
                <c:pt idx="1324">
                  <c:v>3590.3900000000008</c:v>
                </c:pt>
                <c:pt idx="1325">
                  <c:v>3590.3900000000008</c:v>
                </c:pt>
                <c:pt idx="1326">
                  <c:v>3590.3900000000008</c:v>
                </c:pt>
                <c:pt idx="1327">
                  <c:v>3590.3900000000008</c:v>
                </c:pt>
                <c:pt idx="1328">
                  <c:v>3590.3900000000008</c:v>
                </c:pt>
                <c:pt idx="1329">
                  <c:v>3590.3900000000008</c:v>
                </c:pt>
                <c:pt idx="1330">
                  <c:v>3590.3900000000008</c:v>
                </c:pt>
                <c:pt idx="1331">
                  <c:v>3590.3900000000008</c:v>
                </c:pt>
                <c:pt idx="1332">
                  <c:v>3590.3900000000008</c:v>
                </c:pt>
                <c:pt idx="1333">
                  <c:v>3590.3900000000008</c:v>
                </c:pt>
                <c:pt idx="1334">
                  <c:v>3590.3900000000008</c:v>
                </c:pt>
                <c:pt idx="1335">
                  <c:v>3590.3900000000008</c:v>
                </c:pt>
                <c:pt idx="1336">
                  <c:v>3590.3900000000008</c:v>
                </c:pt>
                <c:pt idx="1337">
                  <c:v>3590.3900000000008</c:v>
                </c:pt>
                <c:pt idx="1338">
                  <c:v>3590.3900000000008</c:v>
                </c:pt>
                <c:pt idx="1339">
                  <c:v>3590.3900000000008</c:v>
                </c:pt>
                <c:pt idx="1340">
                  <c:v>3590.3900000000008</c:v>
                </c:pt>
                <c:pt idx="1341">
                  <c:v>3590.3900000000008</c:v>
                </c:pt>
                <c:pt idx="1342">
                  <c:v>3590.3900000000008</c:v>
                </c:pt>
                <c:pt idx="1343">
                  <c:v>3590.3900000000008</c:v>
                </c:pt>
                <c:pt idx="1344">
                  <c:v>3590.3900000000008</c:v>
                </c:pt>
                <c:pt idx="1345">
                  <c:v>3590.3900000000008</c:v>
                </c:pt>
                <c:pt idx="1346">
                  <c:v>3590.3900000000008</c:v>
                </c:pt>
                <c:pt idx="1347">
                  <c:v>3591.7600000000007</c:v>
                </c:pt>
                <c:pt idx="1348">
                  <c:v>3555.6100000000006</c:v>
                </c:pt>
                <c:pt idx="1349">
                  <c:v>3498.4100000000008</c:v>
                </c:pt>
                <c:pt idx="1350">
                  <c:v>3487.4000000000005</c:v>
                </c:pt>
                <c:pt idx="1351">
                  <c:v>3480.0800000000008</c:v>
                </c:pt>
                <c:pt idx="1352">
                  <c:v>3480.0800000000008</c:v>
                </c:pt>
                <c:pt idx="1353">
                  <c:v>3480.0800000000008</c:v>
                </c:pt>
                <c:pt idx="1354">
                  <c:v>3480.0800000000008</c:v>
                </c:pt>
                <c:pt idx="1355">
                  <c:v>3480.0800000000008</c:v>
                </c:pt>
                <c:pt idx="1356">
                  <c:v>3480.0800000000008</c:v>
                </c:pt>
                <c:pt idx="1357">
                  <c:v>3476.880000000001</c:v>
                </c:pt>
                <c:pt idx="1358">
                  <c:v>3463.7000000000007</c:v>
                </c:pt>
                <c:pt idx="1359">
                  <c:v>3452.9100000000008</c:v>
                </c:pt>
                <c:pt idx="1360">
                  <c:v>3452.9100000000008</c:v>
                </c:pt>
                <c:pt idx="1361">
                  <c:v>3449.7100000000005</c:v>
                </c:pt>
                <c:pt idx="1362">
                  <c:v>3455.8200000000006</c:v>
                </c:pt>
                <c:pt idx="1363">
                  <c:v>3450.0800000000008</c:v>
                </c:pt>
                <c:pt idx="1364">
                  <c:v>3410.0800000000008</c:v>
                </c:pt>
                <c:pt idx="1365">
                  <c:v>3458.0100000000007</c:v>
                </c:pt>
                <c:pt idx="1366">
                  <c:v>3430.7600000000007</c:v>
                </c:pt>
                <c:pt idx="1367">
                  <c:v>3354.9000000000005</c:v>
                </c:pt>
                <c:pt idx="1368">
                  <c:v>3351.5900000000006</c:v>
                </c:pt>
                <c:pt idx="1369">
                  <c:v>3339.4700000000007</c:v>
                </c:pt>
                <c:pt idx="1370">
                  <c:v>3329.0300000000007</c:v>
                </c:pt>
                <c:pt idx="1371">
                  <c:v>3329.0300000000007</c:v>
                </c:pt>
                <c:pt idx="1372">
                  <c:v>3320.0000000000005</c:v>
                </c:pt>
                <c:pt idx="1373">
                  <c:v>3266.3600000000006</c:v>
                </c:pt>
                <c:pt idx="1374">
                  <c:v>3235.3200000000006</c:v>
                </c:pt>
                <c:pt idx="1375">
                  <c:v>3252.1800000000007</c:v>
                </c:pt>
                <c:pt idx="1376">
                  <c:v>3252.1800000000007</c:v>
                </c:pt>
                <c:pt idx="1377">
                  <c:v>3225.0400000000009</c:v>
                </c:pt>
                <c:pt idx="1378">
                  <c:v>3244.5300000000007</c:v>
                </c:pt>
                <c:pt idx="1379">
                  <c:v>3267.9900000000007</c:v>
                </c:pt>
                <c:pt idx="1380">
                  <c:v>3254.2100000000009</c:v>
                </c:pt>
                <c:pt idx="1381">
                  <c:v>3254.2100000000009</c:v>
                </c:pt>
                <c:pt idx="1382">
                  <c:v>3346.5300000000011</c:v>
                </c:pt>
                <c:pt idx="1383">
                  <c:v>3346.4500000000012</c:v>
                </c:pt>
                <c:pt idx="1384">
                  <c:v>3377.4900000000011</c:v>
                </c:pt>
                <c:pt idx="1385">
                  <c:v>3384.860000000001</c:v>
                </c:pt>
                <c:pt idx="1386">
                  <c:v>3384.860000000001</c:v>
                </c:pt>
                <c:pt idx="1387">
                  <c:v>3410.5900000000011</c:v>
                </c:pt>
                <c:pt idx="1388">
                  <c:v>3440.130000000001</c:v>
                </c:pt>
                <c:pt idx="1389">
                  <c:v>3438.1000000000013</c:v>
                </c:pt>
                <c:pt idx="1390">
                  <c:v>3462.7600000000011</c:v>
                </c:pt>
                <c:pt idx="1391">
                  <c:v>3464.170000000001</c:v>
                </c:pt>
                <c:pt idx="1392">
                  <c:v>3452.0600000000013</c:v>
                </c:pt>
                <c:pt idx="1393">
                  <c:v>3442.3100000000013</c:v>
                </c:pt>
                <c:pt idx="1394">
                  <c:v>3415.0700000000011</c:v>
                </c:pt>
                <c:pt idx="1395">
                  <c:v>3415.0700000000011</c:v>
                </c:pt>
                <c:pt idx="1396">
                  <c:v>3415.0700000000011</c:v>
                </c:pt>
                <c:pt idx="1397">
                  <c:v>3415.0700000000011</c:v>
                </c:pt>
                <c:pt idx="1398">
                  <c:v>3415.0700000000011</c:v>
                </c:pt>
                <c:pt idx="1399">
                  <c:v>3415.0700000000011</c:v>
                </c:pt>
                <c:pt idx="1400">
                  <c:v>3415.0700000000011</c:v>
                </c:pt>
                <c:pt idx="1401">
                  <c:v>3415.0700000000011</c:v>
                </c:pt>
                <c:pt idx="1402">
                  <c:v>3415.0700000000011</c:v>
                </c:pt>
                <c:pt idx="1403">
                  <c:v>3410.2600000000011</c:v>
                </c:pt>
                <c:pt idx="1404">
                  <c:v>3395.2700000000009</c:v>
                </c:pt>
                <c:pt idx="1405">
                  <c:v>3395.2700000000009</c:v>
                </c:pt>
                <c:pt idx="1406">
                  <c:v>3395.2700000000009</c:v>
                </c:pt>
                <c:pt idx="1407">
                  <c:v>3416.7100000000009</c:v>
                </c:pt>
                <c:pt idx="1408">
                  <c:v>3423.5900000000011</c:v>
                </c:pt>
                <c:pt idx="1409">
                  <c:v>3423.5900000000011</c:v>
                </c:pt>
                <c:pt idx="1410">
                  <c:v>3423.5900000000011</c:v>
                </c:pt>
                <c:pt idx="1411">
                  <c:v>3423.5900000000011</c:v>
                </c:pt>
                <c:pt idx="1412">
                  <c:v>3488.3900000000012</c:v>
                </c:pt>
                <c:pt idx="1413">
                  <c:v>3483.9500000000012</c:v>
                </c:pt>
                <c:pt idx="1414">
                  <c:v>3483.9500000000012</c:v>
                </c:pt>
                <c:pt idx="1415">
                  <c:v>3483.9500000000012</c:v>
                </c:pt>
                <c:pt idx="1416">
                  <c:v>3483.9500000000012</c:v>
                </c:pt>
                <c:pt idx="1417">
                  <c:v>3498.1400000000012</c:v>
                </c:pt>
                <c:pt idx="1418">
                  <c:v>3528.9100000000012</c:v>
                </c:pt>
                <c:pt idx="1419">
                  <c:v>3528.9100000000012</c:v>
                </c:pt>
                <c:pt idx="1420">
                  <c:v>3526.6500000000015</c:v>
                </c:pt>
                <c:pt idx="1421">
                  <c:v>3526.6500000000015</c:v>
                </c:pt>
                <c:pt idx="1422">
                  <c:v>3499.7600000000016</c:v>
                </c:pt>
                <c:pt idx="1423">
                  <c:v>3515.8700000000017</c:v>
                </c:pt>
                <c:pt idx="1424">
                  <c:v>3515.8700000000017</c:v>
                </c:pt>
                <c:pt idx="1425">
                  <c:v>3507.6100000000019</c:v>
                </c:pt>
                <c:pt idx="1426">
                  <c:v>3507.6100000000019</c:v>
                </c:pt>
                <c:pt idx="1427">
                  <c:v>3507.6100000000019</c:v>
                </c:pt>
                <c:pt idx="1428">
                  <c:v>3561.3900000000021</c:v>
                </c:pt>
                <c:pt idx="1429">
                  <c:v>3553.1200000000022</c:v>
                </c:pt>
                <c:pt idx="1430">
                  <c:v>3545.1400000000021</c:v>
                </c:pt>
                <c:pt idx="1431">
                  <c:v>3567.820000000002</c:v>
                </c:pt>
                <c:pt idx="1432">
                  <c:v>3523.1100000000019</c:v>
                </c:pt>
                <c:pt idx="1433">
                  <c:v>3508.4000000000019</c:v>
                </c:pt>
                <c:pt idx="1434">
                  <c:v>3499.6100000000019</c:v>
                </c:pt>
                <c:pt idx="1435">
                  <c:v>3525.6300000000019</c:v>
                </c:pt>
                <c:pt idx="1436">
                  <c:v>3458.9500000000021</c:v>
                </c:pt>
                <c:pt idx="1437">
                  <c:v>3479.8800000000019</c:v>
                </c:pt>
                <c:pt idx="1438">
                  <c:v>3479.8800000000019</c:v>
                </c:pt>
                <c:pt idx="1439">
                  <c:v>3470.4000000000019</c:v>
                </c:pt>
                <c:pt idx="1440">
                  <c:v>3436.0800000000017</c:v>
                </c:pt>
                <c:pt idx="1441">
                  <c:v>3364.0200000000018</c:v>
                </c:pt>
                <c:pt idx="1442">
                  <c:v>3382.6700000000019</c:v>
                </c:pt>
                <c:pt idx="1443">
                  <c:v>3389.7000000000021</c:v>
                </c:pt>
                <c:pt idx="1444">
                  <c:v>3389.7000000000021</c:v>
                </c:pt>
                <c:pt idx="1445">
                  <c:v>3389.7000000000021</c:v>
                </c:pt>
                <c:pt idx="1446">
                  <c:v>3370.7300000000018</c:v>
                </c:pt>
                <c:pt idx="1447">
                  <c:v>3441.6100000000019</c:v>
                </c:pt>
                <c:pt idx="1448">
                  <c:v>3501.1300000000019</c:v>
                </c:pt>
                <c:pt idx="1449">
                  <c:v>3502.1300000000019</c:v>
                </c:pt>
                <c:pt idx="1450">
                  <c:v>3502.1300000000019</c:v>
                </c:pt>
                <c:pt idx="1451">
                  <c:v>3502.1300000000019</c:v>
                </c:pt>
                <c:pt idx="1452">
                  <c:v>3518.340000000002</c:v>
                </c:pt>
                <c:pt idx="1453">
                  <c:v>3540.1000000000022</c:v>
                </c:pt>
                <c:pt idx="1454">
                  <c:v>3540.1000000000022</c:v>
                </c:pt>
                <c:pt idx="1455">
                  <c:v>3540.1000000000022</c:v>
                </c:pt>
                <c:pt idx="1456">
                  <c:v>3546.4000000000024</c:v>
                </c:pt>
                <c:pt idx="1457">
                  <c:v>3526.7200000000021</c:v>
                </c:pt>
                <c:pt idx="1458">
                  <c:v>3530.5100000000025</c:v>
                </c:pt>
                <c:pt idx="1459">
                  <c:v>3506.5000000000023</c:v>
                </c:pt>
                <c:pt idx="1460">
                  <c:v>3506.5000000000023</c:v>
                </c:pt>
                <c:pt idx="1461">
                  <c:v>3544.2700000000023</c:v>
                </c:pt>
                <c:pt idx="1462">
                  <c:v>3544.2700000000023</c:v>
                </c:pt>
                <c:pt idx="1463">
                  <c:v>3539.1600000000021</c:v>
                </c:pt>
                <c:pt idx="1464">
                  <c:v>3539.1600000000021</c:v>
                </c:pt>
                <c:pt idx="1465">
                  <c:v>3539.1600000000021</c:v>
                </c:pt>
                <c:pt idx="1466">
                  <c:v>3536.9500000000021</c:v>
                </c:pt>
                <c:pt idx="1467">
                  <c:v>3553.8800000000019</c:v>
                </c:pt>
                <c:pt idx="1468">
                  <c:v>3519.6900000000019</c:v>
                </c:pt>
                <c:pt idx="1469">
                  <c:v>3519.6900000000019</c:v>
                </c:pt>
                <c:pt idx="1470">
                  <c:v>3519.6900000000019</c:v>
                </c:pt>
                <c:pt idx="1471">
                  <c:v>3524.4300000000021</c:v>
                </c:pt>
                <c:pt idx="1472">
                  <c:v>3514.0000000000018</c:v>
                </c:pt>
                <c:pt idx="1473">
                  <c:v>3514.0000000000018</c:v>
                </c:pt>
                <c:pt idx="1474">
                  <c:v>3514.0000000000018</c:v>
                </c:pt>
                <c:pt idx="1475">
                  <c:v>3514.0000000000018</c:v>
                </c:pt>
                <c:pt idx="1476">
                  <c:v>3514.0000000000018</c:v>
                </c:pt>
                <c:pt idx="1477">
                  <c:v>3514.0000000000018</c:v>
                </c:pt>
                <c:pt idx="1478">
                  <c:v>3514.0000000000018</c:v>
                </c:pt>
                <c:pt idx="1479">
                  <c:v>3514.0000000000018</c:v>
                </c:pt>
                <c:pt idx="1480">
                  <c:v>3514.0000000000018</c:v>
                </c:pt>
                <c:pt idx="1481">
                  <c:v>3514.0000000000018</c:v>
                </c:pt>
                <c:pt idx="1482">
                  <c:v>3514.0000000000018</c:v>
                </c:pt>
                <c:pt idx="1483">
                  <c:v>3514.0000000000018</c:v>
                </c:pt>
                <c:pt idx="1484">
                  <c:v>3514.0000000000018</c:v>
                </c:pt>
                <c:pt idx="1485">
                  <c:v>3514.0000000000018</c:v>
                </c:pt>
                <c:pt idx="1486">
                  <c:v>3492.7200000000021</c:v>
                </c:pt>
                <c:pt idx="1487">
                  <c:v>3502.7200000000021</c:v>
                </c:pt>
                <c:pt idx="1488">
                  <c:v>3524.6900000000019</c:v>
                </c:pt>
                <c:pt idx="1489">
                  <c:v>3524.6900000000019</c:v>
                </c:pt>
                <c:pt idx="1490">
                  <c:v>3524.6900000000019</c:v>
                </c:pt>
                <c:pt idx="1491">
                  <c:v>3577.8700000000017</c:v>
                </c:pt>
                <c:pt idx="1492">
                  <c:v>3583.7600000000016</c:v>
                </c:pt>
                <c:pt idx="1493">
                  <c:v>3583.7600000000016</c:v>
                </c:pt>
                <c:pt idx="1494">
                  <c:v>3591.4600000000019</c:v>
                </c:pt>
                <c:pt idx="1495">
                  <c:v>3591.4600000000019</c:v>
                </c:pt>
                <c:pt idx="1496">
                  <c:v>3602.780000000002</c:v>
                </c:pt>
                <c:pt idx="1497">
                  <c:v>3591.9000000000019</c:v>
                </c:pt>
                <c:pt idx="1498">
                  <c:v>3585.9600000000019</c:v>
                </c:pt>
                <c:pt idx="1499">
                  <c:v>3585.9600000000019</c:v>
                </c:pt>
                <c:pt idx="1500">
                  <c:v>3585.9600000000019</c:v>
                </c:pt>
                <c:pt idx="1501">
                  <c:v>3598.0400000000018</c:v>
                </c:pt>
                <c:pt idx="1502">
                  <c:v>3629.5000000000018</c:v>
                </c:pt>
                <c:pt idx="1503">
                  <c:v>3632.1200000000017</c:v>
                </c:pt>
                <c:pt idx="1504">
                  <c:v>3635.5800000000017</c:v>
                </c:pt>
                <c:pt idx="1505">
                  <c:v>3635.5800000000017</c:v>
                </c:pt>
                <c:pt idx="1506">
                  <c:v>3606.5700000000015</c:v>
                </c:pt>
                <c:pt idx="1507">
                  <c:v>3578.1600000000017</c:v>
                </c:pt>
                <c:pt idx="1508">
                  <c:v>3578.1600000000017</c:v>
                </c:pt>
                <c:pt idx="1509">
                  <c:v>3614.0500000000015</c:v>
                </c:pt>
                <c:pt idx="1510">
                  <c:v>3614.0500000000015</c:v>
                </c:pt>
                <c:pt idx="1511">
                  <c:v>3584.2300000000014</c:v>
                </c:pt>
                <c:pt idx="1512">
                  <c:v>3559.7600000000016</c:v>
                </c:pt>
                <c:pt idx="1513">
                  <c:v>3570.2000000000012</c:v>
                </c:pt>
                <c:pt idx="1514">
                  <c:v>3570.2000000000012</c:v>
                </c:pt>
                <c:pt idx="1515">
                  <c:v>3570.2000000000012</c:v>
                </c:pt>
                <c:pt idx="1516">
                  <c:v>3584.2000000000012</c:v>
                </c:pt>
                <c:pt idx="1517">
                  <c:v>3573.8900000000012</c:v>
                </c:pt>
                <c:pt idx="1518">
                  <c:v>3548.5100000000011</c:v>
                </c:pt>
                <c:pt idx="1519">
                  <c:v>3522.6200000000013</c:v>
                </c:pt>
                <c:pt idx="1520">
                  <c:v>3522.6200000000013</c:v>
                </c:pt>
                <c:pt idx="1521">
                  <c:v>3459.6600000000012</c:v>
                </c:pt>
                <c:pt idx="1522">
                  <c:v>3459.6600000000012</c:v>
                </c:pt>
                <c:pt idx="1523">
                  <c:v>3459.6600000000012</c:v>
                </c:pt>
                <c:pt idx="1524">
                  <c:v>3459.6600000000012</c:v>
                </c:pt>
                <c:pt idx="1525">
                  <c:v>3453.6400000000012</c:v>
                </c:pt>
                <c:pt idx="1526">
                  <c:v>3465.0800000000013</c:v>
                </c:pt>
                <c:pt idx="1527">
                  <c:v>3465.0800000000013</c:v>
                </c:pt>
                <c:pt idx="1528">
                  <c:v>3466.630000000001</c:v>
                </c:pt>
                <c:pt idx="1529">
                  <c:v>3466.630000000001</c:v>
                </c:pt>
                <c:pt idx="1530">
                  <c:v>3466.630000000001</c:v>
                </c:pt>
                <c:pt idx="1531">
                  <c:v>3492.1400000000012</c:v>
                </c:pt>
                <c:pt idx="1532">
                  <c:v>3466.610000000001</c:v>
                </c:pt>
                <c:pt idx="1533">
                  <c:v>3518.6200000000013</c:v>
                </c:pt>
                <c:pt idx="1534">
                  <c:v>3511.5400000000013</c:v>
                </c:pt>
                <c:pt idx="1535">
                  <c:v>3511.5400000000013</c:v>
                </c:pt>
                <c:pt idx="1536">
                  <c:v>3532.0600000000013</c:v>
                </c:pt>
                <c:pt idx="1537">
                  <c:v>3524.2700000000013</c:v>
                </c:pt>
                <c:pt idx="1538">
                  <c:v>3545.2400000000011</c:v>
                </c:pt>
                <c:pt idx="1539">
                  <c:v>3535.1600000000012</c:v>
                </c:pt>
                <c:pt idx="1540">
                  <c:v>3535.1600000000012</c:v>
                </c:pt>
                <c:pt idx="1541">
                  <c:v>3552.8100000000013</c:v>
                </c:pt>
                <c:pt idx="1542">
                  <c:v>3520.5500000000011</c:v>
                </c:pt>
                <c:pt idx="1543">
                  <c:v>3520.5500000000011</c:v>
                </c:pt>
                <c:pt idx="1544">
                  <c:v>3520.5500000000011</c:v>
                </c:pt>
                <c:pt idx="1545">
                  <c:v>3530.2000000000012</c:v>
                </c:pt>
                <c:pt idx="1546">
                  <c:v>3594.0200000000009</c:v>
                </c:pt>
                <c:pt idx="1547">
                  <c:v>3608.8900000000012</c:v>
                </c:pt>
                <c:pt idx="1548">
                  <c:v>3608.8900000000012</c:v>
                </c:pt>
                <c:pt idx="1549">
                  <c:v>3608.8900000000012</c:v>
                </c:pt>
                <c:pt idx="1550">
                  <c:v>3608.8900000000012</c:v>
                </c:pt>
                <c:pt idx="1551">
                  <c:v>3631.1200000000013</c:v>
                </c:pt>
                <c:pt idx="1552">
                  <c:v>3658.860000000001</c:v>
                </c:pt>
                <c:pt idx="1553">
                  <c:v>3664.7800000000011</c:v>
                </c:pt>
                <c:pt idx="1554">
                  <c:v>3664.7800000000011</c:v>
                </c:pt>
                <c:pt idx="1555">
                  <c:v>3664.7800000000011</c:v>
                </c:pt>
                <c:pt idx="1556">
                  <c:v>3616.4100000000012</c:v>
                </c:pt>
                <c:pt idx="1557">
                  <c:v>3590.9300000000012</c:v>
                </c:pt>
                <c:pt idx="1558">
                  <c:v>3617.2900000000013</c:v>
                </c:pt>
                <c:pt idx="1559">
                  <c:v>3617.2900000000013</c:v>
                </c:pt>
                <c:pt idx="1560">
                  <c:v>3653.9100000000012</c:v>
                </c:pt>
                <c:pt idx="1561">
                  <c:v>3657.3200000000011</c:v>
                </c:pt>
                <c:pt idx="1562">
                  <c:v>3631.9400000000014</c:v>
                </c:pt>
                <c:pt idx="1563">
                  <c:v>3631.9400000000014</c:v>
                </c:pt>
                <c:pt idx="1564">
                  <c:v>3631.9400000000014</c:v>
                </c:pt>
                <c:pt idx="1565">
                  <c:v>3600.2300000000014</c:v>
                </c:pt>
                <c:pt idx="1566">
                  <c:v>3617.9300000000017</c:v>
                </c:pt>
                <c:pt idx="1567">
                  <c:v>3617.9300000000017</c:v>
                </c:pt>
                <c:pt idx="1568">
                  <c:v>3581.3100000000018</c:v>
                </c:pt>
                <c:pt idx="1569">
                  <c:v>3581.3100000000018</c:v>
                </c:pt>
                <c:pt idx="1570">
                  <c:v>3588.3200000000015</c:v>
                </c:pt>
                <c:pt idx="1571">
                  <c:v>3603.8900000000017</c:v>
                </c:pt>
                <c:pt idx="1572">
                  <c:v>3586.8700000000017</c:v>
                </c:pt>
                <c:pt idx="1573">
                  <c:v>3606.4500000000016</c:v>
                </c:pt>
                <c:pt idx="1574">
                  <c:v>3606.4500000000016</c:v>
                </c:pt>
                <c:pt idx="1575">
                  <c:v>3654.0300000000016</c:v>
                </c:pt>
                <c:pt idx="1576">
                  <c:v>3619.7700000000013</c:v>
                </c:pt>
                <c:pt idx="1577">
                  <c:v>3574.6800000000017</c:v>
                </c:pt>
                <c:pt idx="1578">
                  <c:v>3581.2200000000016</c:v>
                </c:pt>
                <c:pt idx="1579">
                  <c:v>3581.2200000000016</c:v>
                </c:pt>
                <c:pt idx="1580">
                  <c:v>3590.3900000000017</c:v>
                </c:pt>
                <c:pt idx="1581">
                  <c:v>3567.9500000000016</c:v>
                </c:pt>
                <c:pt idx="1582">
                  <c:v>3594.0100000000016</c:v>
                </c:pt>
                <c:pt idx="1583">
                  <c:v>3548.4300000000017</c:v>
                </c:pt>
                <c:pt idx="1584">
                  <c:v>3548.4300000000017</c:v>
                </c:pt>
                <c:pt idx="1585">
                  <c:v>3594.4200000000019</c:v>
                </c:pt>
                <c:pt idx="1586">
                  <c:v>3545.9800000000018</c:v>
                </c:pt>
                <c:pt idx="1587">
                  <c:v>3545.1000000000017</c:v>
                </c:pt>
                <c:pt idx="1588">
                  <c:v>3584.6000000000017</c:v>
                </c:pt>
                <c:pt idx="1589">
                  <c:v>3584.6000000000017</c:v>
                </c:pt>
                <c:pt idx="1590">
                  <c:v>3638.5800000000013</c:v>
                </c:pt>
                <c:pt idx="1591">
                  <c:v>3631.6600000000017</c:v>
                </c:pt>
                <c:pt idx="1592">
                  <c:v>3567.4500000000016</c:v>
                </c:pt>
                <c:pt idx="1593">
                  <c:v>3552.4700000000016</c:v>
                </c:pt>
                <c:pt idx="1594">
                  <c:v>3552.4700000000016</c:v>
                </c:pt>
                <c:pt idx="1595">
                  <c:v>3579.0300000000016</c:v>
                </c:pt>
                <c:pt idx="1596">
                  <c:v>3631.090000000002</c:v>
                </c:pt>
                <c:pt idx="1597">
                  <c:v>3677.070000000002</c:v>
                </c:pt>
                <c:pt idx="1598">
                  <c:v>3704.2100000000019</c:v>
                </c:pt>
                <c:pt idx="1599">
                  <c:v>3704.2100000000019</c:v>
                </c:pt>
                <c:pt idx="1600">
                  <c:v>3704.2100000000019</c:v>
                </c:pt>
                <c:pt idx="1601">
                  <c:v>3686.3300000000017</c:v>
                </c:pt>
                <c:pt idx="1602">
                  <c:v>3698.2100000000019</c:v>
                </c:pt>
                <c:pt idx="1603">
                  <c:v>3643.7900000000018</c:v>
                </c:pt>
                <c:pt idx="1604">
                  <c:v>3643.7900000000018</c:v>
                </c:pt>
                <c:pt idx="1605">
                  <c:v>3628.1800000000021</c:v>
                </c:pt>
                <c:pt idx="1606">
                  <c:v>3649.7000000000021</c:v>
                </c:pt>
                <c:pt idx="1607">
                  <c:v>3649.7000000000021</c:v>
                </c:pt>
                <c:pt idx="1608">
                  <c:v>3629.7900000000022</c:v>
                </c:pt>
                <c:pt idx="1609">
                  <c:v>3629.7900000000022</c:v>
                </c:pt>
                <c:pt idx="1610">
                  <c:v>3664.8800000000019</c:v>
                </c:pt>
                <c:pt idx="1611">
                  <c:v>3713.1800000000021</c:v>
                </c:pt>
                <c:pt idx="1612">
                  <c:v>3770.7700000000023</c:v>
                </c:pt>
                <c:pt idx="1613">
                  <c:v>3780.030000000002</c:v>
                </c:pt>
                <c:pt idx="1614">
                  <c:v>3780.030000000002</c:v>
                </c:pt>
                <c:pt idx="1615">
                  <c:v>3776.9800000000023</c:v>
                </c:pt>
                <c:pt idx="1616">
                  <c:v>3731.0400000000022</c:v>
                </c:pt>
                <c:pt idx="1617">
                  <c:v>3730.0900000000024</c:v>
                </c:pt>
                <c:pt idx="1618">
                  <c:v>3707.7000000000021</c:v>
                </c:pt>
                <c:pt idx="1619">
                  <c:v>3707.7000000000021</c:v>
                </c:pt>
                <c:pt idx="1620">
                  <c:v>3659.2500000000018</c:v>
                </c:pt>
                <c:pt idx="1621">
                  <c:v>3612.1900000000019</c:v>
                </c:pt>
                <c:pt idx="1622">
                  <c:v>3612.1900000000019</c:v>
                </c:pt>
                <c:pt idx="1623">
                  <c:v>3612.1900000000019</c:v>
                </c:pt>
                <c:pt idx="1624">
                  <c:v>3612.1900000000019</c:v>
                </c:pt>
                <c:pt idx="1625">
                  <c:v>3612.1900000000019</c:v>
                </c:pt>
                <c:pt idx="1626">
                  <c:v>3612.1900000000019</c:v>
                </c:pt>
                <c:pt idx="1627">
                  <c:v>3673.8700000000017</c:v>
                </c:pt>
                <c:pt idx="1628">
                  <c:v>3765.7500000000018</c:v>
                </c:pt>
                <c:pt idx="1629">
                  <c:v>3782.9000000000019</c:v>
                </c:pt>
                <c:pt idx="1630">
                  <c:v>3782.090000000002</c:v>
                </c:pt>
                <c:pt idx="1631">
                  <c:v>3789.5400000000018</c:v>
                </c:pt>
                <c:pt idx="1632">
                  <c:v>3789.5400000000018</c:v>
                </c:pt>
                <c:pt idx="1633">
                  <c:v>3742.0000000000018</c:v>
                </c:pt>
                <c:pt idx="1634">
                  <c:v>3742.0000000000018</c:v>
                </c:pt>
                <c:pt idx="1635">
                  <c:v>3742.0000000000018</c:v>
                </c:pt>
                <c:pt idx="1636">
                  <c:v>3780.7200000000016</c:v>
                </c:pt>
                <c:pt idx="1637">
                  <c:v>3758.7200000000016</c:v>
                </c:pt>
                <c:pt idx="1638">
                  <c:v>3732.4600000000019</c:v>
                </c:pt>
                <c:pt idx="1639">
                  <c:v>3732.4600000000019</c:v>
                </c:pt>
                <c:pt idx="1640">
                  <c:v>3732.3000000000015</c:v>
                </c:pt>
                <c:pt idx="1641">
                  <c:v>3795.2400000000016</c:v>
                </c:pt>
                <c:pt idx="1642">
                  <c:v>3798.9100000000017</c:v>
                </c:pt>
                <c:pt idx="1643">
                  <c:v>3798.9100000000017</c:v>
                </c:pt>
                <c:pt idx="1644">
                  <c:v>3685.4600000000019</c:v>
                </c:pt>
                <c:pt idx="1645">
                  <c:v>3658.2900000000018</c:v>
                </c:pt>
                <c:pt idx="1646">
                  <c:v>3729.3500000000017</c:v>
                </c:pt>
                <c:pt idx="1647">
                  <c:v>3741.590000000002</c:v>
                </c:pt>
                <c:pt idx="1648">
                  <c:v>3741.590000000002</c:v>
                </c:pt>
                <c:pt idx="1649">
                  <c:v>3662.9300000000021</c:v>
                </c:pt>
                <c:pt idx="1650">
                  <c:v>3704.5600000000022</c:v>
                </c:pt>
                <c:pt idx="1651">
                  <c:v>3751.300000000002</c:v>
                </c:pt>
                <c:pt idx="1652">
                  <c:v>3823.5400000000018</c:v>
                </c:pt>
                <c:pt idx="1653">
                  <c:v>3827.2000000000021</c:v>
                </c:pt>
                <c:pt idx="1654">
                  <c:v>3827.2000000000021</c:v>
                </c:pt>
                <c:pt idx="1655">
                  <c:v>3827.2000000000021</c:v>
                </c:pt>
                <c:pt idx="1656">
                  <c:v>3785.280000000002</c:v>
                </c:pt>
                <c:pt idx="1657">
                  <c:v>3682.5400000000022</c:v>
                </c:pt>
                <c:pt idx="1658">
                  <c:v>3712.8200000000024</c:v>
                </c:pt>
                <c:pt idx="1659">
                  <c:v>3712.8200000000024</c:v>
                </c:pt>
                <c:pt idx="1660">
                  <c:v>3823.5000000000027</c:v>
                </c:pt>
                <c:pt idx="1661">
                  <c:v>3806.1100000000024</c:v>
                </c:pt>
                <c:pt idx="1662">
                  <c:v>3841.9100000000026</c:v>
                </c:pt>
                <c:pt idx="1663">
                  <c:v>3841.9100000000026</c:v>
                </c:pt>
                <c:pt idx="1664">
                  <c:v>3841.9100000000026</c:v>
                </c:pt>
                <c:pt idx="1665">
                  <c:v>3794.7600000000029</c:v>
                </c:pt>
                <c:pt idx="1666">
                  <c:v>3883.0900000000029</c:v>
                </c:pt>
                <c:pt idx="1667">
                  <c:v>3952.450000000003</c:v>
                </c:pt>
                <c:pt idx="1668">
                  <c:v>3972.8600000000029</c:v>
                </c:pt>
                <c:pt idx="1669">
                  <c:v>3972.8600000000029</c:v>
                </c:pt>
                <c:pt idx="1670">
                  <c:v>3968.0300000000025</c:v>
                </c:pt>
                <c:pt idx="1671">
                  <c:v>3968.0300000000025</c:v>
                </c:pt>
                <c:pt idx="1672">
                  <c:v>3968.0300000000025</c:v>
                </c:pt>
                <c:pt idx="1673">
                  <c:v>3968.0300000000025</c:v>
                </c:pt>
                <c:pt idx="1674">
                  <c:v>3968.0300000000025</c:v>
                </c:pt>
                <c:pt idx="1675">
                  <c:v>3958.9500000000025</c:v>
                </c:pt>
                <c:pt idx="1676">
                  <c:v>3982.2200000000025</c:v>
                </c:pt>
                <c:pt idx="1677">
                  <c:v>3923.9100000000026</c:v>
                </c:pt>
                <c:pt idx="1678">
                  <c:v>3989.6500000000028</c:v>
                </c:pt>
                <c:pt idx="1679">
                  <c:v>4021.2100000000028</c:v>
                </c:pt>
                <c:pt idx="1680">
                  <c:v>3996.1000000000026</c:v>
                </c:pt>
                <c:pt idx="1681">
                  <c:v>3987.2000000000025</c:v>
                </c:pt>
                <c:pt idx="1682">
                  <c:v>4129.0600000000031</c:v>
                </c:pt>
                <c:pt idx="1683">
                  <c:v>4114.5000000000036</c:v>
                </c:pt>
                <c:pt idx="1684">
                  <c:v>4114.5000000000036</c:v>
                </c:pt>
                <c:pt idx="1685">
                  <c:v>3989.0100000000039</c:v>
                </c:pt>
                <c:pt idx="1686">
                  <c:v>4021.1700000000037</c:v>
                </c:pt>
                <c:pt idx="1687">
                  <c:v>4077.2200000000039</c:v>
                </c:pt>
                <c:pt idx="1688">
                  <c:v>4020.7500000000036</c:v>
                </c:pt>
                <c:pt idx="1689">
                  <c:v>4020.7500000000036</c:v>
                </c:pt>
                <c:pt idx="1690">
                  <c:v>4048.0300000000034</c:v>
                </c:pt>
                <c:pt idx="1691">
                  <c:v>3994.2200000000034</c:v>
                </c:pt>
                <c:pt idx="1692">
                  <c:v>3999.7500000000036</c:v>
                </c:pt>
                <c:pt idx="1693">
                  <c:v>4069.6400000000035</c:v>
                </c:pt>
                <c:pt idx="1694">
                  <c:v>4069.6400000000035</c:v>
                </c:pt>
                <c:pt idx="1695">
                  <c:v>4035.3200000000033</c:v>
                </c:pt>
                <c:pt idx="1696">
                  <c:v>4049.2800000000034</c:v>
                </c:pt>
                <c:pt idx="1697">
                  <c:v>4049.2800000000034</c:v>
                </c:pt>
                <c:pt idx="1698">
                  <c:v>4043.180000000003</c:v>
                </c:pt>
                <c:pt idx="1699">
                  <c:v>4043.180000000003</c:v>
                </c:pt>
                <c:pt idx="1700">
                  <c:v>4019.7100000000028</c:v>
                </c:pt>
                <c:pt idx="1701">
                  <c:v>3979.6900000000028</c:v>
                </c:pt>
                <c:pt idx="1702">
                  <c:v>3979.6900000000028</c:v>
                </c:pt>
                <c:pt idx="1703">
                  <c:v>4000.700000000003</c:v>
                </c:pt>
                <c:pt idx="1704">
                  <c:v>4000.700000000003</c:v>
                </c:pt>
                <c:pt idx="1705">
                  <c:v>4013.1100000000029</c:v>
                </c:pt>
                <c:pt idx="1706">
                  <c:v>4013.1100000000029</c:v>
                </c:pt>
                <c:pt idx="1707">
                  <c:v>4013.1100000000029</c:v>
                </c:pt>
                <c:pt idx="1708">
                  <c:v>4013.1100000000029</c:v>
                </c:pt>
                <c:pt idx="1709">
                  <c:v>4013.1100000000029</c:v>
                </c:pt>
                <c:pt idx="1710">
                  <c:v>4000.430000000003</c:v>
                </c:pt>
                <c:pt idx="1711">
                  <c:v>3988.6400000000031</c:v>
                </c:pt>
                <c:pt idx="1712">
                  <c:v>3988.6400000000031</c:v>
                </c:pt>
                <c:pt idx="1713">
                  <c:v>4043.180000000003</c:v>
                </c:pt>
                <c:pt idx="1714">
                  <c:v>3970.0500000000029</c:v>
                </c:pt>
                <c:pt idx="1715">
                  <c:v>3961.5700000000029</c:v>
                </c:pt>
                <c:pt idx="1716">
                  <c:v>3906.5000000000027</c:v>
                </c:pt>
                <c:pt idx="1717">
                  <c:v>3925.4800000000027</c:v>
                </c:pt>
                <c:pt idx="1718">
                  <c:v>3903.3100000000027</c:v>
                </c:pt>
                <c:pt idx="1719">
                  <c:v>3903.5400000000027</c:v>
                </c:pt>
                <c:pt idx="1720">
                  <c:v>3962.9800000000027</c:v>
                </c:pt>
                <c:pt idx="1721">
                  <c:v>3962.9800000000027</c:v>
                </c:pt>
                <c:pt idx="1722">
                  <c:v>3962.9800000000027</c:v>
                </c:pt>
                <c:pt idx="1723">
                  <c:v>3962.9800000000027</c:v>
                </c:pt>
                <c:pt idx="1724">
                  <c:v>3962.9800000000027</c:v>
                </c:pt>
                <c:pt idx="1725">
                  <c:v>3962.9800000000027</c:v>
                </c:pt>
                <c:pt idx="1726">
                  <c:v>3962.9800000000027</c:v>
                </c:pt>
                <c:pt idx="1727">
                  <c:v>3962.9800000000027</c:v>
                </c:pt>
                <c:pt idx="1728">
                  <c:v>3962.9800000000027</c:v>
                </c:pt>
                <c:pt idx="1729">
                  <c:v>3962.9800000000027</c:v>
                </c:pt>
                <c:pt idx="1730">
                  <c:v>3962.9800000000027</c:v>
                </c:pt>
                <c:pt idx="1731">
                  <c:v>3962.9800000000027</c:v>
                </c:pt>
                <c:pt idx="1732">
                  <c:v>3962.9800000000027</c:v>
                </c:pt>
                <c:pt idx="1733">
                  <c:v>3962.9800000000027</c:v>
                </c:pt>
                <c:pt idx="1734">
                  <c:v>3962.9800000000027</c:v>
                </c:pt>
                <c:pt idx="1735">
                  <c:v>4024.0000000000027</c:v>
                </c:pt>
                <c:pt idx="1736">
                  <c:v>4016.0400000000031</c:v>
                </c:pt>
                <c:pt idx="1737">
                  <c:v>4016.0400000000031</c:v>
                </c:pt>
                <c:pt idx="1738">
                  <c:v>4008.2000000000035</c:v>
                </c:pt>
                <c:pt idx="1739">
                  <c:v>4008.2000000000035</c:v>
                </c:pt>
                <c:pt idx="1740">
                  <c:v>4043.2700000000036</c:v>
                </c:pt>
                <c:pt idx="1741">
                  <c:v>4043.2700000000036</c:v>
                </c:pt>
                <c:pt idx="1742">
                  <c:v>4043.2700000000036</c:v>
                </c:pt>
                <c:pt idx="1743">
                  <c:v>4043.2700000000036</c:v>
                </c:pt>
                <c:pt idx="1744">
                  <c:v>4043.2700000000036</c:v>
                </c:pt>
                <c:pt idx="1745">
                  <c:v>4043.2700000000036</c:v>
                </c:pt>
                <c:pt idx="1746">
                  <c:v>4043.2700000000036</c:v>
                </c:pt>
                <c:pt idx="1747">
                  <c:v>4043.2700000000036</c:v>
                </c:pt>
                <c:pt idx="1748">
                  <c:v>4043.2700000000036</c:v>
                </c:pt>
                <c:pt idx="1749">
                  <c:v>4011.2700000000036</c:v>
                </c:pt>
                <c:pt idx="1750">
                  <c:v>4023.3100000000036</c:v>
                </c:pt>
                <c:pt idx="1751">
                  <c:v>4077.4400000000037</c:v>
                </c:pt>
                <c:pt idx="1752">
                  <c:v>4077.4400000000037</c:v>
                </c:pt>
                <c:pt idx="1753">
                  <c:v>4114.4400000000041</c:v>
                </c:pt>
                <c:pt idx="1754">
                  <c:v>4107.1800000000039</c:v>
                </c:pt>
                <c:pt idx="1755">
                  <c:v>4113.4100000000035</c:v>
                </c:pt>
                <c:pt idx="1756">
                  <c:v>4112.2100000000037</c:v>
                </c:pt>
                <c:pt idx="1757">
                  <c:v>4121.6300000000037</c:v>
                </c:pt>
                <c:pt idx="1758">
                  <c:v>4080.0500000000038</c:v>
                </c:pt>
                <c:pt idx="1759">
                  <c:v>4080.0500000000038</c:v>
                </c:pt>
                <c:pt idx="1760">
                  <c:v>4076.8000000000038</c:v>
                </c:pt>
                <c:pt idx="1761">
                  <c:v>4082.4700000000039</c:v>
                </c:pt>
                <c:pt idx="1762">
                  <c:v>4082.4700000000039</c:v>
                </c:pt>
                <c:pt idx="1763">
                  <c:v>4082.4700000000039</c:v>
                </c:pt>
                <c:pt idx="1764">
                  <c:v>4112.4400000000041</c:v>
                </c:pt>
                <c:pt idx="1765">
                  <c:v>4103.7600000000039</c:v>
                </c:pt>
                <c:pt idx="1766">
                  <c:v>4081.1600000000039</c:v>
                </c:pt>
                <c:pt idx="1767">
                  <c:v>4081.1600000000039</c:v>
                </c:pt>
                <c:pt idx="1768">
                  <c:v>4081.1600000000039</c:v>
                </c:pt>
                <c:pt idx="1769">
                  <c:v>4081.1600000000039</c:v>
                </c:pt>
                <c:pt idx="1770">
                  <c:v>4087.8200000000038</c:v>
                </c:pt>
                <c:pt idx="1771">
                  <c:v>4080.2100000000041</c:v>
                </c:pt>
                <c:pt idx="1772">
                  <c:v>4116.7600000000039</c:v>
                </c:pt>
                <c:pt idx="1773">
                  <c:v>4116.7600000000039</c:v>
                </c:pt>
                <c:pt idx="1774">
                  <c:v>4116.7600000000039</c:v>
                </c:pt>
                <c:pt idx="1775">
                  <c:v>4030.4200000000037</c:v>
                </c:pt>
                <c:pt idx="1776">
                  <c:v>4047.6700000000037</c:v>
                </c:pt>
                <c:pt idx="1777">
                  <c:v>4101.1200000000035</c:v>
                </c:pt>
                <c:pt idx="1778">
                  <c:v>4101.8700000000035</c:v>
                </c:pt>
                <c:pt idx="1779">
                  <c:v>4101.8700000000035</c:v>
                </c:pt>
                <c:pt idx="1780">
                  <c:v>4101.8700000000035</c:v>
                </c:pt>
                <c:pt idx="1781">
                  <c:v>4121.0500000000029</c:v>
                </c:pt>
                <c:pt idx="1782">
                  <c:v>4135.3800000000028</c:v>
                </c:pt>
                <c:pt idx="1783">
                  <c:v>4135.5000000000027</c:v>
                </c:pt>
                <c:pt idx="1784">
                  <c:v>4135.5000000000027</c:v>
                </c:pt>
                <c:pt idx="1785">
                  <c:v>4126.470000000003</c:v>
                </c:pt>
                <c:pt idx="1786">
                  <c:v>4089.1100000000029</c:v>
                </c:pt>
                <c:pt idx="1787">
                  <c:v>4089.1100000000029</c:v>
                </c:pt>
                <c:pt idx="1788">
                  <c:v>4089.1100000000029</c:v>
                </c:pt>
                <c:pt idx="1789">
                  <c:v>4089.1100000000029</c:v>
                </c:pt>
                <c:pt idx="1790">
                  <c:v>4089.1100000000029</c:v>
                </c:pt>
                <c:pt idx="1791">
                  <c:v>4045.1700000000028</c:v>
                </c:pt>
                <c:pt idx="1792">
                  <c:v>4069.7100000000032</c:v>
                </c:pt>
                <c:pt idx="1793">
                  <c:v>4069.7100000000032</c:v>
                </c:pt>
                <c:pt idx="1794">
                  <c:v>4027.5100000000034</c:v>
                </c:pt>
                <c:pt idx="1795">
                  <c:v>4027.5100000000034</c:v>
                </c:pt>
                <c:pt idx="1796">
                  <c:v>4021.5900000000033</c:v>
                </c:pt>
                <c:pt idx="1797">
                  <c:v>4021.5900000000033</c:v>
                </c:pt>
                <c:pt idx="1798">
                  <c:v>4021.5900000000033</c:v>
                </c:pt>
                <c:pt idx="1799">
                  <c:v>3950.5800000000036</c:v>
                </c:pt>
                <c:pt idx="1800">
                  <c:v>3950.5800000000036</c:v>
                </c:pt>
                <c:pt idx="1801">
                  <c:v>3961.4600000000032</c:v>
                </c:pt>
                <c:pt idx="1802">
                  <c:v>3900.7300000000037</c:v>
                </c:pt>
                <c:pt idx="1803">
                  <c:v>3910.4100000000035</c:v>
                </c:pt>
                <c:pt idx="1804">
                  <c:v>3976.2700000000036</c:v>
                </c:pt>
                <c:pt idx="1805">
                  <c:v>3976.2700000000036</c:v>
                </c:pt>
                <c:pt idx="1806">
                  <c:v>3976.2700000000036</c:v>
                </c:pt>
                <c:pt idx="1807">
                  <c:v>3976.2700000000036</c:v>
                </c:pt>
                <c:pt idx="1808">
                  <c:v>3976.2700000000036</c:v>
                </c:pt>
                <c:pt idx="1809">
                  <c:v>4015.5200000000036</c:v>
                </c:pt>
                <c:pt idx="1810">
                  <c:v>4054.3500000000035</c:v>
                </c:pt>
                <c:pt idx="1811">
                  <c:v>4054.3500000000035</c:v>
                </c:pt>
                <c:pt idx="1812">
                  <c:v>4054.3500000000035</c:v>
                </c:pt>
                <c:pt idx="1813">
                  <c:v>4054.3500000000035</c:v>
                </c:pt>
                <c:pt idx="1814">
                  <c:v>4054.3500000000035</c:v>
                </c:pt>
                <c:pt idx="1815">
                  <c:v>4054.3500000000035</c:v>
                </c:pt>
                <c:pt idx="1816">
                  <c:v>4054.3500000000035</c:v>
                </c:pt>
                <c:pt idx="1817">
                  <c:v>4054.3500000000035</c:v>
                </c:pt>
                <c:pt idx="1818">
                  <c:v>4054.3500000000035</c:v>
                </c:pt>
                <c:pt idx="1819">
                  <c:v>4007.3700000000035</c:v>
                </c:pt>
                <c:pt idx="1820">
                  <c:v>4007.3700000000035</c:v>
                </c:pt>
                <c:pt idx="1821">
                  <c:v>4007.3700000000035</c:v>
                </c:pt>
                <c:pt idx="1822">
                  <c:v>4007.3700000000035</c:v>
                </c:pt>
                <c:pt idx="1823">
                  <c:v>4007.3700000000035</c:v>
                </c:pt>
                <c:pt idx="1824">
                  <c:v>3984.0900000000038</c:v>
                </c:pt>
                <c:pt idx="1825">
                  <c:v>3980.7600000000039</c:v>
                </c:pt>
                <c:pt idx="1826">
                  <c:v>3980.7600000000039</c:v>
                </c:pt>
                <c:pt idx="1827">
                  <c:v>3980.7600000000039</c:v>
                </c:pt>
                <c:pt idx="1828">
                  <c:v>3980.7600000000039</c:v>
                </c:pt>
                <c:pt idx="1829">
                  <c:v>4023.4500000000039</c:v>
                </c:pt>
                <c:pt idx="1830">
                  <c:v>4023.4500000000039</c:v>
                </c:pt>
                <c:pt idx="1831">
                  <c:v>4023.4500000000039</c:v>
                </c:pt>
                <c:pt idx="1832">
                  <c:v>4023.4500000000039</c:v>
                </c:pt>
                <c:pt idx="1833">
                  <c:v>4023.4500000000039</c:v>
                </c:pt>
                <c:pt idx="1834">
                  <c:v>4023.4500000000039</c:v>
                </c:pt>
                <c:pt idx="1835">
                  <c:v>4023.4500000000039</c:v>
                </c:pt>
                <c:pt idx="1836">
                  <c:v>4023.4500000000039</c:v>
                </c:pt>
                <c:pt idx="1837">
                  <c:v>4023.4500000000039</c:v>
                </c:pt>
                <c:pt idx="1838">
                  <c:v>4023.4500000000039</c:v>
                </c:pt>
                <c:pt idx="1839">
                  <c:v>4023.4500000000039</c:v>
                </c:pt>
                <c:pt idx="1840">
                  <c:v>4023.4500000000039</c:v>
                </c:pt>
                <c:pt idx="1841">
                  <c:v>4023.4500000000039</c:v>
                </c:pt>
                <c:pt idx="1842">
                  <c:v>4023.4500000000039</c:v>
                </c:pt>
                <c:pt idx="1843">
                  <c:v>4023.4500000000039</c:v>
                </c:pt>
                <c:pt idx="1844">
                  <c:v>4023.4500000000039</c:v>
                </c:pt>
                <c:pt idx="1845">
                  <c:v>4023.4500000000039</c:v>
                </c:pt>
                <c:pt idx="1846">
                  <c:v>4023.4500000000039</c:v>
                </c:pt>
                <c:pt idx="1847">
                  <c:v>4023.4500000000039</c:v>
                </c:pt>
                <c:pt idx="1848">
                  <c:v>4023.4500000000039</c:v>
                </c:pt>
                <c:pt idx="1849">
                  <c:v>4023.4500000000039</c:v>
                </c:pt>
                <c:pt idx="1850">
                  <c:v>4023.4500000000039</c:v>
                </c:pt>
                <c:pt idx="1851">
                  <c:v>4023.4500000000039</c:v>
                </c:pt>
                <c:pt idx="1852">
                  <c:v>4023.4500000000039</c:v>
                </c:pt>
                <c:pt idx="1853">
                  <c:v>4023.4500000000039</c:v>
                </c:pt>
                <c:pt idx="1854">
                  <c:v>4023.4500000000039</c:v>
                </c:pt>
                <c:pt idx="1855">
                  <c:v>4023.4500000000039</c:v>
                </c:pt>
                <c:pt idx="1856">
                  <c:v>4023.4500000000039</c:v>
                </c:pt>
                <c:pt idx="1857">
                  <c:v>4023.4500000000039</c:v>
                </c:pt>
                <c:pt idx="1858">
                  <c:v>4023.4500000000039</c:v>
                </c:pt>
                <c:pt idx="1859">
                  <c:v>4023.4500000000039</c:v>
                </c:pt>
                <c:pt idx="1860">
                  <c:v>4023.4500000000039</c:v>
                </c:pt>
                <c:pt idx="1861">
                  <c:v>4023.4500000000039</c:v>
                </c:pt>
                <c:pt idx="1862">
                  <c:v>4023.4500000000039</c:v>
                </c:pt>
                <c:pt idx="1863">
                  <c:v>4023.4500000000039</c:v>
                </c:pt>
                <c:pt idx="1864">
                  <c:v>4037.390000000004</c:v>
                </c:pt>
                <c:pt idx="1865">
                  <c:v>4041.7700000000041</c:v>
                </c:pt>
                <c:pt idx="1866">
                  <c:v>4023.5500000000043</c:v>
                </c:pt>
                <c:pt idx="1867">
                  <c:v>4054.6300000000042</c:v>
                </c:pt>
                <c:pt idx="1868">
                  <c:v>4054.6300000000042</c:v>
                </c:pt>
                <c:pt idx="1869">
                  <c:v>4053.4200000000042</c:v>
                </c:pt>
                <c:pt idx="1870">
                  <c:v>4087.370000000004</c:v>
                </c:pt>
                <c:pt idx="1871">
                  <c:v>4105.1200000000044</c:v>
                </c:pt>
                <c:pt idx="1872">
                  <c:v>4040.0000000000045</c:v>
                </c:pt>
                <c:pt idx="1873">
                  <c:v>3981.9800000000046</c:v>
                </c:pt>
                <c:pt idx="1874">
                  <c:v>3954.2100000000046</c:v>
                </c:pt>
                <c:pt idx="1875">
                  <c:v>3961.7600000000048</c:v>
                </c:pt>
                <c:pt idx="1876">
                  <c:v>4053.7200000000048</c:v>
                </c:pt>
                <c:pt idx="1877">
                  <c:v>4053.7200000000048</c:v>
                </c:pt>
                <c:pt idx="1878">
                  <c:v>4053.7200000000048</c:v>
                </c:pt>
                <c:pt idx="1879">
                  <c:v>4053.7200000000048</c:v>
                </c:pt>
                <c:pt idx="1880">
                  <c:v>4053.7200000000048</c:v>
                </c:pt>
                <c:pt idx="1881">
                  <c:v>4053.7200000000048</c:v>
                </c:pt>
                <c:pt idx="1882">
                  <c:v>4162.9400000000041</c:v>
                </c:pt>
                <c:pt idx="1883">
                  <c:v>4189.6800000000039</c:v>
                </c:pt>
                <c:pt idx="1884">
                  <c:v>4189.6800000000039</c:v>
                </c:pt>
                <c:pt idx="1885">
                  <c:v>4181.7200000000048</c:v>
                </c:pt>
                <c:pt idx="1886">
                  <c:v>4186.480000000005</c:v>
                </c:pt>
                <c:pt idx="1887">
                  <c:v>4172.6600000000053</c:v>
                </c:pt>
                <c:pt idx="1888">
                  <c:v>4172.6600000000053</c:v>
                </c:pt>
                <c:pt idx="1889">
                  <c:v>4188.9900000000052</c:v>
                </c:pt>
                <c:pt idx="1890">
                  <c:v>4187.0900000000056</c:v>
                </c:pt>
                <c:pt idx="1891">
                  <c:v>4213.2300000000059</c:v>
                </c:pt>
                <c:pt idx="1892">
                  <c:v>4228.2300000000059</c:v>
                </c:pt>
                <c:pt idx="1893">
                  <c:v>4228.2300000000059</c:v>
                </c:pt>
                <c:pt idx="1894">
                  <c:v>4252.1800000000057</c:v>
                </c:pt>
                <c:pt idx="1895">
                  <c:v>4214.6400000000058</c:v>
                </c:pt>
                <c:pt idx="1896">
                  <c:v>4191.0800000000054</c:v>
                </c:pt>
                <c:pt idx="1897">
                  <c:v>4196.1400000000049</c:v>
                </c:pt>
                <c:pt idx="1898">
                  <c:v>4196.1400000000049</c:v>
                </c:pt>
                <c:pt idx="1899">
                  <c:v>4176.4400000000041</c:v>
                </c:pt>
                <c:pt idx="1900">
                  <c:v>4168.5500000000047</c:v>
                </c:pt>
                <c:pt idx="1901">
                  <c:v>4138.1200000000044</c:v>
                </c:pt>
                <c:pt idx="1902">
                  <c:v>4138.1200000000044</c:v>
                </c:pt>
                <c:pt idx="1903">
                  <c:v>4138.1200000000044</c:v>
                </c:pt>
                <c:pt idx="1904">
                  <c:v>4111.4900000000043</c:v>
                </c:pt>
                <c:pt idx="1905">
                  <c:v>4116.7600000000039</c:v>
                </c:pt>
                <c:pt idx="1906">
                  <c:v>4116.7600000000039</c:v>
                </c:pt>
                <c:pt idx="1907">
                  <c:v>4130.4100000000035</c:v>
                </c:pt>
                <c:pt idx="1908">
                  <c:v>4130.4100000000035</c:v>
                </c:pt>
                <c:pt idx="1909">
                  <c:v>4159.5300000000034</c:v>
                </c:pt>
                <c:pt idx="1910">
                  <c:v>4159.5300000000034</c:v>
                </c:pt>
                <c:pt idx="1911">
                  <c:v>4159.5300000000034</c:v>
                </c:pt>
                <c:pt idx="1912">
                  <c:v>4210.8700000000035</c:v>
                </c:pt>
                <c:pt idx="1913">
                  <c:v>4199.8800000000037</c:v>
                </c:pt>
                <c:pt idx="1914">
                  <c:v>4199.8800000000037</c:v>
                </c:pt>
                <c:pt idx="1915">
                  <c:v>4199.8800000000037</c:v>
                </c:pt>
                <c:pt idx="1916">
                  <c:v>4185.2400000000034</c:v>
                </c:pt>
                <c:pt idx="1917">
                  <c:v>4209.2900000000027</c:v>
                </c:pt>
                <c:pt idx="1918">
                  <c:v>4209.2900000000027</c:v>
                </c:pt>
                <c:pt idx="1919">
                  <c:v>4209.2900000000027</c:v>
                </c:pt>
                <c:pt idx="1920">
                  <c:v>4139.3300000000027</c:v>
                </c:pt>
                <c:pt idx="1921">
                  <c:v>4146.8700000000026</c:v>
                </c:pt>
                <c:pt idx="1922">
                  <c:v>4095.0700000000029</c:v>
                </c:pt>
                <c:pt idx="1923">
                  <c:v>4139.6200000000026</c:v>
                </c:pt>
                <c:pt idx="1924">
                  <c:v>4139.6200000000026</c:v>
                </c:pt>
                <c:pt idx="1925">
                  <c:v>4139.6200000000026</c:v>
                </c:pt>
                <c:pt idx="1926">
                  <c:v>4132.8900000000031</c:v>
                </c:pt>
                <c:pt idx="1927">
                  <c:v>4178.3500000000031</c:v>
                </c:pt>
                <c:pt idx="1928">
                  <c:v>4178.3500000000031</c:v>
                </c:pt>
                <c:pt idx="1929">
                  <c:v>4162.6600000000035</c:v>
                </c:pt>
                <c:pt idx="1930">
                  <c:v>4193.2000000000035</c:v>
                </c:pt>
                <c:pt idx="1931">
                  <c:v>4175.2100000000037</c:v>
                </c:pt>
                <c:pt idx="1932">
                  <c:v>4191.2400000000034</c:v>
                </c:pt>
                <c:pt idx="1933">
                  <c:v>4254.0200000000041</c:v>
                </c:pt>
                <c:pt idx="1934">
                  <c:v>4275.9500000000044</c:v>
                </c:pt>
                <c:pt idx="1935">
                  <c:v>4280.3100000000049</c:v>
                </c:pt>
                <c:pt idx="1936">
                  <c:v>4248.3600000000042</c:v>
                </c:pt>
                <c:pt idx="1937">
                  <c:v>4237.2200000000048</c:v>
                </c:pt>
                <c:pt idx="1938">
                  <c:v>4184.0400000000045</c:v>
                </c:pt>
                <c:pt idx="1939">
                  <c:v>4184.0400000000045</c:v>
                </c:pt>
                <c:pt idx="1940">
                  <c:v>4184.0400000000045</c:v>
                </c:pt>
                <c:pt idx="1941">
                  <c:v>4196.7100000000046</c:v>
                </c:pt>
                <c:pt idx="1942">
                  <c:v>4179.4500000000044</c:v>
                </c:pt>
                <c:pt idx="1943">
                  <c:v>4179.4500000000044</c:v>
                </c:pt>
                <c:pt idx="1944">
                  <c:v>4179.4500000000044</c:v>
                </c:pt>
                <c:pt idx="1945">
                  <c:v>4209.6800000000039</c:v>
                </c:pt>
                <c:pt idx="1946">
                  <c:v>4222.9600000000046</c:v>
                </c:pt>
                <c:pt idx="1947">
                  <c:v>4193.480000000005</c:v>
                </c:pt>
                <c:pt idx="1948">
                  <c:v>4211.7500000000055</c:v>
                </c:pt>
                <c:pt idx="1949">
                  <c:v>4211.7500000000055</c:v>
                </c:pt>
                <c:pt idx="1950">
                  <c:v>4211.7800000000061</c:v>
                </c:pt>
                <c:pt idx="1951">
                  <c:v>4212.4700000000066</c:v>
                </c:pt>
                <c:pt idx="1952">
                  <c:v>4206.1700000000064</c:v>
                </c:pt>
                <c:pt idx="1953">
                  <c:v>4225.7900000000063</c:v>
                </c:pt>
                <c:pt idx="1954">
                  <c:v>4205.4900000000071</c:v>
                </c:pt>
                <c:pt idx="1955">
                  <c:v>4194.4200000000073</c:v>
                </c:pt>
                <c:pt idx="1956">
                  <c:v>4159.9700000000075</c:v>
                </c:pt>
                <c:pt idx="1957">
                  <c:v>4159.9700000000075</c:v>
                </c:pt>
                <c:pt idx="1958">
                  <c:v>4159.9700000000075</c:v>
                </c:pt>
                <c:pt idx="1959">
                  <c:v>4159.9700000000075</c:v>
                </c:pt>
                <c:pt idx="1960">
                  <c:v>4175.3800000000083</c:v>
                </c:pt>
                <c:pt idx="1961">
                  <c:v>4175.3800000000083</c:v>
                </c:pt>
                <c:pt idx="1962">
                  <c:v>4160.8700000000081</c:v>
                </c:pt>
                <c:pt idx="1963">
                  <c:v>4161.8000000000084</c:v>
                </c:pt>
                <c:pt idx="1964">
                  <c:v>4161.8000000000084</c:v>
                </c:pt>
                <c:pt idx="1965">
                  <c:v>4196.6500000000087</c:v>
                </c:pt>
                <c:pt idx="1966">
                  <c:v>4190.2100000000082</c:v>
                </c:pt>
                <c:pt idx="1967">
                  <c:v>4197.3200000000088</c:v>
                </c:pt>
                <c:pt idx="1968">
                  <c:v>4205.7900000000081</c:v>
                </c:pt>
                <c:pt idx="1969">
                  <c:v>4207.0500000000084</c:v>
                </c:pt>
                <c:pt idx="1970">
                  <c:v>4207.0500000000084</c:v>
                </c:pt>
                <c:pt idx="1971">
                  <c:v>4207.0500000000084</c:v>
                </c:pt>
                <c:pt idx="1972">
                  <c:v>4207.0500000000084</c:v>
                </c:pt>
                <c:pt idx="1973">
                  <c:v>4207.0500000000084</c:v>
                </c:pt>
                <c:pt idx="1974">
                  <c:v>4207.0500000000084</c:v>
                </c:pt>
                <c:pt idx="1975">
                  <c:v>4207.0500000000084</c:v>
                </c:pt>
                <c:pt idx="1976">
                  <c:v>4207.0500000000084</c:v>
                </c:pt>
                <c:pt idx="1977">
                  <c:v>4207.0500000000084</c:v>
                </c:pt>
                <c:pt idx="1978">
                  <c:v>4207.0500000000084</c:v>
                </c:pt>
                <c:pt idx="1979">
                  <c:v>4207.0500000000084</c:v>
                </c:pt>
                <c:pt idx="1980">
                  <c:v>4207.0500000000084</c:v>
                </c:pt>
                <c:pt idx="1981">
                  <c:v>4207.0500000000084</c:v>
                </c:pt>
                <c:pt idx="1982">
                  <c:v>4207.0500000000084</c:v>
                </c:pt>
                <c:pt idx="1983">
                  <c:v>4207.0500000000084</c:v>
                </c:pt>
                <c:pt idx="1984">
                  <c:v>4207.0500000000084</c:v>
                </c:pt>
                <c:pt idx="1985">
                  <c:v>4207.0500000000084</c:v>
                </c:pt>
                <c:pt idx="1986">
                  <c:v>4207.0500000000084</c:v>
                </c:pt>
                <c:pt idx="1987">
                  <c:v>4216.1300000000083</c:v>
                </c:pt>
                <c:pt idx="1988">
                  <c:v>4216.1300000000083</c:v>
                </c:pt>
                <c:pt idx="1989">
                  <c:v>4291.450000000008</c:v>
                </c:pt>
                <c:pt idx="1990">
                  <c:v>4281.4200000000073</c:v>
                </c:pt>
                <c:pt idx="1991">
                  <c:v>4281.4200000000073</c:v>
                </c:pt>
                <c:pt idx="1992">
                  <c:v>4267.6300000000074</c:v>
                </c:pt>
                <c:pt idx="1993">
                  <c:v>4263.5200000000077</c:v>
                </c:pt>
                <c:pt idx="1994">
                  <c:v>4278.4600000000082</c:v>
                </c:pt>
                <c:pt idx="1995">
                  <c:v>4280.3400000000083</c:v>
                </c:pt>
                <c:pt idx="1996">
                  <c:v>4280.3400000000083</c:v>
                </c:pt>
                <c:pt idx="1997">
                  <c:v>4277.7100000000082</c:v>
                </c:pt>
                <c:pt idx="1998">
                  <c:v>4264.1400000000085</c:v>
                </c:pt>
                <c:pt idx="1999">
                  <c:v>4265.0900000000083</c:v>
                </c:pt>
                <c:pt idx="2000">
                  <c:v>4281.4800000000087</c:v>
                </c:pt>
                <c:pt idx="2001">
                  <c:v>4272.1400000000085</c:v>
                </c:pt>
                <c:pt idx="2002">
                  <c:v>4289.1800000000085</c:v>
                </c:pt>
                <c:pt idx="2003">
                  <c:v>4279.2500000000082</c:v>
                </c:pt>
                <c:pt idx="2004">
                  <c:v>4279.2500000000082</c:v>
                </c:pt>
                <c:pt idx="2005">
                  <c:v>4279.2500000000082</c:v>
                </c:pt>
                <c:pt idx="2006">
                  <c:v>4279.2500000000082</c:v>
                </c:pt>
                <c:pt idx="2007">
                  <c:v>4279.2500000000082</c:v>
                </c:pt>
                <c:pt idx="2008">
                  <c:v>4279.2500000000082</c:v>
                </c:pt>
                <c:pt idx="2009">
                  <c:v>4279.2500000000082</c:v>
                </c:pt>
                <c:pt idx="2010">
                  <c:v>4279.2500000000082</c:v>
                </c:pt>
                <c:pt idx="2011">
                  <c:v>4279.2500000000082</c:v>
                </c:pt>
                <c:pt idx="2012">
                  <c:v>4279.2500000000082</c:v>
                </c:pt>
                <c:pt idx="2013">
                  <c:v>4279.2500000000082</c:v>
                </c:pt>
                <c:pt idx="2014">
                  <c:v>4279.2500000000082</c:v>
                </c:pt>
                <c:pt idx="2015">
                  <c:v>4279.2500000000082</c:v>
                </c:pt>
                <c:pt idx="2016">
                  <c:v>4279.2500000000082</c:v>
                </c:pt>
                <c:pt idx="2017">
                  <c:v>4271.5600000000086</c:v>
                </c:pt>
                <c:pt idx="2018">
                  <c:v>4271.5600000000086</c:v>
                </c:pt>
                <c:pt idx="2019">
                  <c:v>4271.5600000000086</c:v>
                </c:pt>
                <c:pt idx="2020">
                  <c:v>4271.5600000000086</c:v>
                </c:pt>
                <c:pt idx="2021">
                  <c:v>4271.5600000000086</c:v>
                </c:pt>
                <c:pt idx="2022">
                  <c:v>4271.5600000000086</c:v>
                </c:pt>
                <c:pt idx="2023">
                  <c:v>4271.5600000000086</c:v>
                </c:pt>
                <c:pt idx="2024">
                  <c:v>4271.5600000000086</c:v>
                </c:pt>
                <c:pt idx="2025">
                  <c:v>4271.5600000000086</c:v>
                </c:pt>
                <c:pt idx="2026">
                  <c:v>4321.8500000000085</c:v>
                </c:pt>
                <c:pt idx="2027">
                  <c:v>4321.8500000000085</c:v>
                </c:pt>
                <c:pt idx="2028">
                  <c:v>4321.8500000000085</c:v>
                </c:pt>
                <c:pt idx="2029">
                  <c:v>4321.8500000000085</c:v>
                </c:pt>
                <c:pt idx="2030">
                  <c:v>4321.8500000000085</c:v>
                </c:pt>
                <c:pt idx="2031">
                  <c:v>4321.8500000000085</c:v>
                </c:pt>
                <c:pt idx="2032">
                  <c:v>4321.8500000000085</c:v>
                </c:pt>
                <c:pt idx="2033">
                  <c:v>4321.8500000000085</c:v>
                </c:pt>
                <c:pt idx="2034">
                  <c:v>4321.8500000000085</c:v>
                </c:pt>
                <c:pt idx="2035">
                  <c:v>4321.8500000000085</c:v>
                </c:pt>
                <c:pt idx="2036">
                  <c:v>4321.8500000000085</c:v>
                </c:pt>
                <c:pt idx="2037">
                  <c:v>4321.8500000000085</c:v>
                </c:pt>
                <c:pt idx="2038">
                  <c:v>4321.8500000000085</c:v>
                </c:pt>
                <c:pt idx="2039">
                  <c:v>4321.8500000000085</c:v>
                </c:pt>
                <c:pt idx="2040">
                  <c:v>4321.8500000000085</c:v>
                </c:pt>
                <c:pt idx="2041">
                  <c:v>4321.8500000000085</c:v>
                </c:pt>
                <c:pt idx="2042">
                  <c:v>4321.8500000000085</c:v>
                </c:pt>
                <c:pt idx="2043">
                  <c:v>4321.8500000000085</c:v>
                </c:pt>
                <c:pt idx="2044">
                  <c:v>4321.8500000000085</c:v>
                </c:pt>
                <c:pt idx="2045">
                  <c:v>4321.8500000000085</c:v>
                </c:pt>
                <c:pt idx="2046">
                  <c:v>4321.8500000000085</c:v>
                </c:pt>
                <c:pt idx="2047">
                  <c:v>4321.8500000000085</c:v>
                </c:pt>
                <c:pt idx="2048">
                  <c:v>4321.8500000000085</c:v>
                </c:pt>
                <c:pt idx="2049">
                  <c:v>4321.8500000000085</c:v>
                </c:pt>
                <c:pt idx="2050">
                  <c:v>4321.8500000000085</c:v>
                </c:pt>
                <c:pt idx="2051">
                  <c:v>4321.8500000000085</c:v>
                </c:pt>
                <c:pt idx="2052">
                  <c:v>4321.8500000000085</c:v>
                </c:pt>
                <c:pt idx="2053">
                  <c:v>4377.6300000000083</c:v>
                </c:pt>
                <c:pt idx="2054">
                  <c:v>4377.6300000000083</c:v>
                </c:pt>
                <c:pt idx="2055">
                  <c:v>4377.6300000000083</c:v>
                </c:pt>
                <c:pt idx="2056">
                  <c:v>4377.6300000000083</c:v>
                </c:pt>
                <c:pt idx="2057">
                  <c:v>4377.6300000000083</c:v>
                </c:pt>
                <c:pt idx="2058">
                  <c:v>4377.6300000000083</c:v>
                </c:pt>
                <c:pt idx="2059">
                  <c:v>4377.6300000000083</c:v>
                </c:pt>
                <c:pt idx="2060">
                  <c:v>4377.6300000000083</c:v>
                </c:pt>
                <c:pt idx="2061">
                  <c:v>4377.6300000000083</c:v>
                </c:pt>
                <c:pt idx="2062">
                  <c:v>4377.6300000000083</c:v>
                </c:pt>
                <c:pt idx="2063">
                  <c:v>4377.6300000000083</c:v>
                </c:pt>
                <c:pt idx="2064">
                  <c:v>4377.6300000000083</c:v>
                </c:pt>
                <c:pt idx="2065">
                  <c:v>4377.6300000000083</c:v>
                </c:pt>
                <c:pt idx="2066">
                  <c:v>4377.6300000000083</c:v>
                </c:pt>
                <c:pt idx="2067">
                  <c:v>4377.6300000000083</c:v>
                </c:pt>
                <c:pt idx="2068">
                  <c:v>4456.8900000000085</c:v>
                </c:pt>
                <c:pt idx="2069">
                  <c:v>4456.8900000000085</c:v>
                </c:pt>
                <c:pt idx="2070">
                  <c:v>4456.8900000000085</c:v>
                </c:pt>
                <c:pt idx="2071">
                  <c:v>4456.8900000000085</c:v>
                </c:pt>
                <c:pt idx="2072">
                  <c:v>4490.8400000000092</c:v>
                </c:pt>
                <c:pt idx="2073">
                  <c:v>4490.8400000000092</c:v>
                </c:pt>
                <c:pt idx="2074">
                  <c:v>4490.580000000009</c:v>
                </c:pt>
                <c:pt idx="2075">
                  <c:v>4490.580000000009</c:v>
                </c:pt>
                <c:pt idx="2076">
                  <c:v>4535.3600000000088</c:v>
                </c:pt>
                <c:pt idx="2077">
                  <c:v>4522.2000000000089</c:v>
                </c:pt>
                <c:pt idx="2078">
                  <c:v>4540.7600000000093</c:v>
                </c:pt>
                <c:pt idx="2079">
                  <c:v>4556.3000000000093</c:v>
                </c:pt>
                <c:pt idx="2080">
                  <c:v>4556.3000000000093</c:v>
                </c:pt>
                <c:pt idx="2081">
                  <c:v>4568.3800000000092</c:v>
                </c:pt>
                <c:pt idx="2082">
                  <c:v>4560.5300000000097</c:v>
                </c:pt>
                <c:pt idx="2083">
                  <c:v>4578.7700000000095</c:v>
                </c:pt>
                <c:pt idx="2084">
                  <c:v>4592.7200000000093</c:v>
                </c:pt>
                <c:pt idx="2085">
                  <c:v>4592.7200000000093</c:v>
                </c:pt>
                <c:pt idx="2086">
                  <c:v>4604.0100000000093</c:v>
                </c:pt>
                <c:pt idx="2087">
                  <c:v>4610.5200000000095</c:v>
                </c:pt>
                <c:pt idx="2088">
                  <c:v>4607.6700000000092</c:v>
                </c:pt>
                <c:pt idx="2089">
                  <c:v>4621.0300000000097</c:v>
                </c:pt>
                <c:pt idx="2090">
                  <c:v>4562.8000000000102</c:v>
                </c:pt>
                <c:pt idx="2091">
                  <c:v>4550.3100000000104</c:v>
                </c:pt>
                <c:pt idx="2092">
                  <c:v>4581.0200000000104</c:v>
                </c:pt>
                <c:pt idx="2093">
                  <c:v>4621.8900000000103</c:v>
                </c:pt>
                <c:pt idx="2094">
                  <c:v>4572.5600000000104</c:v>
                </c:pt>
                <c:pt idx="2095">
                  <c:v>4585.2200000000103</c:v>
                </c:pt>
                <c:pt idx="2096">
                  <c:v>4555.6600000000108</c:v>
                </c:pt>
                <c:pt idx="2097">
                  <c:v>4533.7600000000111</c:v>
                </c:pt>
                <c:pt idx="2098">
                  <c:v>4541.7200000000112</c:v>
                </c:pt>
                <c:pt idx="2099">
                  <c:v>4495.3500000000113</c:v>
                </c:pt>
                <c:pt idx="2100">
                  <c:v>4495.3500000000113</c:v>
                </c:pt>
                <c:pt idx="2101">
                  <c:v>4495.3500000000113</c:v>
                </c:pt>
                <c:pt idx="2102">
                  <c:v>4490.670000000011</c:v>
                </c:pt>
                <c:pt idx="2103">
                  <c:v>4454.4700000000103</c:v>
                </c:pt>
                <c:pt idx="2104">
                  <c:v>4437.79000000001</c:v>
                </c:pt>
                <c:pt idx="2105">
                  <c:v>4437.79000000001</c:v>
                </c:pt>
                <c:pt idx="2106">
                  <c:v>4443.4000000000106</c:v>
                </c:pt>
                <c:pt idx="2107">
                  <c:v>4478.7700000000104</c:v>
                </c:pt>
                <c:pt idx="2108">
                  <c:v>4477.0100000000102</c:v>
                </c:pt>
                <c:pt idx="2109">
                  <c:v>4460.0600000000104</c:v>
                </c:pt>
                <c:pt idx="2110">
                  <c:v>4362.5300000000097</c:v>
                </c:pt>
                <c:pt idx="2111">
                  <c:v>4362.5300000000097</c:v>
                </c:pt>
                <c:pt idx="2112">
                  <c:v>4362.5300000000097</c:v>
                </c:pt>
                <c:pt idx="2113">
                  <c:v>4362.5300000000097</c:v>
                </c:pt>
                <c:pt idx="2114">
                  <c:v>4362.5300000000097</c:v>
                </c:pt>
                <c:pt idx="2115">
                  <c:v>4379.5800000000099</c:v>
                </c:pt>
                <c:pt idx="2116">
                  <c:v>4362.3100000000104</c:v>
                </c:pt>
                <c:pt idx="2117">
                  <c:v>4382.3400000000101</c:v>
                </c:pt>
                <c:pt idx="2118">
                  <c:v>4362.9200000000101</c:v>
                </c:pt>
                <c:pt idx="2119">
                  <c:v>4330.4800000000105</c:v>
                </c:pt>
                <c:pt idx="2120">
                  <c:v>4406.2600000000102</c:v>
                </c:pt>
                <c:pt idx="2121">
                  <c:v>4355.7300000000105</c:v>
                </c:pt>
                <c:pt idx="2122">
                  <c:v>4410.5700000000106</c:v>
                </c:pt>
                <c:pt idx="2123">
                  <c:v>4423.8600000000106</c:v>
                </c:pt>
                <c:pt idx="2124">
                  <c:v>4419.4300000000112</c:v>
                </c:pt>
                <c:pt idx="2125">
                  <c:v>4419.4300000000112</c:v>
                </c:pt>
                <c:pt idx="2126">
                  <c:v>4412.9800000000105</c:v>
                </c:pt>
                <c:pt idx="2127">
                  <c:v>4412.9800000000105</c:v>
                </c:pt>
                <c:pt idx="2128">
                  <c:v>4412.9800000000105</c:v>
                </c:pt>
                <c:pt idx="2129">
                  <c:v>4429.2500000000109</c:v>
                </c:pt>
                <c:pt idx="2130">
                  <c:v>4429.2500000000109</c:v>
                </c:pt>
                <c:pt idx="2131">
                  <c:v>4429.2500000000109</c:v>
                </c:pt>
                <c:pt idx="2132">
                  <c:v>4438.4800000000105</c:v>
                </c:pt>
                <c:pt idx="2133">
                  <c:v>4435.9800000000105</c:v>
                </c:pt>
                <c:pt idx="2134">
                  <c:v>4465.3300000000108</c:v>
                </c:pt>
                <c:pt idx="2135">
                  <c:v>4465.3300000000108</c:v>
                </c:pt>
                <c:pt idx="2136">
                  <c:v>4467.0000000000109</c:v>
                </c:pt>
                <c:pt idx="2137">
                  <c:v>4466.7700000000114</c:v>
                </c:pt>
                <c:pt idx="2138">
                  <c:v>4466.7700000000114</c:v>
                </c:pt>
                <c:pt idx="2139">
                  <c:v>4475.7100000000119</c:v>
                </c:pt>
                <c:pt idx="2140">
                  <c:v>4516.2000000000116</c:v>
                </c:pt>
                <c:pt idx="2141">
                  <c:v>4518.5600000000122</c:v>
                </c:pt>
                <c:pt idx="2142">
                  <c:v>4516.6400000000122</c:v>
                </c:pt>
                <c:pt idx="2143">
                  <c:v>4516.6400000000122</c:v>
                </c:pt>
                <c:pt idx="2144">
                  <c:v>4520.300000000012</c:v>
                </c:pt>
                <c:pt idx="2145">
                  <c:v>4542.7400000000125</c:v>
                </c:pt>
                <c:pt idx="2146">
                  <c:v>4551.4800000000123</c:v>
                </c:pt>
                <c:pt idx="2147">
                  <c:v>4553.010000000013</c:v>
                </c:pt>
                <c:pt idx="2148">
                  <c:v>4567.470000000013</c:v>
                </c:pt>
                <c:pt idx="2149">
                  <c:v>4577.9400000000132</c:v>
                </c:pt>
                <c:pt idx="2150">
                  <c:v>4577.9400000000132</c:v>
                </c:pt>
                <c:pt idx="2151">
                  <c:v>4596.3500000000131</c:v>
                </c:pt>
                <c:pt idx="2152">
                  <c:v>4565.430000000013</c:v>
                </c:pt>
                <c:pt idx="2153">
                  <c:v>4530.0600000000131</c:v>
                </c:pt>
                <c:pt idx="2154">
                  <c:v>4516.6600000000126</c:v>
                </c:pt>
                <c:pt idx="2155">
                  <c:v>4516.6600000000126</c:v>
                </c:pt>
                <c:pt idx="2156">
                  <c:v>4530.3900000000122</c:v>
                </c:pt>
                <c:pt idx="2157">
                  <c:v>4525.7900000000118</c:v>
                </c:pt>
                <c:pt idx="2158">
                  <c:v>4525.7900000000118</c:v>
                </c:pt>
                <c:pt idx="2159">
                  <c:v>4519.1300000000119</c:v>
                </c:pt>
                <c:pt idx="2160">
                  <c:v>4534.8300000000118</c:v>
                </c:pt>
                <c:pt idx="2161">
                  <c:v>4497.8900000000122</c:v>
                </c:pt>
                <c:pt idx="2162">
                  <c:v>4550.6100000000124</c:v>
                </c:pt>
                <c:pt idx="2163">
                  <c:v>4529.8700000000117</c:v>
                </c:pt>
                <c:pt idx="2164">
                  <c:v>4534.8100000000122</c:v>
                </c:pt>
                <c:pt idx="2165">
                  <c:v>4550.7200000000121</c:v>
                </c:pt>
                <c:pt idx="2166">
                  <c:v>4550.7200000000121</c:v>
                </c:pt>
                <c:pt idx="2167">
                  <c:v>4550.7200000000121</c:v>
                </c:pt>
                <c:pt idx="2168">
                  <c:v>4550.7200000000121</c:v>
                </c:pt>
                <c:pt idx="2169">
                  <c:v>4550.7200000000121</c:v>
                </c:pt>
                <c:pt idx="2170">
                  <c:v>4550.7200000000121</c:v>
                </c:pt>
                <c:pt idx="2171">
                  <c:v>4555.760000000012</c:v>
                </c:pt>
                <c:pt idx="2172">
                  <c:v>4583.2900000000118</c:v>
                </c:pt>
                <c:pt idx="2173">
                  <c:v>4583.2900000000118</c:v>
                </c:pt>
                <c:pt idx="2174">
                  <c:v>4601.260000000012</c:v>
                </c:pt>
                <c:pt idx="2175">
                  <c:v>4628.5400000000118</c:v>
                </c:pt>
                <c:pt idx="2176">
                  <c:v>4619.5300000000116</c:v>
                </c:pt>
                <c:pt idx="2177">
                  <c:v>4598.6900000000114</c:v>
                </c:pt>
                <c:pt idx="2178">
                  <c:v>4598.6900000000114</c:v>
                </c:pt>
                <c:pt idx="2179">
                  <c:v>4603.1100000000115</c:v>
                </c:pt>
                <c:pt idx="2180">
                  <c:v>4603.1100000000115</c:v>
                </c:pt>
                <c:pt idx="2181">
                  <c:v>4599.4600000000119</c:v>
                </c:pt>
                <c:pt idx="2182">
                  <c:v>4573.2700000000114</c:v>
                </c:pt>
                <c:pt idx="2183">
                  <c:v>4613.1400000000112</c:v>
                </c:pt>
                <c:pt idx="2184">
                  <c:v>4598.4300000000112</c:v>
                </c:pt>
                <c:pt idx="2185">
                  <c:v>4598.4300000000112</c:v>
                </c:pt>
                <c:pt idx="2186">
                  <c:v>4624.6200000000117</c:v>
                </c:pt>
                <c:pt idx="2187">
                  <c:v>4619.3500000000113</c:v>
                </c:pt>
                <c:pt idx="2188">
                  <c:v>4619.3500000000113</c:v>
                </c:pt>
                <c:pt idx="2189">
                  <c:v>4620.7300000000114</c:v>
                </c:pt>
                <c:pt idx="2190">
                  <c:v>4685.4100000000108</c:v>
                </c:pt>
                <c:pt idx="2191">
                  <c:v>4690.2800000000116</c:v>
                </c:pt>
                <c:pt idx="2192">
                  <c:v>4690.2800000000116</c:v>
                </c:pt>
                <c:pt idx="2193">
                  <c:v>4717.1500000000115</c:v>
                </c:pt>
                <c:pt idx="2194">
                  <c:v>4727.9900000000116</c:v>
                </c:pt>
                <c:pt idx="2195">
                  <c:v>4727.9900000000116</c:v>
                </c:pt>
                <c:pt idx="2196">
                  <c:v>4750.9100000000117</c:v>
                </c:pt>
                <c:pt idx="2197">
                  <c:v>4746.2500000000118</c:v>
                </c:pt>
                <c:pt idx="2198">
                  <c:v>4746.2500000000118</c:v>
                </c:pt>
                <c:pt idx="2199">
                  <c:v>4717.6400000000122</c:v>
                </c:pt>
                <c:pt idx="2200">
                  <c:v>4739.4400000000123</c:v>
                </c:pt>
                <c:pt idx="2201">
                  <c:v>4734.9800000000123</c:v>
                </c:pt>
                <c:pt idx="2202">
                  <c:v>4734.9800000000123</c:v>
                </c:pt>
                <c:pt idx="2203">
                  <c:v>4734.9800000000123</c:v>
                </c:pt>
                <c:pt idx="2204">
                  <c:v>4725.0300000000125</c:v>
                </c:pt>
                <c:pt idx="2205">
                  <c:v>4725.0300000000125</c:v>
                </c:pt>
                <c:pt idx="2206">
                  <c:v>4709.2200000000121</c:v>
                </c:pt>
                <c:pt idx="2207">
                  <c:v>4718.260000000012</c:v>
                </c:pt>
                <c:pt idx="2208">
                  <c:v>4718.260000000012</c:v>
                </c:pt>
                <c:pt idx="2209">
                  <c:v>4718.260000000012</c:v>
                </c:pt>
                <c:pt idx="2210">
                  <c:v>4718.260000000012</c:v>
                </c:pt>
                <c:pt idx="2211">
                  <c:v>4718.260000000012</c:v>
                </c:pt>
                <c:pt idx="2212">
                  <c:v>4718.260000000012</c:v>
                </c:pt>
                <c:pt idx="2213">
                  <c:v>4718.260000000012</c:v>
                </c:pt>
                <c:pt idx="2214">
                  <c:v>4718.260000000012</c:v>
                </c:pt>
                <c:pt idx="2215">
                  <c:v>4718.260000000012</c:v>
                </c:pt>
                <c:pt idx="2216">
                  <c:v>4718.260000000012</c:v>
                </c:pt>
                <c:pt idx="2217">
                  <c:v>4718.260000000012</c:v>
                </c:pt>
                <c:pt idx="2218">
                  <c:v>4718.260000000012</c:v>
                </c:pt>
                <c:pt idx="2219">
                  <c:v>4718.260000000012</c:v>
                </c:pt>
                <c:pt idx="2220">
                  <c:v>4718.260000000012</c:v>
                </c:pt>
                <c:pt idx="2221">
                  <c:v>4729.9000000000124</c:v>
                </c:pt>
                <c:pt idx="2222">
                  <c:v>4729.9000000000124</c:v>
                </c:pt>
                <c:pt idx="2223">
                  <c:v>4729.9000000000124</c:v>
                </c:pt>
                <c:pt idx="2224">
                  <c:v>4749.930000000013</c:v>
                </c:pt>
                <c:pt idx="2225">
                  <c:v>4749.930000000013</c:v>
                </c:pt>
                <c:pt idx="2226">
                  <c:v>4744.1500000000124</c:v>
                </c:pt>
                <c:pt idx="2227">
                  <c:v>4734.7400000000125</c:v>
                </c:pt>
                <c:pt idx="2228">
                  <c:v>4734.7400000000125</c:v>
                </c:pt>
                <c:pt idx="2229">
                  <c:v>4712.6200000000126</c:v>
                </c:pt>
                <c:pt idx="2230">
                  <c:v>4712.6200000000126</c:v>
                </c:pt>
                <c:pt idx="2231">
                  <c:v>4739.3900000000122</c:v>
                </c:pt>
                <c:pt idx="2232">
                  <c:v>4748.1200000000117</c:v>
                </c:pt>
                <c:pt idx="2233">
                  <c:v>4748.1200000000117</c:v>
                </c:pt>
                <c:pt idx="2234">
                  <c:v>4734.5700000000115</c:v>
                </c:pt>
                <c:pt idx="2235">
                  <c:v>4734.5700000000115</c:v>
                </c:pt>
                <c:pt idx="2236">
                  <c:v>4728.3700000000117</c:v>
                </c:pt>
                <c:pt idx="2237">
                  <c:v>4785.2200000000121</c:v>
                </c:pt>
                <c:pt idx="2238">
                  <c:v>4748.2100000000119</c:v>
                </c:pt>
                <c:pt idx="2239">
                  <c:v>4781.5400000000118</c:v>
                </c:pt>
                <c:pt idx="2240">
                  <c:v>4781.5400000000118</c:v>
                </c:pt>
                <c:pt idx="2241">
                  <c:v>4799.8400000000111</c:v>
                </c:pt>
                <c:pt idx="2242">
                  <c:v>4799.8400000000111</c:v>
                </c:pt>
                <c:pt idx="2243">
                  <c:v>4801.8100000000113</c:v>
                </c:pt>
                <c:pt idx="2244">
                  <c:v>4801.8100000000113</c:v>
                </c:pt>
                <c:pt idx="2245">
                  <c:v>4801.8100000000113</c:v>
                </c:pt>
                <c:pt idx="2246">
                  <c:v>4791.3700000000117</c:v>
                </c:pt>
                <c:pt idx="2247">
                  <c:v>4799.4400000000114</c:v>
                </c:pt>
                <c:pt idx="2248">
                  <c:v>4799.4400000000114</c:v>
                </c:pt>
                <c:pt idx="2249">
                  <c:v>4750.3700000000117</c:v>
                </c:pt>
                <c:pt idx="2250">
                  <c:v>4764.8700000000117</c:v>
                </c:pt>
                <c:pt idx="2251">
                  <c:v>4759.6000000000113</c:v>
                </c:pt>
                <c:pt idx="2252">
                  <c:v>4801.4000000000115</c:v>
                </c:pt>
                <c:pt idx="2253">
                  <c:v>4801.1000000000113</c:v>
                </c:pt>
                <c:pt idx="2254">
                  <c:v>4780.7000000000116</c:v>
                </c:pt>
                <c:pt idx="2255">
                  <c:v>4780.7000000000116</c:v>
                </c:pt>
                <c:pt idx="2256">
                  <c:v>4788.4900000000116</c:v>
                </c:pt>
                <c:pt idx="2257">
                  <c:v>4796.0800000000118</c:v>
                </c:pt>
                <c:pt idx="2258">
                  <c:v>4845.3100000000122</c:v>
                </c:pt>
                <c:pt idx="2259">
                  <c:v>4826.7500000000118</c:v>
                </c:pt>
                <c:pt idx="2260">
                  <c:v>4826.7500000000118</c:v>
                </c:pt>
                <c:pt idx="2261">
                  <c:v>4825.8200000000124</c:v>
                </c:pt>
                <c:pt idx="2262">
                  <c:v>4825.7300000000123</c:v>
                </c:pt>
                <c:pt idx="2263">
                  <c:v>4823.9200000000128</c:v>
                </c:pt>
                <c:pt idx="2264">
                  <c:v>4789.7300000000123</c:v>
                </c:pt>
                <c:pt idx="2265">
                  <c:v>4700.8500000000122</c:v>
                </c:pt>
                <c:pt idx="2266">
                  <c:v>4687.2700000000123</c:v>
                </c:pt>
                <c:pt idx="2267">
                  <c:v>4687.2700000000123</c:v>
                </c:pt>
                <c:pt idx="2268">
                  <c:v>4675.9700000000121</c:v>
                </c:pt>
                <c:pt idx="2269">
                  <c:v>4675.9700000000121</c:v>
                </c:pt>
                <c:pt idx="2270">
                  <c:v>4675.9700000000121</c:v>
                </c:pt>
                <c:pt idx="2271">
                  <c:v>4674.5000000000118</c:v>
                </c:pt>
                <c:pt idx="2272">
                  <c:v>4674.5200000000123</c:v>
                </c:pt>
                <c:pt idx="2273">
                  <c:v>4722.800000000012</c:v>
                </c:pt>
                <c:pt idx="2274">
                  <c:v>4750.5000000000118</c:v>
                </c:pt>
                <c:pt idx="2275">
                  <c:v>4744.5400000000118</c:v>
                </c:pt>
                <c:pt idx="2276">
                  <c:v>4789.0900000000111</c:v>
                </c:pt>
                <c:pt idx="2277">
                  <c:v>4806.9000000000106</c:v>
                </c:pt>
                <c:pt idx="2278">
                  <c:v>4806.9000000000106</c:v>
                </c:pt>
                <c:pt idx="2279">
                  <c:v>4806.9000000000106</c:v>
                </c:pt>
                <c:pt idx="2280">
                  <c:v>4806.9000000000106</c:v>
                </c:pt>
                <c:pt idx="2281">
                  <c:v>4805.4300000000112</c:v>
                </c:pt>
                <c:pt idx="2282">
                  <c:v>4808.7900000000118</c:v>
                </c:pt>
                <c:pt idx="2283">
                  <c:v>4809.5800000000118</c:v>
                </c:pt>
                <c:pt idx="2284">
                  <c:v>4819.6600000000117</c:v>
                </c:pt>
                <c:pt idx="2285">
                  <c:v>4819.6600000000117</c:v>
                </c:pt>
                <c:pt idx="2286">
                  <c:v>4819.8300000000118</c:v>
                </c:pt>
                <c:pt idx="2287">
                  <c:v>4810.5400000000118</c:v>
                </c:pt>
                <c:pt idx="2288">
                  <c:v>4797.2900000000118</c:v>
                </c:pt>
                <c:pt idx="2289">
                  <c:v>4811.5800000000118</c:v>
                </c:pt>
                <c:pt idx="2290">
                  <c:v>4716.3400000000111</c:v>
                </c:pt>
                <c:pt idx="2291">
                  <c:v>4798.6800000000112</c:v>
                </c:pt>
                <c:pt idx="2292">
                  <c:v>4798.3200000000106</c:v>
                </c:pt>
                <c:pt idx="2293">
                  <c:v>4757.6600000000108</c:v>
                </c:pt>
                <c:pt idx="2294">
                  <c:v>4755.1400000000103</c:v>
                </c:pt>
                <c:pt idx="2295">
                  <c:v>4755.1400000000103</c:v>
                </c:pt>
                <c:pt idx="2296">
                  <c:v>4755.1400000000103</c:v>
                </c:pt>
                <c:pt idx="2297">
                  <c:v>4709.2200000000103</c:v>
                </c:pt>
                <c:pt idx="2298">
                  <c:v>4694.3200000000106</c:v>
                </c:pt>
                <c:pt idx="2299">
                  <c:v>4694.3200000000106</c:v>
                </c:pt>
                <c:pt idx="2300">
                  <c:v>4721.4900000000107</c:v>
                </c:pt>
                <c:pt idx="2301">
                  <c:v>4734.0300000000107</c:v>
                </c:pt>
                <c:pt idx="2302">
                  <c:v>4741.6200000000099</c:v>
                </c:pt>
                <c:pt idx="2303">
                  <c:v>4698.04000000001</c:v>
                </c:pt>
                <c:pt idx="2304">
                  <c:v>4741.7700000000095</c:v>
                </c:pt>
                <c:pt idx="2305">
                  <c:v>4741.7700000000095</c:v>
                </c:pt>
                <c:pt idx="2306">
                  <c:v>4745.3500000000095</c:v>
                </c:pt>
                <c:pt idx="2307">
                  <c:v>4784.0300000000097</c:v>
                </c:pt>
                <c:pt idx="2308">
                  <c:v>4773.2000000000098</c:v>
                </c:pt>
                <c:pt idx="2309">
                  <c:v>4773.2000000000098</c:v>
                </c:pt>
                <c:pt idx="2310">
                  <c:v>4773.2000000000098</c:v>
                </c:pt>
                <c:pt idx="2311">
                  <c:v>4792.5100000000102</c:v>
                </c:pt>
                <c:pt idx="2312">
                  <c:v>4792.5100000000102</c:v>
                </c:pt>
                <c:pt idx="2313">
                  <c:v>4748.1500000000106</c:v>
                </c:pt>
                <c:pt idx="2314">
                  <c:v>4739.8400000000111</c:v>
                </c:pt>
                <c:pt idx="2315">
                  <c:v>4744.9700000000112</c:v>
                </c:pt>
                <c:pt idx="2316">
                  <c:v>4715.0400000000118</c:v>
                </c:pt>
                <c:pt idx="2317">
                  <c:v>4715.0400000000118</c:v>
                </c:pt>
                <c:pt idx="2318">
                  <c:v>4730.0700000000124</c:v>
                </c:pt>
                <c:pt idx="2319">
                  <c:v>4730.0700000000124</c:v>
                </c:pt>
                <c:pt idx="2320">
                  <c:v>4730.0700000000124</c:v>
                </c:pt>
                <c:pt idx="2321">
                  <c:v>4746.6200000000117</c:v>
                </c:pt>
                <c:pt idx="2322">
                  <c:v>4746.6200000000117</c:v>
                </c:pt>
                <c:pt idx="2323">
                  <c:v>4746.6200000000117</c:v>
                </c:pt>
                <c:pt idx="2324">
                  <c:v>4790.5000000000118</c:v>
                </c:pt>
                <c:pt idx="2325">
                  <c:v>4766.7800000000116</c:v>
                </c:pt>
                <c:pt idx="2326">
                  <c:v>4780.6200000000117</c:v>
                </c:pt>
                <c:pt idx="2327">
                  <c:v>4738.2100000000119</c:v>
                </c:pt>
                <c:pt idx="2328">
                  <c:v>4756.6500000000124</c:v>
                </c:pt>
                <c:pt idx="2329">
                  <c:v>4799.4900000000125</c:v>
                </c:pt>
                <c:pt idx="2330">
                  <c:v>4789.2000000000126</c:v>
                </c:pt>
                <c:pt idx="2331">
                  <c:v>4789.4700000000121</c:v>
                </c:pt>
                <c:pt idx="2332">
                  <c:v>4768.7000000000116</c:v>
                </c:pt>
                <c:pt idx="2333">
                  <c:v>4762.1000000000113</c:v>
                </c:pt>
                <c:pt idx="2334">
                  <c:v>4740.6000000000113</c:v>
                </c:pt>
                <c:pt idx="2335">
                  <c:v>4750.4800000000114</c:v>
                </c:pt>
                <c:pt idx="2336">
                  <c:v>4795.1100000000115</c:v>
                </c:pt>
                <c:pt idx="2337">
                  <c:v>4774.9000000000115</c:v>
                </c:pt>
                <c:pt idx="2338">
                  <c:v>4797.7800000000116</c:v>
                </c:pt>
                <c:pt idx="2339">
                  <c:v>4797.7800000000116</c:v>
                </c:pt>
                <c:pt idx="2340">
                  <c:v>4796.420000000011</c:v>
                </c:pt>
                <c:pt idx="2341">
                  <c:v>4796.420000000011</c:v>
                </c:pt>
                <c:pt idx="2342">
                  <c:v>4805.920000000011</c:v>
                </c:pt>
                <c:pt idx="2343">
                  <c:v>4803.1000000000113</c:v>
                </c:pt>
                <c:pt idx="2344">
                  <c:v>4797.130000000011</c:v>
                </c:pt>
                <c:pt idx="2345">
                  <c:v>4820.2800000000116</c:v>
                </c:pt>
                <c:pt idx="2346">
                  <c:v>4820.8300000000118</c:v>
                </c:pt>
                <c:pt idx="2347">
                  <c:v>4836.4800000000123</c:v>
                </c:pt>
                <c:pt idx="2348">
                  <c:v>4836.4800000000123</c:v>
                </c:pt>
                <c:pt idx="2349">
                  <c:v>4840.3700000000126</c:v>
                </c:pt>
                <c:pt idx="2350">
                  <c:v>4840.7500000000127</c:v>
                </c:pt>
                <c:pt idx="2351">
                  <c:v>4840.7500000000127</c:v>
                </c:pt>
                <c:pt idx="2352">
                  <c:v>4834.0800000000127</c:v>
                </c:pt>
                <c:pt idx="2353">
                  <c:v>4834.0800000000127</c:v>
                </c:pt>
                <c:pt idx="2354">
                  <c:v>4861.3100000000122</c:v>
                </c:pt>
                <c:pt idx="2355">
                  <c:v>4880.8300000000127</c:v>
                </c:pt>
                <c:pt idx="2356">
                  <c:v>4880.8300000000127</c:v>
                </c:pt>
                <c:pt idx="2357">
                  <c:v>4876.0200000000132</c:v>
                </c:pt>
                <c:pt idx="2358">
                  <c:v>4876.0200000000132</c:v>
                </c:pt>
                <c:pt idx="2359">
                  <c:v>4854.6000000000131</c:v>
                </c:pt>
                <c:pt idx="2360">
                  <c:v>4868.510000000013</c:v>
                </c:pt>
                <c:pt idx="2361">
                  <c:v>4872.3800000000128</c:v>
                </c:pt>
                <c:pt idx="2362">
                  <c:v>4907.9800000000132</c:v>
                </c:pt>
                <c:pt idx="2363">
                  <c:v>4895.5400000000136</c:v>
                </c:pt>
                <c:pt idx="2364">
                  <c:v>4875.760000000013</c:v>
                </c:pt>
                <c:pt idx="2365">
                  <c:v>4875.760000000013</c:v>
                </c:pt>
                <c:pt idx="2366">
                  <c:v>4875.760000000013</c:v>
                </c:pt>
                <c:pt idx="2367">
                  <c:v>4875.760000000013</c:v>
                </c:pt>
                <c:pt idx="2368">
                  <c:v>4875.760000000013</c:v>
                </c:pt>
                <c:pt idx="2369">
                  <c:v>4875.760000000013</c:v>
                </c:pt>
                <c:pt idx="2370">
                  <c:v>4906.2300000000132</c:v>
                </c:pt>
                <c:pt idx="2371">
                  <c:v>4899.7700000000132</c:v>
                </c:pt>
                <c:pt idx="2372">
                  <c:v>4937.2700000000132</c:v>
                </c:pt>
                <c:pt idx="2373">
                  <c:v>4917.9900000000125</c:v>
                </c:pt>
                <c:pt idx="2374">
                  <c:v>4878.4400000000132</c:v>
                </c:pt>
                <c:pt idx="2375">
                  <c:v>4831.9000000000133</c:v>
                </c:pt>
              </c:numCache>
            </c:numRef>
          </c:yVal>
          <c:smooth val="0"/>
        </c:ser>
        <c:ser>
          <c:idx val="1"/>
          <c:order val="1"/>
          <c:tx>
            <c:strRef>
              <c:f>cleanSpot!$BC$106</c:f>
              <c:strCache>
                <c:ptCount val="1"/>
                <c:pt idx="0">
                  <c:v>Market</c:v>
                </c:pt>
              </c:strCache>
            </c:strRef>
          </c:tx>
          <c:spPr>
            <a:ln w="19050" cap="rnd">
              <a:solidFill>
                <a:schemeClr val="accent2"/>
              </a:solidFill>
              <a:round/>
            </a:ln>
            <a:effectLst/>
          </c:spPr>
          <c:marker>
            <c:symbol val="none"/>
          </c:marker>
          <c:xVal>
            <c:numRef>
              <c:f>cleanSpot!$BA$107:$BA$2482</c:f>
              <c:numCache>
                <c:formatCode>m/d/yyyy</c:formatCode>
                <c:ptCount val="2376"/>
                <c:pt idx="0">
                  <c:v>38390</c:v>
                </c:pt>
                <c:pt idx="1">
                  <c:v>38391</c:v>
                </c:pt>
                <c:pt idx="2">
                  <c:v>38392</c:v>
                </c:pt>
                <c:pt idx="3">
                  <c:v>38393</c:v>
                </c:pt>
                <c:pt idx="4">
                  <c:v>38394</c:v>
                </c:pt>
                <c:pt idx="5">
                  <c:v>38397</c:v>
                </c:pt>
                <c:pt idx="6">
                  <c:v>38398</c:v>
                </c:pt>
                <c:pt idx="7">
                  <c:v>38399</c:v>
                </c:pt>
                <c:pt idx="8">
                  <c:v>38400</c:v>
                </c:pt>
                <c:pt idx="9">
                  <c:v>38401</c:v>
                </c:pt>
                <c:pt idx="10">
                  <c:v>38404</c:v>
                </c:pt>
                <c:pt idx="11">
                  <c:v>38405</c:v>
                </c:pt>
                <c:pt idx="12">
                  <c:v>38406</c:v>
                </c:pt>
                <c:pt idx="13">
                  <c:v>38407</c:v>
                </c:pt>
                <c:pt idx="14">
                  <c:v>38408</c:v>
                </c:pt>
                <c:pt idx="15">
                  <c:v>38411</c:v>
                </c:pt>
                <c:pt idx="16">
                  <c:v>38412</c:v>
                </c:pt>
                <c:pt idx="17">
                  <c:v>38413</c:v>
                </c:pt>
                <c:pt idx="18">
                  <c:v>38414</c:v>
                </c:pt>
                <c:pt idx="19">
                  <c:v>38415</c:v>
                </c:pt>
                <c:pt idx="20">
                  <c:v>38418</c:v>
                </c:pt>
                <c:pt idx="21">
                  <c:v>38419</c:v>
                </c:pt>
                <c:pt idx="22">
                  <c:v>38420</c:v>
                </c:pt>
                <c:pt idx="23">
                  <c:v>38422</c:v>
                </c:pt>
                <c:pt idx="24">
                  <c:v>38425</c:v>
                </c:pt>
                <c:pt idx="25">
                  <c:v>38426</c:v>
                </c:pt>
                <c:pt idx="26">
                  <c:v>38427</c:v>
                </c:pt>
                <c:pt idx="27">
                  <c:v>38428</c:v>
                </c:pt>
                <c:pt idx="28">
                  <c:v>38429</c:v>
                </c:pt>
                <c:pt idx="29">
                  <c:v>38432</c:v>
                </c:pt>
                <c:pt idx="30">
                  <c:v>38433</c:v>
                </c:pt>
                <c:pt idx="31">
                  <c:v>38434</c:v>
                </c:pt>
                <c:pt idx="32">
                  <c:v>38435</c:v>
                </c:pt>
                <c:pt idx="33">
                  <c:v>38436</c:v>
                </c:pt>
                <c:pt idx="34">
                  <c:v>38439</c:v>
                </c:pt>
                <c:pt idx="35">
                  <c:v>38440</c:v>
                </c:pt>
                <c:pt idx="36">
                  <c:v>38441</c:v>
                </c:pt>
                <c:pt idx="37">
                  <c:v>38442</c:v>
                </c:pt>
                <c:pt idx="38">
                  <c:v>38443</c:v>
                </c:pt>
                <c:pt idx="39">
                  <c:v>38446</c:v>
                </c:pt>
                <c:pt idx="40">
                  <c:v>38447</c:v>
                </c:pt>
                <c:pt idx="41">
                  <c:v>38448</c:v>
                </c:pt>
                <c:pt idx="42">
                  <c:v>38449</c:v>
                </c:pt>
                <c:pt idx="43">
                  <c:v>38450</c:v>
                </c:pt>
                <c:pt idx="44">
                  <c:v>38453</c:v>
                </c:pt>
                <c:pt idx="45">
                  <c:v>38454</c:v>
                </c:pt>
                <c:pt idx="46">
                  <c:v>38455</c:v>
                </c:pt>
                <c:pt idx="47">
                  <c:v>38456</c:v>
                </c:pt>
                <c:pt idx="48">
                  <c:v>38457</c:v>
                </c:pt>
                <c:pt idx="49">
                  <c:v>38460</c:v>
                </c:pt>
                <c:pt idx="50">
                  <c:v>38461</c:v>
                </c:pt>
                <c:pt idx="51">
                  <c:v>38462</c:v>
                </c:pt>
                <c:pt idx="52">
                  <c:v>38463</c:v>
                </c:pt>
                <c:pt idx="53">
                  <c:v>38464</c:v>
                </c:pt>
                <c:pt idx="54">
                  <c:v>38467</c:v>
                </c:pt>
                <c:pt idx="55">
                  <c:v>38468</c:v>
                </c:pt>
                <c:pt idx="56">
                  <c:v>38469</c:v>
                </c:pt>
                <c:pt idx="57">
                  <c:v>38470</c:v>
                </c:pt>
                <c:pt idx="58">
                  <c:v>38471</c:v>
                </c:pt>
                <c:pt idx="59">
                  <c:v>38474</c:v>
                </c:pt>
                <c:pt idx="60">
                  <c:v>38475</c:v>
                </c:pt>
                <c:pt idx="61">
                  <c:v>38476</c:v>
                </c:pt>
                <c:pt idx="62">
                  <c:v>38477</c:v>
                </c:pt>
                <c:pt idx="63">
                  <c:v>38478</c:v>
                </c:pt>
                <c:pt idx="64">
                  <c:v>38481</c:v>
                </c:pt>
                <c:pt idx="65">
                  <c:v>38482</c:v>
                </c:pt>
                <c:pt idx="66">
                  <c:v>38483</c:v>
                </c:pt>
                <c:pt idx="67">
                  <c:v>38484</c:v>
                </c:pt>
                <c:pt idx="68">
                  <c:v>38489</c:v>
                </c:pt>
                <c:pt idx="69">
                  <c:v>38490</c:v>
                </c:pt>
                <c:pt idx="70">
                  <c:v>38491</c:v>
                </c:pt>
                <c:pt idx="71">
                  <c:v>38492</c:v>
                </c:pt>
                <c:pt idx="72">
                  <c:v>38495</c:v>
                </c:pt>
                <c:pt idx="73">
                  <c:v>38496</c:v>
                </c:pt>
                <c:pt idx="74">
                  <c:v>38497</c:v>
                </c:pt>
                <c:pt idx="75">
                  <c:v>38498</c:v>
                </c:pt>
                <c:pt idx="76">
                  <c:v>38499</c:v>
                </c:pt>
                <c:pt idx="77">
                  <c:v>38502</c:v>
                </c:pt>
                <c:pt idx="78">
                  <c:v>38503</c:v>
                </c:pt>
                <c:pt idx="79">
                  <c:v>38504</c:v>
                </c:pt>
                <c:pt idx="80">
                  <c:v>38505</c:v>
                </c:pt>
                <c:pt idx="81">
                  <c:v>38506</c:v>
                </c:pt>
                <c:pt idx="82">
                  <c:v>38509</c:v>
                </c:pt>
                <c:pt idx="83">
                  <c:v>38510</c:v>
                </c:pt>
                <c:pt idx="84">
                  <c:v>38511</c:v>
                </c:pt>
                <c:pt idx="85">
                  <c:v>38512</c:v>
                </c:pt>
                <c:pt idx="86">
                  <c:v>38513</c:v>
                </c:pt>
                <c:pt idx="87">
                  <c:v>38516</c:v>
                </c:pt>
                <c:pt idx="88">
                  <c:v>38517</c:v>
                </c:pt>
                <c:pt idx="89">
                  <c:v>38518</c:v>
                </c:pt>
                <c:pt idx="90">
                  <c:v>38519</c:v>
                </c:pt>
                <c:pt idx="91">
                  <c:v>38520</c:v>
                </c:pt>
                <c:pt idx="92">
                  <c:v>38523</c:v>
                </c:pt>
                <c:pt idx="93">
                  <c:v>38524</c:v>
                </c:pt>
                <c:pt idx="94">
                  <c:v>38525</c:v>
                </c:pt>
                <c:pt idx="95">
                  <c:v>38526</c:v>
                </c:pt>
                <c:pt idx="96">
                  <c:v>38527</c:v>
                </c:pt>
                <c:pt idx="97">
                  <c:v>38530</c:v>
                </c:pt>
                <c:pt idx="98">
                  <c:v>38531</c:v>
                </c:pt>
                <c:pt idx="99">
                  <c:v>38532</c:v>
                </c:pt>
                <c:pt idx="100">
                  <c:v>38533</c:v>
                </c:pt>
                <c:pt idx="101">
                  <c:v>38534</c:v>
                </c:pt>
                <c:pt idx="102">
                  <c:v>38537</c:v>
                </c:pt>
                <c:pt idx="103">
                  <c:v>38538</c:v>
                </c:pt>
                <c:pt idx="104">
                  <c:v>38539</c:v>
                </c:pt>
                <c:pt idx="105">
                  <c:v>38540</c:v>
                </c:pt>
                <c:pt idx="106">
                  <c:v>38541</c:v>
                </c:pt>
                <c:pt idx="107">
                  <c:v>38544</c:v>
                </c:pt>
                <c:pt idx="108">
                  <c:v>38545</c:v>
                </c:pt>
                <c:pt idx="109">
                  <c:v>38546</c:v>
                </c:pt>
                <c:pt idx="110">
                  <c:v>38547</c:v>
                </c:pt>
                <c:pt idx="111">
                  <c:v>38548</c:v>
                </c:pt>
                <c:pt idx="112">
                  <c:v>38551</c:v>
                </c:pt>
                <c:pt idx="113">
                  <c:v>38552</c:v>
                </c:pt>
                <c:pt idx="114">
                  <c:v>38553</c:v>
                </c:pt>
                <c:pt idx="115">
                  <c:v>38554</c:v>
                </c:pt>
                <c:pt idx="116">
                  <c:v>38555</c:v>
                </c:pt>
                <c:pt idx="117">
                  <c:v>38558</c:v>
                </c:pt>
                <c:pt idx="118">
                  <c:v>38559</c:v>
                </c:pt>
                <c:pt idx="119">
                  <c:v>38560</c:v>
                </c:pt>
                <c:pt idx="120">
                  <c:v>38561</c:v>
                </c:pt>
                <c:pt idx="121">
                  <c:v>38562</c:v>
                </c:pt>
                <c:pt idx="122">
                  <c:v>38565</c:v>
                </c:pt>
                <c:pt idx="123">
                  <c:v>38566</c:v>
                </c:pt>
                <c:pt idx="124">
                  <c:v>38567</c:v>
                </c:pt>
                <c:pt idx="125">
                  <c:v>38568</c:v>
                </c:pt>
                <c:pt idx="126">
                  <c:v>38569</c:v>
                </c:pt>
                <c:pt idx="127">
                  <c:v>38572</c:v>
                </c:pt>
                <c:pt idx="128">
                  <c:v>38573</c:v>
                </c:pt>
                <c:pt idx="129">
                  <c:v>38574</c:v>
                </c:pt>
                <c:pt idx="130">
                  <c:v>38575</c:v>
                </c:pt>
                <c:pt idx="131">
                  <c:v>38576</c:v>
                </c:pt>
                <c:pt idx="132">
                  <c:v>38579</c:v>
                </c:pt>
                <c:pt idx="133">
                  <c:v>38580</c:v>
                </c:pt>
                <c:pt idx="134">
                  <c:v>38581</c:v>
                </c:pt>
                <c:pt idx="135">
                  <c:v>38582</c:v>
                </c:pt>
                <c:pt idx="136">
                  <c:v>38583</c:v>
                </c:pt>
                <c:pt idx="137">
                  <c:v>38586</c:v>
                </c:pt>
                <c:pt idx="138">
                  <c:v>38587</c:v>
                </c:pt>
                <c:pt idx="139">
                  <c:v>38588</c:v>
                </c:pt>
                <c:pt idx="140">
                  <c:v>38589</c:v>
                </c:pt>
                <c:pt idx="141">
                  <c:v>38590</c:v>
                </c:pt>
                <c:pt idx="142">
                  <c:v>38593</c:v>
                </c:pt>
                <c:pt idx="143">
                  <c:v>38594</c:v>
                </c:pt>
                <c:pt idx="144">
                  <c:v>38595</c:v>
                </c:pt>
                <c:pt idx="145">
                  <c:v>38596</c:v>
                </c:pt>
                <c:pt idx="146">
                  <c:v>38597</c:v>
                </c:pt>
                <c:pt idx="147">
                  <c:v>38600</c:v>
                </c:pt>
                <c:pt idx="148">
                  <c:v>38601</c:v>
                </c:pt>
                <c:pt idx="149">
                  <c:v>38602</c:v>
                </c:pt>
                <c:pt idx="150">
                  <c:v>38603</c:v>
                </c:pt>
                <c:pt idx="151">
                  <c:v>38604</c:v>
                </c:pt>
                <c:pt idx="152">
                  <c:v>38607</c:v>
                </c:pt>
                <c:pt idx="153">
                  <c:v>38608</c:v>
                </c:pt>
                <c:pt idx="154">
                  <c:v>38609</c:v>
                </c:pt>
                <c:pt idx="155">
                  <c:v>38610</c:v>
                </c:pt>
                <c:pt idx="156">
                  <c:v>38611</c:v>
                </c:pt>
                <c:pt idx="157">
                  <c:v>38614</c:v>
                </c:pt>
                <c:pt idx="158">
                  <c:v>38615</c:v>
                </c:pt>
                <c:pt idx="159">
                  <c:v>38616</c:v>
                </c:pt>
                <c:pt idx="160">
                  <c:v>38617</c:v>
                </c:pt>
                <c:pt idx="161">
                  <c:v>38618</c:v>
                </c:pt>
                <c:pt idx="162">
                  <c:v>38621</c:v>
                </c:pt>
                <c:pt idx="163">
                  <c:v>38622</c:v>
                </c:pt>
                <c:pt idx="164">
                  <c:v>38623</c:v>
                </c:pt>
                <c:pt idx="165">
                  <c:v>38624</c:v>
                </c:pt>
                <c:pt idx="166">
                  <c:v>38625</c:v>
                </c:pt>
                <c:pt idx="167">
                  <c:v>38628</c:v>
                </c:pt>
                <c:pt idx="168">
                  <c:v>38629</c:v>
                </c:pt>
                <c:pt idx="169">
                  <c:v>38630</c:v>
                </c:pt>
                <c:pt idx="170">
                  <c:v>38631</c:v>
                </c:pt>
                <c:pt idx="171">
                  <c:v>38632</c:v>
                </c:pt>
                <c:pt idx="172">
                  <c:v>38635</c:v>
                </c:pt>
                <c:pt idx="173">
                  <c:v>38636</c:v>
                </c:pt>
                <c:pt idx="174">
                  <c:v>38637</c:v>
                </c:pt>
                <c:pt idx="175">
                  <c:v>38638</c:v>
                </c:pt>
                <c:pt idx="176">
                  <c:v>38639</c:v>
                </c:pt>
                <c:pt idx="177">
                  <c:v>38642</c:v>
                </c:pt>
                <c:pt idx="178">
                  <c:v>38643</c:v>
                </c:pt>
                <c:pt idx="179">
                  <c:v>38644</c:v>
                </c:pt>
                <c:pt idx="180">
                  <c:v>38645</c:v>
                </c:pt>
                <c:pt idx="181">
                  <c:v>38646</c:v>
                </c:pt>
                <c:pt idx="182">
                  <c:v>38649</c:v>
                </c:pt>
                <c:pt idx="183">
                  <c:v>38650</c:v>
                </c:pt>
                <c:pt idx="184">
                  <c:v>38651</c:v>
                </c:pt>
                <c:pt idx="185">
                  <c:v>38652</c:v>
                </c:pt>
                <c:pt idx="186">
                  <c:v>38653</c:v>
                </c:pt>
                <c:pt idx="187">
                  <c:v>38656</c:v>
                </c:pt>
                <c:pt idx="188">
                  <c:v>38657</c:v>
                </c:pt>
                <c:pt idx="189">
                  <c:v>38659</c:v>
                </c:pt>
                <c:pt idx="190">
                  <c:v>38660</c:v>
                </c:pt>
                <c:pt idx="191">
                  <c:v>38663</c:v>
                </c:pt>
                <c:pt idx="192">
                  <c:v>38664</c:v>
                </c:pt>
                <c:pt idx="193">
                  <c:v>38665</c:v>
                </c:pt>
                <c:pt idx="194">
                  <c:v>38666</c:v>
                </c:pt>
                <c:pt idx="195">
                  <c:v>38667</c:v>
                </c:pt>
                <c:pt idx="196">
                  <c:v>38670</c:v>
                </c:pt>
                <c:pt idx="197">
                  <c:v>38671</c:v>
                </c:pt>
                <c:pt idx="198">
                  <c:v>38673</c:v>
                </c:pt>
                <c:pt idx="199">
                  <c:v>38674</c:v>
                </c:pt>
                <c:pt idx="200">
                  <c:v>38677</c:v>
                </c:pt>
                <c:pt idx="201">
                  <c:v>38678</c:v>
                </c:pt>
                <c:pt idx="202">
                  <c:v>38679</c:v>
                </c:pt>
                <c:pt idx="203">
                  <c:v>38680</c:v>
                </c:pt>
                <c:pt idx="204">
                  <c:v>38681</c:v>
                </c:pt>
                <c:pt idx="205">
                  <c:v>38684</c:v>
                </c:pt>
                <c:pt idx="206">
                  <c:v>38685</c:v>
                </c:pt>
                <c:pt idx="207">
                  <c:v>38686</c:v>
                </c:pt>
                <c:pt idx="208">
                  <c:v>38687</c:v>
                </c:pt>
                <c:pt idx="209">
                  <c:v>38688</c:v>
                </c:pt>
                <c:pt idx="210">
                  <c:v>38691</c:v>
                </c:pt>
                <c:pt idx="211">
                  <c:v>38692</c:v>
                </c:pt>
                <c:pt idx="212">
                  <c:v>38693</c:v>
                </c:pt>
                <c:pt idx="213">
                  <c:v>38694</c:v>
                </c:pt>
                <c:pt idx="214">
                  <c:v>38695</c:v>
                </c:pt>
                <c:pt idx="215">
                  <c:v>38698</c:v>
                </c:pt>
                <c:pt idx="216">
                  <c:v>38699</c:v>
                </c:pt>
                <c:pt idx="217">
                  <c:v>38700</c:v>
                </c:pt>
                <c:pt idx="218">
                  <c:v>38701</c:v>
                </c:pt>
                <c:pt idx="219">
                  <c:v>38702</c:v>
                </c:pt>
                <c:pt idx="220">
                  <c:v>38705</c:v>
                </c:pt>
                <c:pt idx="221">
                  <c:v>38706</c:v>
                </c:pt>
                <c:pt idx="222">
                  <c:v>38707</c:v>
                </c:pt>
                <c:pt idx="223">
                  <c:v>38708</c:v>
                </c:pt>
                <c:pt idx="224">
                  <c:v>38709</c:v>
                </c:pt>
                <c:pt idx="225">
                  <c:v>38712</c:v>
                </c:pt>
                <c:pt idx="226">
                  <c:v>38713</c:v>
                </c:pt>
                <c:pt idx="227">
                  <c:v>38714</c:v>
                </c:pt>
                <c:pt idx="228">
                  <c:v>38715</c:v>
                </c:pt>
                <c:pt idx="229">
                  <c:v>38716</c:v>
                </c:pt>
                <c:pt idx="230">
                  <c:v>38719</c:v>
                </c:pt>
                <c:pt idx="231">
                  <c:v>38720</c:v>
                </c:pt>
                <c:pt idx="232">
                  <c:v>38721</c:v>
                </c:pt>
                <c:pt idx="233">
                  <c:v>38722</c:v>
                </c:pt>
                <c:pt idx="234">
                  <c:v>38723</c:v>
                </c:pt>
                <c:pt idx="235">
                  <c:v>38726</c:v>
                </c:pt>
                <c:pt idx="236">
                  <c:v>38727</c:v>
                </c:pt>
                <c:pt idx="237">
                  <c:v>38728</c:v>
                </c:pt>
                <c:pt idx="238">
                  <c:v>38729</c:v>
                </c:pt>
                <c:pt idx="239">
                  <c:v>38730</c:v>
                </c:pt>
                <c:pt idx="240">
                  <c:v>38733</c:v>
                </c:pt>
                <c:pt idx="241">
                  <c:v>38734</c:v>
                </c:pt>
                <c:pt idx="242">
                  <c:v>38735</c:v>
                </c:pt>
                <c:pt idx="243">
                  <c:v>38736</c:v>
                </c:pt>
                <c:pt idx="244">
                  <c:v>38737</c:v>
                </c:pt>
                <c:pt idx="245">
                  <c:v>38740</c:v>
                </c:pt>
                <c:pt idx="246">
                  <c:v>38741</c:v>
                </c:pt>
                <c:pt idx="247">
                  <c:v>38742</c:v>
                </c:pt>
                <c:pt idx="248">
                  <c:v>38743</c:v>
                </c:pt>
                <c:pt idx="249">
                  <c:v>38744</c:v>
                </c:pt>
                <c:pt idx="250">
                  <c:v>38747</c:v>
                </c:pt>
                <c:pt idx="251">
                  <c:v>38748</c:v>
                </c:pt>
                <c:pt idx="252">
                  <c:v>38749</c:v>
                </c:pt>
                <c:pt idx="253">
                  <c:v>38750</c:v>
                </c:pt>
                <c:pt idx="254">
                  <c:v>38751</c:v>
                </c:pt>
                <c:pt idx="255">
                  <c:v>38754</c:v>
                </c:pt>
                <c:pt idx="256">
                  <c:v>38755</c:v>
                </c:pt>
                <c:pt idx="257">
                  <c:v>38756</c:v>
                </c:pt>
                <c:pt idx="258">
                  <c:v>38757</c:v>
                </c:pt>
                <c:pt idx="259">
                  <c:v>38758</c:v>
                </c:pt>
                <c:pt idx="260">
                  <c:v>38761</c:v>
                </c:pt>
                <c:pt idx="261">
                  <c:v>38762</c:v>
                </c:pt>
                <c:pt idx="262">
                  <c:v>38763</c:v>
                </c:pt>
                <c:pt idx="263">
                  <c:v>38764</c:v>
                </c:pt>
                <c:pt idx="264">
                  <c:v>38765</c:v>
                </c:pt>
                <c:pt idx="265">
                  <c:v>38768</c:v>
                </c:pt>
                <c:pt idx="266">
                  <c:v>38769</c:v>
                </c:pt>
                <c:pt idx="267">
                  <c:v>38770</c:v>
                </c:pt>
                <c:pt idx="268">
                  <c:v>38771</c:v>
                </c:pt>
                <c:pt idx="269">
                  <c:v>38772</c:v>
                </c:pt>
                <c:pt idx="270">
                  <c:v>38775</c:v>
                </c:pt>
                <c:pt idx="271">
                  <c:v>38776</c:v>
                </c:pt>
                <c:pt idx="272">
                  <c:v>38778</c:v>
                </c:pt>
                <c:pt idx="273">
                  <c:v>38779</c:v>
                </c:pt>
                <c:pt idx="274">
                  <c:v>38782</c:v>
                </c:pt>
                <c:pt idx="275">
                  <c:v>38783</c:v>
                </c:pt>
                <c:pt idx="276">
                  <c:v>38784</c:v>
                </c:pt>
                <c:pt idx="277">
                  <c:v>38785</c:v>
                </c:pt>
                <c:pt idx="278">
                  <c:v>38786</c:v>
                </c:pt>
                <c:pt idx="279">
                  <c:v>38789</c:v>
                </c:pt>
                <c:pt idx="280">
                  <c:v>38790</c:v>
                </c:pt>
                <c:pt idx="281">
                  <c:v>38791</c:v>
                </c:pt>
                <c:pt idx="282">
                  <c:v>38792</c:v>
                </c:pt>
                <c:pt idx="283">
                  <c:v>38793</c:v>
                </c:pt>
                <c:pt idx="284">
                  <c:v>38796</c:v>
                </c:pt>
                <c:pt idx="285">
                  <c:v>38797</c:v>
                </c:pt>
                <c:pt idx="286">
                  <c:v>38798</c:v>
                </c:pt>
                <c:pt idx="287">
                  <c:v>38799</c:v>
                </c:pt>
                <c:pt idx="288">
                  <c:v>38800</c:v>
                </c:pt>
                <c:pt idx="289">
                  <c:v>38803</c:v>
                </c:pt>
                <c:pt idx="290">
                  <c:v>38804</c:v>
                </c:pt>
                <c:pt idx="291">
                  <c:v>38805</c:v>
                </c:pt>
                <c:pt idx="292">
                  <c:v>38806</c:v>
                </c:pt>
                <c:pt idx="293">
                  <c:v>38807</c:v>
                </c:pt>
                <c:pt idx="294">
                  <c:v>38810</c:v>
                </c:pt>
                <c:pt idx="295">
                  <c:v>38811</c:v>
                </c:pt>
                <c:pt idx="296">
                  <c:v>38812</c:v>
                </c:pt>
                <c:pt idx="297">
                  <c:v>38813</c:v>
                </c:pt>
                <c:pt idx="298">
                  <c:v>38814</c:v>
                </c:pt>
                <c:pt idx="299">
                  <c:v>38817</c:v>
                </c:pt>
                <c:pt idx="300">
                  <c:v>38818</c:v>
                </c:pt>
                <c:pt idx="301">
                  <c:v>38819</c:v>
                </c:pt>
                <c:pt idx="302">
                  <c:v>38820</c:v>
                </c:pt>
                <c:pt idx="303">
                  <c:v>38821</c:v>
                </c:pt>
                <c:pt idx="304">
                  <c:v>38824</c:v>
                </c:pt>
                <c:pt idx="305">
                  <c:v>38825</c:v>
                </c:pt>
                <c:pt idx="306">
                  <c:v>38826</c:v>
                </c:pt>
                <c:pt idx="307">
                  <c:v>38827</c:v>
                </c:pt>
                <c:pt idx="308">
                  <c:v>38828</c:v>
                </c:pt>
                <c:pt idx="309">
                  <c:v>38831</c:v>
                </c:pt>
                <c:pt idx="310">
                  <c:v>38832</c:v>
                </c:pt>
                <c:pt idx="311">
                  <c:v>38833</c:v>
                </c:pt>
                <c:pt idx="312">
                  <c:v>38834</c:v>
                </c:pt>
                <c:pt idx="313">
                  <c:v>38835</c:v>
                </c:pt>
                <c:pt idx="314">
                  <c:v>38838</c:v>
                </c:pt>
                <c:pt idx="315">
                  <c:v>38839</c:v>
                </c:pt>
                <c:pt idx="316">
                  <c:v>38840</c:v>
                </c:pt>
                <c:pt idx="317">
                  <c:v>38841</c:v>
                </c:pt>
                <c:pt idx="318">
                  <c:v>38842</c:v>
                </c:pt>
                <c:pt idx="319">
                  <c:v>38845</c:v>
                </c:pt>
                <c:pt idx="320">
                  <c:v>38846</c:v>
                </c:pt>
                <c:pt idx="321">
                  <c:v>38847</c:v>
                </c:pt>
                <c:pt idx="322">
                  <c:v>38848</c:v>
                </c:pt>
                <c:pt idx="323">
                  <c:v>38849</c:v>
                </c:pt>
                <c:pt idx="324">
                  <c:v>38852</c:v>
                </c:pt>
                <c:pt idx="325">
                  <c:v>38853</c:v>
                </c:pt>
                <c:pt idx="326">
                  <c:v>38854</c:v>
                </c:pt>
                <c:pt idx="327">
                  <c:v>38855</c:v>
                </c:pt>
                <c:pt idx="328">
                  <c:v>38856</c:v>
                </c:pt>
                <c:pt idx="329">
                  <c:v>38859</c:v>
                </c:pt>
                <c:pt idx="330">
                  <c:v>38860</c:v>
                </c:pt>
                <c:pt idx="331">
                  <c:v>38861</c:v>
                </c:pt>
                <c:pt idx="332">
                  <c:v>38862</c:v>
                </c:pt>
                <c:pt idx="333">
                  <c:v>38863</c:v>
                </c:pt>
                <c:pt idx="334">
                  <c:v>38866</c:v>
                </c:pt>
                <c:pt idx="335">
                  <c:v>38867</c:v>
                </c:pt>
                <c:pt idx="336">
                  <c:v>38868</c:v>
                </c:pt>
                <c:pt idx="337">
                  <c:v>38869</c:v>
                </c:pt>
                <c:pt idx="338">
                  <c:v>38870</c:v>
                </c:pt>
                <c:pt idx="339">
                  <c:v>38873</c:v>
                </c:pt>
                <c:pt idx="340">
                  <c:v>38874</c:v>
                </c:pt>
                <c:pt idx="341">
                  <c:v>38875</c:v>
                </c:pt>
                <c:pt idx="342">
                  <c:v>38876</c:v>
                </c:pt>
                <c:pt idx="343">
                  <c:v>38877</c:v>
                </c:pt>
                <c:pt idx="344">
                  <c:v>38880</c:v>
                </c:pt>
                <c:pt idx="345">
                  <c:v>38881</c:v>
                </c:pt>
                <c:pt idx="346">
                  <c:v>38882</c:v>
                </c:pt>
                <c:pt idx="347">
                  <c:v>38883</c:v>
                </c:pt>
                <c:pt idx="348">
                  <c:v>38884</c:v>
                </c:pt>
                <c:pt idx="349">
                  <c:v>38887</c:v>
                </c:pt>
                <c:pt idx="350">
                  <c:v>38889</c:v>
                </c:pt>
                <c:pt idx="351">
                  <c:v>38891</c:v>
                </c:pt>
                <c:pt idx="352">
                  <c:v>38894</c:v>
                </c:pt>
                <c:pt idx="353">
                  <c:v>38895</c:v>
                </c:pt>
                <c:pt idx="354">
                  <c:v>38896</c:v>
                </c:pt>
                <c:pt idx="355">
                  <c:v>38897</c:v>
                </c:pt>
                <c:pt idx="356">
                  <c:v>38898</c:v>
                </c:pt>
                <c:pt idx="357">
                  <c:v>38900</c:v>
                </c:pt>
                <c:pt idx="358">
                  <c:v>38901</c:v>
                </c:pt>
                <c:pt idx="359">
                  <c:v>38902</c:v>
                </c:pt>
                <c:pt idx="360">
                  <c:v>38904</c:v>
                </c:pt>
                <c:pt idx="361">
                  <c:v>38905</c:v>
                </c:pt>
                <c:pt idx="362">
                  <c:v>38908</c:v>
                </c:pt>
                <c:pt idx="363">
                  <c:v>38909</c:v>
                </c:pt>
                <c:pt idx="364">
                  <c:v>38910</c:v>
                </c:pt>
                <c:pt idx="365">
                  <c:v>38911</c:v>
                </c:pt>
                <c:pt idx="366">
                  <c:v>38912</c:v>
                </c:pt>
                <c:pt idx="367">
                  <c:v>38915</c:v>
                </c:pt>
                <c:pt idx="368">
                  <c:v>38916</c:v>
                </c:pt>
                <c:pt idx="369">
                  <c:v>38917</c:v>
                </c:pt>
                <c:pt idx="370">
                  <c:v>38918</c:v>
                </c:pt>
                <c:pt idx="371">
                  <c:v>38919</c:v>
                </c:pt>
                <c:pt idx="372">
                  <c:v>38922</c:v>
                </c:pt>
                <c:pt idx="373">
                  <c:v>38923</c:v>
                </c:pt>
                <c:pt idx="374">
                  <c:v>38924</c:v>
                </c:pt>
                <c:pt idx="375">
                  <c:v>38925</c:v>
                </c:pt>
                <c:pt idx="376">
                  <c:v>38926</c:v>
                </c:pt>
                <c:pt idx="377">
                  <c:v>38929</c:v>
                </c:pt>
                <c:pt idx="378">
                  <c:v>38930</c:v>
                </c:pt>
                <c:pt idx="379">
                  <c:v>38931</c:v>
                </c:pt>
                <c:pt idx="380">
                  <c:v>38932</c:v>
                </c:pt>
                <c:pt idx="381">
                  <c:v>38933</c:v>
                </c:pt>
                <c:pt idx="382">
                  <c:v>38936</c:v>
                </c:pt>
                <c:pt idx="383">
                  <c:v>38937</c:v>
                </c:pt>
                <c:pt idx="384">
                  <c:v>38938</c:v>
                </c:pt>
                <c:pt idx="385">
                  <c:v>38939</c:v>
                </c:pt>
                <c:pt idx="386">
                  <c:v>38940</c:v>
                </c:pt>
                <c:pt idx="387">
                  <c:v>38943</c:v>
                </c:pt>
                <c:pt idx="388">
                  <c:v>38944</c:v>
                </c:pt>
                <c:pt idx="389">
                  <c:v>38945</c:v>
                </c:pt>
                <c:pt idx="390">
                  <c:v>38946</c:v>
                </c:pt>
                <c:pt idx="391">
                  <c:v>38947</c:v>
                </c:pt>
                <c:pt idx="392">
                  <c:v>38951</c:v>
                </c:pt>
                <c:pt idx="393">
                  <c:v>38952</c:v>
                </c:pt>
                <c:pt idx="394">
                  <c:v>38953</c:v>
                </c:pt>
                <c:pt idx="395">
                  <c:v>38954</c:v>
                </c:pt>
                <c:pt idx="396">
                  <c:v>38957</c:v>
                </c:pt>
                <c:pt idx="397">
                  <c:v>38958</c:v>
                </c:pt>
                <c:pt idx="398">
                  <c:v>38959</c:v>
                </c:pt>
                <c:pt idx="399">
                  <c:v>38960</c:v>
                </c:pt>
                <c:pt idx="400">
                  <c:v>38961</c:v>
                </c:pt>
                <c:pt idx="401">
                  <c:v>38964</c:v>
                </c:pt>
                <c:pt idx="402">
                  <c:v>38965</c:v>
                </c:pt>
                <c:pt idx="403">
                  <c:v>38966</c:v>
                </c:pt>
                <c:pt idx="404">
                  <c:v>38967</c:v>
                </c:pt>
                <c:pt idx="405">
                  <c:v>38968</c:v>
                </c:pt>
                <c:pt idx="406">
                  <c:v>38972</c:v>
                </c:pt>
                <c:pt idx="407">
                  <c:v>38973</c:v>
                </c:pt>
                <c:pt idx="408">
                  <c:v>38974</c:v>
                </c:pt>
                <c:pt idx="409">
                  <c:v>38975</c:v>
                </c:pt>
                <c:pt idx="410">
                  <c:v>38978</c:v>
                </c:pt>
                <c:pt idx="411">
                  <c:v>38979</c:v>
                </c:pt>
                <c:pt idx="412">
                  <c:v>38980</c:v>
                </c:pt>
                <c:pt idx="413">
                  <c:v>38982</c:v>
                </c:pt>
                <c:pt idx="414">
                  <c:v>38985</c:v>
                </c:pt>
                <c:pt idx="415">
                  <c:v>38987</c:v>
                </c:pt>
                <c:pt idx="416">
                  <c:v>38988</c:v>
                </c:pt>
                <c:pt idx="417">
                  <c:v>38989</c:v>
                </c:pt>
                <c:pt idx="418">
                  <c:v>38992</c:v>
                </c:pt>
                <c:pt idx="419">
                  <c:v>38995</c:v>
                </c:pt>
                <c:pt idx="420">
                  <c:v>38999</c:v>
                </c:pt>
                <c:pt idx="421">
                  <c:v>39003</c:v>
                </c:pt>
                <c:pt idx="422">
                  <c:v>39006</c:v>
                </c:pt>
                <c:pt idx="423">
                  <c:v>39009</c:v>
                </c:pt>
                <c:pt idx="424">
                  <c:v>39010</c:v>
                </c:pt>
                <c:pt idx="425">
                  <c:v>39013</c:v>
                </c:pt>
                <c:pt idx="426">
                  <c:v>39015</c:v>
                </c:pt>
                <c:pt idx="427">
                  <c:v>39017</c:v>
                </c:pt>
                <c:pt idx="428">
                  <c:v>39020</c:v>
                </c:pt>
                <c:pt idx="429">
                  <c:v>39023</c:v>
                </c:pt>
                <c:pt idx="430">
                  <c:v>39024</c:v>
                </c:pt>
                <c:pt idx="431">
                  <c:v>39027</c:v>
                </c:pt>
                <c:pt idx="432">
                  <c:v>39028</c:v>
                </c:pt>
                <c:pt idx="433">
                  <c:v>39029</c:v>
                </c:pt>
                <c:pt idx="434">
                  <c:v>39030</c:v>
                </c:pt>
                <c:pt idx="435">
                  <c:v>39032</c:v>
                </c:pt>
                <c:pt idx="436">
                  <c:v>39037</c:v>
                </c:pt>
                <c:pt idx="437">
                  <c:v>39038</c:v>
                </c:pt>
                <c:pt idx="438">
                  <c:v>39039</c:v>
                </c:pt>
                <c:pt idx="439">
                  <c:v>39041</c:v>
                </c:pt>
                <c:pt idx="440">
                  <c:v>39045</c:v>
                </c:pt>
                <c:pt idx="441">
                  <c:v>39046</c:v>
                </c:pt>
                <c:pt idx="442">
                  <c:v>39048</c:v>
                </c:pt>
                <c:pt idx="443">
                  <c:v>39049</c:v>
                </c:pt>
                <c:pt idx="444">
                  <c:v>39050</c:v>
                </c:pt>
                <c:pt idx="445">
                  <c:v>39052</c:v>
                </c:pt>
                <c:pt idx="446">
                  <c:v>39055</c:v>
                </c:pt>
                <c:pt idx="447">
                  <c:v>39056</c:v>
                </c:pt>
                <c:pt idx="448">
                  <c:v>39058</c:v>
                </c:pt>
                <c:pt idx="449">
                  <c:v>39060</c:v>
                </c:pt>
                <c:pt idx="450">
                  <c:v>39062</c:v>
                </c:pt>
                <c:pt idx="451">
                  <c:v>39063</c:v>
                </c:pt>
                <c:pt idx="452">
                  <c:v>39064</c:v>
                </c:pt>
                <c:pt idx="453">
                  <c:v>39065</c:v>
                </c:pt>
                <c:pt idx="454">
                  <c:v>39066</c:v>
                </c:pt>
                <c:pt idx="455">
                  <c:v>39069</c:v>
                </c:pt>
                <c:pt idx="456">
                  <c:v>39070</c:v>
                </c:pt>
                <c:pt idx="457">
                  <c:v>39071</c:v>
                </c:pt>
                <c:pt idx="458">
                  <c:v>39072</c:v>
                </c:pt>
                <c:pt idx="459">
                  <c:v>39073</c:v>
                </c:pt>
                <c:pt idx="460">
                  <c:v>39076</c:v>
                </c:pt>
                <c:pt idx="461">
                  <c:v>39077</c:v>
                </c:pt>
                <c:pt idx="462">
                  <c:v>39078</c:v>
                </c:pt>
                <c:pt idx="463">
                  <c:v>39079</c:v>
                </c:pt>
                <c:pt idx="464">
                  <c:v>39080</c:v>
                </c:pt>
                <c:pt idx="465">
                  <c:v>39083</c:v>
                </c:pt>
                <c:pt idx="466">
                  <c:v>39084</c:v>
                </c:pt>
                <c:pt idx="467">
                  <c:v>39085</c:v>
                </c:pt>
                <c:pt idx="468">
                  <c:v>39086</c:v>
                </c:pt>
                <c:pt idx="469">
                  <c:v>39087</c:v>
                </c:pt>
                <c:pt idx="470">
                  <c:v>39090</c:v>
                </c:pt>
                <c:pt idx="471">
                  <c:v>39091</c:v>
                </c:pt>
                <c:pt idx="472">
                  <c:v>39092</c:v>
                </c:pt>
                <c:pt idx="473">
                  <c:v>39093</c:v>
                </c:pt>
                <c:pt idx="474">
                  <c:v>39094</c:v>
                </c:pt>
                <c:pt idx="475">
                  <c:v>39097</c:v>
                </c:pt>
                <c:pt idx="476">
                  <c:v>39098</c:v>
                </c:pt>
                <c:pt idx="477">
                  <c:v>39099</c:v>
                </c:pt>
                <c:pt idx="478">
                  <c:v>39100</c:v>
                </c:pt>
                <c:pt idx="479">
                  <c:v>39101</c:v>
                </c:pt>
                <c:pt idx="480">
                  <c:v>39104</c:v>
                </c:pt>
                <c:pt idx="481">
                  <c:v>39105</c:v>
                </c:pt>
                <c:pt idx="482">
                  <c:v>39106</c:v>
                </c:pt>
                <c:pt idx="483">
                  <c:v>39107</c:v>
                </c:pt>
                <c:pt idx="484">
                  <c:v>39108</c:v>
                </c:pt>
                <c:pt idx="485">
                  <c:v>39111</c:v>
                </c:pt>
                <c:pt idx="486">
                  <c:v>39112</c:v>
                </c:pt>
                <c:pt idx="487">
                  <c:v>39115</c:v>
                </c:pt>
                <c:pt idx="488">
                  <c:v>39118</c:v>
                </c:pt>
                <c:pt idx="489">
                  <c:v>39119</c:v>
                </c:pt>
                <c:pt idx="490">
                  <c:v>39120</c:v>
                </c:pt>
                <c:pt idx="491">
                  <c:v>39121</c:v>
                </c:pt>
                <c:pt idx="492">
                  <c:v>39122</c:v>
                </c:pt>
                <c:pt idx="493">
                  <c:v>39125</c:v>
                </c:pt>
                <c:pt idx="494">
                  <c:v>39126</c:v>
                </c:pt>
                <c:pt idx="495">
                  <c:v>39127</c:v>
                </c:pt>
                <c:pt idx="496">
                  <c:v>39128</c:v>
                </c:pt>
                <c:pt idx="497">
                  <c:v>39129</c:v>
                </c:pt>
                <c:pt idx="498">
                  <c:v>39132</c:v>
                </c:pt>
                <c:pt idx="499">
                  <c:v>39133</c:v>
                </c:pt>
                <c:pt idx="500">
                  <c:v>39134</c:v>
                </c:pt>
                <c:pt idx="501">
                  <c:v>39135</c:v>
                </c:pt>
                <c:pt idx="502">
                  <c:v>39136</c:v>
                </c:pt>
                <c:pt idx="503">
                  <c:v>39139</c:v>
                </c:pt>
                <c:pt idx="504">
                  <c:v>39140</c:v>
                </c:pt>
                <c:pt idx="505">
                  <c:v>39141</c:v>
                </c:pt>
                <c:pt idx="506">
                  <c:v>39142</c:v>
                </c:pt>
                <c:pt idx="507">
                  <c:v>39146</c:v>
                </c:pt>
                <c:pt idx="508">
                  <c:v>39147</c:v>
                </c:pt>
                <c:pt idx="509">
                  <c:v>39148</c:v>
                </c:pt>
                <c:pt idx="510">
                  <c:v>39149</c:v>
                </c:pt>
                <c:pt idx="511">
                  <c:v>39150</c:v>
                </c:pt>
                <c:pt idx="512">
                  <c:v>39153</c:v>
                </c:pt>
                <c:pt idx="513">
                  <c:v>39154</c:v>
                </c:pt>
                <c:pt idx="514">
                  <c:v>39155</c:v>
                </c:pt>
                <c:pt idx="515">
                  <c:v>39156</c:v>
                </c:pt>
                <c:pt idx="516">
                  <c:v>39157</c:v>
                </c:pt>
                <c:pt idx="517">
                  <c:v>39160</c:v>
                </c:pt>
                <c:pt idx="518">
                  <c:v>39161</c:v>
                </c:pt>
                <c:pt idx="519">
                  <c:v>39162</c:v>
                </c:pt>
                <c:pt idx="520">
                  <c:v>39163</c:v>
                </c:pt>
                <c:pt idx="521">
                  <c:v>39164</c:v>
                </c:pt>
                <c:pt idx="522">
                  <c:v>39167</c:v>
                </c:pt>
                <c:pt idx="523">
                  <c:v>39168</c:v>
                </c:pt>
                <c:pt idx="524">
                  <c:v>39169</c:v>
                </c:pt>
                <c:pt idx="525">
                  <c:v>39170</c:v>
                </c:pt>
                <c:pt idx="526">
                  <c:v>39171</c:v>
                </c:pt>
                <c:pt idx="527">
                  <c:v>39174</c:v>
                </c:pt>
                <c:pt idx="528">
                  <c:v>39175</c:v>
                </c:pt>
                <c:pt idx="529">
                  <c:v>39176</c:v>
                </c:pt>
                <c:pt idx="530">
                  <c:v>39177</c:v>
                </c:pt>
                <c:pt idx="531">
                  <c:v>39178</c:v>
                </c:pt>
                <c:pt idx="532">
                  <c:v>39181</c:v>
                </c:pt>
                <c:pt idx="533">
                  <c:v>39182</c:v>
                </c:pt>
                <c:pt idx="534">
                  <c:v>39183</c:v>
                </c:pt>
                <c:pt idx="535">
                  <c:v>39184</c:v>
                </c:pt>
                <c:pt idx="536">
                  <c:v>39185</c:v>
                </c:pt>
                <c:pt idx="537">
                  <c:v>39188</c:v>
                </c:pt>
                <c:pt idx="538">
                  <c:v>39189</c:v>
                </c:pt>
                <c:pt idx="539">
                  <c:v>39190</c:v>
                </c:pt>
                <c:pt idx="540">
                  <c:v>39191</c:v>
                </c:pt>
                <c:pt idx="541">
                  <c:v>39192</c:v>
                </c:pt>
                <c:pt idx="542">
                  <c:v>39195</c:v>
                </c:pt>
                <c:pt idx="543">
                  <c:v>39196</c:v>
                </c:pt>
                <c:pt idx="544">
                  <c:v>39197</c:v>
                </c:pt>
                <c:pt idx="545">
                  <c:v>39198</c:v>
                </c:pt>
                <c:pt idx="546">
                  <c:v>39199</c:v>
                </c:pt>
                <c:pt idx="547">
                  <c:v>39202</c:v>
                </c:pt>
                <c:pt idx="548">
                  <c:v>39203</c:v>
                </c:pt>
                <c:pt idx="549">
                  <c:v>39204</c:v>
                </c:pt>
                <c:pt idx="550">
                  <c:v>39205</c:v>
                </c:pt>
                <c:pt idx="551">
                  <c:v>39206</c:v>
                </c:pt>
                <c:pt idx="552">
                  <c:v>39209</c:v>
                </c:pt>
                <c:pt idx="553">
                  <c:v>39210</c:v>
                </c:pt>
                <c:pt idx="554">
                  <c:v>39211</c:v>
                </c:pt>
                <c:pt idx="555">
                  <c:v>39212</c:v>
                </c:pt>
                <c:pt idx="556">
                  <c:v>39213</c:v>
                </c:pt>
                <c:pt idx="557">
                  <c:v>39216</c:v>
                </c:pt>
                <c:pt idx="558">
                  <c:v>39217</c:v>
                </c:pt>
                <c:pt idx="559">
                  <c:v>39218</c:v>
                </c:pt>
                <c:pt idx="560">
                  <c:v>39219</c:v>
                </c:pt>
                <c:pt idx="561">
                  <c:v>39220</c:v>
                </c:pt>
                <c:pt idx="562">
                  <c:v>39223</c:v>
                </c:pt>
                <c:pt idx="563">
                  <c:v>39224</c:v>
                </c:pt>
                <c:pt idx="564">
                  <c:v>39225</c:v>
                </c:pt>
                <c:pt idx="565">
                  <c:v>39226</c:v>
                </c:pt>
                <c:pt idx="566">
                  <c:v>39227</c:v>
                </c:pt>
                <c:pt idx="567">
                  <c:v>39232</c:v>
                </c:pt>
                <c:pt idx="568">
                  <c:v>39233</c:v>
                </c:pt>
                <c:pt idx="569">
                  <c:v>39234</c:v>
                </c:pt>
                <c:pt idx="570">
                  <c:v>39237</c:v>
                </c:pt>
                <c:pt idx="571">
                  <c:v>39238</c:v>
                </c:pt>
                <c:pt idx="572">
                  <c:v>39239</c:v>
                </c:pt>
                <c:pt idx="573">
                  <c:v>39240</c:v>
                </c:pt>
                <c:pt idx="574">
                  <c:v>39241</c:v>
                </c:pt>
                <c:pt idx="575">
                  <c:v>39244</c:v>
                </c:pt>
                <c:pt idx="576">
                  <c:v>39245</c:v>
                </c:pt>
                <c:pt idx="577">
                  <c:v>39246</c:v>
                </c:pt>
                <c:pt idx="578">
                  <c:v>39247</c:v>
                </c:pt>
                <c:pt idx="579">
                  <c:v>39248</c:v>
                </c:pt>
                <c:pt idx="580">
                  <c:v>39252</c:v>
                </c:pt>
                <c:pt idx="581">
                  <c:v>39253</c:v>
                </c:pt>
                <c:pt idx="582">
                  <c:v>39254</c:v>
                </c:pt>
                <c:pt idx="583">
                  <c:v>39255</c:v>
                </c:pt>
                <c:pt idx="584">
                  <c:v>39258</c:v>
                </c:pt>
                <c:pt idx="585">
                  <c:v>39259</c:v>
                </c:pt>
                <c:pt idx="586">
                  <c:v>39260</c:v>
                </c:pt>
                <c:pt idx="587">
                  <c:v>39261</c:v>
                </c:pt>
                <c:pt idx="588">
                  <c:v>39262</c:v>
                </c:pt>
                <c:pt idx="589">
                  <c:v>39265</c:v>
                </c:pt>
                <c:pt idx="590">
                  <c:v>39266</c:v>
                </c:pt>
                <c:pt idx="591">
                  <c:v>39267</c:v>
                </c:pt>
                <c:pt idx="592">
                  <c:v>39268</c:v>
                </c:pt>
                <c:pt idx="593">
                  <c:v>39269</c:v>
                </c:pt>
                <c:pt idx="594">
                  <c:v>39272</c:v>
                </c:pt>
                <c:pt idx="595">
                  <c:v>39273</c:v>
                </c:pt>
                <c:pt idx="596">
                  <c:v>39274</c:v>
                </c:pt>
                <c:pt idx="597">
                  <c:v>39275</c:v>
                </c:pt>
                <c:pt idx="598">
                  <c:v>39276</c:v>
                </c:pt>
                <c:pt idx="599">
                  <c:v>39279</c:v>
                </c:pt>
                <c:pt idx="600">
                  <c:v>39280</c:v>
                </c:pt>
                <c:pt idx="601">
                  <c:v>39281</c:v>
                </c:pt>
                <c:pt idx="602">
                  <c:v>39282</c:v>
                </c:pt>
                <c:pt idx="603">
                  <c:v>39283</c:v>
                </c:pt>
                <c:pt idx="604">
                  <c:v>39286</c:v>
                </c:pt>
                <c:pt idx="605">
                  <c:v>39287</c:v>
                </c:pt>
                <c:pt idx="606">
                  <c:v>39289</c:v>
                </c:pt>
                <c:pt idx="607">
                  <c:v>39290</c:v>
                </c:pt>
                <c:pt idx="608">
                  <c:v>39293</c:v>
                </c:pt>
                <c:pt idx="609">
                  <c:v>39294</c:v>
                </c:pt>
                <c:pt idx="610">
                  <c:v>39295</c:v>
                </c:pt>
                <c:pt idx="611">
                  <c:v>39296</c:v>
                </c:pt>
                <c:pt idx="612">
                  <c:v>39297</c:v>
                </c:pt>
                <c:pt idx="613">
                  <c:v>39300</c:v>
                </c:pt>
                <c:pt idx="614">
                  <c:v>39301</c:v>
                </c:pt>
                <c:pt idx="615">
                  <c:v>39302</c:v>
                </c:pt>
                <c:pt idx="616">
                  <c:v>39303</c:v>
                </c:pt>
                <c:pt idx="617">
                  <c:v>39304</c:v>
                </c:pt>
                <c:pt idx="618">
                  <c:v>39307</c:v>
                </c:pt>
                <c:pt idx="619">
                  <c:v>39308</c:v>
                </c:pt>
                <c:pt idx="620">
                  <c:v>39309</c:v>
                </c:pt>
                <c:pt idx="621">
                  <c:v>39310</c:v>
                </c:pt>
                <c:pt idx="622">
                  <c:v>39311</c:v>
                </c:pt>
                <c:pt idx="623">
                  <c:v>39314</c:v>
                </c:pt>
                <c:pt idx="624">
                  <c:v>39315</c:v>
                </c:pt>
                <c:pt idx="625">
                  <c:v>39316</c:v>
                </c:pt>
                <c:pt idx="626">
                  <c:v>39317</c:v>
                </c:pt>
                <c:pt idx="627">
                  <c:v>39318</c:v>
                </c:pt>
                <c:pt idx="628">
                  <c:v>39321</c:v>
                </c:pt>
                <c:pt idx="629">
                  <c:v>39322</c:v>
                </c:pt>
                <c:pt idx="630">
                  <c:v>39323</c:v>
                </c:pt>
                <c:pt idx="631">
                  <c:v>39324</c:v>
                </c:pt>
                <c:pt idx="632">
                  <c:v>39325</c:v>
                </c:pt>
                <c:pt idx="633">
                  <c:v>39328</c:v>
                </c:pt>
                <c:pt idx="634">
                  <c:v>39329</c:v>
                </c:pt>
                <c:pt idx="635">
                  <c:v>39330</c:v>
                </c:pt>
                <c:pt idx="636">
                  <c:v>39331</c:v>
                </c:pt>
                <c:pt idx="637">
                  <c:v>39332</c:v>
                </c:pt>
                <c:pt idx="638">
                  <c:v>39335</c:v>
                </c:pt>
                <c:pt idx="639">
                  <c:v>39336</c:v>
                </c:pt>
                <c:pt idx="640">
                  <c:v>39337</c:v>
                </c:pt>
                <c:pt idx="641">
                  <c:v>39338</c:v>
                </c:pt>
                <c:pt idx="642">
                  <c:v>39339</c:v>
                </c:pt>
                <c:pt idx="643">
                  <c:v>39342</c:v>
                </c:pt>
                <c:pt idx="644">
                  <c:v>39343</c:v>
                </c:pt>
                <c:pt idx="645">
                  <c:v>39344</c:v>
                </c:pt>
                <c:pt idx="646">
                  <c:v>39345</c:v>
                </c:pt>
                <c:pt idx="647">
                  <c:v>39346</c:v>
                </c:pt>
                <c:pt idx="648">
                  <c:v>39349</c:v>
                </c:pt>
                <c:pt idx="649">
                  <c:v>39350</c:v>
                </c:pt>
                <c:pt idx="650">
                  <c:v>39351</c:v>
                </c:pt>
                <c:pt idx="651">
                  <c:v>39352</c:v>
                </c:pt>
                <c:pt idx="652">
                  <c:v>39353</c:v>
                </c:pt>
                <c:pt idx="653">
                  <c:v>39356</c:v>
                </c:pt>
                <c:pt idx="654">
                  <c:v>39357</c:v>
                </c:pt>
                <c:pt idx="655">
                  <c:v>39358</c:v>
                </c:pt>
                <c:pt idx="656">
                  <c:v>39359</c:v>
                </c:pt>
                <c:pt idx="657">
                  <c:v>39360</c:v>
                </c:pt>
                <c:pt idx="658">
                  <c:v>39363</c:v>
                </c:pt>
                <c:pt idx="659">
                  <c:v>39364</c:v>
                </c:pt>
                <c:pt idx="660">
                  <c:v>39365</c:v>
                </c:pt>
                <c:pt idx="661">
                  <c:v>39366</c:v>
                </c:pt>
                <c:pt idx="662">
                  <c:v>39367</c:v>
                </c:pt>
                <c:pt idx="663">
                  <c:v>39370</c:v>
                </c:pt>
                <c:pt idx="664">
                  <c:v>39371</c:v>
                </c:pt>
                <c:pt idx="665">
                  <c:v>39372</c:v>
                </c:pt>
                <c:pt idx="666">
                  <c:v>39377</c:v>
                </c:pt>
                <c:pt idx="667">
                  <c:v>39378</c:v>
                </c:pt>
                <c:pt idx="668">
                  <c:v>39379</c:v>
                </c:pt>
                <c:pt idx="669">
                  <c:v>39380</c:v>
                </c:pt>
                <c:pt idx="670">
                  <c:v>39381</c:v>
                </c:pt>
                <c:pt idx="671">
                  <c:v>39384</c:v>
                </c:pt>
                <c:pt idx="672">
                  <c:v>39385</c:v>
                </c:pt>
                <c:pt idx="673">
                  <c:v>39386</c:v>
                </c:pt>
                <c:pt idx="674">
                  <c:v>39387</c:v>
                </c:pt>
                <c:pt idx="675">
                  <c:v>39388</c:v>
                </c:pt>
                <c:pt idx="676">
                  <c:v>39391</c:v>
                </c:pt>
                <c:pt idx="677">
                  <c:v>39392</c:v>
                </c:pt>
                <c:pt idx="678">
                  <c:v>39393</c:v>
                </c:pt>
                <c:pt idx="679">
                  <c:v>39394</c:v>
                </c:pt>
                <c:pt idx="680">
                  <c:v>39395</c:v>
                </c:pt>
                <c:pt idx="681">
                  <c:v>39398</c:v>
                </c:pt>
                <c:pt idx="682">
                  <c:v>39399</c:v>
                </c:pt>
                <c:pt idx="683">
                  <c:v>39401</c:v>
                </c:pt>
                <c:pt idx="684">
                  <c:v>39402</c:v>
                </c:pt>
                <c:pt idx="685">
                  <c:v>39405</c:v>
                </c:pt>
                <c:pt idx="686">
                  <c:v>39406</c:v>
                </c:pt>
                <c:pt idx="687">
                  <c:v>39407</c:v>
                </c:pt>
                <c:pt idx="688">
                  <c:v>39408</c:v>
                </c:pt>
                <c:pt idx="689">
                  <c:v>39409</c:v>
                </c:pt>
                <c:pt idx="690">
                  <c:v>39412</c:v>
                </c:pt>
                <c:pt idx="691">
                  <c:v>39413</c:v>
                </c:pt>
                <c:pt idx="692">
                  <c:v>39414</c:v>
                </c:pt>
                <c:pt idx="693">
                  <c:v>39415</c:v>
                </c:pt>
                <c:pt idx="694">
                  <c:v>39416</c:v>
                </c:pt>
                <c:pt idx="695">
                  <c:v>39419</c:v>
                </c:pt>
                <c:pt idx="696">
                  <c:v>39420</c:v>
                </c:pt>
                <c:pt idx="697">
                  <c:v>39421</c:v>
                </c:pt>
                <c:pt idx="698">
                  <c:v>39422</c:v>
                </c:pt>
                <c:pt idx="699">
                  <c:v>39423</c:v>
                </c:pt>
                <c:pt idx="700">
                  <c:v>39426</c:v>
                </c:pt>
                <c:pt idx="701">
                  <c:v>39427</c:v>
                </c:pt>
                <c:pt idx="702">
                  <c:v>39428</c:v>
                </c:pt>
                <c:pt idx="703">
                  <c:v>39429</c:v>
                </c:pt>
                <c:pt idx="704">
                  <c:v>39430</c:v>
                </c:pt>
                <c:pt idx="705">
                  <c:v>39433</c:v>
                </c:pt>
                <c:pt idx="706">
                  <c:v>39434</c:v>
                </c:pt>
                <c:pt idx="707">
                  <c:v>39435</c:v>
                </c:pt>
                <c:pt idx="708">
                  <c:v>39436</c:v>
                </c:pt>
                <c:pt idx="709">
                  <c:v>39437</c:v>
                </c:pt>
                <c:pt idx="710">
                  <c:v>39440</c:v>
                </c:pt>
                <c:pt idx="711">
                  <c:v>39441</c:v>
                </c:pt>
                <c:pt idx="712">
                  <c:v>39442</c:v>
                </c:pt>
                <c:pt idx="713">
                  <c:v>39443</c:v>
                </c:pt>
                <c:pt idx="714">
                  <c:v>39444</c:v>
                </c:pt>
                <c:pt idx="715">
                  <c:v>39447</c:v>
                </c:pt>
                <c:pt idx="716">
                  <c:v>39448</c:v>
                </c:pt>
                <c:pt idx="717">
                  <c:v>39449</c:v>
                </c:pt>
                <c:pt idx="718">
                  <c:v>39450</c:v>
                </c:pt>
                <c:pt idx="719">
                  <c:v>39451</c:v>
                </c:pt>
                <c:pt idx="720">
                  <c:v>39454</c:v>
                </c:pt>
                <c:pt idx="721">
                  <c:v>39455</c:v>
                </c:pt>
                <c:pt idx="722">
                  <c:v>39456</c:v>
                </c:pt>
                <c:pt idx="723">
                  <c:v>39457</c:v>
                </c:pt>
                <c:pt idx="724">
                  <c:v>39458</c:v>
                </c:pt>
                <c:pt idx="725">
                  <c:v>39461</c:v>
                </c:pt>
                <c:pt idx="726">
                  <c:v>39462</c:v>
                </c:pt>
                <c:pt idx="727">
                  <c:v>39463</c:v>
                </c:pt>
                <c:pt idx="728">
                  <c:v>39464</c:v>
                </c:pt>
                <c:pt idx="729">
                  <c:v>39465</c:v>
                </c:pt>
                <c:pt idx="730">
                  <c:v>39468</c:v>
                </c:pt>
                <c:pt idx="731">
                  <c:v>39469</c:v>
                </c:pt>
                <c:pt idx="732">
                  <c:v>39470</c:v>
                </c:pt>
                <c:pt idx="733">
                  <c:v>39475</c:v>
                </c:pt>
                <c:pt idx="734">
                  <c:v>39476</c:v>
                </c:pt>
                <c:pt idx="735">
                  <c:v>39477</c:v>
                </c:pt>
                <c:pt idx="736">
                  <c:v>39482</c:v>
                </c:pt>
                <c:pt idx="737">
                  <c:v>39483</c:v>
                </c:pt>
                <c:pt idx="738">
                  <c:v>39484</c:v>
                </c:pt>
                <c:pt idx="739">
                  <c:v>39489</c:v>
                </c:pt>
                <c:pt idx="740">
                  <c:v>39490</c:v>
                </c:pt>
                <c:pt idx="741">
                  <c:v>39492</c:v>
                </c:pt>
                <c:pt idx="742">
                  <c:v>39496</c:v>
                </c:pt>
                <c:pt idx="743">
                  <c:v>39497</c:v>
                </c:pt>
                <c:pt idx="744">
                  <c:v>39498</c:v>
                </c:pt>
                <c:pt idx="745">
                  <c:v>39503</c:v>
                </c:pt>
                <c:pt idx="746">
                  <c:v>39504</c:v>
                </c:pt>
                <c:pt idx="747">
                  <c:v>39510</c:v>
                </c:pt>
                <c:pt idx="748">
                  <c:v>39511</c:v>
                </c:pt>
                <c:pt idx="749">
                  <c:v>39512</c:v>
                </c:pt>
                <c:pt idx="750">
                  <c:v>39513</c:v>
                </c:pt>
                <c:pt idx="751">
                  <c:v>39514</c:v>
                </c:pt>
                <c:pt idx="752">
                  <c:v>39517</c:v>
                </c:pt>
                <c:pt idx="753">
                  <c:v>39518</c:v>
                </c:pt>
                <c:pt idx="754">
                  <c:v>39519</c:v>
                </c:pt>
                <c:pt idx="755">
                  <c:v>39520</c:v>
                </c:pt>
                <c:pt idx="756">
                  <c:v>39521</c:v>
                </c:pt>
                <c:pt idx="757">
                  <c:v>39524</c:v>
                </c:pt>
                <c:pt idx="758">
                  <c:v>39525</c:v>
                </c:pt>
                <c:pt idx="759">
                  <c:v>39526</c:v>
                </c:pt>
                <c:pt idx="760">
                  <c:v>39527</c:v>
                </c:pt>
                <c:pt idx="761">
                  <c:v>39528</c:v>
                </c:pt>
                <c:pt idx="762">
                  <c:v>39531</c:v>
                </c:pt>
                <c:pt idx="763">
                  <c:v>39532</c:v>
                </c:pt>
                <c:pt idx="764">
                  <c:v>39533</c:v>
                </c:pt>
                <c:pt idx="765">
                  <c:v>39534</c:v>
                </c:pt>
                <c:pt idx="766">
                  <c:v>39535</c:v>
                </c:pt>
                <c:pt idx="767">
                  <c:v>39538</c:v>
                </c:pt>
                <c:pt idx="768">
                  <c:v>39539</c:v>
                </c:pt>
                <c:pt idx="769">
                  <c:v>39540</c:v>
                </c:pt>
                <c:pt idx="770">
                  <c:v>39542</c:v>
                </c:pt>
                <c:pt idx="771">
                  <c:v>39545</c:v>
                </c:pt>
                <c:pt idx="772">
                  <c:v>39546</c:v>
                </c:pt>
                <c:pt idx="773">
                  <c:v>39547</c:v>
                </c:pt>
                <c:pt idx="774">
                  <c:v>39548</c:v>
                </c:pt>
                <c:pt idx="775">
                  <c:v>39549</c:v>
                </c:pt>
                <c:pt idx="776">
                  <c:v>39552</c:v>
                </c:pt>
                <c:pt idx="777">
                  <c:v>39553</c:v>
                </c:pt>
                <c:pt idx="778">
                  <c:v>39554</c:v>
                </c:pt>
                <c:pt idx="779">
                  <c:v>39555</c:v>
                </c:pt>
                <c:pt idx="780">
                  <c:v>39556</c:v>
                </c:pt>
                <c:pt idx="781">
                  <c:v>39559</c:v>
                </c:pt>
                <c:pt idx="782">
                  <c:v>39560</c:v>
                </c:pt>
                <c:pt idx="783">
                  <c:v>39561</c:v>
                </c:pt>
                <c:pt idx="784">
                  <c:v>39562</c:v>
                </c:pt>
                <c:pt idx="785">
                  <c:v>39563</c:v>
                </c:pt>
                <c:pt idx="786">
                  <c:v>39566</c:v>
                </c:pt>
                <c:pt idx="787">
                  <c:v>39568</c:v>
                </c:pt>
                <c:pt idx="788">
                  <c:v>39569</c:v>
                </c:pt>
                <c:pt idx="789">
                  <c:v>39573</c:v>
                </c:pt>
                <c:pt idx="790">
                  <c:v>39574</c:v>
                </c:pt>
                <c:pt idx="791">
                  <c:v>39575</c:v>
                </c:pt>
                <c:pt idx="792">
                  <c:v>39576</c:v>
                </c:pt>
                <c:pt idx="793">
                  <c:v>39580</c:v>
                </c:pt>
                <c:pt idx="794">
                  <c:v>39582</c:v>
                </c:pt>
                <c:pt idx="795">
                  <c:v>39583</c:v>
                </c:pt>
                <c:pt idx="796">
                  <c:v>39587</c:v>
                </c:pt>
                <c:pt idx="797">
                  <c:v>39588</c:v>
                </c:pt>
                <c:pt idx="798">
                  <c:v>39589</c:v>
                </c:pt>
                <c:pt idx="799">
                  <c:v>39590</c:v>
                </c:pt>
                <c:pt idx="800">
                  <c:v>39591</c:v>
                </c:pt>
                <c:pt idx="801">
                  <c:v>39594</c:v>
                </c:pt>
                <c:pt idx="802">
                  <c:v>39595</c:v>
                </c:pt>
                <c:pt idx="803">
                  <c:v>39597</c:v>
                </c:pt>
                <c:pt idx="804">
                  <c:v>39598</c:v>
                </c:pt>
                <c:pt idx="805">
                  <c:v>39601</c:v>
                </c:pt>
                <c:pt idx="806">
                  <c:v>39602</c:v>
                </c:pt>
                <c:pt idx="807">
                  <c:v>39604</c:v>
                </c:pt>
                <c:pt idx="808">
                  <c:v>39605</c:v>
                </c:pt>
                <c:pt idx="809">
                  <c:v>39608</c:v>
                </c:pt>
                <c:pt idx="810">
                  <c:v>39609</c:v>
                </c:pt>
                <c:pt idx="811">
                  <c:v>39610</c:v>
                </c:pt>
                <c:pt idx="812">
                  <c:v>39611</c:v>
                </c:pt>
                <c:pt idx="813">
                  <c:v>39612</c:v>
                </c:pt>
                <c:pt idx="814">
                  <c:v>39615</c:v>
                </c:pt>
                <c:pt idx="815">
                  <c:v>39622</c:v>
                </c:pt>
                <c:pt idx="816">
                  <c:v>39624</c:v>
                </c:pt>
                <c:pt idx="817">
                  <c:v>39625</c:v>
                </c:pt>
                <c:pt idx="818">
                  <c:v>39626</c:v>
                </c:pt>
                <c:pt idx="819">
                  <c:v>39629</c:v>
                </c:pt>
                <c:pt idx="820">
                  <c:v>39630</c:v>
                </c:pt>
                <c:pt idx="821">
                  <c:v>39631</c:v>
                </c:pt>
                <c:pt idx="822">
                  <c:v>39632</c:v>
                </c:pt>
                <c:pt idx="823">
                  <c:v>39633</c:v>
                </c:pt>
                <c:pt idx="824">
                  <c:v>39636</c:v>
                </c:pt>
                <c:pt idx="825">
                  <c:v>39637</c:v>
                </c:pt>
                <c:pt idx="826">
                  <c:v>39638</c:v>
                </c:pt>
                <c:pt idx="827">
                  <c:v>39639</c:v>
                </c:pt>
                <c:pt idx="828">
                  <c:v>39640</c:v>
                </c:pt>
                <c:pt idx="829">
                  <c:v>39643</c:v>
                </c:pt>
                <c:pt idx="830">
                  <c:v>39644</c:v>
                </c:pt>
                <c:pt idx="831">
                  <c:v>39645</c:v>
                </c:pt>
                <c:pt idx="832">
                  <c:v>39646</c:v>
                </c:pt>
                <c:pt idx="833">
                  <c:v>39647</c:v>
                </c:pt>
                <c:pt idx="834">
                  <c:v>39650</c:v>
                </c:pt>
                <c:pt idx="835">
                  <c:v>39651</c:v>
                </c:pt>
                <c:pt idx="836">
                  <c:v>39652</c:v>
                </c:pt>
                <c:pt idx="837">
                  <c:v>39653</c:v>
                </c:pt>
                <c:pt idx="838">
                  <c:v>39654</c:v>
                </c:pt>
                <c:pt idx="839">
                  <c:v>39657</c:v>
                </c:pt>
                <c:pt idx="840">
                  <c:v>39658</c:v>
                </c:pt>
                <c:pt idx="841">
                  <c:v>39659</c:v>
                </c:pt>
                <c:pt idx="842">
                  <c:v>39660</c:v>
                </c:pt>
                <c:pt idx="843">
                  <c:v>39661</c:v>
                </c:pt>
                <c:pt idx="844">
                  <c:v>39664</c:v>
                </c:pt>
                <c:pt idx="845">
                  <c:v>39665</c:v>
                </c:pt>
                <c:pt idx="846">
                  <c:v>39666</c:v>
                </c:pt>
                <c:pt idx="847">
                  <c:v>39667</c:v>
                </c:pt>
                <c:pt idx="848">
                  <c:v>39668</c:v>
                </c:pt>
                <c:pt idx="849">
                  <c:v>39672</c:v>
                </c:pt>
                <c:pt idx="850">
                  <c:v>39673</c:v>
                </c:pt>
                <c:pt idx="851">
                  <c:v>39674</c:v>
                </c:pt>
                <c:pt idx="852">
                  <c:v>39675</c:v>
                </c:pt>
                <c:pt idx="853">
                  <c:v>39678</c:v>
                </c:pt>
                <c:pt idx="854">
                  <c:v>39679</c:v>
                </c:pt>
                <c:pt idx="855">
                  <c:v>39680</c:v>
                </c:pt>
                <c:pt idx="856">
                  <c:v>39681</c:v>
                </c:pt>
                <c:pt idx="857">
                  <c:v>39682</c:v>
                </c:pt>
                <c:pt idx="858">
                  <c:v>39685</c:v>
                </c:pt>
                <c:pt idx="859">
                  <c:v>39686</c:v>
                </c:pt>
                <c:pt idx="860">
                  <c:v>39687</c:v>
                </c:pt>
                <c:pt idx="861">
                  <c:v>39688</c:v>
                </c:pt>
                <c:pt idx="862">
                  <c:v>39689</c:v>
                </c:pt>
                <c:pt idx="863">
                  <c:v>39692</c:v>
                </c:pt>
                <c:pt idx="864">
                  <c:v>39693</c:v>
                </c:pt>
                <c:pt idx="865">
                  <c:v>39694</c:v>
                </c:pt>
                <c:pt idx="866">
                  <c:v>39695</c:v>
                </c:pt>
                <c:pt idx="867">
                  <c:v>39696</c:v>
                </c:pt>
                <c:pt idx="868">
                  <c:v>39699</c:v>
                </c:pt>
                <c:pt idx="869">
                  <c:v>39700</c:v>
                </c:pt>
                <c:pt idx="870">
                  <c:v>39701</c:v>
                </c:pt>
                <c:pt idx="871">
                  <c:v>39702</c:v>
                </c:pt>
                <c:pt idx="872">
                  <c:v>39703</c:v>
                </c:pt>
                <c:pt idx="873">
                  <c:v>39706</c:v>
                </c:pt>
                <c:pt idx="874">
                  <c:v>39707</c:v>
                </c:pt>
                <c:pt idx="875">
                  <c:v>39708</c:v>
                </c:pt>
                <c:pt idx="876">
                  <c:v>39709</c:v>
                </c:pt>
                <c:pt idx="877">
                  <c:v>39710</c:v>
                </c:pt>
                <c:pt idx="878">
                  <c:v>39713</c:v>
                </c:pt>
                <c:pt idx="879">
                  <c:v>39714</c:v>
                </c:pt>
                <c:pt idx="880">
                  <c:v>39715</c:v>
                </c:pt>
                <c:pt idx="881">
                  <c:v>39716</c:v>
                </c:pt>
                <c:pt idx="882">
                  <c:v>39717</c:v>
                </c:pt>
                <c:pt idx="883">
                  <c:v>39720</c:v>
                </c:pt>
                <c:pt idx="884">
                  <c:v>39721</c:v>
                </c:pt>
                <c:pt idx="885">
                  <c:v>39722</c:v>
                </c:pt>
                <c:pt idx="886">
                  <c:v>39723</c:v>
                </c:pt>
                <c:pt idx="887">
                  <c:v>39724</c:v>
                </c:pt>
                <c:pt idx="888">
                  <c:v>39727</c:v>
                </c:pt>
                <c:pt idx="889">
                  <c:v>39728</c:v>
                </c:pt>
                <c:pt idx="890">
                  <c:v>39729</c:v>
                </c:pt>
                <c:pt idx="891">
                  <c:v>39730</c:v>
                </c:pt>
                <c:pt idx="892">
                  <c:v>39731</c:v>
                </c:pt>
                <c:pt idx="893">
                  <c:v>39734</c:v>
                </c:pt>
                <c:pt idx="894">
                  <c:v>39735</c:v>
                </c:pt>
                <c:pt idx="895">
                  <c:v>39736</c:v>
                </c:pt>
                <c:pt idx="896">
                  <c:v>39737</c:v>
                </c:pt>
                <c:pt idx="897">
                  <c:v>39738</c:v>
                </c:pt>
                <c:pt idx="898">
                  <c:v>39741</c:v>
                </c:pt>
                <c:pt idx="899">
                  <c:v>39742</c:v>
                </c:pt>
                <c:pt idx="900">
                  <c:v>39743</c:v>
                </c:pt>
                <c:pt idx="901">
                  <c:v>39744</c:v>
                </c:pt>
                <c:pt idx="902">
                  <c:v>39745</c:v>
                </c:pt>
                <c:pt idx="903">
                  <c:v>39748</c:v>
                </c:pt>
                <c:pt idx="904">
                  <c:v>39749</c:v>
                </c:pt>
                <c:pt idx="905">
                  <c:v>39750</c:v>
                </c:pt>
                <c:pt idx="906">
                  <c:v>39751</c:v>
                </c:pt>
                <c:pt idx="907">
                  <c:v>39752</c:v>
                </c:pt>
                <c:pt idx="908">
                  <c:v>39755</c:v>
                </c:pt>
                <c:pt idx="909">
                  <c:v>39756</c:v>
                </c:pt>
                <c:pt idx="910">
                  <c:v>39757</c:v>
                </c:pt>
                <c:pt idx="911">
                  <c:v>39758</c:v>
                </c:pt>
                <c:pt idx="912">
                  <c:v>39759</c:v>
                </c:pt>
                <c:pt idx="913">
                  <c:v>39762</c:v>
                </c:pt>
                <c:pt idx="914">
                  <c:v>39763</c:v>
                </c:pt>
                <c:pt idx="915">
                  <c:v>39764</c:v>
                </c:pt>
                <c:pt idx="916">
                  <c:v>39765</c:v>
                </c:pt>
                <c:pt idx="917">
                  <c:v>39766</c:v>
                </c:pt>
                <c:pt idx="918">
                  <c:v>39769</c:v>
                </c:pt>
                <c:pt idx="919">
                  <c:v>39770</c:v>
                </c:pt>
                <c:pt idx="920">
                  <c:v>39771</c:v>
                </c:pt>
                <c:pt idx="921">
                  <c:v>39772</c:v>
                </c:pt>
                <c:pt idx="922">
                  <c:v>39773</c:v>
                </c:pt>
                <c:pt idx="923">
                  <c:v>39776</c:v>
                </c:pt>
                <c:pt idx="924">
                  <c:v>39777</c:v>
                </c:pt>
                <c:pt idx="925">
                  <c:v>39778</c:v>
                </c:pt>
                <c:pt idx="926">
                  <c:v>39779</c:v>
                </c:pt>
                <c:pt idx="927">
                  <c:v>39780</c:v>
                </c:pt>
                <c:pt idx="928">
                  <c:v>39783</c:v>
                </c:pt>
                <c:pt idx="929">
                  <c:v>39784</c:v>
                </c:pt>
                <c:pt idx="930">
                  <c:v>39785</c:v>
                </c:pt>
                <c:pt idx="931">
                  <c:v>39786</c:v>
                </c:pt>
                <c:pt idx="932">
                  <c:v>39787</c:v>
                </c:pt>
                <c:pt idx="933">
                  <c:v>39790</c:v>
                </c:pt>
                <c:pt idx="934">
                  <c:v>39791</c:v>
                </c:pt>
                <c:pt idx="935">
                  <c:v>39792</c:v>
                </c:pt>
                <c:pt idx="936">
                  <c:v>39793</c:v>
                </c:pt>
                <c:pt idx="937">
                  <c:v>39794</c:v>
                </c:pt>
                <c:pt idx="938">
                  <c:v>39797</c:v>
                </c:pt>
                <c:pt idx="939">
                  <c:v>39798</c:v>
                </c:pt>
                <c:pt idx="940">
                  <c:v>39799</c:v>
                </c:pt>
                <c:pt idx="941">
                  <c:v>39800</c:v>
                </c:pt>
                <c:pt idx="942">
                  <c:v>39801</c:v>
                </c:pt>
                <c:pt idx="943">
                  <c:v>39804</c:v>
                </c:pt>
                <c:pt idx="944">
                  <c:v>39805</c:v>
                </c:pt>
                <c:pt idx="945">
                  <c:v>39806</c:v>
                </c:pt>
                <c:pt idx="946">
                  <c:v>39807</c:v>
                </c:pt>
                <c:pt idx="947">
                  <c:v>39808</c:v>
                </c:pt>
                <c:pt idx="948">
                  <c:v>39811</c:v>
                </c:pt>
                <c:pt idx="949">
                  <c:v>39812</c:v>
                </c:pt>
                <c:pt idx="950">
                  <c:v>39813</c:v>
                </c:pt>
                <c:pt idx="951">
                  <c:v>39814</c:v>
                </c:pt>
                <c:pt idx="952">
                  <c:v>39815</c:v>
                </c:pt>
                <c:pt idx="953">
                  <c:v>39818</c:v>
                </c:pt>
                <c:pt idx="954">
                  <c:v>39819</c:v>
                </c:pt>
                <c:pt idx="955">
                  <c:v>39820</c:v>
                </c:pt>
                <c:pt idx="956">
                  <c:v>39821</c:v>
                </c:pt>
                <c:pt idx="957">
                  <c:v>39822</c:v>
                </c:pt>
                <c:pt idx="958">
                  <c:v>39825</c:v>
                </c:pt>
                <c:pt idx="959">
                  <c:v>39826</c:v>
                </c:pt>
                <c:pt idx="960">
                  <c:v>39827</c:v>
                </c:pt>
                <c:pt idx="961">
                  <c:v>39828</c:v>
                </c:pt>
                <c:pt idx="962">
                  <c:v>39829</c:v>
                </c:pt>
                <c:pt idx="963">
                  <c:v>39832</c:v>
                </c:pt>
                <c:pt idx="964">
                  <c:v>39833</c:v>
                </c:pt>
                <c:pt idx="965">
                  <c:v>39834</c:v>
                </c:pt>
                <c:pt idx="966">
                  <c:v>39835</c:v>
                </c:pt>
                <c:pt idx="967">
                  <c:v>39836</c:v>
                </c:pt>
                <c:pt idx="968">
                  <c:v>39839</c:v>
                </c:pt>
                <c:pt idx="969">
                  <c:v>39840</c:v>
                </c:pt>
                <c:pt idx="970">
                  <c:v>39841</c:v>
                </c:pt>
                <c:pt idx="971">
                  <c:v>39842</c:v>
                </c:pt>
                <c:pt idx="972">
                  <c:v>39843</c:v>
                </c:pt>
                <c:pt idx="973">
                  <c:v>39846</c:v>
                </c:pt>
                <c:pt idx="974">
                  <c:v>39847</c:v>
                </c:pt>
                <c:pt idx="975">
                  <c:v>39848</c:v>
                </c:pt>
                <c:pt idx="976">
                  <c:v>39849</c:v>
                </c:pt>
                <c:pt idx="977">
                  <c:v>39850</c:v>
                </c:pt>
                <c:pt idx="978">
                  <c:v>39853</c:v>
                </c:pt>
                <c:pt idx="979">
                  <c:v>39854</c:v>
                </c:pt>
                <c:pt idx="980">
                  <c:v>39855</c:v>
                </c:pt>
                <c:pt idx="981">
                  <c:v>39856</c:v>
                </c:pt>
                <c:pt idx="982">
                  <c:v>39857</c:v>
                </c:pt>
                <c:pt idx="983">
                  <c:v>39860</c:v>
                </c:pt>
                <c:pt idx="984">
                  <c:v>39861</c:v>
                </c:pt>
                <c:pt idx="985">
                  <c:v>39862</c:v>
                </c:pt>
                <c:pt idx="986">
                  <c:v>39863</c:v>
                </c:pt>
                <c:pt idx="987">
                  <c:v>39864</c:v>
                </c:pt>
                <c:pt idx="988">
                  <c:v>39867</c:v>
                </c:pt>
                <c:pt idx="989">
                  <c:v>39868</c:v>
                </c:pt>
                <c:pt idx="990">
                  <c:v>39869</c:v>
                </c:pt>
                <c:pt idx="991">
                  <c:v>39870</c:v>
                </c:pt>
                <c:pt idx="992">
                  <c:v>39871</c:v>
                </c:pt>
                <c:pt idx="993">
                  <c:v>39874</c:v>
                </c:pt>
                <c:pt idx="994">
                  <c:v>39875</c:v>
                </c:pt>
                <c:pt idx="995">
                  <c:v>39876</c:v>
                </c:pt>
                <c:pt idx="996">
                  <c:v>39877</c:v>
                </c:pt>
                <c:pt idx="997">
                  <c:v>39878</c:v>
                </c:pt>
                <c:pt idx="998">
                  <c:v>39881</c:v>
                </c:pt>
                <c:pt idx="999">
                  <c:v>39882</c:v>
                </c:pt>
                <c:pt idx="1000">
                  <c:v>39883</c:v>
                </c:pt>
                <c:pt idx="1001">
                  <c:v>39884</c:v>
                </c:pt>
                <c:pt idx="1002">
                  <c:v>39885</c:v>
                </c:pt>
                <c:pt idx="1003">
                  <c:v>39888</c:v>
                </c:pt>
                <c:pt idx="1004">
                  <c:v>39889</c:v>
                </c:pt>
                <c:pt idx="1005">
                  <c:v>39890</c:v>
                </c:pt>
                <c:pt idx="1006">
                  <c:v>39891</c:v>
                </c:pt>
                <c:pt idx="1007">
                  <c:v>39892</c:v>
                </c:pt>
                <c:pt idx="1008">
                  <c:v>39895</c:v>
                </c:pt>
                <c:pt idx="1009">
                  <c:v>39896</c:v>
                </c:pt>
                <c:pt idx="1010">
                  <c:v>39897</c:v>
                </c:pt>
                <c:pt idx="1011">
                  <c:v>39898</c:v>
                </c:pt>
                <c:pt idx="1012">
                  <c:v>39899</c:v>
                </c:pt>
                <c:pt idx="1013">
                  <c:v>39902</c:v>
                </c:pt>
                <c:pt idx="1014">
                  <c:v>39903</c:v>
                </c:pt>
                <c:pt idx="1015">
                  <c:v>39904</c:v>
                </c:pt>
                <c:pt idx="1016">
                  <c:v>39905</c:v>
                </c:pt>
                <c:pt idx="1017">
                  <c:v>39906</c:v>
                </c:pt>
                <c:pt idx="1018">
                  <c:v>39909</c:v>
                </c:pt>
                <c:pt idx="1019">
                  <c:v>39910</c:v>
                </c:pt>
                <c:pt idx="1020">
                  <c:v>39911</c:v>
                </c:pt>
                <c:pt idx="1021">
                  <c:v>39912</c:v>
                </c:pt>
                <c:pt idx="1022">
                  <c:v>39913</c:v>
                </c:pt>
                <c:pt idx="1023">
                  <c:v>39916</c:v>
                </c:pt>
                <c:pt idx="1024">
                  <c:v>39917</c:v>
                </c:pt>
                <c:pt idx="1025">
                  <c:v>39918</c:v>
                </c:pt>
                <c:pt idx="1026">
                  <c:v>39919</c:v>
                </c:pt>
                <c:pt idx="1027">
                  <c:v>39920</c:v>
                </c:pt>
                <c:pt idx="1028">
                  <c:v>39923</c:v>
                </c:pt>
                <c:pt idx="1029">
                  <c:v>39924</c:v>
                </c:pt>
                <c:pt idx="1030">
                  <c:v>39925</c:v>
                </c:pt>
                <c:pt idx="1031">
                  <c:v>39926</c:v>
                </c:pt>
                <c:pt idx="1032">
                  <c:v>39927</c:v>
                </c:pt>
                <c:pt idx="1033">
                  <c:v>39930</c:v>
                </c:pt>
                <c:pt idx="1034">
                  <c:v>39931</c:v>
                </c:pt>
                <c:pt idx="1035">
                  <c:v>39932</c:v>
                </c:pt>
                <c:pt idx="1036">
                  <c:v>39933</c:v>
                </c:pt>
                <c:pt idx="1037">
                  <c:v>39937</c:v>
                </c:pt>
                <c:pt idx="1038">
                  <c:v>39938</c:v>
                </c:pt>
                <c:pt idx="1039">
                  <c:v>39939</c:v>
                </c:pt>
                <c:pt idx="1040">
                  <c:v>39940</c:v>
                </c:pt>
                <c:pt idx="1041">
                  <c:v>39941</c:v>
                </c:pt>
                <c:pt idx="1042">
                  <c:v>39944</c:v>
                </c:pt>
                <c:pt idx="1043">
                  <c:v>39945</c:v>
                </c:pt>
                <c:pt idx="1044">
                  <c:v>39946</c:v>
                </c:pt>
                <c:pt idx="1045">
                  <c:v>39947</c:v>
                </c:pt>
                <c:pt idx="1046">
                  <c:v>39948</c:v>
                </c:pt>
                <c:pt idx="1047">
                  <c:v>39951</c:v>
                </c:pt>
                <c:pt idx="1048">
                  <c:v>39952</c:v>
                </c:pt>
                <c:pt idx="1049">
                  <c:v>39953</c:v>
                </c:pt>
                <c:pt idx="1050">
                  <c:v>39954</c:v>
                </c:pt>
                <c:pt idx="1051">
                  <c:v>39955</c:v>
                </c:pt>
                <c:pt idx="1052">
                  <c:v>39958</c:v>
                </c:pt>
                <c:pt idx="1053">
                  <c:v>39959</c:v>
                </c:pt>
                <c:pt idx="1054">
                  <c:v>39960</c:v>
                </c:pt>
                <c:pt idx="1055">
                  <c:v>39961</c:v>
                </c:pt>
                <c:pt idx="1056">
                  <c:v>39962</c:v>
                </c:pt>
                <c:pt idx="1057">
                  <c:v>39965</c:v>
                </c:pt>
                <c:pt idx="1058">
                  <c:v>39966</c:v>
                </c:pt>
                <c:pt idx="1059">
                  <c:v>39967</c:v>
                </c:pt>
                <c:pt idx="1060">
                  <c:v>39968</c:v>
                </c:pt>
                <c:pt idx="1061">
                  <c:v>39969</c:v>
                </c:pt>
                <c:pt idx="1062">
                  <c:v>39972</c:v>
                </c:pt>
                <c:pt idx="1063">
                  <c:v>39973</c:v>
                </c:pt>
                <c:pt idx="1064">
                  <c:v>39974</c:v>
                </c:pt>
                <c:pt idx="1065">
                  <c:v>39975</c:v>
                </c:pt>
                <c:pt idx="1066">
                  <c:v>39976</c:v>
                </c:pt>
                <c:pt idx="1067">
                  <c:v>39979</c:v>
                </c:pt>
                <c:pt idx="1068">
                  <c:v>39980</c:v>
                </c:pt>
                <c:pt idx="1069">
                  <c:v>39981</c:v>
                </c:pt>
                <c:pt idx="1070">
                  <c:v>39982</c:v>
                </c:pt>
                <c:pt idx="1071">
                  <c:v>39983</c:v>
                </c:pt>
                <c:pt idx="1072">
                  <c:v>39986</c:v>
                </c:pt>
                <c:pt idx="1073">
                  <c:v>39987</c:v>
                </c:pt>
                <c:pt idx="1074">
                  <c:v>39988</c:v>
                </c:pt>
                <c:pt idx="1075">
                  <c:v>39989</c:v>
                </c:pt>
                <c:pt idx="1076">
                  <c:v>39990</c:v>
                </c:pt>
                <c:pt idx="1077">
                  <c:v>39993</c:v>
                </c:pt>
                <c:pt idx="1078">
                  <c:v>39994</c:v>
                </c:pt>
                <c:pt idx="1079">
                  <c:v>39995</c:v>
                </c:pt>
                <c:pt idx="1080">
                  <c:v>39996</c:v>
                </c:pt>
                <c:pt idx="1081">
                  <c:v>39997</c:v>
                </c:pt>
                <c:pt idx="1082">
                  <c:v>40000</c:v>
                </c:pt>
                <c:pt idx="1083">
                  <c:v>40001</c:v>
                </c:pt>
                <c:pt idx="1084">
                  <c:v>40002</c:v>
                </c:pt>
                <c:pt idx="1085">
                  <c:v>40003</c:v>
                </c:pt>
                <c:pt idx="1086">
                  <c:v>40004</c:v>
                </c:pt>
                <c:pt idx="1087">
                  <c:v>40007</c:v>
                </c:pt>
                <c:pt idx="1088">
                  <c:v>40008</c:v>
                </c:pt>
                <c:pt idx="1089">
                  <c:v>40009</c:v>
                </c:pt>
                <c:pt idx="1090">
                  <c:v>40010</c:v>
                </c:pt>
                <c:pt idx="1091">
                  <c:v>40011</c:v>
                </c:pt>
                <c:pt idx="1092">
                  <c:v>40014</c:v>
                </c:pt>
                <c:pt idx="1093">
                  <c:v>40015</c:v>
                </c:pt>
                <c:pt idx="1094">
                  <c:v>40016</c:v>
                </c:pt>
                <c:pt idx="1095">
                  <c:v>40017</c:v>
                </c:pt>
                <c:pt idx="1096">
                  <c:v>40018</c:v>
                </c:pt>
                <c:pt idx="1097">
                  <c:v>40021</c:v>
                </c:pt>
                <c:pt idx="1098">
                  <c:v>40022</c:v>
                </c:pt>
                <c:pt idx="1099">
                  <c:v>40023</c:v>
                </c:pt>
                <c:pt idx="1100">
                  <c:v>40024</c:v>
                </c:pt>
                <c:pt idx="1101">
                  <c:v>40025</c:v>
                </c:pt>
                <c:pt idx="1102">
                  <c:v>40028</c:v>
                </c:pt>
                <c:pt idx="1103">
                  <c:v>40029</c:v>
                </c:pt>
                <c:pt idx="1104">
                  <c:v>40030</c:v>
                </c:pt>
                <c:pt idx="1105">
                  <c:v>40031</c:v>
                </c:pt>
                <c:pt idx="1106">
                  <c:v>40032</c:v>
                </c:pt>
                <c:pt idx="1107">
                  <c:v>40035</c:v>
                </c:pt>
                <c:pt idx="1108">
                  <c:v>40036</c:v>
                </c:pt>
                <c:pt idx="1109">
                  <c:v>40037</c:v>
                </c:pt>
                <c:pt idx="1110">
                  <c:v>40038</c:v>
                </c:pt>
                <c:pt idx="1111">
                  <c:v>40039</c:v>
                </c:pt>
                <c:pt idx="1112">
                  <c:v>40042</c:v>
                </c:pt>
                <c:pt idx="1113">
                  <c:v>40043</c:v>
                </c:pt>
                <c:pt idx="1114">
                  <c:v>40044</c:v>
                </c:pt>
                <c:pt idx="1115">
                  <c:v>40045</c:v>
                </c:pt>
                <c:pt idx="1116">
                  <c:v>40046</c:v>
                </c:pt>
                <c:pt idx="1117">
                  <c:v>40049</c:v>
                </c:pt>
                <c:pt idx="1118">
                  <c:v>40050</c:v>
                </c:pt>
                <c:pt idx="1119">
                  <c:v>40051</c:v>
                </c:pt>
                <c:pt idx="1120">
                  <c:v>40052</c:v>
                </c:pt>
                <c:pt idx="1121">
                  <c:v>40053</c:v>
                </c:pt>
                <c:pt idx="1122">
                  <c:v>40056</c:v>
                </c:pt>
                <c:pt idx="1123">
                  <c:v>40057</c:v>
                </c:pt>
                <c:pt idx="1124">
                  <c:v>40058</c:v>
                </c:pt>
                <c:pt idx="1125">
                  <c:v>40059</c:v>
                </c:pt>
                <c:pt idx="1126">
                  <c:v>40060</c:v>
                </c:pt>
                <c:pt idx="1127">
                  <c:v>40063</c:v>
                </c:pt>
                <c:pt idx="1128">
                  <c:v>40064</c:v>
                </c:pt>
                <c:pt idx="1129">
                  <c:v>40065</c:v>
                </c:pt>
                <c:pt idx="1130">
                  <c:v>40066</c:v>
                </c:pt>
                <c:pt idx="1131">
                  <c:v>40067</c:v>
                </c:pt>
                <c:pt idx="1132">
                  <c:v>40070</c:v>
                </c:pt>
                <c:pt idx="1133">
                  <c:v>40071</c:v>
                </c:pt>
                <c:pt idx="1134">
                  <c:v>40072</c:v>
                </c:pt>
                <c:pt idx="1135">
                  <c:v>40073</c:v>
                </c:pt>
                <c:pt idx="1136">
                  <c:v>40074</c:v>
                </c:pt>
                <c:pt idx="1137">
                  <c:v>40077</c:v>
                </c:pt>
                <c:pt idx="1138">
                  <c:v>40078</c:v>
                </c:pt>
                <c:pt idx="1139">
                  <c:v>40079</c:v>
                </c:pt>
                <c:pt idx="1140">
                  <c:v>40080</c:v>
                </c:pt>
                <c:pt idx="1141">
                  <c:v>40081</c:v>
                </c:pt>
                <c:pt idx="1142">
                  <c:v>40084</c:v>
                </c:pt>
                <c:pt idx="1143">
                  <c:v>40085</c:v>
                </c:pt>
                <c:pt idx="1144">
                  <c:v>40086</c:v>
                </c:pt>
                <c:pt idx="1145">
                  <c:v>40087</c:v>
                </c:pt>
                <c:pt idx="1146">
                  <c:v>40088</c:v>
                </c:pt>
                <c:pt idx="1147">
                  <c:v>40091</c:v>
                </c:pt>
                <c:pt idx="1148">
                  <c:v>40092</c:v>
                </c:pt>
                <c:pt idx="1149">
                  <c:v>40093</c:v>
                </c:pt>
                <c:pt idx="1150">
                  <c:v>40094</c:v>
                </c:pt>
                <c:pt idx="1151">
                  <c:v>40095</c:v>
                </c:pt>
                <c:pt idx="1152">
                  <c:v>40098</c:v>
                </c:pt>
                <c:pt idx="1153">
                  <c:v>40099</c:v>
                </c:pt>
                <c:pt idx="1154">
                  <c:v>40100</c:v>
                </c:pt>
                <c:pt idx="1155">
                  <c:v>40101</c:v>
                </c:pt>
                <c:pt idx="1156">
                  <c:v>40102</c:v>
                </c:pt>
                <c:pt idx="1157">
                  <c:v>40105</c:v>
                </c:pt>
                <c:pt idx="1158">
                  <c:v>40106</c:v>
                </c:pt>
                <c:pt idx="1159">
                  <c:v>40107</c:v>
                </c:pt>
                <c:pt idx="1160">
                  <c:v>40108</c:v>
                </c:pt>
                <c:pt idx="1161">
                  <c:v>40109</c:v>
                </c:pt>
                <c:pt idx="1162">
                  <c:v>40112</c:v>
                </c:pt>
                <c:pt idx="1163">
                  <c:v>40113</c:v>
                </c:pt>
                <c:pt idx="1164">
                  <c:v>40114</c:v>
                </c:pt>
                <c:pt idx="1165">
                  <c:v>40115</c:v>
                </c:pt>
                <c:pt idx="1166">
                  <c:v>40116</c:v>
                </c:pt>
                <c:pt idx="1167">
                  <c:v>40119</c:v>
                </c:pt>
                <c:pt idx="1168">
                  <c:v>40120</c:v>
                </c:pt>
                <c:pt idx="1169">
                  <c:v>40121</c:v>
                </c:pt>
                <c:pt idx="1170">
                  <c:v>40122</c:v>
                </c:pt>
                <c:pt idx="1171">
                  <c:v>40123</c:v>
                </c:pt>
                <c:pt idx="1172">
                  <c:v>40126</c:v>
                </c:pt>
                <c:pt idx="1173">
                  <c:v>40127</c:v>
                </c:pt>
                <c:pt idx="1174">
                  <c:v>40128</c:v>
                </c:pt>
                <c:pt idx="1175">
                  <c:v>40129</c:v>
                </c:pt>
                <c:pt idx="1176">
                  <c:v>40130</c:v>
                </c:pt>
                <c:pt idx="1177">
                  <c:v>40133</c:v>
                </c:pt>
                <c:pt idx="1178">
                  <c:v>40134</c:v>
                </c:pt>
                <c:pt idx="1179">
                  <c:v>40135</c:v>
                </c:pt>
                <c:pt idx="1180">
                  <c:v>40136</c:v>
                </c:pt>
                <c:pt idx="1181">
                  <c:v>40137</c:v>
                </c:pt>
                <c:pt idx="1182">
                  <c:v>40140</c:v>
                </c:pt>
                <c:pt idx="1183">
                  <c:v>40141</c:v>
                </c:pt>
                <c:pt idx="1184">
                  <c:v>40142</c:v>
                </c:pt>
                <c:pt idx="1185">
                  <c:v>40143</c:v>
                </c:pt>
                <c:pt idx="1186">
                  <c:v>40144</c:v>
                </c:pt>
                <c:pt idx="1187">
                  <c:v>40147</c:v>
                </c:pt>
                <c:pt idx="1188">
                  <c:v>40148</c:v>
                </c:pt>
                <c:pt idx="1189">
                  <c:v>40149</c:v>
                </c:pt>
                <c:pt idx="1190">
                  <c:v>40150</c:v>
                </c:pt>
                <c:pt idx="1191">
                  <c:v>40151</c:v>
                </c:pt>
                <c:pt idx="1192">
                  <c:v>40154</c:v>
                </c:pt>
                <c:pt idx="1193">
                  <c:v>40155</c:v>
                </c:pt>
                <c:pt idx="1194">
                  <c:v>40156</c:v>
                </c:pt>
                <c:pt idx="1195">
                  <c:v>40157</c:v>
                </c:pt>
                <c:pt idx="1196">
                  <c:v>40158</c:v>
                </c:pt>
                <c:pt idx="1197">
                  <c:v>40161</c:v>
                </c:pt>
                <c:pt idx="1198">
                  <c:v>40162</c:v>
                </c:pt>
                <c:pt idx="1199">
                  <c:v>40163</c:v>
                </c:pt>
                <c:pt idx="1200">
                  <c:v>40164</c:v>
                </c:pt>
                <c:pt idx="1201">
                  <c:v>40165</c:v>
                </c:pt>
                <c:pt idx="1202">
                  <c:v>40168</c:v>
                </c:pt>
                <c:pt idx="1203">
                  <c:v>40169</c:v>
                </c:pt>
                <c:pt idx="1204">
                  <c:v>40170</c:v>
                </c:pt>
                <c:pt idx="1205">
                  <c:v>40171</c:v>
                </c:pt>
                <c:pt idx="1206">
                  <c:v>40175</c:v>
                </c:pt>
                <c:pt idx="1207">
                  <c:v>40176</c:v>
                </c:pt>
                <c:pt idx="1208">
                  <c:v>40177</c:v>
                </c:pt>
                <c:pt idx="1209">
                  <c:v>40178</c:v>
                </c:pt>
                <c:pt idx="1210">
                  <c:v>40179</c:v>
                </c:pt>
                <c:pt idx="1211">
                  <c:v>40182</c:v>
                </c:pt>
                <c:pt idx="1212">
                  <c:v>40183</c:v>
                </c:pt>
                <c:pt idx="1213">
                  <c:v>40184</c:v>
                </c:pt>
                <c:pt idx="1214">
                  <c:v>40185</c:v>
                </c:pt>
                <c:pt idx="1215">
                  <c:v>40186</c:v>
                </c:pt>
                <c:pt idx="1216">
                  <c:v>40189</c:v>
                </c:pt>
                <c:pt idx="1217">
                  <c:v>40190</c:v>
                </c:pt>
                <c:pt idx="1218">
                  <c:v>40191</c:v>
                </c:pt>
                <c:pt idx="1219">
                  <c:v>40192</c:v>
                </c:pt>
                <c:pt idx="1220">
                  <c:v>40193</c:v>
                </c:pt>
                <c:pt idx="1221">
                  <c:v>40196</c:v>
                </c:pt>
                <c:pt idx="1222">
                  <c:v>40197</c:v>
                </c:pt>
                <c:pt idx="1223">
                  <c:v>40198</c:v>
                </c:pt>
                <c:pt idx="1224">
                  <c:v>40199</c:v>
                </c:pt>
                <c:pt idx="1225">
                  <c:v>40200</c:v>
                </c:pt>
                <c:pt idx="1226">
                  <c:v>40203</c:v>
                </c:pt>
                <c:pt idx="1227">
                  <c:v>40204</c:v>
                </c:pt>
                <c:pt idx="1228">
                  <c:v>40205</c:v>
                </c:pt>
                <c:pt idx="1229">
                  <c:v>40206</c:v>
                </c:pt>
                <c:pt idx="1230">
                  <c:v>40207</c:v>
                </c:pt>
                <c:pt idx="1231">
                  <c:v>40210</c:v>
                </c:pt>
                <c:pt idx="1232">
                  <c:v>40211</c:v>
                </c:pt>
                <c:pt idx="1233">
                  <c:v>40212</c:v>
                </c:pt>
                <c:pt idx="1234">
                  <c:v>40213</c:v>
                </c:pt>
                <c:pt idx="1235">
                  <c:v>40214</c:v>
                </c:pt>
                <c:pt idx="1236">
                  <c:v>40217</c:v>
                </c:pt>
                <c:pt idx="1237">
                  <c:v>40218</c:v>
                </c:pt>
                <c:pt idx="1238">
                  <c:v>40219</c:v>
                </c:pt>
                <c:pt idx="1239">
                  <c:v>40220</c:v>
                </c:pt>
                <c:pt idx="1240">
                  <c:v>40221</c:v>
                </c:pt>
                <c:pt idx="1241">
                  <c:v>40224</c:v>
                </c:pt>
                <c:pt idx="1242">
                  <c:v>40225</c:v>
                </c:pt>
                <c:pt idx="1243">
                  <c:v>40226</c:v>
                </c:pt>
                <c:pt idx="1244">
                  <c:v>40227</c:v>
                </c:pt>
                <c:pt idx="1245">
                  <c:v>40228</c:v>
                </c:pt>
                <c:pt idx="1246">
                  <c:v>40231</c:v>
                </c:pt>
                <c:pt idx="1247">
                  <c:v>40232</c:v>
                </c:pt>
                <c:pt idx="1248">
                  <c:v>40233</c:v>
                </c:pt>
                <c:pt idx="1249">
                  <c:v>40234</c:v>
                </c:pt>
                <c:pt idx="1250">
                  <c:v>40235</c:v>
                </c:pt>
                <c:pt idx="1251">
                  <c:v>40238</c:v>
                </c:pt>
                <c:pt idx="1252">
                  <c:v>40239</c:v>
                </c:pt>
                <c:pt idx="1253">
                  <c:v>40240</c:v>
                </c:pt>
                <c:pt idx="1254">
                  <c:v>40241</c:v>
                </c:pt>
                <c:pt idx="1255">
                  <c:v>40242</c:v>
                </c:pt>
                <c:pt idx="1256">
                  <c:v>40245</c:v>
                </c:pt>
                <c:pt idx="1257">
                  <c:v>40246</c:v>
                </c:pt>
                <c:pt idx="1258">
                  <c:v>40247</c:v>
                </c:pt>
                <c:pt idx="1259">
                  <c:v>40248</c:v>
                </c:pt>
                <c:pt idx="1260">
                  <c:v>40249</c:v>
                </c:pt>
                <c:pt idx="1261">
                  <c:v>40252</c:v>
                </c:pt>
                <c:pt idx="1262">
                  <c:v>40253</c:v>
                </c:pt>
                <c:pt idx="1263">
                  <c:v>40254</c:v>
                </c:pt>
                <c:pt idx="1264">
                  <c:v>40255</c:v>
                </c:pt>
                <c:pt idx="1265">
                  <c:v>40256</c:v>
                </c:pt>
                <c:pt idx="1266">
                  <c:v>40259</c:v>
                </c:pt>
                <c:pt idx="1267">
                  <c:v>40260</c:v>
                </c:pt>
                <c:pt idx="1268">
                  <c:v>40261</c:v>
                </c:pt>
                <c:pt idx="1269">
                  <c:v>40262</c:v>
                </c:pt>
                <c:pt idx="1270">
                  <c:v>40263</c:v>
                </c:pt>
                <c:pt idx="1271">
                  <c:v>40266</c:v>
                </c:pt>
                <c:pt idx="1272">
                  <c:v>40267</c:v>
                </c:pt>
                <c:pt idx="1273">
                  <c:v>40268</c:v>
                </c:pt>
                <c:pt idx="1274">
                  <c:v>40269</c:v>
                </c:pt>
                <c:pt idx="1275">
                  <c:v>40273</c:v>
                </c:pt>
                <c:pt idx="1276">
                  <c:v>40274</c:v>
                </c:pt>
                <c:pt idx="1277">
                  <c:v>40275</c:v>
                </c:pt>
                <c:pt idx="1278">
                  <c:v>40276</c:v>
                </c:pt>
                <c:pt idx="1279">
                  <c:v>40277</c:v>
                </c:pt>
                <c:pt idx="1280">
                  <c:v>40280</c:v>
                </c:pt>
                <c:pt idx="1281">
                  <c:v>40281</c:v>
                </c:pt>
                <c:pt idx="1282">
                  <c:v>40282</c:v>
                </c:pt>
                <c:pt idx="1283">
                  <c:v>40283</c:v>
                </c:pt>
                <c:pt idx="1284">
                  <c:v>40284</c:v>
                </c:pt>
                <c:pt idx="1285">
                  <c:v>40287</c:v>
                </c:pt>
                <c:pt idx="1286">
                  <c:v>40288</c:v>
                </c:pt>
                <c:pt idx="1287">
                  <c:v>40289</c:v>
                </c:pt>
                <c:pt idx="1288">
                  <c:v>40290</c:v>
                </c:pt>
                <c:pt idx="1289">
                  <c:v>40291</c:v>
                </c:pt>
                <c:pt idx="1290">
                  <c:v>40294</c:v>
                </c:pt>
                <c:pt idx="1291">
                  <c:v>40295</c:v>
                </c:pt>
                <c:pt idx="1292">
                  <c:v>40296</c:v>
                </c:pt>
                <c:pt idx="1293">
                  <c:v>40297</c:v>
                </c:pt>
                <c:pt idx="1294">
                  <c:v>40298</c:v>
                </c:pt>
                <c:pt idx="1295">
                  <c:v>40301</c:v>
                </c:pt>
                <c:pt idx="1296">
                  <c:v>40302</c:v>
                </c:pt>
                <c:pt idx="1297">
                  <c:v>40303</c:v>
                </c:pt>
                <c:pt idx="1298">
                  <c:v>40304</c:v>
                </c:pt>
                <c:pt idx="1299">
                  <c:v>40305</c:v>
                </c:pt>
                <c:pt idx="1300">
                  <c:v>40308</c:v>
                </c:pt>
                <c:pt idx="1301">
                  <c:v>40309</c:v>
                </c:pt>
                <c:pt idx="1302">
                  <c:v>40310</c:v>
                </c:pt>
                <c:pt idx="1303">
                  <c:v>40311</c:v>
                </c:pt>
                <c:pt idx="1304">
                  <c:v>40312</c:v>
                </c:pt>
                <c:pt idx="1305">
                  <c:v>40315</c:v>
                </c:pt>
                <c:pt idx="1306">
                  <c:v>40316</c:v>
                </c:pt>
                <c:pt idx="1307">
                  <c:v>40317</c:v>
                </c:pt>
                <c:pt idx="1308">
                  <c:v>40318</c:v>
                </c:pt>
                <c:pt idx="1309">
                  <c:v>40319</c:v>
                </c:pt>
                <c:pt idx="1310">
                  <c:v>40322</c:v>
                </c:pt>
                <c:pt idx="1311">
                  <c:v>40323</c:v>
                </c:pt>
                <c:pt idx="1312">
                  <c:v>40324</c:v>
                </c:pt>
                <c:pt idx="1313">
                  <c:v>40325</c:v>
                </c:pt>
                <c:pt idx="1314">
                  <c:v>40326</c:v>
                </c:pt>
                <c:pt idx="1315">
                  <c:v>40329</c:v>
                </c:pt>
                <c:pt idx="1316">
                  <c:v>40330</c:v>
                </c:pt>
                <c:pt idx="1317">
                  <c:v>40331</c:v>
                </c:pt>
                <c:pt idx="1318">
                  <c:v>40332</c:v>
                </c:pt>
                <c:pt idx="1319">
                  <c:v>40333</c:v>
                </c:pt>
                <c:pt idx="1320">
                  <c:v>40336</c:v>
                </c:pt>
                <c:pt idx="1321">
                  <c:v>40337</c:v>
                </c:pt>
                <c:pt idx="1322">
                  <c:v>40338</c:v>
                </c:pt>
                <c:pt idx="1323">
                  <c:v>40339</c:v>
                </c:pt>
                <c:pt idx="1324">
                  <c:v>40340</c:v>
                </c:pt>
                <c:pt idx="1325">
                  <c:v>40343</c:v>
                </c:pt>
                <c:pt idx="1326">
                  <c:v>40344</c:v>
                </c:pt>
                <c:pt idx="1327">
                  <c:v>40345</c:v>
                </c:pt>
                <c:pt idx="1328">
                  <c:v>40346</c:v>
                </c:pt>
                <c:pt idx="1329">
                  <c:v>40347</c:v>
                </c:pt>
                <c:pt idx="1330">
                  <c:v>40350</c:v>
                </c:pt>
                <c:pt idx="1331">
                  <c:v>40351</c:v>
                </c:pt>
                <c:pt idx="1332">
                  <c:v>40352</c:v>
                </c:pt>
                <c:pt idx="1333">
                  <c:v>40353</c:v>
                </c:pt>
                <c:pt idx="1334">
                  <c:v>40354</c:v>
                </c:pt>
                <c:pt idx="1335">
                  <c:v>40357</c:v>
                </c:pt>
                <c:pt idx="1336">
                  <c:v>40358</c:v>
                </c:pt>
                <c:pt idx="1337">
                  <c:v>40359</c:v>
                </c:pt>
                <c:pt idx="1338">
                  <c:v>40360</c:v>
                </c:pt>
                <c:pt idx="1339">
                  <c:v>40361</c:v>
                </c:pt>
                <c:pt idx="1340">
                  <c:v>40364</c:v>
                </c:pt>
                <c:pt idx="1341">
                  <c:v>40365</c:v>
                </c:pt>
                <c:pt idx="1342">
                  <c:v>40366</c:v>
                </c:pt>
                <c:pt idx="1343">
                  <c:v>40367</c:v>
                </c:pt>
                <c:pt idx="1344">
                  <c:v>40368</c:v>
                </c:pt>
                <c:pt idx="1345">
                  <c:v>40371</c:v>
                </c:pt>
                <c:pt idx="1346">
                  <c:v>40372</c:v>
                </c:pt>
                <c:pt idx="1347">
                  <c:v>40373</c:v>
                </c:pt>
                <c:pt idx="1348">
                  <c:v>40374</c:v>
                </c:pt>
                <c:pt idx="1349">
                  <c:v>40375</c:v>
                </c:pt>
                <c:pt idx="1350">
                  <c:v>40378</c:v>
                </c:pt>
                <c:pt idx="1351">
                  <c:v>40379</c:v>
                </c:pt>
                <c:pt idx="1352">
                  <c:v>40380</c:v>
                </c:pt>
                <c:pt idx="1353">
                  <c:v>40381</c:v>
                </c:pt>
                <c:pt idx="1354">
                  <c:v>40382</c:v>
                </c:pt>
                <c:pt idx="1355">
                  <c:v>40385</c:v>
                </c:pt>
                <c:pt idx="1356">
                  <c:v>40386</c:v>
                </c:pt>
                <c:pt idx="1357">
                  <c:v>40387</c:v>
                </c:pt>
                <c:pt idx="1358">
                  <c:v>40388</c:v>
                </c:pt>
                <c:pt idx="1359">
                  <c:v>40389</c:v>
                </c:pt>
                <c:pt idx="1360">
                  <c:v>40392</c:v>
                </c:pt>
                <c:pt idx="1361">
                  <c:v>40393</c:v>
                </c:pt>
                <c:pt idx="1362">
                  <c:v>40394</c:v>
                </c:pt>
                <c:pt idx="1363">
                  <c:v>40395</c:v>
                </c:pt>
                <c:pt idx="1364">
                  <c:v>40396</c:v>
                </c:pt>
                <c:pt idx="1365">
                  <c:v>40399</c:v>
                </c:pt>
                <c:pt idx="1366">
                  <c:v>40400</c:v>
                </c:pt>
                <c:pt idx="1367">
                  <c:v>40401</c:v>
                </c:pt>
                <c:pt idx="1368">
                  <c:v>40402</c:v>
                </c:pt>
                <c:pt idx="1369">
                  <c:v>40403</c:v>
                </c:pt>
                <c:pt idx="1370">
                  <c:v>40406</c:v>
                </c:pt>
                <c:pt idx="1371">
                  <c:v>40407</c:v>
                </c:pt>
                <c:pt idx="1372">
                  <c:v>40408</c:v>
                </c:pt>
                <c:pt idx="1373">
                  <c:v>40409</c:v>
                </c:pt>
                <c:pt idx="1374">
                  <c:v>40410</c:v>
                </c:pt>
                <c:pt idx="1375">
                  <c:v>40413</c:v>
                </c:pt>
                <c:pt idx="1376">
                  <c:v>40414</c:v>
                </c:pt>
                <c:pt idx="1377">
                  <c:v>40415</c:v>
                </c:pt>
                <c:pt idx="1378">
                  <c:v>40416</c:v>
                </c:pt>
                <c:pt idx="1379">
                  <c:v>40417</c:v>
                </c:pt>
                <c:pt idx="1380">
                  <c:v>40420</c:v>
                </c:pt>
                <c:pt idx="1381">
                  <c:v>40421</c:v>
                </c:pt>
                <c:pt idx="1382">
                  <c:v>40422</c:v>
                </c:pt>
                <c:pt idx="1383">
                  <c:v>40423</c:v>
                </c:pt>
                <c:pt idx="1384">
                  <c:v>40424</c:v>
                </c:pt>
                <c:pt idx="1385">
                  <c:v>40427</c:v>
                </c:pt>
                <c:pt idx="1386">
                  <c:v>40428</c:v>
                </c:pt>
                <c:pt idx="1387">
                  <c:v>40429</c:v>
                </c:pt>
                <c:pt idx="1388">
                  <c:v>40430</c:v>
                </c:pt>
                <c:pt idx="1389">
                  <c:v>40431</c:v>
                </c:pt>
                <c:pt idx="1390">
                  <c:v>40434</c:v>
                </c:pt>
                <c:pt idx="1391">
                  <c:v>40435</c:v>
                </c:pt>
                <c:pt idx="1392">
                  <c:v>40436</c:v>
                </c:pt>
                <c:pt idx="1393">
                  <c:v>40437</c:v>
                </c:pt>
                <c:pt idx="1394">
                  <c:v>40438</c:v>
                </c:pt>
                <c:pt idx="1395">
                  <c:v>40441</c:v>
                </c:pt>
                <c:pt idx="1396">
                  <c:v>40442</c:v>
                </c:pt>
                <c:pt idx="1397">
                  <c:v>40443</c:v>
                </c:pt>
                <c:pt idx="1398">
                  <c:v>40444</c:v>
                </c:pt>
                <c:pt idx="1399">
                  <c:v>40445</c:v>
                </c:pt>
                <c:pt idx="1400">
                  <c:v>40448</c:v>
                </c:pt>
                <c:pt idx="1401">
                  <c:v>40449</c:v>
                </c:pt>
                <c:pt idx="1402">
                  <c:v>40450</c:v>
                </c:pt>
                <c:pt idx="1403">
                  <c:v>40451</c:v>
                </c:pt>
                <c:pt idx="1404">
                  <c:v>40452</c:v>
                </c:pt>
                <c:pt idx="1405">
                  <c:v>40455</c:v>
                </c:pt>
                <c:pt idx="1406">
                  <c:v>40456</c:v>
                </c:pt>
                <c:pt idx="1407">
                  <c:v>40457</c:v>
                </c:pt>
                <c:pt idx="1408">
                  <c:v>40458</c:v>
                </c:pt>
                <c:pt idx="1409">
                  <c:v>40459</c:v>
                </c:pt>
                <c:pt idx="1410">
                  <c:v>40462</c:v>
                </c:pt>
                <c:pt idx="1411">
                  <c:v>40463</c:v>
                </c:pt>
                <c:pt idx="1412">
                  <c:v>40464</c:v>
                </c:pt>
                <c:pt idx="1413">
                  <c:v>40465</c:v>
                </c:pt>
                <c:pt idx="1414">
                  <c:v>40466</c:v>
                </c:pt>
                <c:pt idx="1415">
                  <c:v>40469</c:v>
                </c:pt>
                <c:pt idx="1416">
                  <c:v>40470</c:v>
                </c:pt>
                <c:pt idx="1417">
                  <c:v>40471</c:v>
                </c:pt>
                <c:pt idx="1418">
                  <c:v>40472</c:v>
                </c:pt>
                <c:pt idx="1419">
                  <c:v>40473</c:v>
                </c:pt>
                <c:pt idx="1420">
                  <c:v>40476</c:v>
                </c:pt>
                <c:pt idx="1421">
                  <c:v>40477</c:v>
                </c:pt>
                <c:pt idx="1422">
                  <c:v>40478</c:v>
                </c:pt>
                <c:pt idx="1423">
                  <c:v>40479</c:v>
                </c:pt>
                <c:pt idx="1424">
                  <c:v>40480</c:v>
                </c:pt>
                <c:pt idx="1425">
                  <c:v>40483</c:v>
                </c:pt>
                <c:pt idx="1426">
                  <c:v>40484</c:v>
                </c:pt>
                <c:pt idx="1427">
                  <c:v>40485</c:v>
                </c:pt>
                <c:pt idx="1428">
                  <c:v>40486</c:v>
                </c:pt>
                <c:pt idx="1429">
                  <c:v>40487</c:v>
                </c:pt>
                <c:pt idx="1430">
                  <c:v>40490</c:v>
                </c:pt>
                <c:pt idx="1431">
                  <c:v>40491</c:v>
                </c:pt>
                <c:pt idx="1432">
                  <c:v>40492</c:v>
                </c:pt>
                <c:pt idx="1433">
                  <c:v>40493</c:v>
                </c:pt>
                <c:pt idx="1434">
                  <c:v>40494</c:v>
                </c:pt>
                <c:pt idx="1435">
                  <c:v>40497</c:v>
                </c:pt>
                <c:pt idx="1436">
                  <c:v>40498</c:v>
                </c:pt>
                <c:pt idx="1437">
                  <c:v>40499</c:v>
                </c:pt>
                <c:pt idx="1438">
                  <c:v>40500</c:v>
                </c:pt>
                <c:pt idx="1439">
                  <c:v>40501</c:v>
                </c:pt>
                <c:pt idx="1440">
                  <c:v>40504</c:v>
                </c:pt>
                <c:pt idx="1441">
                  <c:v>40505</c:v>
                </c:pt>
                <c:pt idx="1442">
                  <c:v>40506</c:v>
                </c:pt>
                <c:pt idx="1443">
                  <c:v>40507</c:v>
                </c:pt>
                <c:pt idx="1444">
                  <c:v>40508</c:v>
                </c:pt>
                <c:pt idx="1445">
                  <c:v>40511</c:v>
                </c:pt>
                <c:pt idx="1446">
                  <c:v>40512</c:v>
                </c:pt>
                <c:pt idx="1447">
                  <c:v>40513</c:v>
                </c:pt>
                <c:pt idx="1448">
                  <c:v>40514</c:v>
                </c:pt>
                <c:pt idx="1449">
                  <c:v>40515</c:v>
                </c:pt>
                <c:pt idx="1450">
                  <c:v>40518</c:v>
                </c:pt>
                <c:pt idx="1451">
                  <c:v>40519</c:v>
                </c:pt>
                <c:pt idx="1452">
                  <c:v>40520</c:v>
                </c:pt>
                <c:pt idx="1453">
                  <c:v>40521</c:v>
                </c:pt>
                <c:pt idx="1454">
                  <c:v>40522</c:v>
                </c:pt>
                <c:pt idx="1455">
                  <c:v>40525</c:v>
                </c:pt>
                <c:pt idx="1456">
                  <c:v>40526</c:v>
                </c:pt>
                <c:pt idx="1457">
                  <c:v>40527</c:v>
                </c:pt>
                <c:pt idx="1458">
                  <c:v>40528</c:v>
                </c:pt>
                <c:pt idx="1459">
                  <c:v>40529</c:v>
                </c:pt>
                <c:pt idx="1460">
                  <c:v>40532</c:v>
                </c:pt>
                <c:pt idx="1461">
                  <c:v>40533</c:v>
                </c:pt>
                <c:pt idx="1462">
                  <c:v>40534</c:v>
                </c:pt>
                <c:pt idx="1463">
                  <c:v>40535</c:v>
                </c:pt>
                <c:pt idx="1464">
                  <c:v>40536</c:v>
                </c:pt>
                <c:pt idx="1465">
                  <c:v>40539</c:v>
                </c:pt>
                <c:pt idx="1466">
                  <c:v>40540</c:v>
                </c:pt>
                <c:pt idx="1467">
                  <c:v>40541</c:v>
                </c:pt>
                <c:pt idx="1468">
                  <c:v>40542</c:v>
                </c:pt>
                <c:pt idx="1469">
                  <c:v>40543</c:v>
                </c:pt>
                <c:pt idx="1470">
                  <c:v>40546</c:v>
                </c:pt>
                <c:pt idx="1471">
                  <c:v>40547</c:v>
                </c:pt>
                <c:pt idx="1472">
                  <c:v>40548</c:v>
                </c:pt>
                <c:pt idx="1473">
                  <c:v>40549</c:v>
                </c:pt>
                <c:pt idx="1474">
                  <c:v>40550</c:v>
                </c:pt>
                <c:pt idx="1475">
                  <c:v>40553</c:v>
                </c:pt>
                <c:pt idx="1476">
                  <c:v>40554</c:v>
                </c:pt>
                <c:pt idx="1477">
                  <c:v>40555</c:v>
                </c:pt>
                <c:pt idx="1478">
                  <c:v>40556</c:v>
                </c:pt>
                <c:pt idx="1479">
                  <c:v>40557</c:v>
                </c:pt>
                <c:pt idx="1480">
                  <c:v>40560</c:v>
                </c:pt>
                <c:pt idx="1481">
                  <c:v>40561</c:v>
                </c:pt>
                <c:pt idx="1482">
                  <c:v>40562</c:v>
                </c:pt>
                <c:pt idx="1483">
                  <c:v>40563</c:v>
                </c:pt>
                <c:pt idx="1484">
                  <c:v>40564</c:v>
                </c:pt>
                <c:pt idx="1485">
                  <c:v>40567</c:v>
                </c:pt>
                <c:pt idx="1486">
                  <c:v>40568</c:v>
                </c:pt>
                <c:pt idx="1487">
                  <c:v>40569</c:v>
                </c:pt>
                <c:pt idx="1488">
                  <c:v>40570</c:v>
                </c:pt>
                <c:pt idx="1489">
                  <c:v>40571</c:v>
                </c:pt>
                <c:pt idx="1490">
                  <c:v>40574</c:v>
                </c:pt>
                <c:pt idx="1491">
                  <c:v>40575</c:v>
                </c:pt>
                <c:pt idx="1492">
                  <c:v>40576</c:v>
                </c:pt>
                <c:pt idx="1493">
                  <c:v>40577</c:v>
                </c:pt>
                <c:pt idx="1494">
                  <c:v>40578</c:v>
                </c:pt>
                <c:pt idx="1495">
                  <c:v>40581</c:v>
                </c:pt>
                <c:pt idx="1496">
                  <c:v>40582</c:v>
                </c:pt>
                <c:pt idx="1497">
                  <c:v>40583</c:v>
                </c:pt>
                <c:pt idx="1498">
                  <c:v>40584</c:v>
                </c:pt>
                <c:pt idx="1499">
                  <c:v>40585</c:v>
                </c:pt>
                <c:pt idx="1500">
                  <c:v>40588</c:v>
                </c:pt>
                <c:pt idx="1501">
                  <c:v>40589</c:v>
                </c:pt>
                <c:pt idx="1502">
                  <c:v>40590</c:v>
                </c:pt>
                <c:pt idx="1503">
                  <c:v>40591</c:v>
                </c:pt>
                <c:pt idx="1504">
                  <c:v>40592</c:v>
                </c:pt>
                <c:pt idx="1505">
                  <c:v>40595</c:v>
                </c:pt>
                <c:pt idx="1506">
                  <c:v>40596</c:v>
                </c:pt>
                <c:pt idx="1507">
                  <c:v>40597</c:v>
                </c:pt>
                <c:pt idx="1508">
                  <c:v>40598</c:v>
                </c:pt>
                <c:pt idx="1509">
                  <c:v>40599</c:v>
                </c:pt>
                <c:pt idx="1510">
                  <c:v>40602</c:v>
                </c:pt>
                <c:pt idx="1511">
                  <c:v>40603</c:v>
                </c:pt>
                <c:pt idx="1512">
                  <c:v>40604</c:v>
                </c:pt>
                <c:pt idx="1513">
                  <c:v>40605</c:v>
                </c:pt>
                <c:pt idx="1514">
                  <c:v>40606</c:v>
                </c:pt>
                <c:pt idx="1515">
                  <c:v>40609</c:v>
                </c:pt>
                <c:pt idx="1516">
                  <c:v>40610</c:v>
                </c:pt>
                <c:pt idx="1517">
                  <c:v>40611</c:v>
                </c:pt>
                <c:pt idx="1518">
                  <c:v>40612</c:v>
                </c:pt>
                <c:pt idx="1519">
                  <c:v>40613</c:v>
                </c:pt>
                <c:pt idx="1520">
                  <c:v>40617</c:v>
                </c:pt>
                <c:pt idx="1521">
                  <c:v>40618</c:v>
                </c:pt>
                <c:pt idx="1522">
                  <c:v>40619</c:v>
                </c:pt>
                <c:pt idx="1523">
                  <c:v>40620</c:v>
                </c:pt>
                <c:pt idx="1524">
                  <c:v>40623</c:v>
                </c:pt>
                <c:pt idx="1525">
                  <c:v>40624</c:v>
                </c:pt>
                <c:pt idx="1526">
                  <c:v>40625</c:v>
                </c:pt>
                <c:pt idx="1527">
                  <c:v>40626</c:v>
                </c:pt>
                <c:pt idx="1528">
                  <c:v>40627</c:v>
                </c:pt>
                <c:pt idx="1529">
                  <c:v>40630</c:v>
                </c:pt>
                <c:pt idx="1530">
                  <c:v>40631</c:v>
                </c:pt>
                <c:pt idx="1531">
                  <c:v>40632</c:v>
                </c:pt>
                <c:pt idx="1532">
                  <c:v>40633</c:v>
                </c:pt>
                <c:pt idx="1533">
                  <c:v>40634</c:v>
                </c:pt>
                <c:pt idx="1534">
                  <c:v>40637</c:v>
                </c:pt>
                <c:pt idx="1535">
                  <c:v>40638</c:v>
                </c:pt>
                <c:pt idx="1536">
                  <c:v>40639</c:v>
                </c:pt>
                <c:pt idx="1537">
                  <c:v>40640</c:v>
                </c:pt>
                <c:pt idx="1538">
                  <c:v>40641</c:v>
                </c:pt>
                <c:pt idx="1539">
                  <c:v>40644</c:v>
                </c:pt>
                <c:pt idx="1540">
                  <c:v>40645</c:v>
                </c:pt>
                <c:pt idx="1541">
                  <c:v>40646</c:v>
                </c:pt>
                <c:pt idx="1542">
                  <c:v>40647</c:v>
                </c:pt>
                <c:pt idx="1543">
                  <c:v>40648</c:v>
                </c:pt>
                <c:pt idx="1544">
                  <c:v>40651</c:v>
                </c:pt>
                <c:pt idx="1545">
                  <c:v>40652</c:v>
                </c:pt>
                <c:pt idx="1546">
                  <c:v>40653</c:v>
                </c:pt>
                <c:pt idx="1547">
                  <c:v>40654</c:v>
                </c:pt>
                <c:pt idx="1548">
                  <c:v>40655</c:v>
                </c:pt>
                <c:pt idx="1549">
                  <c:v>40658</c:v>
                </c:pt>
                <c:pt idx="1550">
                  <c:v>40659</c:v>
                </c:pt>
                <c:pt idx="1551">
                  <c:v>40660</c:v>
                </c:pt>
                <c:pt idx="1552">
                  <c:v>40661</c:v>
                </c:pt>
                <c:pt idx="1553">
                  <c:v>40662</c:v>
                </c:pt>
                <c:pt idx="1554">
                  <c:v>40665</c:v>
                </c:pt>
                <c:pt idx="1555">
                  <c:v>40666</c:v>
                </c:pt>
                <c:pt idx="1556">
                  <c:v>40667</c:v>
                </c:pt>
                <c:pt idx="1557">
                  <c:v>40668</c:v>
                </c:pt>
                <c:pt idx="1558">
                  <c:v>40669</c:v>
                </c:pt>
                <c:pt idx="1559">
                  <c:v>40672</c:v>
                </c:pt>
                <c:pt idx="1560">
                  <c:v>40673</c:v>
                </c:pt>
                <c:pt idx="1561">
                  <c:v>40674</c:v>
                </c:pt>
                <c:pt idx="1562">
                  <c:v>40675</c:v>
                </c:pt>
                <c:pt idx="1563">
                  <c:v>40676</c:v>
                </c:pt>
                <c:pt idx="1564">
                  <c:v>40679</c:v>
                </c:pt>
                <c:pt idx="1565">
                  <c:v>40680</c:v>
                </c:pt>
                <c:pt idx="1566">
                  <c:v>40681</c:v>
                </c:pt>
                <c:pt idx="1567">
                  <c:v>40682</c:v>
                </c:pt>
                <c:pt idx="1568">
                  <c:v>40683</c:v>
                </c:pt>
                <c:pt idx="1569">
                  <c:v>40686</c:v>
                </c:pt>
                <c:pt idx="1570">
                  <c:v>40687</c:v>
                </c:pt>
                <c:pt idx="1571">
                  <c:v>40688</c:v>
                </c:pt>
                <c:pt idx="1572">
                  <c:v>40689</c:v>
                </c:pt>
                <c:pt idx="1573">
                  <c:v>40690</c:v>
                </c:pt>
                <c:pt idx="1574">
                  <c:v>40693</c:v>
                </c:pt>
                <c:pt idx="1575">
                  <c:v>40694</c:v>
                </c:pt>
                <c:pt idx="1576">
                  <c:v>40695</c:v>
                </c:pt>
                <c:pt idx="1577">
                  <c:v>40696</c:v>
                </c:pt>
                <c:pt idx="1578">
                  <c:v>40697</c:v>
                </c:pt>
                <c:pt idx="1579">
                  <c:v>40700</c:v>
                </c:pt>
                <c:pt idx="1580">
                  <c:v>40701</c:v>
                </c:pt>
                <c:pt idx="1581">
                  <c:v>40702</c:v>
                </c:pt>
                <c:pt idx="1582">
                  <c:v>40703</c:v>
                </c:pt>
                <c:pt idx="1583">
                  <c:v>40704</c:v>
                </c:pt>
                <c:pt idx="1584">
                  <c:v>40707</c:v>
                </c:pt>
                <c:pt idx="1585">
                  <c:v>40708</c:v>
                </c:pt>
                <c:pt idx="1586">
                  <c:v>40709</c:v>
                </c:pt>
                <c:pt idx="1587">
                  <c:v>40710</c:v>
                </c:pt>
                <c:pt idx="1588">
                  <c:v>40711</c:v>
                </c:pt>
                <c:pt idx="1589">
                  <c:v>40714</c:v>
                </c:pt>
                <c:pt idx="1590">
                  <c:v>40715</c:v>
                </c:pt>
                <c:pt idx="1591">
                  <c:v>40716</c:v>
                </c:pt>
                <c:pt idx="1592">
                  <c:v>40717</c:v>
                </c:pt>
                <c:pt idx="1593">
                  <c:v>40718</c:v>
                </c:pt>
                <c:pt idx="1594">
                  <c:v>40721</c:v>
                </c:pt>
                <c:pt idx="1595">
                  <c:v>40722</c:v>
                </c:pt>
                <c:pt idx="1596">
                  <c:v>40723</c:v>
                </c:pt>
                <c:pt idx="1597">
                  <c:v>40724</c:v>
                </c:pt>
                <c:pt idx="1598">
                  <c:v>40725</c:v>
                </c:pt>
                <c:pt idx="1599">
                  <c:v>40728</c:v>
                </c:pt>
                <c:pt idx="1600">
                  <c:v>40729</c:v>
                </c:pt>
                <c:pt idx="1601">
                  <c:v>40730</c:v>
                </c:pt>
                <c:pt idx="1602">
                  <c:v>40731</c:v>
                </c:pt>
                <c:pt idx="1603">
                  <c:v>40732</c:v>
                </c:pt>
                <c:pt idx="1604">
                  <c:v>40735</c:v>
                </c:pt>
                <c:pt idx="1605">
                  <c:v>40736</c:v>
                </c:pt>
                <c:pt idx="1606">
                  <c:v>40737</c:v>
                </c:pt>
                <c:pt idx="1607">
                  <c:v>40738</c:v>
                </c:pt>
                <c:pt idx="1608">
                  <c:v>40739</c:v>
                </c:pt>
                <c:pt idx="1609">
                  <c:v>40742</c:v>
                </c:pt>
                <c:pt idx="1610">
                  <c:v>40743</c:v>
                </c:pt>
                <c:pt idx="1611">
                  <c:v>40744</c:v>
                </c:pt>
                <c:pt idx="1612">
                  <c:v>40745</c:v>
                </c:pt>
                <c:pt idx="1613">
                  <c:v>40746</c:v>
                </c:pt>
                <c:pt idx="1614">
                  <c:v>40749</c:v>
                </c:pt>
                <c:pt idx="1615">
                  <c:v>40750</c:v>
                </c:pt>
                <c:pt idx="1616">
                  <c:v>40751</c:v>
                </c:pt>
                <c:pt idx="1617">
                  <c:v>40752</c:v>
                </c:pt>
                <c:pt idx="1618">
                  <c:v>40753</c:v>
                </c:pt>
                <c:pt idx="1619">
                  <c:v>40756</c:v>
                </c:pt>
                <c:pt idx="1620">
                  <c:v>40757</c:v>
                </c:pt>
                <c:pt idx="1621">
                  <c:v>40758</c:v>
                </c:pt>
                <c:pt idx="1622">
                  <c:v>40759</c:v>
                </c:pt>
                <c:pt idx="1623">
                  <c:v>40760</c:v>
                </c:pt>
                <c:pt idx="1624">
                  <c:v>40763</c:v>
                </c:pt>
                <c:pt idx="1625">
                  <c:v>40764</c:v>
                </c:pt>
                <c:pt idx="1626">
                  <c:v>40765</c:v>
                </c:pt>
                <c:pt idx="1627">
                  <c:v>40766</c:v>
                </c:pt>
                <c:pt idx="1628">
                  <c:v>40767</c:v>
                </c:pt>
                <c:pt idx="1629">
                  <c:v>40770</c:v>
                </c:pt>
                <c:pt idx="1630">
                  <c:v>40771</c:v>
                </c:pt>
                <c:pt idx="1631">
                  <c:v>40772</c:v>
                </c:pt>
                <c:pt idx="1632">
                  <c:v>40773</c:v>
                </c:pt>
                <c:pt idx="1633">
                  <c:v>40774</c:v>
                </c:pt>
                <c:pt idx="1634">
                  <c:v>40777</c:v>
                </c:pt>
                <c:pt idx="1635">
                  <c:v>40778</c:v>
                </c:pt>
                <c:pt idx="1636">
                  <c:v>40779</c:v>
                </c:pt>
                <c:pt idx="1637">
                  <c:v>40780</c:v>
                </c:pt>
                <c:pt idx="1638">
                  <c:v>40781</c:v>
                </c:pt>
                <c:pt idx="1639">
                  <c:v>40784</c:v>
                </c:pt>
                <c:pt idx="1640">
                  <c:v>40785</c:v>
                </c:pt>
                <c:pt idx="1641">
                  <c:v>40786</c:v>
                </c:pt>
                <c:pt idx="1642">
                  <c:v>40787</c:v>
                </c:pt>
                <c:pt idx="1643">
                  <c:v>40788</c:v>
                </c:pt>
                <c:pt idx="1644">
                  <c:v>40791</c:v>
                </c:pt>
                <c:pt idx="1645">
                  <c:v>40792</c:v>
                </c:pt>
                <c:pt idx="1646">
                  <c:v>40793</c:v>
                </c:pt>
                <c:pt idx="1647">
                  <c:v>40794</c:v>
                </c:pt>
                <c:pt idx="1648">
                  <c:v>40795</c:v>
                </c:pt>
                <c:pt idx="1649">
                  <c:v>40798</c:v>
                </c:pt>
                <c:pt idx="1650">
                  <c:v>40799</c:v>
                </c:pt>
                <c:pt idx="1651">
                  <c:v>40800</c:v>
                </c:pt>
                <c:pt idx="1652">
                  <c:v>40801</c:v>
                </c:pt>
                <c:pt idx="1653">
                  <c:v>40802</c:v>
                </c:pt>
                <c:pt idx="1654">
                  <c:v>40805</c:v>
                </c:pt>
                <c:pt idx="1655">
                  <c:v>40806</c:v>
                </c:pt>
                <c:pt idx="1656">
                  <c:v>40807</c:v>
                </c:pt>
                <c:pt idx="1657">
                  <c:v>40808</c:v>
                </c:pt>
                <c:pt idx="1658">
                  <c:v>40809</c:v>
                </c:pt>
                <c:pt idx="1659">
                  <c:v>40812</c:v>
                </c:pt>
                <c:pt idx="1660">
                  <c:v>40813</c:v>
                </c:pt>
                <c:pt idx="1661">
                  <c:v>40814</c:v>
                </c:pt>
                <c:pt idx="1662">
                  <c:v>40815</c:v>
                </c:pt>
                <c:pt idx="1663">
                  <c:v>40816</c:v>
                </c:pt>
                <c:pt idx="1664">
                  <c:v>40819</c:v>
                </c:pt>
                <c:pt idx="1665">
                  <c:v>40820</c:v>
                </c:pt>
                <c:pt idx="1666">
                  <c:v>40821</c:v>
                </c:pt>
                <c:pt idx="1667">
                  <c:v>40822</c:v>
                </c:pt>
                <c:pt idx="1668">
                  <c:v>40823</c:v>
                </c:pt>
                <c:pt idx="1669">
                  <c:v>40826</c:v>
                </c:pt>
                <c:pt idx="1670">
                  <c:v>40827</c:v>
                </c:pt>
                <c:pt idx="1671">
                  <c:v>40828</c:v>
                </c:pt>
                <c:pt idx="1672">
                  <c:v>40829</c:v>
                </c:pt>
                <c:pt idx="1673">
                  <c:v>40830</c:v>
                </c:pt>
                <c:pt idx="1674">
                  <c:v>40833</c:v>
                </c:pt>
                <c:pt idx="1675">
                  <c:v>40834</c:v>
                </c:pt>
                <c:pt idx="1676">
                  <c:v>40835</c:v>
                </c:pt>
                <c:pt idx="1677">
                  <c:v>40836</c:v>
                </c:pt>
                <c:pt idx="1678">
                  <c:v>40837</c:v>
                </c:pt>
                <c:pt idx="1679">
                  <c:v>40840</c:v>
                </c:pt>
                <c:pt idx="1680">
                  <c:v>40841</c:v>
                </c:pt>
                <c:pt idx="1681">
                  <c:v>40842</c:v>
                </c:pt>
                <c:pt idx="1682">
                  <c:v>40843</c:v>
                </c:pt>
                <c:pt idx="1683">
                  <c:v>40844</c:v>
                </c:pt>
                <c:pt idx="1684">
                  <c:v>40847</c:v>
                </c:pt>
                <c:pt idx="1685">
                  <c:v>40848</c:v>
                </c:pt>
                <c:pt idx="1686">
                  <c:v>40849</c:v>
                </c:pt>
                <c:pt idx="1687">
                  <c:v>40850</c:v>
                </c:pt>
                <c:pt idx="1688">
                  <c:v>40851</c:v>
                </c:pt>
                <c:pt idx="1689">
                  <c:v>40854</c:v>
                </c:pt>
                <c:pt idx="1690">
                  <c:v>40855</c:v>
                </c:pt>
                <c:pt idx="1691">
                  <c:v>40856</c:v>
                </c:pt>
                <c:pt idx="1692">
                  <c:v>40857</c:v>
                </c:pt>
                <c:pt idx="1693">
                  <c:v>40858</c:v>
                </c:pt>
                <c:pt idx="1694">
                  <c:v>40861</c:v>
                </c:pt>
                <c:pt idx="1695">
                  <c:v>40862</c:v>
                </c:pt>
                <c:pt idx="1696">
                  <c:v>40863</c:v>
                </c:pt>
                <c:pt idx="1697">
                  <c:v>40864</c:v>
                </c:pt>
                <c:pt idx="1698">
                  <c:v>40865</c:v>
                </c:pt>
                <c:pt idx="1699">
                  <c:v>40868</c:v>
                </c:pt>
                <c:pt idx="1700">
                  <c:v>40869</c:v>
                </c:pt>
                <c:pt idx="1701">
                  <c:v>40870</c:v>
                </c:pt>
                <c:pt idx="1702">
                  <c:v>40871</c:v>
                </c:pt>
                <c:pt idx="1703">
                  <c:v>40872</c:v>
                </c:pt>
                <c:pt idx="1704">
                  <c:v>40875</c:v>
                </c:pt>
                <c:pt idx="1705">
                  <c:v>40876</c:v>
                </c:pt>
                <c:pt idx="1706">
                  <c:v>40877</c:v>
                </c:pt>
                <c:pt idx="1707">
                  <c:v>40878</c:v>
                </c:pt>
                <c:pt idx="1708">
                  <c:v>40879</c:v>
                </c:pt>
                <c:pt idx="1709">
                  <c:v>40882</c:v>
                </c:pt>
                <c:pt idx="1710">
                  <c:v>40883</c:v>
                </c:pt>
                <c:pt idx="1711">
                  <c:v>40884</c:v>
                </c:pt>
                <c:pt idx="1712">
                  <c:v>40885</c:v>
                </c:pt>
                <c:pt idx="1713">
                  <c:v>40886</c:v>
                </c:pt>
                <c:pt idx="1714">
                  <c:v>40889</c:v>
                </c:pt>
                <c:pt idx="1715">
                  <c:v>40890</c:v>
                </c:pt>
                <c:pt idx="1716">
                  <c:v>40891</c:v>
                </c:pt>
                <c:pt idx="1717">
                  <c:v>40892</c:v>
                </c:pt>
                <c:pt idx="1718">
                  <c:v>40893</c:v>
                </c:pt>
                <c:pt idx="1719">
                  <c:v>40896</c:v>
                </c:pt>
                <c:pt idx="1720">
                  <c:v>40897</c:v>
                </c:pt>
                <c:pt idx="1721">
                  <c:v>40898</c:v>
                </c:pt>
                <c:pt idx="1722">
                  <c:v>40899</c:v>
                </c:pt>
                <c:pt idx="1723">
                  <c:v>40900</c:v>
                </c:pt>
                <c:pt idx="1724">
                  <c:v>40903</c:v>
                </c:pt>
                <c:pt idx="1725">
                  <c:v>40904</c:v>
                </c:pt>
                <c:pt idx="1726">
                  <c:v>40905</c:v>
                </c:pt>
                <c:pt idx="1727">
                  <c:v>40906</c:v>
                </c:pt>
                <c:pt idx="1728">
                  <c:v>40907</c:v>
                </c:pt>
                <c:pt idx="1729">
                  <c:v>40910</c:v>
                </c:pt>
                <c:pt idx="1730">
                  <c:v>40911</c:v>
                </c:pt>
                <c:pt idx="1731">
                  <c:v>40912</c:v>
                </c:pt>
                <c:pt idx="1732">
                  <c:v>40913</c:v>
                </c:pt>
                <c:pt idx="1733">
                  <c:v>40914</c:v>
                </c:pt>
                <c:pt idx="1734">
                  <c:v>40917</c:v>
                </c:pt>
                <c:pt idx="1735">
                  <c:v>40918</c:v>
                </c:pt>
                <c:pt idx="1736">
                  <c:v>40919</c:v>
                </c:pt>
                <c:pt idx="1737">
                  <c:v>40920</c:v>
                </c:pt>
                <c:pt idx="1738">
                  <c:v>40921</c:v>
                </c:pt>
                <c:pt idx="1739">
                  <c:v>40924</c:v>
                </c:pt>
                <c:pt idx="1740">
                  <c:v>40925</c:v>
                </c:pt>
                <c:pt idx="1741">
                  <c:v>40926</c:v>
                </c:pt>
                <c:pt idx="1742">
                  <c:v>40927</c:v>
                </c:pt>
                <c:pt idx="1743">
                  <c:v>40928</c:v>
                </c:pt>
                <c:pt idx="1744">
                  <c:v>40931</c:v>
                </c:pt>
                <c:pt idx="1745">
                  <c:v>40932</c:v>
                </c:pt>
                <c:pt idx="1746">
                  <c:v>40933</c:v>
                </c:pt>
                <c:pt idx="1747">
                  <c:v>40934</c:v>
                </c:pt>
                <c:pt idx="1748">
                  <c:v>40935</c:v>
                </c:pt>
                <c:pt idx="1749">
                  <c:v>40938</c:v>
                </c:pt>
                <c:pt idx="1750">
                  <c:v>40939</c:v>
                </c:pt>
                <c:pt idx="1751">
                  <c:v>40940</c:v>
                </c:pt>
                <c:pt idx="1752">
                  <c:v>40941</c:v>
                </c:pt>
                <c:pt idx="1753">
                  <c:v>40942</c:v>
                </c:pt>
                <c:pt idx="1754">
                  <c:v>40945</c:v>
                </c:pt>
                <c:pt idx="1755">
                  <c:v>40946</c:v>
                </c:pt>
                <c:pt idx="1756">
                  <c:v>40947</c:v>
                </c:pt>
                <c:pt idx="1757">
                  <c:v>40948</c:v>
                </c:pt>
                <c:pt idx="1758">
                  <c:v>40949</c:v>
                </c:pt>
                <c:pt idx="1759">
                  <c:v>40952</c:v>
                </c:pt>
                <c:pt idx="1760">
                  <c:v>40953</c:v>
                </c:pt>
                <c:pt idx="1761">
                  <c:v>40954</c:v>
                </c:pt>
                <c:pt idx="1762">
                  <c:v>40955</c:v>
                </c:pt>
                <c:pt idx="1763">
                  <c:v>40956</c:v>
                </c:pt>
                <c:pt idx="1764">
                  <c:v>40959</c:v>
                </c:pt>
                <c:pt idx="1765">
                  <c:v>40960</c:v>
                </c:pt>
                <c:pt idx="1766">
                  <c:v>40961</c:v>
                </c:pt>
                <c:pt idx="1767">
                  <c:v>40962</c:v>
                </c:pt>
                <c:pt idx="1768">
                  <c:v>40963</c:v>
                </c:pt>
                <c:pt idx="1769">
                  <c:v>40966</c:v>
                </c:pt>
                <c:pt idx="1770">
                  <c:v>40967</c:v>
                </c:pt>
                <c:pt idx="1771">
                  <c:v>40968</c:v>
                </c:pt>
                <c:pt idx="1772">
                  <c:v>40969</c:v>
                </c:pt>
                <c:pt idx="1773">
                  <c:v>40970</c:v>
                </c:pt>
                <c:pt idx="1774">
                  <c:v>40973</c:v>
                </c:pt>
                <c:pt idx="1775">
                  <c:v>40974</c:v>
                </c:pt>
                <c:pt idx="1776">
                  <c:v>40975</c:v>
                </c:pt>
                <c:pt idx="1777">
                  <c:v>40976</c:v>
                </c:pt>
                <c:pt idx="1778">
                  <c:v>40980</c:v>
                </c:pt>
                <c:pt idx="1779">
                  <c:v>40981</c:v>
                </c:pt>
                <c:pt idx="1780">
                  <c:v>40982</c:v>
                </c:pt>
                <c:pt idx="1781">
                  <c:v>40983</c:v>
                </c:pt>
                <c:pt idx="1782">
                  <c:v>40984</c:v>
                </c:pt>
                <c:pt idx="1783">
                  <c:v>40987</c:v>
                </c:pt>
                <c:pt idx="1784">
                  <c:v>40988</c:v>
                </c:pt>
                <c:pt idx="1785">
                  <c:v>40989</c:v>
                </c:pt>
                <c:pt idx="1786">
                  <c:v>40990</c:v>
                </c:pt>
                <c:pt idx="1787">
                  <c:v>40991</c:v>
                </c:pt>
                <c:pt idx="1788">
                  <c:v>40994</c:v>
                </c:pt>
                <c:pt idx="1789">
                  <c:v>40995</c:v>
                </c:pt>
                <c:pt idx="1790">
                  <c:v>40996</c:v>
                </c:pt>
                <c:pt idx="1791">
                  <c:v>40997</c:v>
                </c:pt>
                <c:pt idx="1792">
                  <c:v>40998</c:v>
                </c:pt>
                <c:pt idx="1793">
                  <c:v>41001</c:v>
                </c:pt>
                <c:pt idx="1794">
                  <c:v>41002</c:v>
                </c:pt>
                <c:pt idx="1795">
                  <c:v>41003</c:v>
                </c:pt>
                <c:pt idx="1796">
                  <c:v>41004</c:v>
                </c:pt>
                <c:pt idx="1797">
                  <c:v>41005</c:v>
                </c:pt>
                <c:pt idx="1798">
                  <c:v>41008</c:v>
                </c:pt>
                <c:pt idx="1799">
                  <c:v>41009</c:v>
                </c:pt>
                <c:pt idx="1800">
                  <c:v>41010</c:v>
                </c:pt>
                <c:pt idx="1801">
                  <c:v>41011</c:v>
                </c:pt>
                <c:pt idx="1802">
                  <c:v>41012</c:v>
                </c:pt>
                <c:pt idx="1803">
                  <c:v>41015</c:v>
                </c:pt>
                <c:pt idx="1804">
                  <c:v>41016</c:v>
                </c:pt>
                <c:pt idx="1805">
                  <c:v>41017</c:v>
                </c:pt>
                <c:pt idx="1806">
                  <c:v>41018</c:v>
                </c:pt>
                <c:pt idx="1807">
                  <c:v>41019</c:v>
                </c:pt>
                <c:pt idx="1808">
                  <c:v>41022</c:v>
                </c:pt>
                <c:pt idx="1809">
                  <c:v>41023</c:v>
                </c:pt>
                <c:pt idx="1810">
                  <c:v>41024</c:v>
                </c:pt>
                <c:pt idx="1811">
                  <c:v>41025</c:v>
                </c:pt>
                <c:pt idx="1812">
                  <c:v>41026</c:v>
                </c:pt>
                <c:pt idx="1813">
                  <c:v>41029</c:v>
                </c:pt>
                <c:pt idx="1814">
                  <c:v>41030</c:v>
                </c:pt>
                <c:pt idx="1815">
                  <c:v>41031</c:v>
                </c:pt>
                <c:pt idx="1816">
                  <c:v>41032</c:v>
                </c:pt>
                <c:pt idx="1817">
                  <c:v>41033</c:v>
                </c:pt>
                <c:pt idx="1818">
                  <c:v>41036</c:v>
                </c:pt>
                <c:pt idx="1819">
                  <c:v>41037</c:v>
                </c:pt>
                <c:pt idx="1820">
                  <c:v>41038</c:v>
                </c:pt>
                <c:pt idx="1821">
                  <c:v>41039</c:v>
                </c:pt>
                <c:pt idx="1822">
                  <c:v>41040</c:v>
                </c:pt>
                <c:pt idx="1823">
                  <c:v>41043</c:v>
                </c:pt>
                <c:pt idx="1824">
                  <c:v>41044</c:v>
                </c:pt>
                <c:pt idx="1825">
                  <c:v>41045</c:v>
                </c:pt>
                <c:pt idx="1826">
                  <c:v>41046</c:v>
                </c:pt>
                <c:pt idx="1827">
                  <c:v>41047</c:v>
                </c:pt>
                <c:pt idx="1828">
                  <c:v>41050</c:v>
                </c:pt>
                <c:pt idx="1829">
                  <c:v>41051</c:v>
                </c:pt>
                <c:pt idx="1830">
                  <c:v>41052</c:v>
                </c:pt>
                <c:pt idx="1831">
                  <c:v>41053</c:v>
                </c:pt>
                <c:pt idx="1832">
                  <c:v>41054</c:v>
                </c:pt>
                <c:pt idx="1833">
                  <c:v>41057</c:v>
                </c:pt>
                <c:pt idx="1834">
                  <c:v>41058</c:v>
                </c:pt>
                <c:pt idx="1835">
                  <c:v>41059</c:v>
                </c:pt>
                <c:pt idx="1836">
                  <c:v>41060</c:v>
                </c:pt>
                <c:pt idx="1837">
                  <c:v>41061</c:v>
                </c:pt>
                <c:pt idx="1838">
                  <c:v>41064</c:v>
                </c:pt>
                <c:pt idx="1839">
                  <c:v>41065</c:v>
                </c:pt>
                <c:pt idx="1840">
                  <c:v>41066</c:v>
                </c:pt>
                <c:pt idx="1841">
                  <c:v>41067</c:v>
                </c:pt>
                <c:pt idx="1842">
                  <c:v>41068</c:v>
                </c:pt>
                <c:pt idx="1843">
                  <c:v>41071</c:v>
                </c:pt>
                <c:pt idx="1844">
                  <c:v>41072</c:v>
                </c:pt>
                <c:pt idx="1845">
                  <c:v>41073</c:v>
                </c:pt>
                <c:pt idx="1846">
                  <c:v>41074</c:v>
                </c:pt>
                <c:pt idx="1847">
                  <c:v>41075</c:v>
                </c:pt>
                <c:pt idx="1848">
                  <c:v>41078</c:v>
                </c:pt>
                <c:pt idx="1849">
                  <c:v>41079</c:v>
                </c:pt>
                <c:pt idx="1850">
                  <c:v>41080</c:v>
                </c:pt>
                <c:pt idx="1851">
                  <c:v>41081</c:v>
                </c:pt>
                <c:pt idx="1852">
                  <c:v>41082</c:v>
                </c:pt>
                <c:pt idx="1853">
                  <c:v>41085</c:v>
                </c:pt>
                <c:pt idx="1854">
                  <c:v>41086</c:v>
                </c:pt>
                <c:pt idx="1855">
                  <c:v>41087</c:v>
                </c:pt>
                <c:pt idx="1856">
                  <c:v>41088</c:v>
                </c:pt>
                <c:pt idx="1857">
                  <c:v>41089</c:v>
                </c:pt>
                <c:pt idx="1858">
                  <c:v>41092</c:v>
                </c:pt>
                <c:pt idx="1859">
                  <c:v>41093</c:v>
                </c:pt>
                <c:pt idx="1860">
                  <c:v>41094</c:v>
                </c:pt>
                <c:pt idx="1861">
                  <c:v>41095</c:v>
                </c:pt>
                <c:pt idx="1862">
                  <c:v>41096</c:v>
                </c:pt>
                <c:pt idx="1863">
                  <c:v>41099</c:v>
                </c:pt>
                <c:pt idx="1864">
                  <c:v>41100</c:v>
                </c:pt>
                <c:pt idx="1865">
                  <c:v>41101</c:v>
                </c:pt>
                <c:pt idx="1866">
                  <c:v>41102</c:v>
                </c:pt>
                <c:pt idx="1867">
                  <c:v>41103</c:v>
                </c:pt>
                <c:pt idx="1868">
                  <c:v>41106</c:v>
                </c:pt>
                <c:pt idx="1869">
                  <c:v>41107</c:v>
                </c:pt>
                <c:pt idx="1870">
                  <c:v>41108</c:v>
                </c:pt>
                <c:pt idx="1871">
                  <c:v>41109</c:v>
                </c:pt>
                <c:pt idx="1872">
                  <c:v>41110</c:v>
                </c:pt>
                <c:pt idx="1873">
                  <c:v>41113</c:v>
                </c:pt>
                <c:pt idx="1874">
                  <c:v>41114</c:v>
                </c:pt>
                <c:pt idx="1875">
                  <c:v>41115</c:v>
                </c:pt>
                <c:pt idx="1876">
                  <c:v>41116</c:v>
                </c:pt>
                <c:pt idx="1877">
                  <c:v>41117</c:v>
                </c:pt>
                <c:pt idx="1878">
                  <c:v>41120</c:v>
                </c:pt>
                <c:pt idx="1879">
                  <c:v>41121</c:v>
                </c:pt>
                <c:pt idx="1880">
                  <c:v>41122</c:v>
                </c:pt>
                <c:pt idx="1881">
                  <c:v>41123</c:v>
                </c:pt>
                <c:pt idx="1882">
                  <c:v>41124</c:v>
                </c:pt>
                <c:pt idx="1883">
                  <c:v>41127</c:v>
                </c:pt>
                <c:pt idx="1884">
                  <c:v>41128</c:v>
                </c:pt>
                <c:pt idx="1885">
                  <c:v>41129</c:v>
                </c:pt>
                <c:pt idx="1886">
                  <c:v>41130</c:v>
                </c:pt>
                <c:pt idx="1887">
                  <c:v>41131</c:v>
                </c:pt>
                <c:pt idx="1888">
                  <c:v>41134</c:v>
                </c:pt>
                <c:pt idx="1889">
                  <c:v>41135</c:v>
                </c:pt>
                <c:pt idx="1890">
                  <c:v>41136</c:v>
                </c:pt>
                <c:pt idx="1891">
                  <c:v>41137</c:v>
                </c:pt>
                <c:pt idx="1892">
                  <c:v>41138</c:v>
                </c:pt>
                <c:pt idx="1893">
                  <c:v>41141</c:v>
                </c:pt>
                <c:pt idx="1894">
                  <c:v>41142</c:v>
                </c:pt>
                <c:pt idx="1895">
                  <c:v>41143</c:v>
                </c:pt>
                <c:pt idx="1896">
                  <c:v>41144</c:v>
                </c:pt>
                <c:pt idx="1897">
                  <c:v>41145</c:v>
                </c:pt>
                <c:pt idx="1898">
                  <c:v>41148</c:v>
                </c:pt>
                <c:pt idx="1899">
                  <c:v>41149</c:v>
                </c:pt>
                <c:pt idx="1900">
                  <c:v>41150</c:v>
                </c:pt>
                <c:pt idx="1901">
                  <c:v>41151</c:v>
                </c:pt>
                <c:pt idx="1902">
                  <c:v>41152</c:v>
                </c:pt>
                <c:pt idx="1903">
                  <c:v>41155</c:v>
                </c:pt>
                <c:pt idx="1904">
                  <c:v>41156</c:v>
                </c:pt>
                <c:pt idx="1905">
                  <c:v>41157</c:v>
                </c:pt>
                <c:pt idx="1906">
                  <c:v>41158</c:v>
                </c:pt>
                <c:pt idx="1907">
                  <c:v>41159</c:v>
                </c:pt>
                <c:pt idx="1908">
                  <c:v>41162</c:v>
                </c:pt>
                <c:pt idx="1909">
                  <c:v>41163</c:v>
                </c:pt>
                <c:pt idx="1910">
                  <c:v>41164</c:v>
                </c:pt>
                <c:pt idx="1911">
                  <c:v>41165</c:v>
                </c:pt>
                <c:pt idx="1912">
                  <c:v>41166</c:v>
                </c:pt>
                <c:pt idx="1913">
                  <c:v>41169</c:v>
                </c:pt>
                <c:pt idx="1914">
                  <c:v>41170</c:v>
                </c:pt>
                <c:pt idx="1915">
                  <c:v>41171</c:v>
                </c:pt>
                <c:pt idx="1916">
                  <c:v>41172</c:v>
                </c:pt>
                <c:pt idx="1917">
                  <c:v>41173</c:v>
                </c:pt>
                <c:pt idx="1918">
                  <c:v>41176</c:v>
                </c:pt>
                <c:pt idx="1919">
                  <c:v>41177</c:v>
                </c:pt>
                <c:pt idx="1920">
                  <c:v>41178</c:v>
                </c:pt>
                <c:pt idx="1921">
                  <c:v>41179</c:v>
                </c:pt>
                <c:pt idx="1922">
                  <c:v>41180</c:v>
                </c:pt>
                <c:pt idx="1923">
                  <c:v>41183</c:v>
                </c:pt>
                <c:pt idx="1924">
                  <c:v>41184</c:v>
                </c:pt>
                <c:pt idx="1925">
                  <c:v>41185</c:v>
                </c:pt>
                <c:pt idx="1926">
                  <c:v>41186</c:v>
                </c:pt>
                <c:pt idx="1927">
                  <c:v>41187</c:v>
                </c:pt>
                <c:pt idx="1928">
                  <c:v>41191</c:v>
                </c:pt>
                <c:pt idx="1929">
                  <c:v>41192</c:v>
                </c:pt>
                <c:pt idx="1930">
                  <c:v>41193</c:v>
                </c:pt>
                <c:pt idx="1931">
                  <c:v>41194</c:v>
                </c:pt>
                <c:pt idx="1932">
                  <c:v>41197</c:v>
                </c:pt>
                <c:pt idx="1933">
                  <c:v>41198</c:v>
                </c:pt>
                <c:pt idx="1934">
                  <c:v>41199</c:v>
                </c:pt>
                <c:pt idx="1935">
                  <c:v>41200</c:v>
                </c:pt>
                <c:pt idx="1936">
                  <c:v>41201</c:v>
                </c:pt>
                <c:pt idx="1937">
                  <c:v>41204</c:v>
                </c:pt>
                <c:pt idx="1938">
                  <c:v>41205</c:v>
                </c:pt>
                <c:pt idx="1939">
                  <c:v>41206</c:v>
                </c:pt>
                <c:pt idx="1940">
                  <c:v>41207</c:v>
                </c:pt>
                <c:pt idx="1941">
                  <c:v>41208</c:v>
                </c:pt>
                <c:pt idx="1942">
                  <c:v>41211</c:v>
                </c:pt>
                <c:pt idx="1943">
                  <c:v>41212</c:v>
                </c:pt>
                <c:pt idx="1944">
                  <c:v>41213</c:v>
                </c:pt>
                <c:pt idx="1945">
                  <c:v>41214</c:v>
                </c:pt>
                <c:pt idx="1946">
                  <c:v>41215</c:v>
                </c:pt>
                <c:pt idx="1947">
                  <c:v>41218</c:v>
                </c:pt>
                <c:pt idx="1948">
                  <c:v>41219</c:v>
                </c:pt>
                <c:pt idx="1949">
                  <c:v>41220</c:v>
                </c:pt>
                <c:pt idx="1950">
                  <c:v>41221</c:v>
                </c:pt>
                <c:pt idx="1951">
                  <c:v>41222</c:v>
                </c:pt>
                <c:pt idx="1952">
                  <c:v>41225</c:v>
                </c:pt>
                <c:pt idx="1953">
                  <c:v>41226</c:v>
                </c:pt>
                <c:pt idx="1954">
                  <c:v>41227</c:v>
                </c:pt>
                <c:pt idx="1955">
                  <c:v>41228</c:v>
                </c:pt>
                <c:pt idx="1956">
                  <c:v>41229</c:v>
                </c:pt>
                <c:pt idx="1957">
                  <c:v>41232</c:v>
                </c:pt>
                <c:pt idx="1958">
                  <c:v>41233</c:v>
                </c:pt>
                <c:pt idx="1959">
                  <c:v>41234</c:v>
                </c:pt>
                <c:pt idx="1960">
                  <c:v>41235</c:v>
                </c:pt>
                <c:pt idx="1961">
                  <c:v>41236</c:v>
                </c:pt>
                <c:pt idx="1962">
                  <c:v>41239</c:v>
                </c:pt>
                <c:pt idx="1963">
                  <c:v>41240</c:v>
                </c:pt>
                <c:pt idx="1964">
                  <c:v>41241</c:v>
                </c:pt>
                <c:pt idx="1965">
                  <c:v>41242</c:v>
                </c:pt>
                <c:pt idx="1966">
                  <c:v>41243</c:v>
                </c:pt>
                <c:pt idx="1967">
                  <c:v>41246</c:v>
                </c:pt>
                <c:pt idx="1968">
                  <c:v>41247</c:v>
                </c:pt>
                <c:pt idx="1969">
                  <c:v>41248</c:v>
                </c:pt>
                <c:pt idx="1970">
                  <c:v>41249</c:v>
                </c:pt>
                <c:pt idx="1971">
                  <c:v>41250</c:v>
                </c:pt>
                <c:pt idx="1972">
                  <c:v>41253</c:v>
                </c:pt>
                <c:pt idx="1973">
                  <c:v>41254</c:v>
                </c:pt>
                <c:pt idx="1974">
                  <c:v>41255</c:v>
                </c:pt>
                <c:pt idx="1975">
                  <c:v>41256</c:v>
                </c:pt>
                <c:pt idx="1976">
                  <c:v>41257</c:v>
                </c:pt>
                <c:pt idx="1977">
                  <c:v>41260</c:v>
                </c:pt>
                <c:pt idx="1978">
                  <c:v>41261</c:v>
                </c:pt>
                <c:pt idx="1979">
                  <c:v>41262</c:v>
                </c:pt>
                <c:pt idx="1980">
                  <c:v>41263</c:v>
                </c:pt>
                <c:pt idx="1981">
                  <c:v>41264</c:v>
                </c:pt>
                <c:pt idx="1982">
                  <c:v>41267</c:v>
                </c:pt>
                <c:pt idx="1983">
                  <c:v>41268</c:v>
                </c:pt>
                <c:pt idx="1984">
                  <c:v>41269</c:v>
                </c:pt>
                <c:pt idx="1985">
                  <c:v>41270</c:v>
                </c:pt>
                <c:pt idx="1986">
                  <c:v>41271</c:v>
                </c:pt>
                <c:pt idx="1987">
                  <c:v>41274</c:v>
                </c:pt>
                <c:pt idx="1988">
                  <c:v>41275</c:v>
                </c:pt>
                <c:pt idx="1989">
                  <c:v>41276</c:v>
                </c:pt>
                <c:pt idx="1990">
                  <c:v>41277</c:v>
                </c:pt>
                <c:pt idx="1991">
                  <c:v>41278</c:v>
                </c:pt>
                <c:pt idx="1992">
                  <c:v>41281</c:v>
                </c:pt>
                <c:pt idx="1993">
                  <c:v>41282</c:v>
                </c:pt>
                <c:pt idx="1994">
                  <c:v>41283</c:v>
                </c:pt>
                <c:pt idx="1995">
                  <c:v>41284</c:v>
                </c:pt>
                <c:pt idx="1996">
                  <c:v>41285</c:v>
                </c:pt>
                <c:pt idx="1997">
                  <c:v>41288</c:v>
                </c:pt>
                <c:pt idx="1998">
                  <c:v>41289</c:v>
                </c:pt>
                <c:pt idx="1999">
                  <c:v>41290</c:v>
                </c:pt>
                <c:pt idx="2000">
                  <c:v>41291</c:v>
                </c:pt>
                <c:pt idx="2001">
                  <c:v>41292</c:v>
                </c:pt>
                <c:pt idx="2002">
                  <c:v>41295</c:v>
                </c:pt>
                <c:pt idx="2003">
                  <c:v>41296</c:v>
                </c:pt>
                <c:pt idx="2004">
                  <c:v>41297</c:v>
                </c:pt>
                <c:pt idx="2005">
                  <c:v>41298</c:v>
                </c:pt>
                <c:pt idx="2006">
                  <c:v>41299</c:v>
                </c:pt>
                <c:pt idx="2007">
                  <c:v>41302</c:v>
                </c:pt>
                <c:pt idx="2008">
                  <c:v>41303</c:v>
                </c:pt>
                <c:pt idx="2009">
                  <c:v>41304</c:v>
                </c:pt>
                <c:pt idx="2010">
                  <c:v>41305</c:v>
                </c:pt>
                <c:pt idx="2011">
                  <c:v>41306</c:v>
                </c:pt>
                <c:pt idx="2012">
                  <c:v>41309</c:v>
                </c:pt>
                <c:pt idx="2013">
                  <c:v>41310</c:v>
                </c:pt>
                <c:pt idx="2014">
                  <c:v>41311</c:v>
                </c:pt>
                <c:pt idx="2015">
                  <c:v>41312</c:v>
                </c:pt>
                <c:pt idx="2016">
                  <c:v>41313</c:v>
                </c:pt>
                <c:pt idx="2017">
                  <c:v>41316</c:v>
                </c:pt>
                <c:pt idx="2018">
                  <c:v>41317</c:v>
                </c:pt>
                <c:pt idx="2019">
                  <c:v>41318</c:v>
                </c:pt>
                <c:pt idx="2020">
                  <c:v>41319</c:v>
                </c:pt>
                <c:pt idx="2021">
                  <c:v>41320</c:v>
                </c:pt>
                <c:pt idx="2022">
                  <c:v>41323</c:v>
                </c:pt>
                <c:pt idx="2023">
                  <c:v>41324</c:v>
                </c:pt>
                <c:pt idx="2024">
                  <c:v>41325</c:v>
                </c:pt>
                <c:pt idx="2025">
                  <c:v>41326</c:v>
                </c:pt>
                <c:pt idx="2026">
                  <c:v>41327</c:v>
                </c:pt>
                <c:pt idx="2027">
                  <c:v>41330</c:v>
                </c:pt>
                <c:pt idx="2028">
                  <c:v>41331</c:v>
                </c:pt>
                <c:pt idx="2029">
                  <c:v>41332</c:v>
                </c:pt>
                <c:pt idx="2030">
                  <c:v>41333</c:v>
                </c:pt>
                <c:pt idx="2031">
                  <c:v>41334</c:v>
                </c:pt>
                <c:pt idx="2032">
                  <c:v>41337</c:v>
                </c:pt>
                <c:pt idx="2033">
                  <c:v>41338</c:v>
                </c:pt>
                <c:pt idx="2034">
                  <c:v>41339</c:v>
                </c:pt>
                <c:pt idx="2035">
                  <c:v>41340</c:v>
                </c:pt>
                <c:pt idx="2036">
                  <c:v>41341</c:v>
                </c:pt>
                <c:pt idx="2037">
                  <c:v>41344</c:v>
                </c:pt>
                <c:pt idx="2038">
                  <c:v>41345</c:v>
                </c:pt>
                <c:pt idx="2039">
                  <c:v>41346</c:v>
                </c:pt>
                <c:pt idx="2040">
                  <c:v>41347</c:v>
                </c:pt>
                <c:pt idx="2041">
                  <c:v>41348</c:v>
                </c:pt>
                <c:pt idx="2042">
                  <c:v>41351</c:v>
                </c:pt>
                <c:pt idx="2043">
                  <c:v>41352</c:v>
                </c:pt>
                <c:pt idx="2044">
                  <c:v>41353</c:v>
                </c:pt>
                <c:pt idx="2045">
                  <c:v>41354</c:v>
                </c:pt>
                <c:pt idx="2046">
                  <c:v>41355</c:v>
                </c:pt>
                <c:pt idx="2047">
                  <c:v>41358</c:v>
                </c:pt>
                <c:pt idx="2048">
                  <c:v>41359</c:v>
                </c:pt>
                <c:pt idx="2049">
                  <c:v>41360</c:v>
                </c:pt>
                <c:pt idx="2050">
                  <c:v>41361</c:v>
                </c:pt>
                <c:pt idx="2051">
                  <c:v>41362</c:v>
                </c:pt>
                <c:pt idx="2052">
                  <c:v>41365</c:v>
                </c:pt>
                <c:pt idx="2053">
                  <c:v>41366</c:v>
                </c:pt>
                <c:pt idx="2054">
                  <c:v>41367</c:v>
                </c:pt>
                <c:pt idx="2055">
                  <c:v>41368</c:v>
                </c:pt>
                <c:pt idx="2056">
                  <c:v>41369</c:v>
                </c:pt>
                <c:pt idx="2057">
                  <c:v>41372</c:v>
                </c:pt>
                <c:pt idx="2058">
                  <c:v>41373</c:v>
                </c:pt>
                <c:pt idx="2059">
                  <c:v>41374</c:v>
                </c:pt>
                <c:pt idx="2060">
                  <c:v>41375</c:v>
                </c:pt>
                <c:pt idx="2061">
                  <c:v>41376</c:v>
                </c:pt>
                <c:pt idx="2062">
                  <c:v>41379</c:v>
                </c:pt>
                <c:pt idx="2063">
                  <c:v>41380</c:v>
                </c:pt>
                <c:pt idx="2064">
                  <c:v>41381</c:v>
                </c:pt>
                <c:pt idx="2065">
                  <c:v>41382</c:v>
                </c:pt>
                <c:pt idx="2066">
                  <c:v>41383</c:v>
                </c:pt>
                <c:pt idx="2067">
                  <c:v>41386</c:v>
                </c:pt>
                <c:pt idx="2068">
                  <c:v>41387</c:v>
                </c:pt>
                <c:pt idx="2069">
                  <c:v>41388</c:v>
                </c:pt>
                <c:pt idx="2070">
                  <c:v>41389</c:v>
                </c:pt>
                <c:pt idx="2071">
                  <c:v>41390</c:v>
                </c:pt>
                <c:pt idx="2072">
                  <c:v>41393</c:v>
                </c:pt>
                <c:pt idx="2073">
                  <c:v>41394</c:v>
                </c:pt>
                <c:pt idx="2074">
                  <c:v>41395</c:v>
                </c:pt>
                <c:pt idx="2075">
                  <c:v>41396</c:v>
                </c:pt>
                <c:pt idx="2076">
                  <c:v>41397</c:v>
                </c:pt>
                <c:pt idx="2077">
                  <c:v>41400</c:v>
                </c:pt>
                <c:pt idx="2078">
                  <c:v>41401</c:v>
                </c:pt>
                <c:pt idx="2079">
                  <c:v>41402</c:v>
                </c:pt>
                <c:pt idx="2080">
                  <c:v>41403</c:v>
                </c:pt>
                <c:pt idx="2081">
                  <c:v>41404</c:v>
                </c:pt>
                <c:pt idx="2082">
                  <c:v>41407</c:v>
                </c:pt>
                <c:pt idx="2083">
                  <c:v>41408</c:v>
                </c:pt>
                <c:pt idx="2084">
                  <c:v>41409</c:v>
                </c:pt>
                <c:pt idx="2085">
                  <c:v>41410</c:v>
                </c:pt>
                <c:pt idx="2086">
                  <c:v>41411</c:v>
                </c:pt>
                <c:pt idx="2087">
                  <c:v>41414</c:v>
                </c:pt>
                <c:pt idx="2088">
                  <c:v>41415</c:v>
                </c:pt>
                <c:pt idx="2089">
                  <c:v>41416</c:v>
                </c:pt>
                <c:pt idx="2090">
                  <c:v>41417</c:v>
                </c:pt>
                <c:pt idx="2091">
                  <c:v>41418</c:v>
                </c:pt>
                <c:pt idx="2092">
                  <c:v>41421</c:v>
                </c:pt>
                <c:pt idx="2093">
                  <c:v>41422</c:v>
                </c:pt>
                <c:pt idx="2094">
                  <c:v>41423</c:v>
                </c:pt>
                <c:pt idx="2095">
                  <c:v>41424</c:v>
                </c:pt>
                <c:pt idx="2096">
                  <c:v>41425</c:v>
                </c:pt>
                <c:pt idx="2097">
                  <c:v>41428</c:v>
                </c:pt>
                <c:pt idx="2098">
                  <c:v>41429</c:v>
                </c:pt>
                <c:pt idx="2099">
                  <c:v>41430</c:v>
                </c:pt>
                <c:pt idx="2100">
                  <c:v>41431</c:v>
                </c:pt>
                <c:pt idx="2101">
                  <c:v>41432</c:v>
                </c:pt>
                <c:pt idx="2102">
                  <c:v>41435</c:v>
                </c:pt>
                <c:pt idx="2103">
                  <c:v>41436</c:v>
                </c:pt>
                <c:pt idx="2104">
                  <c:v>41437</c:v>
                </c:pt>
                <c:pt idx="2105">
                  <c:v>41438</c:v>
                </c:pt>
                <c:pt idx="2106">
                  <c:v>41439</c:v>
                </c:pt>
                <c:pt idx="2107">
                  <c:v>41442</c:v>
                </c:pt>
                <c:pt idx="2108">
                  <c:v>41443</c:v>
                </c:pt>
                <c:pt idx="2109">
                  <c:v>41444</c:v>
                </c:pt>
                <c:pt idx="2110">
                  <c:v>41445</c:v>
                </c:pt>
                <c:pt idx="2111">
                  <c:v>41446</c:v>
                </c:pt>
                <c:pt idx="2112">
                  <c:v>41449</c:v>
                </c:pt>
                <c:pt idx="2113">
                  <c:v>41450</c:v>
                </c:pt>
                <c:pt idx="2114">
                  <c:v>41451</c:v>
                </c:pt>
                <c:pt idx="2115">
                  <c:v>41452</c:v>
                </c:pt>
                <c:pt idx="2116">
                  <c:v>41453</c:v>
                </c:pt>
                <c:pt idx="2117">
                  <c:v>41456</c:v>
                </c:pt>
                <c:pt idx="2118">
                  <c:v>41457</c:v>
                </c:pt>
                <c:pt idx="2119">
                  <c:v>41458</c:v>
                </c:pt>
                <c:pt idx="2120">
                  <c:v>41459</c:v>
                </c:pt>
                <c:pt idx="2121">
                  <c:v>41460</c:v>
                </c:pt>
                <c:pt idx="2122">
                  <c:v>41463</c:v>
                </c:pt>
                <c:pt idx="2123">
                  <c:v>41464</c:v>
                </c:pt>
                <c:pt idx="2124">
                  <c:v>41465</c:v>
                </c:pt>
                <c:pt idx="2125">
                  <c:v>41466</c:v>
                </c:pt>
                <c:pt idx="2126">
                  <c:v>41467</c:v>
                </c:pt>
                <c:pt idx="2127">
                  <c:v>41470</c:v>
                </c:pt>
                <c:pt idx="2128">
                  <c:v>41471</c:v>
                </c:pt>
                <c:pt idx="2129">
                  <c:v>41472</c:v>
                </c:pt>
                <c:pt idx="2130">
                  <c:v>41473</c:v>
                </c:pt>
                <c:pt idx="2131">
                  <c:v>41474</c:v>
                </c:pt>
                <c:pt idx="2132">
                  <c:v>41477</c:v>
                </c:pt>
                <c:pt idx="2133">
                  <c:v>41478</c:v>
                </c:pt>
                <c:pt idx="2134">
                  <c:v>41479</c:v>
                </c:pt>
                <c:pt idx="2135">
                  <c:v>41480</c:v>
                </c:pt>
                <c:pt idx="2136">
                  <c:v>41481</c:v>
                </c:pt>
                <c:pt idx="2137">
                  <c:v>41484</c:v>
                </c:pt>
                <c:pt idx="2138">
                  <c:v>41485</c:v>
                </c:pt>
                <c:pt idx="2139">
                  <c:v>41486</c:v>
                </c:pt>
                <c:pt idx="2140">
                  <c:v>41487</c:v>
                </c:pt>
                <c:pt idx="2141">
                  <c:v>41488</c:v>
                </c:pt>
                <c:pt idx="2142">
                  <c:v>41491</c:v>
                </c:pt>
                <c:pt idx="2143">
                  <c:v>41492</c:v>
                </c:pt>
                <c:pt idx="2144">
                  <c:v>41493</c:v>
                </c:pt>
                <c:pt idx="2145">
                  <c:v>41494</c:v>
                </c:pt>
                <c:pt idx="2146">
                  <c:v>41495</c:v>
                </c:pt>
                <c:pt idx="2147">
                  <c:v>41498</c:v>
                </c:pt>
                <c:pt idx="2148">
                  <c:v>41499</c:v>
                </c:pt>
                <c:pt idx="2149">
                  <c:v>41500</c:v>
                </c:pt>
                <c:pt idx="2150">
                  <c:v>41501</c:v>
                </c:pt>
                <c:pt idx="2151">
                  <c:v>41502</c:v>
                </c:pt>
                <c:pt idx="2152">
                  <c:v>41505</c:v>
                </c:pt>
                <c:pt idx="2153">
                  <c:v>41506</c:v>
                </c:pt>
                <c:pt idx="2154">
                  <c:v>41507</c:v>
                </c:pt>
                <c:pt idx="2155">
                  <c:v>41508</c:v>
                </c:pt>
                <c:pt idx="2156">
                  <c:v>41509</c:v>
                </c:pt>
                <c:pt idx="2157">
                  <c:v>41512</c:v>
                </c:pt>
                <c:pt idx="2158">
                  <c:v>41513</c:v>
                </c:pt>
                <c:pt idx="2159">
                  <c:v>41514</c:v>
                </c:pt>
                <c:pt idx="2160">
                  <c:v>41515</c:v>
                </c:pt>
                <c:pt idx="2161">
                  <c:v>41516</c:v>
                </c:pt>
                <c:pt idx="2162">
                  <c:v>41519</c:v>
                </c:pt>
                <c:pt idx="2163">
                  <c:v>41520</c:v>
                </c:pt>
                <c:pt idx="2164">
                  <c:v>41521</c:v>
                </c:pt>
                <c:pt idx="2165">
                  <c:v>41522</c:v>
                </c:pt>
                <c:pt idx="2166">
                  <c:v>41523</c:v>
                </c:pt>
                <c:pt idx="2167">
                  <c:v>41526</c:v>
                </c:pt>
                <c:pt idx="2168">
                  <c:v>41527</c:v>
                </c:pt>
                <c:pt idx="2169">
                  <c:v>41528</c:v>
                </c:pt>
                <c:pt idx="2170">
                  <c:v>41529</c:v>
                </c:pt>
                <c:pt idx="2171">
                  <c:v>41530</c:v>
                </c:pt>
                <c:pt idx="2172">
                  <c:v>41533</c:v>
                </c:pt>
                <c:pt idx="2173">
                  <c:v>41534</c:v>
                </c:pt>
                <c:pt idx="2174">
                  <c:v>41535</c:v>
                </c:pt>
                <c:pt idx="2175">
                  <c:v>41536</c:v>
                </c:pt>
                <c:pt idx="2176">
                  <c:v>41537</c:v>
                </c:pt>
                <c:pt idx="2177">
                  <c:v>41540</c:v>
                </c:pt>
                <c:pt idx="2178">
                  <c:v>41541</c:v>
                </c:pt>
                <c:pt idx="2179">
                  <c:v>41542</c:v>
                </c:pt>
                <c:pt idx="2180">
                  <c:v>41543</c:v>
                </c:pt>
                <c:pt idx="2181">
                  <c:v>41544</c:v>
                </c:pt>
                <c:pt idx="2182">
                  <c:v>41547</c:v>
                </c:pt>
                <c:pt idx="2183">
                  <c:v>41548</c:v>
                </c:pt>
                <c:pt idx="2184">
                  <c:v>41549</c:v>
                </c:pt>
                <c:pt idx="2185">
                  <c:v>41550</c:v>
                </c:pt>
                <c:pt idx="2186">
                  <c:v>41551</c:v>
                </c:pt>
                <c:pt idx="2187">
                  <c:v>41554</c:v>
                </c:pt>
                <c:pt idx="2188">
                  <c:v>41555</c:v>
                </c:pt>
                <c:pt idx="2189">
                  <c:v>41556</c:v>
                </c:pt>
                <c:pt idx="2190">
                  <c:v>41557</c:v>
                </c:pt>
                <c:pt idx="2191">
                  <c:v>41558</c:v>
                </c:pt>
                <c:pt idx="2192">
                  <c:v>41561</c:v>
                </c:pt>
                <c:pt idx="2193">
                  <c:v>41562</c:v>
                </c:pt>
                <c:pt idx="2194">
                  <c:v>41563</c:v>
                </c:pt>
                <c:pt idx="2195">
                  <c:v>41564</c:v>
                </c:pt>
                <c:pt idx="2196">
                  <c:v>41565</c:v>
                </c:pt>
                <c:pt idx="2197">
                  <c:v>41568</c:v>
                </c:pt>
                <c:pt idx="2198">
                  <c:v>41569</c:v>
                </c:pt>
                <c:pt idx="2199">
                  <c:v>41570</c:v>
                </c:pt>
                <c:pt idx="2200">
                  <c:v>41571</c:v>
                </c:pt>
                <c:pt idx="2201">
                  <c:v>41572</c:v>
                </c:pt>
                <c:pt idx="2202">
                  <c:v>41575</c:v>
                </c:pt>
                <c:pt idx="2203">
                  <c:v>41576</c:v>
                </c:pt>
                <c:pt idx="2204">
                  <c:v>41577</c:v>
                </c:pt>
                <c:pt idx="2205">
                  <c:v>41578</c:v>
                </c:pt>
                <c:pt idx="2206">
                  <c:v>41579</c:v>
                </c:pt>
                <c:pt idx="2207">
                  <c:v>41582</c:v>
                </c:pt>
                <c:pt idx="2208">
                  <c:v>41583</c:v>
                </c:pt>
                <c:pt idx="2209">
                  <c:v>41584</c:v>
                </c:pt>
                <c:pt idx="2210">
                  <c:v>41585</c:v>
                </c:pt>
                <c:pt idx="2211">
                  <c:v>41586</c:v>
                </c:pt>
                <c:pt idx="2212">
                  <c:v>41589</c:v>
                </c:pt>
                <c:pt idx="2213">
                  <c:v>41590</c:v>
                </c:pt>
                <c:pt idx="2214">
                  <c:v>41591</c:v>
                </c:pt>
                <c:pt idx="2215">
                  <c:v>41592</c:v>
                </c:pt>
                <c:pt idx="2216">
                  <c:v>41593</c:v>
                </c:pt>
                <c:pt idx="2217">
                  <c:v>41596</c:v>
                </c:pt>
                <c:pt idx="2218">
                  <c:v>41597</c:v>
                </c:pt>
                <c:pt idx="2219">
                  <c:v>41598</c:v>
                </c:pt>
                <c:pt idx="2220">
                  <c:v>41599</c:v>
                </c:pt>
                <c:pt idx="2221">
                  <c:v>41600</c:v>
                </c:pt>
                <c:pt idx="2222">
                  <c:v>41603</c:v>
                </c:pt>
                <c:pt idx="2223">
                  <c:v>41604</c:v>
                </c:pt>
                <c:pt idx="2224">
                  <c:v>41605</c:v>
                </c:pt>
                <c:pt idx="2225">
                  <c:v>41606</c:v>
                </c:pt>
                <c:pt idx="2226">
                  <c:v>41607</c:v>
                </c:pt>
                <c:pt idx="2227">
                  <c:v>41610</c:v>
                </c:pt>
                <c:pt idx="2228">
                  <c:v>41611</c:v>
                </c:pt>
                <c:pt idx="2229">
                  <c:v>41612</c:v>
                </c:pt>
                <c:pt idx="2230">
                  <c:v>41613</c:v>
                </c:pt>
                <c:pt idx="2231">
                  <c:v>41614</c:v>
                </c:pt>
                <c:pt idx="2232">
                  <c:v>41617</c:v>
                </c:pt>
                <c:pt idx="2233">
                  <c:v>41618</c:v>
                </c:pt>
                <c:pt idx="2234">
                  <c:v>41619</c:v>
                </c:pt>
                <c:pt idx="2235">
                  <c:v>41620</c:v>
                </c:pt>
                <c:pt idx="2236">
                  <c:v>41621</c:v>
                </c:pt>
                <c:pt idx="2237">
                  <c:v>41624</c:v>
                </c:pt>
                <c:pt idx="2238">
                  <c:v>41625</c:v>
                </c:pt>
                <c:pt idx="2239">
                  <c:v>41626</c:v>
                </c:pt>
                <c:pt idx="2240">
                  <c:v>41627</c:v>
                </c:pt>
                <c:pt idx="2241">
                  <c:v>41628</c:v>
                </c:pt>
                <c:pt idx="2242">
                  <c:v>41631</c:v>
                </c:pt>
                <c:pt idx="2243">
                  <c:v>41632</c:v>
                </c:pt>
                <c:pt idx="2244">
                  <c:v>41634</c:v>
                </c:pt>
                <c:pt idx="2245">
                  <c:v>41635</c:v>
                </c:pt>
                <c:pt idx="2246">
                  <c:v>41638</c:v>
                </c:pt>
                <c:pt idx="2247">
                  <c:v>41639</c:v>
                </c:pt>
                <c:pt idx="2248">
                  <c:v>41640</c:v>
                </c:pt>
                <c:pt idx="2249">
                  <c:v>41641</c:v>
                </c:pt>
                <c:pt idx="2250">
                  <c:v>41642</c:v>
                </c:pt>
                <c:pt idx="2251">
                  <c:v>41645</c:v>
                </c:pt>
                <c:pt idx="2252">
                  <c:v>41646</c:v>
                </c:pt>
                <c:pt idx="2253">
                  <c:v>41647</c:v>
                </c:pt>
                <c:pt idx="2254">
                  <c:v>41648</c:v>
                </c:pt>
                <c:pt idx="2255">
                  <c:v>41649</c:v>
                </c:pt>
                <c:pt idx="2256">
                  <c:v>41652</c:v>
                </c:pt>
                <c:pt idx="2257">
                  <c:v>41653</c:v>
                </c:pt>
                <c:pt idx="2258">
                  <c:v>41654</c:v>
                </c:pt>
                <c:pt idx="2259">
                  <c:v>41655</c:v>
                </c:pt>
                <c:pt idx="2260">
                  <c:v>41656</c:v>
                </c:pt>
                <c:pt idx="2261">
                  <c:v>41659</c:v>
                </c:pt>
                <c:pt idx="2262">
                  <c:v>41660</c:v>
                </c:pt>
                <c:pt idx="2263">
                  <c:v>41661</c:v>
                </c:pt>
                <c:pt idx="2264">
                  <c:v>41662</c:v>
                </c:pt>
                <c:pt idx="2265">
                  <c:v>41663</c:v>
                </c:pt>
                <c:pt idx="2266">
                  <c:v>41666</c:v>
                </c:pt>
                <c:pt idx="2267">
                  <c:v>41667</c:v>
                </c:pt>
                <c:pt idx="2268">
                  <c:v>41669</c:v>
                </c:pt>
                <c:pt idx="2269">
                  <c:v>41670</c:v>
                </c:pt>
                <c:pt idx="2270">
                  <c:v>41673</c:v>
                </c:pt>
                <c:pt idx="2271">
                  <c:v>41674</c:v>
                </c:pt>
                <c:pt idx="2272">
                  <c:v>41675</c:v>
                </c:pt>
                <c:pt idx="2273">
                  <c:v>41676</c:v>
                </c:pt>
                <c:pt idx="2274">
                  <c:v>41677</c:v>
                </c:pt>
                <c:pt idx="2275">
                  <c:v>41680</c:v>
                </c:pt>
                <c:pt idx="2276">
                  <c:v>41681</c:v>
                </c:pt>
                <c:pt idx="2277">
                  <c:v>41682</c:v>
                </c:pt>
                <c:pt idx="2278">
                  <c:v>41683</c:v>
                </c:pt>
                <c:pt idx="2279">
                  <c:v>41684</c:v>
                </c:pt>
                <c:pt idx="2280">
                  <c:v>41687</c:v>
                </c:pt>
                <c:pt idx="2281">
                  <c:v>41688</c:v>
                </c:pt>
                <c:pt idx="2282">
                  <c:v>41689</c:v>
                </c:pt>
                <c:pt idx="2283">
                  <c:v>41690</c:v>
                </c:pt>
                <c:pt idx="2284">
                  <c:v>41691</c:v>
                </c:pt>
                <c:pt idx="2285">
                  <c:v>41694</c:v>
                </c:pt>
                <c:pt idx="2286">
                  <c:v>41695</c:v>
                </c:pt>
                <c:pt idx="2287">
                  <c:v>41696</c:v>
                </c:pt>
                <c:pt idx="2288">
                  <c:v>41697</c:v>
                </c:pt>
                <c:pt idx="2289">
                  <c:v>41698</c:v>
                </c:pt>
                <c:pt idx="2290">
                  <c:v>41701</c:v>
                </c:pt>
                <c:pt idx="2291">
                  <c:v>41702</c:v>
                </c:pt>
                <c:pt idx="2292">
                  <c:v>41703</c:v>
                </c:pt>
                <c:pt idx="2293">
                  <c:v>41705</c:v>
                </c:pt>
                <c:pt idx="2294">
                  <c:v>41708</c:v>
                </c:pt>
                <c:pt idx="2295">
                  <c:v>41709</c:v>
                </c:pt>
                <c:pt idx="2296">
                  <c:v>41710</c:v>
                </c:pt>
                <c:pt idx="2297">
                  <c:v>41711</c:v>
                </c:pt>
                <c:pt idx="2298">
                  <c:v>41712</c:v>
                </c:pt>
                <c:pt idx="2299">
                  <c:v>41715</c:v>
                </c:pt>
                <c:pt idx="2300">
                  <c:v>41717</c:v>
                </c:pt>
                <c:pt idx="2301">
                  <c:v>41718</c:v>
                </c:pt>
                <c:pt idx="2302">
                  <c:v>41719</c:v>
                </c:pt>
                <c:pt idx="2303">
                  <c:v>41722</c:v>
                </c:pt>
                <c:pt idx="2304">
                  <c:v>41723</c:v>
                </c:pt>
                <c:pt idx="2305">
                  <c:v>41724</c:v>
                </c:pt>
                <c:pt idx="2306">
                  <c:v>41725</c:v>
                </c:pt>
                <c:pt idx="2307">
                  <c:v>41726</c:v>
                </c:pt>
                <c:pt idx="2308">
                  <c:v>41729</c:v>
                </c:pt>
                <c:pt idx="2309">
                  <c:v>41730</c:v>
                </c:pt>
                <c:pt idx="2310">
                  <c:v>41731</c:v>
                </c:pt>
                <c:pt idx="2311">
                  <c:v>41732</c:v>
                </c:pt>
                <c:pt idx="2312">
                  <c:v>41733</c:v>
                </c:pt>
                <c:pt idx="2313">
                  <c:v>41736</c:v>
                </c:pt>
                <c:pt idx="2314">
                  <c:v>41737</c:v>
                </c:pt>
                <c:pt idx="2315">
                  <c:v>41738</c:v>
                </c:pt>
                <c:pt idx="2316">
                  <c:v>41739</c:v>
                </c:pt>
                <c:pt idx="2317">
                  <c:v>41740</c:v>
                </c:pt>
                <c:pt idx="2318">
                  <c:v>41743</c:v>
                </c:pt>
                <c:pt idx="2319">
                  <c:v>41744</c:v>
                </c:pt>
                <c:pt idx="2320">
                  <c:v>41745</c:v>
                </c:pt>
                <c:pt idx="2321">
                  <c:v>41746</c:v>
                </c:pt>
                <c:pt idx="2322">
                  <c:v>41747</c:v>
                </c:pt>
                <c:pt idx="2323">
                  <c:v>41750</c:v>
                </c:pt>
                <c:pt idx="2324">
                  <c:v>41751</c:v>
                </c:pt>
                <c:pt idx="2325">
                  <c:v>41752</c:v>
                </c:pt>
                <c:pt idx="2326">
                  <c:v>41753</c:v>
                </c:pt>
                <c:pt idx="2327">
                  <c:v>41754</c:v>
                </c:pt>
                <c:pt idx="2328">
                  <c:v>41757</c:v>
                </c:pt>
                <c:pt idx="2329">
                  <c:v>41758</c:v>
                </c:pt>
                <c:pt idx="2330">
                  <c:v>41759</c:v>
                </c:pt>
                <c:pt idx="2331">
                  <c:v>41760</c:v>
                </c:pt>
                <c:pt idx="2332">
                  <c:v>41761</c:v>
                </c:pt>
                <c:pt idx="2333">
                  <c:v>41764</c:v>
                </c:pt>
                <c:pt idx="2334">
                  <c:v>41765</c:v>
                </c:pt>
                <c:pt idx="2335">
                  <c:v>41766</c:v>
                </c:pt>
                <c:pt idx="2336">
                  <c:v>41767</c:v>
                </c:pt>
                <c:pt idx="2337">
                  <c:v>41768</c:v>
                </c:pt>
                <c:pt idx="2338">
                  <c:v>41771</c:v>
                </c:pt>
                <c:pt idx="2339">
                  <c:v>41772</c:v>
                </c:pt>
                <c:pt idx="2340">
                  <c:v>41773</c:v>
                </c:pt>
                <c:pt idx="2341">
                  <c:v>41774</c:v>
                </c:pt>
                <c:pt idx="2342">
                  <c:v>41775</c:v>
                </c:pt>
                <c:pt idx="2343">
                  <c:v>41778</c:v>
                </c:pt>
                <c:pt idx="2344">
                  <c:v>41779</c:v>
                </c:pt>
                <c:pt idx="2345">
                  <c:v>41780</c:v>
                </c:pt>
                <c:pt idx="2346">
                  <c:v>41781</c:v>
                </c:pt>
                <c:pt idx="2347">
                  <c:v>41782</c:v>
                </c:pt>
                <c:pt idx="2348">
                  <c:v>41785</c:v>
                </c:pt>
                <c:pt idx="2349">
                  <c:v>41786</c:v>
                </c:pt>
                <c:pt idx="2350">
                  <c:v>41788</c:v>
                </c:pt>
                <c:pt idx="2351">
                  <c:v>41789</c:v>
                </c:pt>
                <c:pt idx="2352">
                  <c:v>41794</c:v>
                </c:pt>
                <c:pt idx="2353">
                  <c:v>41795</c:v>
                </c:pt>
                <c:pt idx="2354">
                  <c:v>41796</c:v>
                </c:pt>
                <c:pt idx="2355">
                  <c:v>41800</c:v>
                </c:pt>
                <c:pt idx="2356">
                  <c:v>41801</c:v>
                </c:pt>
                <c:pt idx="2357">
                  <c:v>41802</c:v>
                </c:pt>
                <c:pt idx="2358">
                  <c:v>41803</c:v>
                </c:pt>
                <c:pt idx="2359">
                  <c:v>41806</c:v>
                </c:pt>
                <c:pt idx="2360">
                  <c:v>41807</c:v>
                </c:pt>
                <c:pt idx="2361">
                  <c:v>41808</c:v>
                </c:pt>
                <c:pt idx="2362">
                  <c:v>41809</c:v>
                </c:pt>
                <c:pt idx="2363">
                  <c:v>41810</c:v>
                </c:pt>
                <c:pt idx="2364">
                  <c:v>41813</c:v>
                </c:pt>
                <c:pt idx="2365">
                  <c:v>41814</c:v>
                </c:pt>
                <c:pt idx="2366">
                  <c:v>41815</c:v>
                </c:pt>
                <c:pt idx="2367">
                  <c:v>41816</c:v>
                </c:pt>
                <c:pt idx="2368">
                  <c:v>41817</c:v>
                </c:pt>
                <c:pt idx="2369">
                  <c:v>41820</c:v>
                </c:pt>
                <c:pt idx="2370">
                  <c:v>41821</c:v>
                </c:pt>
                <c:pt idx="2371">
                  <c:v>41822</c:v>
                </c:pt>
                <c:pt idx="2372">
                  <c:v>41823</c:v>
                </c:pt>
                <c:pt idx="2373">
                  <c:v>41824</c:v>
                </c:pt>
                <c:pt idx="2374">
                  <c:v>41827</c:v>
                </c:pt>
                <c:pt idx="2375">
                  <c:v>41828</c:v>
                </c:pt>
              </c:numCache>
            </c:numRef>
          </c:xVal>
          <c:yVal>
            <c:numRef>
              <c:f>cleanSpot!$BC$107:$BC$2482</c:f>
              <c:numCache>
                <c:formatCode>General</c:formatCode>
                <c:ptCount val="2376"/>
                <c:pt idx="0">
                  <c:v>3051.97</c:v>
                </c:pt>
                <c:pt idx="1">
                  <c:v>3055.89</c:v>
                </c:pt>
                <c:pt idx="2">
                  <c:v>3044.36</c:v>
                </c:pt>
                <c:pt idx="3">
                  <c:v>3044</c:v>
                </c:pt>
                <c:pt idx="4">
                  <c:v>3080.08</c:v>
                </c:pt>
                <c:pt idx="5">
                  <c:v>3075.76</c:v>
                </c:pt>
                <c:pt idx="6">
                  <c:v>3086.95</c:v>
                </c:pt>
                <c:pt idx="7">
                  <c:v>3068.55</c:v>
                </c:pt>
                <c:pt idx="8">
                  <c:v>3067.34</c:v>
                </c:pt>
                <c:pt idx="9">
                  <c:v>3072.04</c:v>
                </c:pt>
                <c:pt idx="10">
                  <c:v>3063.64</c:v>
                </c:pt>
                <c:pt idx="11">
                  <c:v>3045.24</c:v>
                </c:pt>
                <c:pt idx="12">
                  <c:v>3028.08</c:v>
                </c:pt>
                <c:pt idx="13">
                  <c:v>3024.8</c:v>
                </c:pt>
                <c:pt idx="14">
                  <c:v>3062.72</c:v>
                </c:pt>
                <c:pt idx="15">
                  <c:v>3058.32</c:v>
                </c:pt>
                <c:pt idx="16">
                  <c:v>3078.44</c:v>
                </c:pt>
                <c:pt idx="17">
                  <c:v>3082.71</c:v>
                </c:pt>
                <c:pt idx="18">
                  <c:v>3078.11</c:v>
                </c:pt>
                <c:pt idx="19">
                  <c:v>3106.86</c:v>
                </c:pt>
                <c:pt idx="20">
                  <c:v>3114.54</c:v>
                </c:pt>
                <c:pt idx="21">
                  <c:v>3097.34</c:v>
                </c:pt>
                <c:pt idx="22">
                  <c:v>3081.99</c:v>
                </c:pt>
                <c:pt idx="23">
                  <c:v>3060.36</c:v>
                </c:pt>
                <c:pt idx="24">
                  <c:v>3060.72</c:v>
                </c:pt>
                <c:pt idx="25">
                  <c:v>3083.73</c:v>
                </c:pt>
                <c:pt idx="26">
                  <c:v>3032.13</c:v>
                </c:pt>
                <c:pt idx="27">
                  <c:v>3039.8</c:v>
                </c:pt>
                <c:pt idx="28">
                  <c:v>3053.54</c:v>
                </c:pt>
                <c:pt idx="29">
                  <c:v>3038.14</c:v>
                </c:pt>
                <c:pt idx="30">
                  <c:v>3050.44</c:v>
                </c:pt>
                <c:pt idx="31">
                  <c:v>3036.85</c:v>
                </c:pt>
                <c:pt idx="32">
                  <c:v>3060.67</c:v>
                </c:pt>
                <c:pt idx="33">
                  <c:v>3060.67</c:v>
                </c:pt>
                <c:pt idx="34">
                  <c:v>3060.67</c:v>
                </c:pt>
                <c:pt idx="35">
                  <c:v>3069.35</c:v>
                </c:pt>
                <c:pt idx="36">
                  <c:v>3056.25</c:v>
                </c:pt>
                <c:pt idx="37">
                  <c:v>3055.73</c:v>
                </c:pt>
                <c:pt idx="38">
                  <c:v>3061.11</c:v>
                </c:pt>
                <c:pt idx="39">
                  <c:v>3042.17</c:v>
                </c:pt>
                <c:pt idx="40">
                  <c:v>3064.07</c:v>
                </c:pt>
                <c:pt idx="41">
                  <c:v>3076.23</c:v>
                </c:pt>
                <c:pt idx="42">
                  <c:v>3090.72</c:v>
                </c:pt>
                <c:pt idx="43">
                  <c:v>3088.92</c:v>
                </c:pt>
                <c:pt idx="44">
                  <c:v>3080.6</c:v>
                </c:pt>
                <c:pt idx="45">
                  <c:v>3065.18</c:v>
                </c:pt>
                <c:pt idx="46">
                  <c:v>3080.54</c:v>
                </c:pt>
                <c:pt idx="47">
                  <c:v>3075.33</c:v>
                </c:pt>
                <c:pt idx="48">
                  <c:v>3013.79</c:v>
                </c:pt>
                <c:pt idx="49">
                  <c:v>2947.79</c:v>
                </c:pt>
                <c:pt idx="50">
                  <c:v>2957.37</c:v>
                </c:pt>
                <c:pt idx="51">
                  <c:v>2944.33</c:v>
                </c:pt>
                <c:pt idx="52">
                  <c:v>2950.34</c:v>
                </c:pt>
                <c:pt idx="53">
                  <c:v>2976.39</c:v>
                </c:pt>
                <c:pt idx="54">
                  <c:v>2987.05</c:v>
                </c:pt>
                <c:pt idx="55">
                  <c:v>2983.22</c:v>
                </c:pt>
                <c:pt idx="56">
                  <c:v>2942.62</c:v>
                </c:pt>
                <c:pt idx="57">
                  <c:v>2930.87</c:v>
                </c:pt>
                <c:pt idx="58">
                  <c:v>2930.1</c:v>
                </c:pt>
                <c:pt idx="59">
                  <c:v>2949.09</c:v>
                </c:pt>
                <c:pt idx="60">
                  <c:v>2962.59</c:v>
                </c:pt>
                <c:pt idx="61">
                  <c:v>2981.04</c:v>
                </c:pt>
                <c:pt idx="62">
                  <c:v>3004.52</c:v>
                </c:pt>
                <c:pt idx="63">
                  <c:v>3019.26</c:v>
                </c:pt>
                <c:pt idx="64">
                  <c:v>3007.1</c:v>
                </c:pt>
                <c:pt idx="65">
                  <c:v>2983.42</c:v>
                </c:pt>
                <c:pt idx="66">
                  <c:v>2970.5</c:v>
                </c:pt>
                <c:pt idx="67">
                  <c:v>2993.09</c:v>
                </c:pt>
                <c:pt idx="68">
                  <c:v>2983.84</c:v>
                </c:pt>
                <c:pt idx="69">
                  <c:v>3036.3</c:v>
                </c:pt>
                <c:pt idx="70">
                  <c:v>3051.79</c:v>
                </c:pt>
                <c:pt idx="71">
                  <c:v>3050.45</c:v>
                </c:pt>
                <c:pt idx="72">
                  <c:v>3070.98</c:v>
                </c:pt>
                <c:pt idx="73">
                  <c:v>3066.55</c:v>
                </c:pt>
                <c:pt idx="74">
                  <c:v>3059.84</c:v>
                </c:pt>
                <c:pt idx="75">
                  <c:v>3086.08</c:v>
                </c:pt>
                <c:pt idx="76">
                  <c:v>3084</c:v>
                </c:pt>
                <c:pt idx="77">
                  <c:v>3096.54</c:v>
                </c:pt>
                <c:pt idx="78">
                  <c:v>3076.7</c:v>
                </c:pt>
                <c:pt idx="79">
                  <c:v>3125.88</c:v>
                </c:pt>
                <c:pt idx="80">
                  <c:v>3131.03</c:v>
                </c:pt>
                <c:pt idx="81">
                  <c:v>3114.27</c:v>
                </c:pt>
                <c:pt idx="82">
                  <c:v>3099.2</c:v>
                </c:pt>
                <c:pt idx="83">
                  <c:v>3134.82</c:v>
                </c:pt>
                <c:pt idx="84">
                  <c:v>3125.59</c:v>
                </c:pt>
                <c:pt idx="85">
                  <c:v>3122.93</c:v>
                </c:pt>
                <c:pt idx="86">
                  <c:v>3143.85</c:v>
                </c:pt>
                <c:pt idx="87">
                  <c:v>3159.83</c:v>
                </c:pt>
                <c:pt idx="88">
                  <c:v>3162.86</c:v>
                </c:pt>
                <c:pt idx="89">
                  <c:v>3147.55</c:v>
                </c:pt>
                <c:pt idx="90">
                  <c:v>3160.09</c:v>
                </c:pt>
                <c:pt idx="91">
                  <c:v>3178.48</c:v>
                </c:pt>
                <c:pt idx="92">
                  <c:v>3162.14</c:v>
                </c:pt>
                <c:pt idx="93">
                  <c:v>3179.62</c:v>
                </c:pt>
                <c:pt idx="94">
                  <c:v>3182.08</c:v>
                </c:pt>
                <c:pt idx="95">
                  <c:v>3190.8</c:v>
                </c:pt>
                <c:pt idx="96">
                  <c:v>3161</c:v>
                </c:pt>
                <c:pt idx="97">
                  <c:v>3132.5</c:v>
                </c:pt>
                <c:pt idx="98">
                  <c:v>3162</c:v>
                </c:pt>
                <c:pt idx="99">
                  <c:v>3178.56</c:v>
                </c:pt>
                <c:pt idx="100">
                  <c:v>3181.54</c:v>
                </c:pt>
                <c:pt idx="101">
                  <c:v>3208.61</c:v>
                </c:pt>
                <c:pt idx="102">
                  <c:v>3215.6</c:v>
                </c:pt>
                <c:pt idx="103">
                  <c:v>3207.91</c:v>
                </c:pt>
                <c:pt idx="104">
                  <c:v>3224.11</c:v>
                </c:pt>
                <c:pt idx="105">
                  <c:v>3170.06</c:v>
                </c:pt>
                <c:pt idx="106">
                  <c:v>3224.59</c:v>
                </c:pt>
                <c:pt idx="107">
                  <c:v>3246.4</c:v>
                </c:pt>
                <c:pt idx="108">
                  <c:v>3236.33</c:v>
                </c:pt>
                <c:pt idx="109">
                  <c:v>3260.67</c:v>
                </c:pt>
                <c:pt idx="110">
                  <c:v>3277.2</c:v>
                </c:pt>
                <c:pt idx="111">
                  <c:v>3278.71</c:v>
                </c:pt>
                <c:pt idx="112">
                  <c:v>3276.49</c:v>
                </c:pt>
                <c:pt idx="113">
                  <c:v>3314.06</c:v>
                </c:pt>
                <c:pt idx="114">
                  <c:v>3303.88</c:v>
                </c:pt>
                <c:pt idx="115">
                  <c:v>3299.92</c:v>
                </c:pt>
                <c:pt idx="116">
                  <c:v>3292.92</c:v>
                </c:pt>
                <c:pt idx="117">
                  <c:v>3298.27</c:v>
                </c:pt>
                <c:pt idx="118">
                  <c:v>3302.98</c:v>
                </c:pt>
                <c:pt idx="119">
                  <c:v>3310.84</c:v>
                </c:pt>
                <c:pt idx="120">
                  <c:v>3333.05</c:v>
                </c:pt>
                <c:pt idx="121">
                  <c:v>3326.51</c:v>
                </c:pt>
                <c:pt idx="122">
                  <c:v>3320.44</c:v>
                </c:pt>
                <c:pt idx="123">
                  <c:v>3349.91</c:v>
                </c:pt>
                <c:pt idx="124">
                  <c:v>3343.63</c:v>
                </c:pt>
                <c:pt idx="125">
                  <c:v>3310.62</c:v>
                </c:pt>
                <c:pt idx="126">
                  <c:v>3280.49</c:v>
                </c:pt>
                <c:pt idx="127">
                  <c:v>3292.41</c:v>
                </c:pt>
                <c:pt idx="128">
                  <c:v>3331.29</c:v>
                </c:pt>
                <c:pt idx="129">
                  <c:v>3370.84</c:v>
                </c:pt>
                <c:pt idx="130">
                  <c:v>3354.16</c:v>
                </c:pt>
                <c:pt idx="131">
                  <c:v>3334.15</c:v>
                </c:pt>
                <c:pt idx="132">
                  <c:v>3326.34</c:v>
                </c:pt>
                <c:pt idx="133">
                  <c:v>3307.42</c:v>
                </c:pt>
                <c:pt idx="134">
                  <c:v>3298.2</c:v>
                </c:pt>
                <c:pt idx="135">
                  <c:v>3283.84</c:v>
                </c:pt>
                <c:pt idx="136">
                  <c:v>3328.17</c:v>
                </c:pt>
                <c:pt idx="137">
                  <c:v>3330.44</c:v>
                </c:pt>
                <c:pt idx="138">
                  <c:v>3299.28</c:v>
                </c:pt>
                <c:pt idx="139">
                  <c:v>3294.25</c:v>
                </c:pt>
                <c:pt idx="140">
                  <c:v>3258.52</c:v>
                </c:pt>
                <c:pt idx="141">
                  <c:v>3224.1</c:v>
                </c:pt>
                <c:pt idx="142">
                  <c:v>3239.96</c:v>
                </c:pt>
                <c:pt idx="143">
                  <c:v>3234.1</c:v>
                </c:pt>
                <c:pt idx="144">
                  <c:v>3263.78</c:v>
                </c:pt>
                <c:pt idx="145">
                  <c:v>3282.29</c:v>
                </c:pt>
                <c:pt idx="146">
                  <c:v>3274.42</c:v>
                </c:pt>
                <c:pt idx="147">
                  <c:v>3303.05</c:v>
                </c:pt>
                <c:pt idx="148">
                  <c:v>3341.8</c:v>
                </c:pt>
                <c:pt idx="149">
                  <c:v>3349.46</c:v>
                </c:pt>
                <c:pt idx="150">
                  <c:v>3346.63</c:v>
                </c:pt>
                <c:pt idx="151">
                  <c:v>3359.65</c:v>
                </c:pt>
                <c:pt idx="152">
                  <c:v>3354.64</c:v>
                </c:pt>
                <c:pt idx="153">
                  <c:v>3325.55</c:v>
                </c:pt>
                <c:pt idx="154">
                  <c:v>3338.99</c:v>
                </c:pt>
                <c:pt idx="155">
                  <c:v>3339.02</c:v>
                </c:pt>
                <c:pt idx="156">
                  <c:v>3366.57</c:v>
                </c:pt>
                <c:pt idx="157">
                  <c:v>3356.28</c:v>
                </c:pt>
                <c:pt idx="158">
                  <c:v>3375.79</c:v>
                </c:pt>
                <c:pt idx="159">
                  <c:v>3326.78</c:v>
                </c:pt>
                <c:pt idx="160">
                  <c:v>3312.26</c:v>
                </c:pt>
                <c:pt idx="161">
                  <c:v>3331.55</c:v>
                </c:pt>
                <c:pt idx="162">
                  <c:v>3400.93</c:v>
                </c:pt>
                <c:pt idx="163">
                  <c:v>3384.24</c:v>
                </c:pt>
                <c:pt idx="164">
                  <c:v>3429.42</c:v>
                </c:pt>
                <c:pt idx="165">
                  <c:v>3412.75</c:v>
                </c:pt>
                <c:pt idx="166">
                  <c:v>3428.51</c:v>
                </c:pt>
                <c:pt idx="167">
                  <c:v>3449.34</c:v>
                </c:pt>
                <c:pt idx="168">
                  <c:v>3464.23</c:v>
                </c:pt>
                <c:pt idx="169">
                  <c:v>3418.84</c:v>
                </c:pt>
                <c:pt idx="170">
                  <c:v>3384.15</c:v>
                </c:pt>
                <c:pt idx="171">
                  <c:v>3374.1</c:v>
                </c:pt>
                <c:pt idx="172">
                  <c:v>3381.17</c:v>
                </c:pt>
                <c:pt idx="173">
                  <c:v>3387.46</c:v>
                </c:pt>
                <c:pt idx="174">
                  <c:v>3359.85</c:v>
                </c:pt>
                <c:pt idx="175">
                  <c:v>3331.42</c:v>
                </c:pt>
                <c:pt idx="176">
                  <c:v>3349.58</c:v>
                </c:pt>
                <c:pt idx="177">
                  <c:v>3356.77</c:v>
                </c:pt>
                <c:pt idx="178">
                  <c:v>3334.79</c:v>
                </c:pt>
                <c:pt idx="179">
                  <c:v>3279.61</c:v>
                </c:pt>
                <c:pt idx="180">
                  <c:v>3284.78</c:v>
                </c:pt>
                <c:pt idx="181">
                  <c:v>3271.05</c:v>
                </c:pt>
                <c:pt idx="182">
                  <c:v>3310.13</c:v>
                </c:pt>
                <c:pt idx="183">
                  <c:v>3292.52</c:v>
                </c:pt>
                <c:pt idx="184">
                  <c:v>3304.27</c:v>
                </c:pt>
                <c:pt idx="185">
                  <c:v>3241.14</c:v>
                </c:pt>
                <c:pt idx="186">
                  <c:v>3245.98</c:v>
                </c:pt>
                <c:pt idx="187">
                  <c:v>3320.15</c:v>
                </c:pt>
                <c:pt idx="188">
                  <c:v>3312.45</c:v>
                </c:pt>
                <c:pt idx="189">
                  <c:v>3361.64</c:v>
                </c:pt>
                <c:pt idx="190">
                  <c:v>3355.28</c:v>
                </c:pt>
                <c:pt idx="191">
                  <c:v>3362.83</c:v>
                </c:pt>
                <c:pt idx="192">
                  <c:v>3361.75</c:v>
                </c:pt>
                <c:pt idx="193">
                  <c:v>3355.77</c:v>
                </c:pt>
                <c:pt idx="194">
                  <c:v>3361.05</c:v>
                </c:pt>
                <c:pt idx="195">
                  <c:v>3406.23</c:v>
                </c:pt>
                <c:pt idx="196">
                  <c:v>3412.19</c:v>
                </c:pt>
                <c:pt idx="197">
                  <c:v>3413.96</c:v>
                </c:pt>
                <c:pt idx="198">
                  <c:v>3404.12</c:v>
                </c:pt>
                <c:pt idx="199">
                  <c:v>3427.18</c:v>
                </c:pt>
                <c:pt idx="200">
                  <c:v>3450.01</c:v>
                </c:pt>
                <c:pt idx="201">
                  <c:v>3450.51</c:v>
                </c:pt>
                <c:pt idx="202">
                  <c:v>3471.43</c:v>
                </c:pt>
                <c:pt idx="203">
                  <c:v>3459.15</c:v>
                </c:pt>
                <c:pt idx="204">
                  <c:v>3466.08</c:v>
                </c:pt>
                <c:pt idx="205">
                  <c:v>3453.11</c:v>
                </c:pt>
                <c:pt idx="206">
                  <c:v>3463.67</c:v>
                </c:pt>
                <c:pt idx="207">
                  <c:v>3447.07</c:v>
                </c:pt>
                <c:pt idx="208">
                  <c:v>3501.54</c:v>
                </c:pt>
                <c:pt idx="209">
                  <c:v>3519.66</c:v>
                </c:pt>
                <c:pt idx="210">
                  <c:v>3499.4</c:v>
                </c:pt>
                <c:pt idx="211">
                  <c:v>3516.84</c:v>
                </c:pt>
                <c:pt idx="212">
                  <c:v>3505.34</c:v>
                </c:pt>
                <c:pt idx="213">
                  <c:v>3510.38</c:v>
                </c:pt>
                <c:pt idx="214">
                  <c:v>3500.8</c:v>
                </c:pt>
                <c:pt idx="215">
                  <c:v>3514.07</c:v>
                </c:pt>
                <c:pt idx="216">
                  <c:v>3528.34</c:v>
                </c:pt>
                <c:pt idx="217">
                  <c:v>3519.12</c:v>
                </c:pt>
                <c:pt idx="218">
                  <c:v>3522.3</c:v>
                </c:pt>
                <c:pt idx="219">
                  <c:v>3556.76</c:v>
                </c:pt>
                <c:pt idx="220">
                  <c:v>3551.1</c:v>
                </c:pt>
                <c:pt idx="221">
                  <c:v>3561.11</c:v>
                </c:pt>
                <c:pt idx="222">
                  <c:v>3591.94</c:v>
                </c:pt>
                <c:pt idx="223">
                  <c:v>3591.02</c:v>
                </c:pt>
                <c:pt idx="224">
                  <c:v>3599.47</c:v>
                </c:pt>
                <c:pt idx="225">
                  <c:v>3599.47</c:v>
                </c:pt>
                <c:pt idx="226">
                  <c:v>3612.21</c:v>
                </c:pt>
                <c:pt idx="227">
                  <c:v>3605.12</c:v>
                </c:pt>
                <c:pt idx="228">
                  <c:v>3616.33</c:v>
                </c:pt>
                <c:pt idx="229">
                  <c:v>3578.93</c:v>
                </c:pt>
                <c:pt idx="230">
                  <c:v>3604.33</c:v>
                </c:pt>
                <c:pt idx="231">
                  <c:v>3614.34</c:v>
                </c:pt>
                <c:pt idx="232">
                  <c:v>3652.46</c:v>
                </c:pt>
                <c:pt idx="233">
                  <c:v>3650.24</c:v>
                </c:pt>
                <c:pt idx="234">
                  <c:v>3666.99</c:v>
                </c:pt>
                <c:pt idx="235">
                  <c:v>3671.78</c:v>
                </c:pt>
                <c:pt idx="236">
                  <c:v>3644.94</c:v>
                </c:pt>
                <c:pt idx="237">
                  <c:v>3668.61</c:v>
                </c:pt>
                <c:pt idx="238">
                  <c:v>3670.2</c:v>
                </c:pt>
                <c:pt idx="239">
                  <c:v>3629.25</c:v>
                </c:pt>
                <c:pt idx="240">
                  <c:v>3644.41</c:v>
                </c:pt>
                <c:pt idx="241">
                  <c:v>3610.07</c:v>
                </c:pt>
                <c:pt idx="242">
                  <c:v>3570.17</c:v>
                </c:pt>
                <c:pt idx="243">
                  <c:v>3593.22</c:v>
                </c:pt>
                <c:pt idx="244">
                  <c:v>3550.8</c:v>
                </c:pt>
                <c:pt idx="245">
                  <c:v>3544.31</c:v>
                </c:pt>
                <c:pt idx="246">
                  <c:v>3532.68</c:v>
                </c:pt>
                <c:pt idx="247">
                  <c:v>3578</c:v>
                </c:pt>
                <c:pt idx="248">
                  <c:v>3641.42</c:v>
                </c:pt>
                <c:pt idx="249">
                  <c:v>3685.48</c:v>
                </c:pt>
                <c:pt idx="250">
                  <c:v>3677.52</c:v>
                </c:pt>
                <c:pt idx="251">
                  <c:v>3691.41</c:v>
                </c:pt>
                <c:pt idx="252">
                  <c:v>3728.34</c:v>
                </c:pt>
                <c:pt idx="253">
                  <c:v>3677.05</c:v>
                </c:pt>
                <c:pt idx="254">
                  <c:v>3678.48</c:v>
                </c:pt>
                <c:pt idx="255">
                  <c:v>3682.32</c:v>
                </c:pt>
                <c:pt idx="256">
                  <c:v>3680.8</c:v>
                </c:pt>
                <c:pt idx="257">
                  <c:v>3671.37</c:v>
                </c:pt>
                <c:pt idx="258">
                  <c:v>3726.81</c:v>
                </c:pt>
                <c:pt idx="259">
                  <c:v>3695.63</c:v>
                </c:pt>
                <c:pt idx="260">
                  <c:v>3727.46</c:v>
                </c:pt>
                <c:pt idx="261">
                  <c:v>3734.48</c:v>
                </c:pt>
                <c:pt idx="262">
                  <c:v>3729.79</c:v>
                </c:pt>
                <c:pt idx="263">
                  <c:v>3756.47</c:v>
                </c:pt>
                <c:pt idx="264">
                  <c:v>3767.7</c:v>
                </c:pt>
                <c:pt idx="265">
                  <c:v>3766.74</c:v>
                </c:pt>
                <c:pt idx="266">
                  <c:v>3779.51</c:v>
                </c:pt>
                <c:pt idx="267">
                  <c:v>3818.48</c:v>
                </c:pt>
                <c:pt idx="268">
                  <c:v>3813.29</c:v>
                </c:pt>
                <c:pt idx="269">
                  <c:v>3826</c:v>
                </c:pt>
                <c:pt idx="270">
                  <c:v>3840.56</c:v>
                </c:pt>
                <c:pt idx="271">
                  <c:v>3774.51</c:v>
                </c:pt>
                <c:pt idx="272">
                  <c:v>3763.73</c:v>
                </c:pt>
                <c:pt idx="273">
                  <c:v>3733.95</c:v>
                </c:pt>
                <c:pt idx="274">
                  <c:v>3754.07</c:v>
                </c:pt>
                <c:pt idx="275">
                  <c:v>3745.2</c:v>
                </c:pt>
                <c:pt idx="276">
                  <c:v>3727.96</c:v>
                </c:pt>
                <c:pt idx="277">
                  <c:v>3757.73</c:v>
                </c:pt>
                <c:pt idx="278">
                  <c:v>3798.46</c:v>
                </c:pt>
                <c:pt idx="279">
                  <c:v>3824.97</c:v>
                </c:pt>
                <c:pt idx="280">
                  <c:v>3833.48</c:v>
                </c:pt>
                <c:pt idx="281">
                  <c:v>3842.16</c:v>
                </c:pt>
                <c:pt idx="282">
                  <c:v>3839.71</c:v>
                </c:pt>
                <c:pt idx="283">
                  <c:v>3832.43</c:v>
                </c:pt>
                <c:pt idx="284">
                  <c:v>3842.1</c:v>
                </c:pt>
                <c:pt idx="285">
                  <c:v>3848.17</c:v>
                </c:pt>
                <c:pt idx="286">
                  <c:v>3868.48</c:v>
                </c:pt>
                <c:pt idx="287">
                  <c:v>3860.13</c:v>
                </c:pt>
                <c:pt idx="288">
                  <c:v>3870.89</c:v>
                </c:pt>
                <c:pt idx="289">
                  <c:v>3827.93</c:v>
                </c:pt>
                <c:pt idx="290">
                  <c:v>3811.22</c:v>
                </c:pt>
                <c:pt idx="291">
                  <c:v>3826.3</c:v>
                </c:pt>
                <c:pt idx="292">
                  <c:v>3874.61</c:v>
                </c:pt>
                <c:pt idx="293">
                  <c:v>3853.74</c:v>
                </c:pt>
                <c:pt idx="294">
                  <c:v>3878.64</c:v>
                </c:pt>
                <c:pt idx="295">
                  <c:v>3850.11</c:v>
                </c:pt>
                <c:pt idx="296">
                  <c:v>3863.92</c:v>
                </c:pt>
                <c:pt idx="297">
                  <c:v>3861.29</c:v>
                </c:pt>
                <c:pt idx="298">
                  <c:v>3823.11</c:v>
                </c:pt>
                <c:pt idx="299">
                  <c:v>3843.52</c:v>
                </c:pt>
                <c:pt idx="300">
                  <c:v>3788.81</c:v>
                </c:pt>
                <c:pt idx="301">
                  <c:v>3776.94</c:v>
                </c:pt>
                <c:pt idx="302">
                  <c:v>3779.94</c:v>
                </c:pt>
                <c:pt idx="303">
                  <c:v>3779.94</c:v>
                </c:pt>
                <c:pt idx="304">
                  <c:v>3779.94</c:v>
                </c:pt>
                <c:pt idx="305">
                  <c:v>3770.79</c:v>
                </c:pt>
                <c:pt idx="306">
                  <c:v>3820.96</c:v>
                </c:pt>
                <c:pt idx="307">
                  <c:v>3860</c:v>
                </c:pt>
                <c:pt idx="308">
                  <c:v>3888.46</c:v>
                </c:pt>
                <c:pt idx="309">
                  <c:v>3862.27</c:v>
                </c:pt>
                <c:pt idx="310">
                  <c:v>3871.09</c:v>
                </c:pt>
                <c:pt idx="311">
                  <c:v>3887</c:v>
                </c:pt>
                <c:pt idx="312">
                  <c:v>3865.42</c:v>
                </c:pt>
                <c:pt idx="313">
                  <c:v>3839.9</c:v>
                </c:pt>
                <c:pt idx="314">
                  <c:v>3839.9</c:v>
                </c:pt>
                <c:pt idx="315">
                  <c:v>3862.24</c:v>
                </c:pt>
                <c:pt idx="316">
                  <c:v>3821.97</c:v>
                </c:pt>
                <c:pt idx="317">
                  <c:v>3843.08</c:v>
                </c:pt>
                <c:pt idx="318">
                  <c:v>3874.32</c:v>
                </c:pt>
                <c:pt idx="319">
                  <c:v>3877.53</c:v>
                </c:pt>
                <c:pt idx="320">
                  <c:v>3890.94</c:v>
                </c:pt>
                <c:pt idx="321">
                  <c:v>3863.56</c:v>
                </c:pt>
                <c:pt idx="322">
                  <c:v>3837.86</c:v>
                </c:pt>
                <c:pt idx="323">
                  <c:v>3750.44</c:v>
                </c:pt>
                <c:pt idx="324">
                  <c:v>3711.16</c:v>
                </c:pt>
                <c:pt idx="325">
                  <c:v>3730.36</c:v>
                </c:pt>
                <c:pt idx="326">
                  <c:v>3605.19</c:v>
                </c:pt>
                <c:pt idx="327">
                  <c:v>3606.33</c:v>
                </c:pt>
                <c:pt idx="328">
                  <c:v>3625.25</c:v>
                </c:pt>
                <c:pt idx="329">
                  <c:v>3539.77</c:v>
                </c:pt>
                <c:pt idx="330">
                  <c:v>3620.28</c:v>
                </c:pt>
                <c:pt idx="331">
                  <c:v>3574.86</c:v>
                </c:pt>
                <c:pt idx="332">
                  <c:v>3635</c:v>
                </c:pt>
                <c:pt idx="333">
                  <c:v>3699.8</c:v>
                </c:pt>
                <c:pt idx="334">
                  <c:v>3679.57</c:v>
                </c:pt>
                <c:pt idx="335">
                  <c:v>3590.91</c:v>
                </c:pt>
                <c:pt idx="336">
                  <c:v>3637.17</c:v>
                </c:pt>
                <c:pt idx="337">
                  <c:v>3648.33</c:v>
                </c:pt>
                <c:pt idx="338">
                  <c:v>3636.89</c:v>
                </c:pt>
                <c:pt idx="339">
                  <c:v>3604.33</c:v>
                </c:pt>
                <c:pt idx="340">
                  <c:v>3529.1</c:v>
                </c:pt>
                <c:pt idx="341">
                  <c:v>3562.36</c:v>
                </c:pt>
                <c:pt idx="342">
                  <c:v>3462.37</c:v>
                </c:pt>
                <c:pt idx="343">
                  <c:v>3520.99</c:v>
                </c:pt>
                <c:pt idx="344">
                  <c:v>3480.76</c:v>
                </c:pt>
                <c:pt idx="345">
                  <c:v>3408.02</c:v>
                </c:pt>
                <c:pt idx="346">
                  <c:v>3414.21</c:v>
                </c:pt>
                <c:pt idx="347">
                  <c:v>3493.25</c:v>
                </c:pt>
                <c:pt idx="348">
                  <c:v>3463.56</c:v>
                </c:pt>
                <c:pt idx="349">
                  <c:v>3490.24</c:v>
                </c:pt>
                <c:pt idx="350">
                  <c:v>3526.86</c:v>
                </c:pt>
                <c:pt idx="351">
                  <c:v>3550.15</c:v>
                </c:pt>
                <c:pt idx="352">
                  <c:v>3534.84</c:v>
                </c:pt>
                <c:pt idx="353">
                  <c:v>3506.93</c:v>
                </c:pt>
                <c:pt idx="354">
                  <c:v>3506.02</c:v>
                </c:pt>
                <c:pt idx="355">
                  <c:v>3582.61</c:v>
                </c:pt>
                <c:pt idx="356">
                  <c:v>3648.92</c:v>
                </c:pt>
                <c:pt idx="357">
                  <c:v>3648.92</c:v>
                </c:pt>
                <c:pt idx="358">
                  <c:v>3662.92</c:v>
                </c:pt>
                <c:pt idx="359">
                  <c:v>3670.75</c:v>
                </c:pt>
                <c:pt idx="360">
                  <c:v>3662.39</c:v>
                </c:pt>
                <c:pt idx="361">
                  <c:v>3651.33</c:v>
                </c:pt>
                <c:pt idx="362">
                  <c:v>3666.51</c:v>
                </c:pt>
                <c:pt idx="363">
                  <c:v>3617.78</c:v>
                </c:pt>
                <c:pt idx="364">
                  <c:v>3630.5</c:v>
                </c:pt>
                <c:pt idx="365">
                  <c:v>3562.56</c:v>
                </c:pt>
                <c:pt idx="366">
                  <c:v>3508.25</c:v>
                </c:pt>
                <c:pt idx="367">
                  <c:v>3498.62</c:v>
                </c:pt>
                <c:pt idx="368">
                  <c:v>3492.11</c:v>
                </c:pt>
                <c:pt idx="369">
                  <c:v>3585.65</c:v>
                </c:pt>
                <c:pt idx="370">
                  <c:v>3589.63</c:v>
                </c:pt>
                <c:pt idx="371">
                  <c:v>3557.08</c:v>
                </c:pt>
                <c:pt idx="372">
                  <c:v>3632.93</c:v>
                </c:pt>
                <c:pt idx="373">
                  <c:v>3631.5</c:v>
                </c:pt>
                <c:pt idx="374">
                  <c:v>3640.75</c:v>
                </c:pt>
                <c:pt idx="375">
                  <c:v>3681.55</c:v>
                </c:pt>
                <c:pt idx="376">
                  <c:v>3710.6</c:v>
                </c:pt>
                <c:pt idx="377">
                  <c:v>3691.87</c:v>
                </c:pt>
                <c:pt idx="378">
                  <c:v>3640.6</c:v>
                </c:pt>
                <c:pt idx="379">
                  <c:v>3696.35</c:v>
                </c:pt>
                <c:pt idx="380">
                  <c:v>3667.91</c:v>
                </c:pt>
                <c:pt idx="381">
                  <c:v>3718.09</c:v>
                </c:pt>
                <c:pt idx="382">
                  <c:v>3658.25</c:v>
                </c:pt>
                <c:pt idx="383">
                  <c:v>3668.1</c:v>
                </c:pt>
                <c:pt idx="384">
                  <c:v>3707.19</c:v>
                </c:pt>
                <c:pt idx="385">
                  <c:v>3675.44</c:v>
                </c:pt>
                <c:pt idx="386">
                  <c:v>3675.06</c:v>
                </c:pt>
                <c:pt idx="387">
                  <c:v>3719.11</c:v>
                </c:pt>
                <c:pt idx="388">
                  <c:v>3766.38</c:v>
                </c:pt>
                <c:pt idx="389">
                  <c:v>3791.1</c:v>
                </c:pt>
                <c:pt idx="390">
                  <c:v>3800.1</c:v>
                </c:pt>
                <c:pt idx="391">
                  <c:v>3791.4</c:v>
                </c:pt>
                <c:pt idx="392">
                  <c:v>3792.55</c:v>
                </c:pt>
                <c:pt idx="393">
                  <c:v>3758.98</c:v>
                </c:pt>
                <c:pt idx="394">
                  <c:v>3781.87</c:v>
                </c:pt>
                <c:pt idx="395">
                  <c:v>3781.17</c:v>
                </c:pt>
                <c:pt idx="396">
                  <c:v>3808.57</c:v>
                </c:pt>
                <c:pt idx="397">
                  <c:v>3806.81</c:v>
                </c:pt>
                <c:pt idx="398">
                  <c:v>3817.86</c:v>
                </c:pt>
                <c:pt idx="399">
                  <c:v>3808.7</c:v>
                </c:pt>
                <c:pt idx="400">
                  <c:v>3820.89</c:v>
                </c:pt>
                <c:pt idx="401">
                  <c:v>3837.61</c:v>
                </c:pt>
                <c:pt idx="402">
                  <c:v>3817.76</c:v>
                </c:pt>
                <c:pt idx="403">
                  <c:v>3772.21</c:v>
                </c:pt>
                <c:pt idx="404">
                  <c:v>3739.7</c:v>
                </c:pt>
                <c:pt idx="405">
                  <c:v>3750.08</c:v>
                </c:pt>
                <c:pt idx="406">
                  <c:v>3788.96</c:v>
                </c:pt>
                <c:pt idx="407">
                  <c:v>3805.55</c:v>
                </c:pt>
                <c:pt idx="408">
                  <c:v>3796.59</c:v>
                </c:pt>
                <c:pt idx="409">
                  <c:v>3812.11</c:v>
                </c:pt>
                <c:pt idx="410">
                  <c:v>3808.47</c:v>
                </c:pt>
                <c:pt idx="411">
                  <c:v>3780.18</c:v>
                </c:pt>
                <c:pt idx="412">
                  <c:v>3841.31</c:v>
                </c:pt>
                <c:pt idx="413">
                  <c:v>3812.73</c:v>
                </c:pt>
                <c:pt idx="414">
                  <c:v>3822.12</c:v>
                </c:pt>
                <c:pt idx="415">
                  <c:v>3896.18</c:v>
                </c:pt>
                <c:pt idx="416">
                  <c:v>3894.98</c:v>
                </c:pt>
                <c:pt idx="417">
                  <c:v>3899.41</c:v>
                </c:pt>
                <c:pt idx="418">
                  <c:v>3892.48</c:v>
                </c:pt>
                <c:pt idx="419">
                  <c:v>3939.86</c:v>
                </c:pt>
                <c:pt idx="420">
                  <c:v>3939.48</c:v>
                </c:pt>
                <c:pt idx="421">
                  <c:v>3999.07</c:v>
                </c:pt>
                <c:pt idx="422">
                  <c:v>4001.97</c:v>
                </c:pt>
                <c:pt idx="423">
                  <c:v>3986.82</c:v>
                </c:pt>
                <c:pt idx="424">
                  <c:v>3998.19</c:v>
                </c:pt>
                <c:pt idx="425">
                  <c:v>4019.02</c:v>
                </c:pt>
                <c:pt idx="426">
                  <c:v>4019.14</c:v>
                </c:pt>
                <c:pt idx="427">
                  <c:v>4017.27</c:v>
                </c:pt>
                <c:pt idx="428">
                  <c:v>4004.92</c:v>
                </c:pt>
                <c:pt idx="429">
                  <c:v>3974.62</c:v>
                </c:pt>
                <c:pt idx="430">
                  <c:v>3990.46</c:v>
                </c:pt>
                <c:pt idx="431">
                  <c:v>4045.22</c:v>
                </c:pt>
                <c:pt idx="432">
                  <c:v>4072.86</c:v>
                </c:pt>
                <c:pt idx="433">
                  <c:v>4073.81</c:v>
                </c:pt>
                <c:pt idx="434">
                  <c:v>4073</c:v>
                </c:pt>
                <c:pt idx="435">
                  <c:v>4073</c:v>
                </c:pt>
                <c:pt idx="436">
                  <c:v>4109.8100000000004</c:v>
                </c:pt>
                <c:pt idx="437">
                  <c:v>4080.03</c:v>
                </c:pt>
                <c:pt idx="438">
                  <c:v>4080.03</c:v>
                </c:pt>
                <c:pt idx="439">
                  <c:v>4095.75</c:v>
                </c:pt>
                <c:pt idx="440">
                  <c:v>4048.16</c:v>
                </c:pt>
                <c:pt idx="441">
                  <c:v>4048.16</c:v>
                </c:pt>
                <c:pt idx="442">
                  <c:v>3978.25</c:v>
                </c:pt>
                <c:pt idx="443">
                  <c:v>3975.11</c:v>
                </c:pt>
                <c:pt idx="444">
                  <c:v>4023.09</c:v>
                </c:pt>
                <c:pt idx="445">
                  <c:v>3932.09</c:v>
                </c:pt>
                <c:pt idx="446">
                  <c:v>3962.93</c:v>
                </c:pt>
                <c:pt idx="447">
                  <c:v>4007.94</c:v>
                </c:pt>
                <c:pt idx="448">
                  <c:v>4018.69</c:v>
                </c:pt>
                <c:pt idx="449">
                  <c:v>4018.69</c:v>
                </c:pt>
                <c:pt idx="450">
                  <c:v>4052.89</c:v>
                </c:pt>
                <c:pt idx="451">
                  <c:v>4059.74</c:v>
                </c:pt>
                <c:pt idx="452">
                  <c:v>4094.33</c:v>
                </c:pt>
                <c:pt idx="453">
                  <c:v>4118.84</c:v>
                </c:pt>
                <c:pt idx="454">
                  <c:v>4140.66</c:v>
                </c:pt>
                <c:pt idx="455">
                  <c:v>4130.0600000000004</c:v>
                </c:pt>
                <c:pt idx="456">
                  <c:v>4100.4799999999996</c:v>
                </c:pt>
                <c:pt idx="457">
                  <c:v>4118.54</c:v>
                </c:pt>
                <c:pt idx="458">
                  <c:v>4112.1000000000004</c:v>
                </c:pt>
                <c:pt idx="459">
                  <c:v>4073.5</c:v>
                </c:pt>
                <c:pt idx="460">
                  <c:v>4073.5</c:v>
                </c:pt>
                <c:pt idx="461">
                  <c:v>4073.5</c:v>
                </c:pt>
                <c:pt idx="462">
                  <c:v>4134.8599999999997</c:v>
                </c:pt>
                <c:pt idx="463">
                  <c:v>4130.66</c:v>
                </c:pt>
                <c:pt idx="464">
                  <c:v>4119.9399999999996</c:v>
                </c:pt>
                <c:pt idx="465">
                  <c:v>4119.9399999999996</c:v>
                </c:pt>
                <c:pt idx="466">
                  <c:v>4182.12</c:v>
                </c:pt>
                <c:pt idx="467">
                  <c:v>4188.24</c:v>
                </c:pt>
                <c:pt idx="468">
                  <c:v>4177.76</c:v>
                </c:pt>
                <c:pt idx="469">
                  <c:v>4129.3500000000004</c:v>
                </c:pt>
                <c:pt idx="470">
                  <c:v>4123.33</c:v>
                </c:pt>
                <c:pt idx="471">
                  <c:v>4129.49</c:v>
                </c:pt>
                <c:pt idx="472">
                  <c:v>4090.88</c:v>
                </c:pt>
                <c:pt idx="473">
                  <c:v>4165.95</c:v>
                </c:pt>
                <c:pt idx="474">
                  <c:v>4174.8</c:v>
                </c:pt>
                <c:pt idx="475">
                  <c:v>4187.3599999999997</c:v>
                </c:pt>
                <c:pt idx="476">
                  <c:v>4169.18</c:v>
                </c:pt>
                <c:pt idx="477">
                  <c:v>4146.7299999999996</c:v>
                </c:pt>
                <c:pt idx="478">
                  <c:v>4137.3100000000004</c:v>
                </c:pt>
                <c:pt idx="479">
                  <c:v>4173.07</c:v>
                </c:pt>
                <c:pt idx="480">
                  <c:v>4140.6099999999997</c:v>
                </c:pt>
                <c:pt idx="481">
                  <c:v>4140.1899999999996</c:v>
                </c:pt>
                <c:pt idx="482">
                  <c:v>4187.55</c:v>
                </c:pt>
                <c:pt idx="483">
                  <c:v>4175.7</c:v>
                </c:pt>
                <c:pt idx="484">
                  <c:v>4149.01</c:v>
                </c:pt>
                <c:pt idx="485">
                  <c:v>4166.83</c:v>
                </c:pt>
                <c:pt idx="486">
                  <c:v>4195.22</c:v>
                </c:pt>
                <c:pt idx="487">
                  <c:v>4228.3900000000003</c:v>
                </c:pt>
                <c:pt idx="488">
                  <c:v>4227.47</c:v>
                </c:pt>
                <c:pt idx="489">
                  <c:v>4233.47</c:v>
                </c:pt>
                <c:pt idx="490">
                  <c:v>4251.0600000000004</c:v>
                </c:pt>
                <c:pt idx="491">
                  <c:v>4225.92</c:v>
                </c:pt>
                <c:pt idx="492">
                  <c:v>4248.24</c:v>
                </c:pt>
                <c:pt idx="493">
                  <c:v>4213.8500000000004</c:v>
                </c:pt>
                <c:pt idx="494">
                  <c:v>4239.03</c:v>
                </c:pt>
                <c:pt idx="495">
                  <c:v>4267.0200000000004</c:v>
                </c:pt>
                <c:pt idx="496">
                  <c:v>4258.13</c:v>
                </c:pt>
                <c:pt idx="497">
                  <c:v>4247.3999999999996</c:v>
                </c:pt>
                <c:pt idx="498">
                  <c:v>4266.2299999999996</c:v>
                </c:pt>
                <c:pt idx="499">
                  <c:v>4250.3</c:v>
                </c:pt>
                <c:pt idx="500">
                  <c:v>4232.5200000000004</c:v>
                </c:pt>
                <c:pt idx="501">
                  <c:v>4241.4799999999996</c:v>
                </c:pt>
                <c:pt idx="502">
                  <c:v>4245.99</c:v>
                </c:pt>
                <c:pt idx="503">
                  <c:v>4272.32</c:v>
                </c:pt>
                <c:pt idx="504">
                  <c:v>4156.7299999999996</c:v>
                </c:pt>
                <c:pt idx="505">
                  <c:v>4087.12</c:v>
                </c:pt>
                <c:pt idx="506">
                  <c:v>4031.3</c:v>
                </c:pt>
                <c:pt idx="507">
                  <c:v>3980.06</c:v>
                </c:pt>
                <c:pt idx="508">
                  <c:v>4010.39</c:v>
                </c:pt>
                <c:pt idx="509">
                  <c:v>4021.97</c:v>
                </c:pt>
                <c:pt idx="510">
                  <c:v>4082.58</c:v>
                </c:pt>
                <c:pt idx="511">
                  <c:v>4091.67</c:v>
                </c:pt>
                <c:pt idx="512">
                  <c:v>4066.78</c:v>
                </c:pt>
                <c:pt idx="513">
                  <c:v>4017.74</c:v>
                </c:pt>
                <c:pt idx="514">
                  <c:v>3906.15</c:v>
                </c:pt>
                <c:pt idx="515">
                  <c:v>3985.57</c:v>
                </c:pt>
                <c:pt idx="516">
                  <c:v>3984.54</c:v>
                </c:pt>
                <c:pt idx="517">
                  <c:v>4055.49</c:v>
                </c:pt>
                <c:pt idx="518">
                  <c:v>4079.52</c:v>
                </c:pt>
                <c:pt idx="519">
                  <c:v>4078.29</c:v>
                </c:pt>
                <c:pt idx="520">
                  <c:v>4170.08</c:v>
                </c:pt>
                <c:pt idx="521">
                  <c:v>4191.58</c:v>
                </c:pt>
                <c:pt idx="522">
                  <c:v>4142.1099999999997</c:v>
                </c:pt>
                <c:pt idx="523">
                  <c:v>4153.6099999999997</c:v>
                </c:pt>
                <c:pt idx="524">
                  <c:v>4128.2</c:v>
                </c:pt>
                <c:pt idx="525">
                  <c:v>4180.07</c:v>
                </c:pt>
                <c:pt idx="526">
                  <c:v>4181.03</c:v>
                </c:pt>
                <c:pt idx="527">
                  <c:v>4189.55</c:v>
                </c:pt>
                <c:pt idx="528">
                  <c:v>4246.3</c:v>
                </c:pt>
                <c:pt idx="529">
                  <c:v>4261.83</c:v>
                </c:pt>
                <c:pt idx="530">
                  <c:v>4271.54</c:v>
                </c:pt>
                <c:pt idx="531">
                  <c:v>4271.54</c:v>
                </c:pt>
                <c:pt idx="532">
                  <c:v>4271.54</c:v>
                </c:pt>
                <c:pt idx="533">
                  <c:v>4301.47</c:v>
                </c:pt>
                <c:pt idx="534">
                  <c:v>4293.2</c:v>
                </c:pt>
                <c:pt idx="535">
                  <c:v>4280.0200000000004</c:v>
                </c:pt>
                <c:pt idx="536">
                  <c:v>4317.3500000000004</c:v>
                </c:pt>
                <c:pt idx="537">
                  <c:v>4379.25</c:v>
                </c:pt>
                <c:pt idx="538">
                  <c:v>4384.38</c:v>
                </c:pt>
                <c:pt idx="539">
                  <c:v>4358.95</c:v>
                </c:pt>
                <c:pt idx="540">
                  <c:v>4339.93</c:v>
                </c:pt>
                <c:pt idx="541">
                  <c:v>4416.79</c:v>
                </c:pt>
                <c:pt idx="542">
                  <c:v>4400.12</c:v>
                </c:pt>
                <c:pt idx="543">
                  <c:v>4367.83</c:v>
                </c:pt>
                <c:pt idx="544">
                  <c:v>4404.4399999999996</c:v>
                </c:pt>
                <c:pt idx="545">
                  <c:v>4414.21</c:v>
                </c:pt>
                <c:pt idx="546">
                  <c:v>4383.13</c:v>
                </c:pt>
                <c:pt idx="547">
                  <c:v>4392.34</c:v>
                </c:pt>
                <c:pt idx="548">
                  <c:v>4392.41</c:v>
                </c:pt>
                <c:pt idx="549">
                  <c:v>4415.4799999999996</c:v>
                </c:pt>
                <c:pt idx="550">
                  <c:v>4427.32</c:v>
                </c:pt>
                <c:pt idx="551">
                  <c:v>4445.59</c:v>
                </c:pt>
                <c:pt idx="552">
                  <c:v>4441.3100000000004</c:v>
                </c:pt>
                <c:pt idx="553">
                  <c:v>4411.32</c:v>
                </c:pt>
                <c:pt idx="554">
                  <c:v>4425.03</c:v>
                </c:pt>
                <c:pt idx="555">
                  <c:v>4391.87</c:v>
                </c:pt>
                <c:pt idx="556">
                  <c:v>4423.07</c:v>
                </c:pt>
                <c:pt idx="557">
                  <c:v>4413.72</c:v>
                </c:pt>
                <c:pt idx="558">
                  <c:v>4441.03</c:v>
                </c:pt>
                <c:pt idx="559">
                  <c:v>4422.62</c:v>
                </c:pt>
                <c:pt idx="560">
                  <c:v>4428.57</c:v>
                </c:pt>
                <c:pt idx="561">
                  <c:v>4480.8100000000004</c:v>
                </c:pt>
                <c:pt idx="562">
                  <c:v>4465.54</c:v>
                </c:pt>
                <c:pt idx="563">
                  <c:v>4469.88</c:v>
                </c:pt>
                <c:pt idx="564">
                  <c:v>4499.6899999999996</c:v>
                </c:pt>
                <c:pt idx="565">
                  <c:v>4452.7</c:v>
                </c:pt>
                <c:pt idx="566">
                  <c:v>4463.5200000000004</c:v>
                </c:pt>
                <c:pt idx="567">
                  <c:v>4468.72</c:v>
                </c:pt>
                <c:pt idx="568">
                  <c:v>4512.6499999999996</c:v>
                </c:pt>
                <c:pt idx="569">
                  <c:v>4556.97</c:v>
                </c:pt>
                <c:pt idx="570">
                  <c:v>4537.8100000000004</c:v>
                </c:pt>
                <c:pt idx="571">
                  <c:v>4513.18</c:v>
                </c:pt>
                <c:pt idx="572">
                  <c:v>4437.29</c:v>
                </c:pt>
                <c:pt idx="573">
                  <c:v>4381.45</c:v>
                </c:pt>
                <c:pt idx="574">
                  <c:v>4376.42</c:v>
                </c:pt>
                <c:pt idx="575">
                  <c:v>4415.5</c:v>
                </c:pt>
                <c:pt idx="576">
                  <c:v>4383.0200000000004</c:v>
                </c:pt>
                <c:pt idx="577">
                  <c:v>4401.68</c:v>
                </c:pt>
                <c:pt idx="578">
                  <c:v>4485.04</c:v>
                </c:pt>
                <c:pt idx="579">
                  <c:v>4551</c:v>
                </c:pt>
                <c:pt idx="580">
                  <c:v>4527.22</c:v>
                </c:pt>
                <c:pt idx="581">
                  <c:v>4545.6099999999997</c:v>
                </c:pt>
                <c:pt idx="582">
                  <c:v>4488.66</c:v>
                </c:pt>
                <c:pt idx="583">
                  <c:v>4479.3599999999997</c:v>
                </c:pt>
                <c:pt idx="584">
                  <c:v>4471.13</c:v>
                </c:pt>
                <c:pt idx="585">
                  <c:v>4433.04</c:v>
                </c:pt>
                <c:pt idx="586">
                  <c:v>4412.12</c:v>
                </c:pt>
                <c:pt idx="587">
                  <c:v>4457.99</c:v>
                </c:pt>
                <c:pt idx="588">
                  <c:v>4489.7700000000004</c:v>
                </c:pt>
                <c:pt idx="589">
                  <c:v>4470.26</c:v>
                </c:pt>
                <c:pt idx="590">
                  <c:v>4513.01</c:v>
                </c:pt>
                <c:pt idx="591">
                  <c:v>4524.24</c:v>
                </c:pt>
                <c:pt idx="592">
                  <c:v>4491.87</c:v>
                </c:pt>
                <c:pt idx="593">
                  <c:v>4524.45</c:v>
                </c:pt>
                <c:pt idx="594">
                  <c:v>4528.76</c:v>
                </c:pt>
                <c:pt idx="595">
                  <c:v>4474.1499999999996</c:v>
                </c:pt>
                <c:pt idx="596">
                  <c:v>4447.5200000000004</c:v>
                </c:pt>
                <c:pt idx="597">
                  <c:v>4517.7</c:v>
                </c:pt>
                <c:pt idx="598">
                  <c:v>4542.57</c:v>
                </c:pt>
                <c:pt idx="599">
                  <c:v>4557.57</c:v>
                </c:pt>
                <c:pt idx="600">
                  <c:v>4538.3100000000004</c:v>
                </c:pt>
                <c:pt idx="601">
                  <c:v>4472.22</c:v>
                </c:pt>
                <c:pt idx="602">
                  <c:v>4522.6400000000003</c:v>
                </c:pt>
                <c:pt idx="603">
                  <c:v>4445.2299999999996</c:v>
                </c:pt>
                <c:pt idx="604">
                  <c:v>4482.75</c:v>
                </c:pt>
                <c:pt idx="605">
                  <c:v>4412.0600000000004</c:v>
                </c:pt>
                <c:pt idx="606">
                  <c:v>4252.92</c:v>
                </c:pt>
                <c:pt idx="607">
                  <c:v>4244.58</c:v>
                </c:pt>
                <c:pt idx="608">
                  <c:v>4239.18</c:v>
                </c:pt>
                <c:pt idx="609">
                  <c:v>4315.6899999999996</c:v>
                </c:pt>
                <c:pt idx="610">
                  <c:v>4237.05</c:v>
                </c:pt>
                <c:pt idx="611">
                  <c:v>4288.66</c:v>
                </c:pt>
                <c:pt idx="612">
                  <c:v>4229.1899999999996</c:v>
                </c:pt>
                <c:pt idx="613">
                  <c:v>4202.78</c:v>
                </c:pt>
                <c:pt idx="614">
                  <c:v>4276.8</c:v>
                </c:pt>
                <c:pt idx="615">
                  <c:v>4364.22</c:v>
                </c:pt>
                <c:pt idx="616">
                  <c:v>4275.18</c:v>
                </c:pt>
                <c:pt idx="617">
                  <c:v>4161.29</c:v>
                </c:pt>
                <c:pt idx="618">
                  <c:v>4255.79</c:v>
                </c:pt>
                <c:pt idx="619">
                  <c:v>4195.6000000000004</c:v>
                </c:pt>
                <c:pt idx="620">
                  <c:v>4183.0600000000004</c:v>
                </c:pt>
                <c:pt idx="621">
                  <c:v>4062.33</c:v>
                </c:pt>
                <c:pt idx="622">
                  <c:v>4157.2</c:v>
                </c:pt>
                <c:pt idx="623">
                  <c:v>4173.29</c:v>
                </c:pt>
                <c:pt idx="624">
                  <c:v>4175.07</c:v>
                </c:pt>
                <c:pt idx="625">
                  <c:v>4226.5200000000004</c:v>
                </c:pt>
                <c:pt idx="626">
                  <c:v>4225.8900000000003</c:v>
                </c:pt>
                <c:pt idx="627">
                  <c:v>4238.63</c:v>
                </c:pt>
                <c:pt idx="628">
                  <c:v>4240.95</c:v>
                </c:pt>
                <c:pt idx="629">
                  <c:v>4170.68</c:v>
                </c:pt>
                <c:pt idx="630">
                  <c:v>4193.58</c:v>
                </c:pt>
                <c:pt idx="631">
                  <c:v>4246.12</c:v>
                </c:pt>
                <c:pt idx="632">
                  <c:v>4294.5600000000004</c:v>
                </c:pt>
                <c:pt idx="633">
                  <c:v>4295.99</c:v>
                </c:pt>
                <c:pt idx="634">
                  <c:v>4324.3500000000004</c:v>
                </c:pt>
                <c:pt idx="635">
                  <c:v>4235.41</c:v>
                </c:pt>
                <c:pt idx="636">
                  <c:v>4256.12</c:v>
                </c:pt>
                <c:pt idx="637">
                  <c:v>4162.42</c:v>
                </c:pt>
                <c:pt idx="638">
                  <c:v>4136.45</c:v>
                </c:pt>
                <c:pt idx="639">
                  <c:v>4197.3500000000004</c:v>
                </c:pt>
                <c:pt idx="640">
                  <c:v>4210.6899999999996</c:v>
                </c:pt>
                <c:pt idx="641">
                  <c:v>4249.01</c:v>
                </c:pt>
                <c:pt idx="642">
                  <c:v>4221.34</c:v>
                </c:pt>
                <c:pt idx="643">
                  <c:v>4184.6099999999997</c:v>
                </c:pt>
                <c:pt idx="644">
                  <c:v>4264.42</c:v>
                </c:pt>
                <c:pt idx="645">
                  <c:v>4389.33</c:v>
                </c:pt>
                <c:pt idx="646">
                  <c:v>4366.16</c:v>
                </c:pt>
                <c:pt idx="647">
                  <c:v>4370.3500000000004</c:v>
                </c:pt>
                <c:pt idx="648">
                  <c:v>4360.63</c:v>
                </c:pt>
                <c:pt idx="649">
                  <c:v>4328.8900000000003</c:v>
                </c:pt>
                <c:pt idx="650">
                  <c:v>4364.3999999999996</c:v>
                </c:pt>
                <c:pt idx="651">
                  <c:v>4388.9799999999996</c:v>
                </c:pt>
                <c:pt idx="652">
                  <c:v>4381.71</c:v>
                </c:pt>
                <c:pt idx="653">
                  <c:v>4409.6499999999996</c:v>
                </c:pt>
                <c:pt idx="654">
                  <c:v>4427.01</c:v>
                </c:pt>
                <c:pt idx="655">
                  <c:v>4421.58</c:v>
                </c:pt>
                <c:pt idx="656">
                  <c:v>4420.3900000000003</c:v>
                </c:pt>
                <c:pt idx="657">
                  <c:v>4455.3100000000004</c:v>
                </c:pt>
                <c:pt idx="658">
                  <c:v>4435.87</c:v>
                </c:pt>
                <c:pt idx="659">
                  <c:v>4447.58</c:v>
                </c:pt>
                <c:pt idx="660">
                  <c:v>4442.6099999999997</c:v>
                </c:pt>
                <c:pt idx="661">
                  <c:v>4473.57</c:v>
                </c:pt>
                <c:pt idx="662">
                  <c:v>4476.0200000000004</c:v>
                </c:pt>
                <c:pt idx="663">
                  <c:v>4434.9799999999996</c:v>
                </c:pt>
                <c:pt idx="664">
                  <c:v>4420.91</c:v>
                </c:pt>
                <c:pt idx="665">
                  <c:v>4441.8</c:v>
                </c:pt>
                <c:pt idx="666">
                  <c:v>4356.24</c:v>
                </c:pt>
                <c:pt idx="667">
                  <c:v>4378.42</c:v>
                </c:pt>
                <c:pt idx="668">
                  <c:v>4357.1400000000003</c:v>
                </c:pt>
                <c:pt idx="669">
                  <c:v>4412.12</c:v>
                </c:pt>
                <c:pt idx="670">
                  <c:v>4440.2299999999996</c:v>
                </c:pt>
                <c:pt idx="671">
                  <c:v>4471.46</c:v>
                </c:pt>
                <c:pt idx="672">
                  <c:v>4462.95</c:v>
                </c:pt>
                <c:pt idx="673">
                  <c:v>4489.79</c:v>
                </c:pt>
                <c:pt idx="674">
                  <c:v>4415.2700000000004</c:v>
                </c:pt>
                <c:pt idx="675">
                  <c:v>4410.08</c:v>
                </c:pt>
                <c:pt idx="676">
                  <c:v>4392.8</c:v>
                </c:pt>
                <c:pt idx="677">
                  <c:v>4407.34</c:v>
                </c:pt>
                <c:pt idx="678">
                  <c:v>4400.34</c:v>
                </c:pt>
                <c:pt idx="679">
                  <c:v>4363.6000000000004</c:v>
                </c:pt>
                <c:pt idx="680">
                  <c:v>4297.83</c:v>
                </c:pt>
                <c:pt idx="681">
                  <c:v>4302.88</c:v>
                </c:pt>
                <c:pt idx="682">
                  <c:v>4311.9799999999996</c:v>
                </c:pt>
                <c:pt idx="683">
                  <c:v>4301.4399999999996</c:v>
                </c:pt>
                <c:pt idx="684">
                  <c:v>4282.3999999999996</c:v>
                </c:pt>
                <c:pt idx="685">
                  <c:v>4226.7</c:v>
                </c:pt>
                <c:pt idx="686">
                  <c:v>4277.24</c:v>
                </c:pt>
                <c:pt idx="687">
                  <c:v>4195.58</c:v>
                </c:pt>
                <c:pt idx="688">
                  <c:v>4208.92</c:v>
                </c:pt>
                <c:pt idx="689">
                  <c:v>4268.53</c:v>
                </c:pt>
                <c:pt idx="690">
                  <c:v>4238</c:v>
                </c:pt>
                <c:pt idx="691">
                  <c:v>4224.4399999999996</c:v>
                </c:pt>
                <c:pt idx="692">
                  <c:v>4321.74</c:v>
                </c:pt>
                <c:pt idx="693">
                  <c:v>4347</c:v>
                </c:pt>
                <c:pt idx="694">
                  <c:v>4394.95</c:v>
                </c:pt>
                <c:pt idx="695">
                  <c:v>4371.67</c:v>
                </c:pt>
                <c:pt idx="696">
                  <c:v>4339.1000000000004</c:v>
                </c:pt>
                <c:pt idx="697">
                  <c:v>4410</c:v>
                </c:pt>
                <c:pt idx="698">
                  <c:v>4414.66</c:v>
                </c:pt>
                <c:pt idx="699">
                  <c:v>4446.34</c:v>
                </c:pt>
                <c:pt idx="700">
                  <c:v>4465.5200000000004</c:v>
                </c:pt>
                <c:pt idx="701">
                  <c:v>4449.95</c:v>
                </c:pt>
                <c:pt idx="702">
                  <c:v>4469.47</c:v>
                </c:pt>
                <c:pt idx="703">
                  <c:v>4370.76</c:v>
                </c:pt>
                <c:pt idx="704">
                  <c:v>4384.6499999999996</c:v>
                </c:pt>
                <c:pt idx="705">
                  <c:v>4312.47</c:v>
                </c:pt>
                <c:pt idx="706">
                  <c:v>4309.1400000000003</c:v>
                </c:pt>
                <c:pt idx="707">
                  <c:v>4301.34</c:v>
                </c:pt>
                <c:pt idx="708">
                  <c:v>4314.7</c:v>
                </c:pt>
                <c:pt idx="709">
                  <c:v>4384.55</c:v>
                </c:pt>
                <c:pt idx="710">
                  <c:v>4388.38</c:v>
                </c:pt>
                <c:pt idx="711">
                  <c:v>4388.38</c:v>
                </c:pt>
                <c:pt idx="712">
                  <c:v>4388.38</c:v>
                </c:pt>
                <c:pt idx="713">
                  <c:v>4404.6099999999997</c:v>
                </c:pt>
                <c:pt idx="714">
                  <c:v>4404.6400000000003</c:v>
                </c:pt>
                <c:pt idx="715">
                  <c:v>4399.72</c:v>
                </c:pt>
                <c:pt idx="716">
                  <c:v>4399.72</c:v>
                </c:pt>
                <c:pt idx="717">
                  <c:v>4339.2299999999996</c:v>
                </c:pt>
                <c:pt idx="718">
                  <c:v>4333.42</c:v>
                </c:pt>
                <c:pt idx="719">
                  <c:v>4270.53</c:v>
                </c:pt>
                <c:pt idx="720">
                  <c:v>4283.37</c:v>
                </c:pt>
                <c:pt idx="721">
                  <c:v>4295.2299999999996</c:v>
                </c:pt>
                <c:pt idx="722">
                  <c:v>4258.32</c:v>
                </c:pt>
                <c:pt idx="723">
                  <c:v>4237.62</c:v>
                </c:pt>
                <c:pt idx="724">
                  <c:v>4225.3100000000004</c:v>
                </c:pt>
                <c:pt idx="725">
                  <c:v>4236.68</c:v>
                </c:pt>
                <c:pt idx="726">
                  <c:v>4140.9399999999996</c:v>
                </c:pt>
                <c:pt idx="727">
                  <c:v>4108.34</c:v>
                </c:pt>
                <c:pt idx="728">
                  <c:v>4065.76</c:v>
                </c:pt>
                <c:pt idx="729">
                  <c:v>3995.17</c:v>
                </c:pt>
                <c:pt idx="730">
                  <c:v>3703.05</c:v>
                </c:pt>
                <c:pt idx="731">
                  <c:v>3753.68</c:v>
                </c:pt>
                <c:pt idx="732">
                  <c:v>3577.99</c:v>
                </c:pt>
                <c:pt idx="733">
                  <c:v>3765.41</c:v>
                </c:pt>
                <c:pt idx="734">
                  <c:v>3810.01</c:v>
                </c:pt>
                <c:pt idx="735">
                  <c:v>3789.31</c:v>
                </c:pt>
                <c:pt idx="736">
                  <c:v>3867.16</c:v>
                </c:pt>
                <c:pt idx="737">
                  <c:v>3717.08</c:v>
                </c:pt>
                <c:pt idx="738">
                  <c:v>3760.12</c:v>
                </c:pt>
                <c:pt idx="739">
                  <c:v>3678.16</c:v>
                </c:pt>
                <c:pt idx="740">
                  <c:v>3803.76</c:v>
                </c:pt>
                <c:pt idx="741">
                  <c:v>3797.89</c:v>
                </c:pt>
                <c:pt idx="742">
                  <c:v>3795.12</c:v>
                </c:pt>
                <c:pt idx="743">
                  <c:v>3805.27</c:v>
                </c:pt>
                <c:pt idx="744">
                  <c:v>3758.47</c:v>
                </c:pt>
                <c:pt idx="745">
                  <c:v>3798.99</c:v>
                </c:pt>
                <c:pt idx="746">
                  <c:v>3855.03</c:v>
                </c:pt>
                <c:pt idx="747">
                  <c:v>3675.51</c:v>
                </c:pt>
                <c:pt idx="748">
                  <c:v>3610.2</c:v>
                </c:pt>
                <c:pt idx="749">
                  <c:v>3684.54</c:v>
                </c:pt>
                <c:pt idx="750">
                  <c:v>3617.68</c:v>
                </c:pt>
                <c:pt idx="751">
                  <c:v>3576.68</c:v>
                </c:pt>
                <c:pt idx="752">
                  <c:v>3546.1</c:v>
                </c:pt>
                <c:pt idx="753">
                  <c:v>3606.59</c:v>
                </c:pt>
                <c:pt idx="754">
                  <c:v>3647.64</c:v>
                </c:pt>
                <c:pt idx="755">
                  <c:v>3599.58</c:v>
                </c:pt>
                <c:pt idx="756">
                  <c:v>3566.59</c:v>
                </c:pt>
                <c:pt idx="757">
                  <c:v>3431.82</c:v>
                </c:pt>
                <c:pt idx="758">
                  <c:v>3558.66</c:v>
                </c:pt>
                <c:pt idx="759">
                  <c:v>3529.54</c:v>
                </c:pt>
                <c:pt idx="760">
                  <c:v>3505.9</c:v>
                </c:pt>
                <c:pt idx="761">
                  <c:v>3505.9</c:v>
                </c:pt>
                <c:pt idx="762">
                  <c:v>3505.9</c:v>
                </c:pt>
                <c:pt idx="763">
                  <c:v>3632.59</c:v>
                </c:pt>
                <c:pt idx="764">
                  <c:v>3611.45</c:v>
                </c:pt>
                <c:pt idx="765">
                  <c:v>3652.11</c:v>
                </c:pt>
                <c:pt idx="766">
                  <c:v>3641.05</c:v>
                </c:pt>
                <c:pt idx="767">
                  <c:v>3628.06</c:v>
                </c:pt>
                <c:pt idx="768">
                  <c:v>3753.55</c:v>
                </c:pt>
                <c:pt idx="769">
                  <c:v>3797.9</c:v>
                </c:pt>
                <c:pt idx="770">
                  <c:v>3795.2</c:v>
                </c:pt>
                <c:pt idx="771">
                  <c:v>3828.46</c:v>
                </c:pt>
                <c:pt idx="772">
                  <c:v>3810.51</c:v>
                </c:pt>
                <c:pt idx="773">
                  <c:v>3775.93</c:v>
                </c:pt>
                <c:pt idx="774">
                  <c:v>3758.05</c:v>
                </c:pt>
                <c:pt idx="775">
                  <c:v>3699.99</c:v>
                </c:pt>
                <c:pt idx="776">
                  <c:v>3671.28</c:v>
                </c:pt>
                <c:pt idx="777">
                  <c:v>3690.75</c:v>
                </c:pt>
                <c:pt idx="778">
                  <c:v>3748.56</c:v>
                </c:pt>
                <c:pt idx="779">
                  <c:v>3725.23</c:v>
                </c:pt>
                <c:pt idx="780">
                  <c:v>3808.59</c:v>
                </c:pt>
                <c:pt idx="781">
                  <c:v>3769.89</c:v>
                </c:pt>
                <c:pt idx="782">
                  <c:v>3736.12</c:v>
                </c:pt>
                <c:pt idx="783">
                  <c:v>3763.55</c:v>
                </c:pt>
                <c:pt idx="784">
                  <c:v>3761.96</c:v>
                </c:pt>
                <c:pt idx="785">
                  <c:v>3794.39</c:v>
                </c:pt>
                <c:pt idx="786">
                  <c:v>3814.76</c:v>
                </c:pt>
                <c:pt idx="787">
                  <c:v>3825.02</c:v>
                </c:pt>
                <c:pt idx="788">
                  <c:v>3825.02</c:v>
                </c:pt>
                <c:pt idx="789">
                  <c:v>3872.15</c:v>
                </c:pt>
                <c:pt idx="790">
                  <c:v>3845.08</c:v>
                </c:pt>
                <c:pt idx="791">
                  <c:v>3871.78</c:v>
                </c:pt>
                <c:pt idx="792">
                  <c:v>3855.86</c:v>
                </c:pt>
                <c:pt idx="793">
                  <c:v>3812.69</c:v>
                </c:pt>
                <c:pt idx="794">
                  <c:v>3857.46</c:v>
                </c:pt>
                <c:pt idx="795">
                  <c:v>3854.86</c:v>
                </c:pt>
                <c:pt idx="796">
                  <c:v>3882.28</c:v>
                </c:pt>
                <c:pt idx="797">
                  <c:v>3822.31</c:v>
                </c:pt>
                <c:pt idx="798">
                  <c:v>3794.13</c:v>
                </c:pt>
                <c:pt idx="799">
                  <c:v>3793.03</c:v>
                </c:pt>
                <c:pt idx="800">
                  <c:v>3725.82</c:v>
                </c:pt>
                <c:pt idx="801">
                  <c:v>3724.9</c:v>
                </c:pt>
                <c:pt idx="802">
                  <c:v>3711.03</c:v>
                </c:pt>
                <c:pt idx="803">
                  <c:v>3752.24</c:v>
                </c:pt>
                <c:pt idx="804">
                  <c:v>3777.85</c:v>
                </c:pt>
                <c:pt idx="805">
                  <c:v>3720.5</c:v>
                </c:pt>
                <c:pt idx="806">
                  <c:v>3737.34</c:v>
                </c:pt>
                <c:pt idx="807">
                  <c:v>3682.83</c:v>
                </c:pt>
                <c:pt idx="808">
                  <c:v>3596.7</c:v>
                </c:pt>
                <c:pt idx="809">
                  <c:v>3597.34</c:v>
                </c:pt>
                <c:pt idx="810">
                  <c:v>3574.7</c:v>
                </c:pt>
                <c:pt idx="811">
                  <c:v>3509.39</c:v>
                </c:pt>
                <c:pt idx="812">
                  <c:v>3542.59</c:v>
                </c:pt>
                <c:pt idx="813">
                  <c:v>3562.67</c:v>
                </c:pt>
                <c:pt idx="814">
                  <c:v>3532.83</c:v>
                </c:pt>
                <c:pt idx="815">
                  <c:v>3427.33</c:v>
                </c:pt>
                <c:pt idx="816">
                  <c:v>3460.4</c:v>
                </c:pt>
                <c:pt idx="817">
                  <c:v>3366.35</c:v>
                </c:pt>
                <c:pt idx="818">
                  <c:v>3340.27</c:v>
                </c:pt>
                <c:pt idx="819">
                  <c:v>3352.81</c:v>
                </c:pt>
                <c:pt idx="820">
                  <c:v>3292.86</c:v>
                </c:pt>
                <c:pt idx="821">
                  <c:v>3288.52</c:v>
                </c:pt>
                <c:pt idx="822">
                  <c:v>3330.9</c:v>
                </c:pt>
                <c:pt idx="823">
                  <c:v>3275.2</c:v>
                </c:pt>
                <c:pt idx="824">
                  <c:v>3332.66</c:v>
                </c:pt>
                <c:pt idx="825">
                  <c:v>3287.6</c:v>
                </c:pt>
                <c:pt idx="826">
                  <c:v>3342.48</c:v>
                </c:pt>
                <c:pt idx="827">
                  <c:v>3283.01</c:v>
                </c:pt>
                <c:pt idx="828">
                  <c:v>3197.78</c:v>
                </c:pt>
                <c:pt idx="829">
                  <c:v>3216.24</c:v>
                </c:pt>
                <c:pt idx="830">
                  <c:v>3142.73</c:v>
                </c:pt>
                <c:pt idx="831">
                  <c:v>3174.76</c:v>
                </c:pt>
                <c:pt idx="832">
                  <c:v>3256.09</c:v>
                </c:pt>
                <c:pt idx="833">
                  <c:v>3321.53</c:v>
                </c:pt>
                <c:pt idx="834">
                  <c:v>3333.92</c:v>
                </c:pt>
                <c:pt idx="835">
                  <c:v>3326.24</c:v>
                </c:pt>
                <c:pt idx="836">
                  <c:v>3387.5</c:v>
                </c:pt>
                <c:pt idx="837">
                  <c:v>3354.58</c:v>
                </c:pt>
                <c:pt idx="838">
                  <c:v>3351.13</c:v>
                </c:pt>
                <c:pt idx="839">
                  <c:v>3313.41</c:v>
                </c:pt>
                <c:pt idx="840">
                  <c:v>3324.86</c:v>
                </c:pt>
                <c:pt idx="841">
                  <c:v>3367.33</c:v>
                </c:pt>
                <c:pt idx="842">
                  <c:v>3367.82</c:v>
                </c:pt>
                <c:pt idx="843">
                  <c:v>3316.61</c:v>
                </c:pt>
                <c:pt idx="844">
                  <c:v>3289.26</c:v>
                </c:pt>
                <c:pt idx="845">
                  <c:v>3380.09</c:v>
                </c:pt>
                <c:pt idx="846">
                  <c:v>3409.02</c:v>
                </c:pt>
                <c:pt idx="847">
                  <c:v>3397.25</c:v>
                </c:pt>
                <c:pt idx="848">
                  <c:v>3408.48</c:v>
                </c:pt>
                <c:pt idx="849">
                  <c:v>3436.85</c:v>
                </c:pt>
                <c:pt idx="850">
                  <c:v>3354.75</c:v>
                </c:pt>
                <c:pt idx="851">
                  <c:v>3356.84</c:v>
                </c:pt>
                <c:pt idx="852">
                  <c:v>3367.62</c:v>
                </c:pt>
                <c:pt idx="853">
                  <c:v>3366.09</c:v>
                </c:pt>
                <c:pt idx="854">
                  <c:v>3279.75</c:v>
                </c:pt>
                <c:pt idx="855">
                  <c:v>3295.28</c:v>
                </c:pt>
                <c:pt idx="856">
                  <c:v>3248.92</c:v>
                </c:pt>
                <c:pt idx="857">
                  <c:v>3312.41</c:v>
                </c:pt>
                <c:pt idx="858">
                  <c:v>3280.41</c:v>
                </c:pt>
                <c:pt idx="859">
                  <c:v>3297.42</c:v>
                </c:pt>
                <c:pt idx="860">
                  <c:v>3299.15</c:v>
                </c:pt>
                <c:pt idx="861">
                  <c:v>3359.42</c:v>
                </c:pt>
                <c:pt idx="862">
                  <c:v>3365.63</c:v>
                </c:pt>
                <c:pt idx="863">
                  <c:v>3364.4</c:v>
                </c:pt>
                <c:pt idx="864">
                  <c:v>3416.46</c:v>
                </c:pt>
                <c:pt idx="865">
                  <c:v>3368.97</c:v>
                </c:pt>
                <c:pt idx="866">
                  <c:v>3274.82</c:v>
                </c:pt>
                <c:pt idx="867">
                  <c:v>3185.83</c:v>
                </c:pt>
                <c:pt idx="868">
                  <c:v>3284.12</c:v>
                </c:pt>
                <c:pt idx="869">
                  <c:v>3261.07</c:v>
                </c:pt>
                <c:pt idx="870">
                  <c:v>3242.02</c:v>
                </c:pt>
                <c:pt idx="871">
                  <c:v>3222.1</c:v>
                </c:pt>
                <c:pt idx="872">
                  <c:v>3278.02</c:v>
                </c:pt>
                <c:pt idx="873">
                  <c:v>3151.17</c:v>
                </c:pt>
                <c:pt idx="874">
                  <c:v>3088.43</c:v>
                </c:pt>
                <c:pt idx="875">
                  <c:v>3018.77</c:v>
                </c:pt>
                <c:pt idx="876">
                  <c:v>3000.83</c:v>
                </c:pt>
                <c:pt idx="877">
                  <c:v>3253.52</c:v>
                </c:pt>
                <c:pt idx="878">
                  <c:v>3181.77</c:v>
                </c:pt>
                <c:pt idx="879">
                  <c:v>3139.83</c:v>
                </c:pt>
                <c:pt idx="880">
                  <c:v>3119.83</c:v>
                </c:pt>
                <c:pt idx="881">
                  <c:v>3207.11</c:v>
                </c:pt>
                <c:pt idx="882">
                  <c:v>3156.46</c:v>
                </c:pt>
                <c:pt idx="883">
                  <c:v>3008.19</c:v>
                </c:pt>
                <c:pt idx="884">
                  <c:v>3038.2</c:v>
                </c:pt>
                <c:pt idx="885">
                  <c:v>3067.35</c:v>
                </c:pt>
                <c:pt idx="886">
                  <c:v>3007.51</c:v>
                </c:pt>
                <c:pt idx="887">
                  <c:v>3113.82</c:v>
                </c:pt>
                <c:pt idx="888">
                  <c:v>2868.97</c:v>
                </c:pt>
                <c:pt idx="889">
                  <c:v>2879.45</c:v>
                </c:pt>
                <c:pt idx="890">
                  <c:v>2694.55</c:v>
                </c:pt>
                <c:pt idx="891">
                  <c:v>2629.04</c:v>
                </c:pt>
                <c:pt idx="892">
                  <c:v>2421.87</c:v>
                </c:pt>
                <c:pt idx="893">
                  <c:v>2688.32</c:v>
                </c:pt>
                <c:pt idx="894">
                  <c:v>2756.74</c:v>
                </c:pt>
                <c:pt idx="895">
                  <c:v>2578.06</c:v>
                </c:pt>
                <c:pt idx="896">
                  <c:v>2423.8000000000002</c:v>
                </c:pt>
                <c:pt idx="897">
                  <c:v>2532.17</c:v>
                </c:pt>
                <c:pt idx="898">
                  <c:v>2613.6799999999998</c:v>
                </c:pt>
                <c:pt idx="899">
                  <c:v>2598.9699999999998</c:v>
                </c:pt>
                <c:pt idx="900">
                  <c:v>2457.9699999999998</c:v>
                </c:pt>
                <c:pt idx="901">
                  <c:v>2452.0300000000002</c:v>
                </c:pt>
                <c:pt idx="902">
                  <c:v>2333.2800000000002</c:v>
                </c:pt>
                <c:pt idx="903">
                  <c:v>2293.0500000000002</c:v>
                </c:pt>
                <c:pt idx="904">
                  <c:v>2381.6799999999998</c:v>
                </c:pt>
                <c:pt idx="905">
                  <c:v>2515.2399999999998</c:v>
                </c:pt>
                <c:pt idx="906">
                  <c:v>2528.04</c:v>
                </c:pt>
                <c:pt idx="907">
                  <c:v>2591.7600000000002</c:v>
                </c:pt>
                <c:pt idx="908">
                  <c:v>2610.04</c:v>
                </c:pt>
                <c:pt idx="909">
                  <c:v>2755.12</c:v>
                </c:pt>
                <c:pt idx="910">
                  <c:v>2710.65</c:v>
                </c:pt>
                <c:pt idx="911">
                  <c:v>2542.04</c:v>
                </c:pt>
                <c:pt idx="912">
                  <c:v>2602.54</c:v>
                </c:pt>
                <c:pt idx="913">
                  <c:v>2625.84</c:v>
                </c:pt>
                <c:pt idx="914">
                  <c:v>2483.61</c:v>
                </c:pt>
                <c:pt idx="915">
                  <c:v>2400.7399999999998</c:v>
                </c:pt>
                <c:pt idx="916">
                  <c:v>2429.94</c:v>
                </c:pt>
                <c:pt idx="917">
                  <c:v>2456.4299999999998</c:v>
                </c:pt>
                <c:pt idx="918">
                  <c:v>2364.83</c:v>
                </c:pt>
                <c:pt idx="919">
                  <c:v>2390.1</c:v>
                </c:pt>
                <c:pt idx="920">
                  <c:v>2295.36</c:v>
                </c:pt>
                <c:pt idx="921">
                  <c:v>2225.9899999999998</c:v>
                </c:pt>
                <c:pt idx="922">
                  <c:v>2165.91</c:v>
                </c:pt>
                <c:pt idx="923">
                  <c:v>2380.3000000000002</c:v>
                </c:pt>
                <c:pt idx="924">
                  <c:v>2385.9</c:v>
                </c:pt>
                <c:pt idx="925">
                  <c:v>2373.8200000000002</c:v>
                </c:pt>
                <c:pt idx="926">
                  <c:v>2427.9699999999998</c:v>
                </c:pt>
                <c:pt idx="927">
                  <c:v>2430.31</c:v>
                </c:pt>
                <c:pt idx="928">
                  <c:v>2288.39</c:v>
                </c:pt>
                <c:pt idx="929">
                  <c:v>2354.13</c:v>
                </c:pt>
                <c:pt idx="930">
                  <c:v>2369.52</c:v>
                </c:pt>
                <c:pt idx="931">
                  <c:v>2368.7199999999998</c:v>
                </c:pt>
                <c:pt idx="932">
                  <c:v>2252.09</c:v>
                </c:pt>
                <c:pt idx="933">
                  <c:v>2449.2800000000002</c:v>
                </c:pt>
                <c:pt idx="934">
                  <c:v>2480.79</c:v>
                </c:pt>
                <c:pt idx="935">
                  <c:v>2495.58</c:v>
                </c:pt>
                <c:pt idx="936">
                  <c:v>2485.39</c:v>
                </c:pt>
                <c:pt idx="937">
                  <c:v>2418.91</c:v>
                </c:pt>
                <c:pt idx="938">
                  <c:v>2407.4699999999998</c:v>
                </c:pt>
                <c:pt idx="939">
                  <c:v>2450.36</c:v>
                </c:pt>
                <c:pt idx="940">
                  <c:v>2444.46</c:v>
                </c:pt>
                <c:pt idx="941">
                  <c:v>2452.42</c:v>
                </c:pt>
                <c:pt idx="942">
                  <c:v>2444.14</c:v>
                </c:pt>
                <c:pt idx="943">
                  <c:v>2397.65</c:v>
                </c:pt>
                <c:pt idx="944">
                  <c:v>2382.14</c:v>
                </c:pt>
                <c:pt idx="945">
                  <c:v>2377.42</c:v>
                </c:pt>
                <c:pt idx="946">
                  <c:v>2377.42</c:v>
                </c:pt>
                <c:pt idx="947">
                  <c:v>2377.42</c:v>
                </c:pt>
                <c:pt idx="948">
                  <c:v>2388.3000000000002</c:v>
                </c:pt>
                <c:pt idx="949">
                  <c:v>2451.48</c:v>
                </c:pt>
                <c:pt idx="950">
                  <c:v>2447.62</c:v>
                </c:pt>
                <c:pt idx="951">
                  <c:v>2447.62</c:v>
                </c:pt>
                <c:pt idx="952">
                  <c:v>2536.4699999999998</c:v>
                </c:pt>
                <c:pt idx="953">
                  <c:v>2553.41</c:v>
                </c:pt>
                <c:pt idx="954">
                  <c:v>2578.4299999999998</c:v>
                </c:pt>
                <c:pt idx="955">
                  <c:v>2538.5500000000002</c:v>
                </c:pt>
                <c:pt idx="956">
                  <c:v>2516.56</c:v>
                </c:pt>
                <c:pt idx="957">
                  <c:v>2486.59</c:v>
                </c:pt>
                <c:pt idx="958">
                  <c:v>2451.87</c:v>
                </c:pt>
                <c:pt idx="959">
                  <c:v>2411.2800000000002</c:v>
                </c:pt>
                <c:pt idx="960">
                  <c:v>2298.46</c:v>
                </c:pt>
                <c:pt idx="961">
                  <c:v>2257.67</c:v>
                </c:pt>
                <c:pt idx="962">
                  <c:v>2281.4499999999998</c:v>
                </c:pt>
                <c:pt idx="963">
                  <c:v>2252.39</c:v>
                </c:pt>
                <c:pt idx="964">
                  <c:v>2200.8000000000002</c:v>
                </c:pt>
                <c:pt idx="965">
                  <c:v>2188.4299999999998</c:v>
                </c:pt>
                <c:pt idx="966">
                  <c:v>2160.0700000000002</c:v>
                </c:pt>
                <c:pt idx="967">
                  <c:v>2147.87</c:v>
                </c:pt>
                <c:pt idx="968">
                  <c:v>2226.77</c:v>
                </c:pt>
                <c:pt idx="969">
                  <c:v>2224.62</c:v>
                </c:pt>
                <c:pt idx="970">
                  <c:v>2322.7800000000002</c:v>
                </c:pt>
                <c:pt idx="971">
                  <c:v>2269.4</c:v>
                </c:pt>
                <c:pt idx="972">
                  <c:v>2236.98</c:v>
                </c:pt>
                <c:pt idx="973">
                  <c:v>2198.7399999999998</c:v>
                </c:pt>
                <c:pt idx="974">
                  <c:v>2244.89</c:v>
                </c:pt>
                <c:pt idx="975">
                  <c:v>2297.73</c:v>
                </c:pt>
                <c:pt idx="976">
                  <c:v>2293.23</c:v>
                </c:pt>
                <c:pt idx="977">
                  <c:v>2343.66</c:v>
                </c:pt>
                <c:pt idx="978">
                  <c:v>2348.9499999999998</c:v>
                </c:pt>
                <c:pt idx="979">
                  <c:v>2268.15</c:v>
                </c:pt>
                <c:pt idx="980">
                  <c:v>2267.9</c:v>
                </c:pt>
                <c:pt idx="981">
                  <c:v>2214.9499999999998</c:v>
                </c:pt>
                <c:pt idx="982">
                  <c:v>2228.29</c:v>
                </c:pt>
                <c:pt idx="983">
                  <c:v>2193.64</c:v>
                </c:pt>
                <c:pt idx="984">
                  <c:v>2119.98</c:v>
                </c:pt>
                <c:pt idx="985">
                  <c:v>2118.4699999999998</c:v>
                </c:pt>
                <c:pt idx="986">
                  <c:v>2114.84</c:v>
                </c:pt>
                <c:pt idx="987">
                  <c:v>2011.68</c:v>
                </c:pt>
                <c:pt idx="988">
                  <c:v>1991.63</c:v>
                </c:pt>
                <c:pt idx="989">
                  <c:v>1977.5</c:v>
                </c:pt>
                <c:pt idx="990">
                  <c:v>1965.26</c:v>
                </c:pt>
                <c:pt idx="991">
                  <c:v>2021.14</c:v>
                </c:pt>
                <c:pt idx="992">
                  <c:v>1976.23</c:v>
                </c:pt>
                <c:pt idx="993">
                  <c:v>1882.79</c:v>
                </c:pt>
                <c:pt idx="994">
                  <c:v>1864.73</c:v>
                </c:pt>
                <c:pt idx="995">
                  <c:v>1943.46</c:v>
                </c:pt>
                <c:pt idx="996">
                  <c:v>1852.25</c:v>
                </c:pt>
                <c:pt idx="997">
                  <c:v>1817.24</c:v>
                </c:pt>
                <c:pt idx="998">
                  <c:v>1809.98</c:v>
                </c:pt>
                <c:pt idx="999">
                  <c:v>1919.53</c:v>
                </c:pt>
                <c:pt idx="1000">
                  <c:v>1932.79</c:v>
                </c:pt>
                <c:pt idx="1001">
                  <c:v>1962.64</c:v>
                </c:pt>
                <c:pt idx="1002">
                  <c:v>1969.52</c:v>
                </c:pt>
                <c:pt idx="1003">
                  <c:v>2033.72</c:v>
                </c:pt>
                <c:pt idx="1004">
                  <c:v>2012.25</c:v>
                </c:pt>
                <c:pt idx="1005">
                  <c:v>2019.19</c:v>
                </c:pt>
                <c:pt idx="1006">
                  <c:v>2039.58</c:v>
                </c:pt>
                <c:pt idx="1007">
                  <c:v>2050.96</c:v>
                </c:pt>
                <c:pt idx="1008">
                  <c:v>2121.7199999999998</c:v>
                </c:pt>
                <c:pt idx="1009">
                  <c:v>2127.37</c:v>
                </c:pt>
                <c:pt idx="1010">
                  <c:v>2149.1799999999998</c:v>
                </c:pt>
                <c:pt idx="1011">
                  <c:v>2156.9699999999998</c:v>
                </c:pt>
                <c:pt idx="1012">
                  <c:v>2118.7600000000002</c:v>
                </c:pt>
                <c:pt idx="1013">
                  <c:v>2010.61</c:v>
                </c:pt>
                <c:pt idx="1014">
                  <c:v>2071.13</c:v>
                </c:pt>
                <c:pt idx="1015">
                  <c:v>2097.5700000000002</c:v>
                </c:pt>
                <c:pt idx="1016">
                  <c:v>2216.4899999999998</c:v>
                </c:pt>
                <c:pt idx="1017">
                  <c:v>2198.75</c:v>
                </c:pt>
                <c:pt idx="1018">
                  <c:v>2179.73</c:v>
                </c:pt>
                <c:pt idx="1019">
                  <c:v>2165.56</c:v>
                </c:pt>
                <c:pt idx="1020">
                  <c:v>2186.79</c:v>
                </c:pt>
                <c:pt idx="1021">
                  <c:v>2247.89</c:v>
                </c:pt>
                <c:pt idx="1022">
                  <c:v>2247.89</c:v>
                </c:pt>
                <c:pt idx="1023">
                  <c:v>2247.89</c:v>
                </c:pt>
                <c:pt idx="1024">
                  <c:v>2278.65</c:v>
                </c:pt>
                <c:pt idx="1025">
                  <c:v>2262.96</c:v>
                </c:pt>
                <c:pt idx="1026">
                  <c:v>2300.5100000000002</c:v>
                </c:pt>
                <c:pt idx="1027">
                  <c:v>2341.15</c:v>
                </c:pt>
                <c:pt idx="1028">
                  <c:v>2249.44</c:v>
                </c:pt>
                <c:pt idx="1029">
                  <c:v>2243.63</c:v>
                </c:pt>
                <c:pt idx="1030">
                  <c:v>2285.69</c:v>
                </c:pt>
                <c:pt idx="1031">
                  <c:v>2259.54</c:v>
                </c:pt>
                <c:pt idx="1032">
                  <c:v>2319.89</c:v>
                </c:pt>
                <c:pt idx="1033">
                  <c:v>2317.36</c:v>
                </c:pt>
                <c:pt idx="1034">
                  <c:v>2280.52</c:v>
                </c:pt>
                <c:pt idx="1035">
                  <c:v>2334.59</c:v>
                </c:pt>
                <c:pt idx="1036">
                  <c:v>2375.34</c:v>
                </c:pt>
                <c:pt idx="1037">
                  <c:v>2419.5300000000002</c:v>
                </c:pt>
                <c:pt idx="1038">
                  <c:v>2407.5500000000002</c:v>
                </c:pt>
                <c:pt idx="1039">
                  <c:v>2437.27</c:v>
                </c:pt>
                <c:pt idx="1040">
                  <c:v>2406.08</c:v>
                </c:pt>
                <c:pt idx="1041">
                  <c:v>2462.39</c:v>
                </c:pt>
                <c:pt idx="1042">
                  <c:v>2433.59</c:v>
                </c:pt>
                <c:pt idx="1043">
                  <c:v>2424.34</c:v>
                </c:pt>
                <c:pt idx="1044">
                  <c:v>2357.3000000000002</c:v>
                </c:pt>
                <c:pt idx="1045">
                  <c:v>2353.5300000000002</c:v>
                </c:pt>
                <c:pt idx="1046">
                  <c:v>2364.1</c:v>
                </c:pt>
                <c:pt idx="1047">
                  <c:v>2422.7399999999998</c:v>
                </c:pt>
                <c:pt idx="1048">
                  <c:v>2459.59</c:v>
                </c:pt>
                <c:pt idx="1049">
                  <c:v>2487.17</c:v>
                </c:pt>
                <c:pt idx="1050">
                  <c:v>2423.7199999999998</c:v>
                </c:pt>
                <c:pt idx="1051">
                  <c:v>2433.52</c:v>
                </c:pt>
                <c:pt idx="1052">
                  <c:v>2440.23</c:v>
                </c:pt>
                <c:pt idx="1053">
                  <c:v>2468.4499999999998</c:v>
                </c:pt>
                <c:pt idx="1054">
                  <c:v>2479.48</c:v>
                </c:pt>
                <c:pt idx="1055">
                  <c:v>2453.15</c:v>
                </c:pt>
                <c:pt idx="1056">
                  <c:v>2451.2399999999998</c:v>
                </c:pt>
                <c:pt idx="1057">
                  <c:v>2537.35</c:v>
                </c:pt>
                <c:pt idx="1058">
                  <c:v>2534.17</c:v>
                </c:pt>
                <c:pt idx="1059">
                  <c:v>2483.39</c:v>
                </c:pt>
                <c:pt idx="1060">
                  <c:v>2487.08</c:v>
                </c:pt>
                <c:pt idx="1061">
                  <c:v>2503.17</c:v>
                </c:pt>
                <c:pt idx="1062">
                  <c:v>2468.37</c:v>
                </c:pt>
                <c:pt idx="1063">
                  <c:v>2479.38</c:v>
                </c:pt>
                <c:pt idx="1064">
                  <c:v>2500.94</c:v>
                </c:pt>
                <c:pt idx="1065">
                  <c:v>2522.33</c:v>
                </c:pt>
                <c:pt idx="1066">
                  <c:v>2509.2199999999998</c:v>
                </c:pt>
                <c:pt idx="1067">
                  <c:v>2431.4</c:v>
                </c:pt>
                <c:pt idx="1068">
                  <c:v>2425.9699999999998</c:v>
                </c:pt>
                <c:pt idx="1069">
                  <c:v>2383.71</c:v>
                </c:pt>
                <c:pt idx="1070">
                  <c:v>2414.44</c:v>
                </c:pt>
                <c:pt idx="1071">
                  <c:v>2434.77</c:v>
                </c:pt>
                <c:pt idx="1072">
                  <c:v>2359.2800000000002</c:v>
                </c:pt>
                <c:pt idx="1073">
                  <c:v>2353.48</c:v>
                </c:pt>
                <c:pt idx="1074">
                  <c:v>2418.46</c:v>
                </c:pt>
                <c:pt idx="1075">
                  <c:v>2402.3200000000002</c:v>
                </c:pt>
                <c:pt idx="1076">
                  <c:v>2389.91</c:v>
                </c:pt>
                <c:pt idx="1077">
                  <c:v>2437.7199999999998</c:v>
                </c:pt>
                <c:pt idx="1078">
                  <c:v>2401.69</c:v>
                </c:pt>
                <c:pt idx="1079">
                  <c:v>2449.73</c:v>
                </c:pt>
                <c:pt idx="1080">
                  <c:v>2369.65</c:v>
                </c:pt>
                <c:pt idx="1081">
                  <c:v>2376.48</c:v>
                </c:pt>
                <c:pt idx="1082">
                  <c:v>2343.88</c:v>
                </c:pt>
                <c:pt idx="1083">
                  <c:v>2320.9</c:v>
                </c:pt>
                <c:pt idx="1084">
                  <c:v>2291.33</c:v>
                </c:pt>
                <c:pt idx="1085">
                  <c:v>2313.87</c:v>
                </c:pt>
                <c:pt idx="1086">
                  <c:v>2281.4699999999998</c:v>
                </c:pt>
                <c:pt idx="1087">
                  <c:v>2345.2199999999998</c:v>
                </c:pt>
                <c:pt idx="1088">
                  <c:v>2370.71</c:v>
                </c:pt>
                <c:pt idx="1089">
                  <c:v>2451.02</c:v>
                </c:pt>
                <c:pt idx="1090">
                  <c:v>2458.9699999999998</c:v>
                </c:pt>
                <c:pt idx="1091">
                  <c:v>2469.1999999999998</c:v>
                </c:pt>
                <c:pt idx="1092">
                  <c:v>2500.69</c:v>
                </c:pt>
                <c:pt idx="1093">
                  <c:v>2519.9899999999998</c:v>
                </c:pt>
                <c:pt idx="1094">
                  <c:v>2528.85</c:v>
                </c:pt>
                <c:pt idx="1095">
                  <c:v>2585.79</c:v>
                </c:pt>
                <c:pt idx="1096">
                  <c:v>2582.7600000000002</c:v>
                </c:pt>
                <c:pt idx="1097">
                  <c:v>2601.41</c:v>
                </c:pt>
                <c:pt idx="1098">
                  <c:v>2573.08</c:v>
                </c:pt>
                <c:pt idx="1099">
                  <c:v>2600.31</c:v>
                </c:pt>
                <c:pt idx="1100">
                  <c:v>2654.74</c:v>
                </c:pt>
                <c:pt idx="1101">
                  <c:v>2638.13</c:v>
                </c:pt>
                <c:pt idx="1102">
                  <c:v>2674.07</c:v>
                </c:pt>
                <c:pt idx="1103">
                  <c:v>2670.96</c:v>
                </c:pt>
                <c:pt idx="1104">
                  <c:v>2643.13</c:v>
                </c:pt>
                <c:pt idx="1105">
                  <c:v>2662.01</c:v>
                </c:pt>
                <c:pt idx="1106">
                  <c:v>2706.22</c:v>
                </c:pt>
                <c:pt idx="1107">
                  <c:v>2693.61</c:v>
                </c:pt>
                <c:pt idx="1108">
                  <c:v>2650.94</c:v>
                </c:pt>
                <c:pt idx="1109">
                  <c:v>2688.21</c:v>
                </c:pt>
                <c:pt idx="1110">
                  <c:v>2705.74</c:v>
                </c:pt>
                <c:pt idx="1111">
                  <c:v>2669.41</c:v>
                </c:pt>
                <c:pt idx="1112">
                  <c:v>2603.79</c:v>
                </c:pt>
                <c:pt idx="1113">
                  <c:v>2630.6</c:v>
                </c:pt>
                <c:pt idx="1114">
                  <c:v>2622.88</c:v>
                </c:pt>
                <c:pt idx="1115">
                  <c:v>2663.67</c:v>
                </c:pt>
                <c:pt idx="1116">
                  <c:v>2745.62</c:v>
                </c:pt>
                <c:pt idx="1117">
                  <c:v>2778.34</c:v>
                </c:pt>
                <c:pt idx="1118">
                  <c:v>2801.14</c:v>
                </c:pt>
                <c:pt idx="1119">
                  <c:v>2788.9</c:v>
                </c:pt>
                <c:pt idx="1120">
                  <c:v>2777.62</c:v>
                </c:pt>
                <c:pt idx="1121">
                  <c:v>2803.65</c:v>
                </c:pt>
                <c:pt idx="1122">
                  <c:v>2775.17</c:v>
                </c:pt>
                <c:pt idx="1123">
                  <c:v>2715.74</c:v>
                </c:pt>
                <c:pt idx="1124">
                  <c:v>2703.76</c:v>
                </c:pt>
                <c:pt idx="1125">
                  <c:v>2699.22</c:v>
                </c:pt>
                <c:pt idx="1126">
                  <c:v>2743.34</c:v>
                </c:pt>
                <c:pt idx="1127">
                  <c:v>2783.84</c:v>
                </c:pt>
                <c:pt idx="1128">
                  <c:v>2786.25</c:v>
                </c:pt>
                <c:pt idx="1129">
                  <c:v>2820.58</c:v>
                </c:pt>
                <c:pt idx="1130">
                  <c:v>2817.5</c:v>
                </c:pt>
                <c:pt idx="1131">
                  <c:v>2831.37</c:v>
                </c:pt>
                <c:pt idx="1132">
                  <c:v>2829.25</c:v>
                </c:pt>
                <c:pt idx="1133">
                  <c:v>2843</c:v>
                </c:pt>
                <c:pt idx="1134">
                  <c:v>2882.28</c:v>
                </c:pt>
                <c:pt idx="1135">
                  <c:v>2895.45</c:v>
                </c:pt>
                <c:pt idx="1136">
                  <c:v>2887.24</c:v>
                </c:pt>
                <c:pt idx="1137">
                  <c:v>2872.51</c:v>
                </c:pt>
                <c:pt idx="1138">
                  <c:v>2881.6</c:v>
                </c:pt>
                <c:pt idx="1139">
                  <c:v>2887.24</c:v>
                </c:pt>
                <c:pt idx="1140">
                  <c:v>2838.22</c:v>
                </c:pt>
                <c:pt idx="1141">
                  <c:v>2831.95</c:v>
                </c:pt>
                <c:pt idx="1142">
                  <c:v>2899.12</c:v>
                </c:pt>
                <c:pt idx="1143">
                  <c:v>2892.44</c:v>
                </c:pt>
                <c:pt idx="1144">
                  <c:v>2872.63</c:v>
                </c:pt>
                <c:pt idx="1145">
                  <c:v>2810.46</c:v>
                </c:pt>
                <c:pt idx="1146">
                  <c:v>2760.6</c:v>
                </c:pt>
                <c:pt idx="1147">
                  <c:v>2790.78</c:v>
                </c:pt>
                <c:pt idx="1148">
                  <c:v>2865.7</c:v>
                </c:pt>
                <c:pt idx="1149">
                  <c:v>2852.17</c:v>
                </c:pt>
                <c:pt idx="1150">
                  <c:v>2887.61</c:v>
                </c:pt>
                <c:pt idx="1151">
                  <c:v>2882.18</c:v>
                </c:pt>
                <c:pt idx="1152">
                  <c:v>2914.35</c:v>
                </c:pt>
                <c:pt idx="1153">
                  <c:v>2879.06</c:v>
                </c:pt>
                <c:pt idx="1154">
                  <c:v>2950.82</c:v>
                </c:pt>
                <c:pt idx="1155">
                  <c:v>2939.09</c:v>
                </c:pt>
                <c:pt idx="1156">
                  <c:v>2893.53</c:v>
                </c:pt>
                <c:pt idx="1157">
                  <c:v>2947.41</c:v>
                </c:pt>
                <c:pt idx="1158">
                  <c:v>2925.08</c:v>
                </c:pt>
                <c:pt idx="1159">
                  <c:v>2936.83</c:v>
                </c:pt>
                <c:pt idx="1160">
                  <c:v>2902.19</c:v>
                </c:pt>
                <c:pt idx="1161">
                  <c:v>2886.08</c:v>
                </c:pt>
                <c:pt idx="1162">
                  <c:v>2834.82</c:v>
                </c:pt>
                <c:pt idx="1163">
                  <c:v>2835.17</c:v>
                </c:pt>
                <c:pt idx="1164">
                  <c:v>2778.46</c:v>
                </c:pt>
                <c:pt idx="1165">
                  <c:v>2824.78</c:v>
                </c:pt>
                <c:pt idx="1166">
                  <c:v>2743.5</c:v>
                </c:pt>
                <c:pt idx="1167">
                  <c:v>2762.95</c:v>
                </c:pt>
                <c:pt idx="1168">
                  <c:v>2712.3</c:v>
                </c:pt>
                <c:pt idx="1169">
                  <c:v>2763.29</c:v>
                </c:pt>
                <c:pt idx="1170">
                  <c:v>2793.44</c:v>
                </c:pt>
                <c:pt idx="1171">
                  <c:v>2794.25</c:v>
                </c:pt>
                <c:pt idx="1172">
                  <c:v>2860.11</c:v>
                </c:pt>
                <c:pt idx="1173">
                  <c:v>2856.44</c:v>
                </c:pt>
                <c:pt idx="1174">
                  <c:v>2881.01</c:v>
                </c:pt>
                <c:pt idx="1175">
                  <c:v>2876.92</c:v>
                </c:pt>
                <c:pt idx="1176">
                  <c:v>2883.04</c:v>
                </c:pt>
                <c:pt idx="1177">
                  <c:v>2926.15</c:v>
                </c:pt>
                <c:pt idx="1178">
                  <c:v>2906.92</c:v>
                </c:pt>
                <c:pt idx="1179">
                  <c:v>2908.53</c:v>
                </c:pt>
                <c:pt idx="1180">
                  <c:v>2860.29</c:v>
                </c:pt>
                <c:pt idx="1181">
                  <c:v>2833.06</c:v>
                </c:pt>
                <c:pt idx="1182">
                  <c:v>2898.19</c:v>
                </c:pt>
                <c:pt idx="1183">
                  <c:v>2877.58</c:v>
                </c:pt>
                <c:pt idx="1184">
                  <c:v>2896.9</c:v>
                </c:pt>
                <c:pt idx="1185">
                  <c:v>2799.44</c:v>
                </c:pt>
                <c:pt idx="1186">
                  <c:v>2831.14</c:v>
                </c:pt>
                <c:pt idx="1187">
                  <c:v>2797.25</c:v>
                </c:pt>
                <c:pt idx="1188">
                  <c:v>2871.75</c:v>
                </c:pt>
                <c:pt idx="1189">
                  <c:v>2877.94</c:v>
                </c:pt>
                <c:pt idx="1190">
                  <c:v>2876.14</c:v>
                </c:pt>
                <c:pt idx="1191">
                  <c:v>2910.33</c:v>
                </c:pt>
                <c:pt idx="1192">
                  <c:v>2896.23</c:v>
                </c:pt>
                <c:pt idx="1193">
                  <c:v>2849.17</c:v>
                </c:pt>
                <c:pt idx="1194">
                  <c:v>2818.1</c:v>
                </c:pt>
                <c:pt idx="1195">
                  <c:v>2851.29</c:v>
                </c:pt>
                <c:pt idx="1196">
                  <c:v>2862.32</c:v>
                </c:pt>
                <c:pt idx="1197">
                  <c:v>2885</c:v>
                </c:pt>
                <c:pt idx="1198">
                  <c:v>2888.58</c:v>
                </c:pt>
                <c:pt idx="1199">
                  <c:v>2926.52</c:v>
                </c:pt>
                <c:pt idx="1200">
                  <c:v>2891.66</c:v>
                </c:pt>
                <c:pt idx="1201">
                  <c:v>2871.22</c:v>
                </c:pt>
                <c:pt idx="1202">
                  <c:v>2926.05</c:v>
                </c:pt>
                <c:pt idx="1203">
                  <c:v>2945.71</c:v>
                </c:pt>
                <c:pt idx="1204">
                  <c:v>2957.48</c:v>
                </c:pt>
                <c:pt idx="1205">
                  <c:v>2957.03</c:v>
                </c:pt>
                <c:pt idx="1206">
                  <c:v>2982.42</c:v>
                </c:pt>
                <c:pt idx="1207">
                  <c:v>2992.08</c:v>
                </c:pt>
                <c:pt idx="1208">
                  <c:v>2966.24</c:v>
                </c:pt>
                <c:pt idx="1209">
                  <c:v>2964.96</c:v>
                </c:pt>
                <c:pt idx="1210">
                  <c:v>2964.96</c:v>
                </c:pt>
                <c:pt idx="1211">
                  <c:v>3017.8</c:v>
                </c:pt>
                <c:pt idx="1212">
                  <c:v>3012.36</c:v>
                </c:pt>
                <c:pt idx="1213">
                  <c:v>3009.66</c:v>
                </c:pt>
                <c:pt idx="1214">
                  <c:v>3007.34</c:v>
                </c:pt>
                <c:pt idx="1215">
                  <c:v>3017.85</c:v>
                </c:pt>
                <c:pt idx="1216">
                  <c:v>3010.24</c:v>
                </c:pt>
                <c:pt idx="1217">
                  <c:v>2976.89</c:v>
                </c:pt>
                <c:pt idx="1218">
                  <c:v>2978.41</c:v>
                </c:pt>
                <c:pt idx="1219">
                  <c:v>2989.71</c:v>
                </c:pt>
                <c:pt idx="1220">
                  <c:v>2940.25</c:v>
                </c:pt>
                <c:pt idx="1221">
                  <c:v>2957.87</c:v>
                </c:pt>
                <c:pt idx="1222">
                  <c:v>2984.82</c:v>
                </c:pt>
                <c:pt idx="1223">
                  <c:v>2914.6</c:v>
                </c:pt>
                <c:pt idx="1224">
                  <c:v>2863.25</c:v>
                </c:pt>
                <c:pt idx="1225">
                  <c:v>2836.8</c:v>
                </c:pt>
                <c:pt idx="1226">
                  <c:v>2807.3</c:v>
                </c:pt>
                <c:pt idx="1227">
                  <c:v>2827.74</c:v>
                </c:pt>
                <c:pt idx="1228">
                  <c:v>2787.4</c:v>
                </c:pt>
                <c:pt idx="1229">
                  <c:v>2737.33</c:v>
                </c:pt>
                <c:pt idx="1230">
                  <c:v>2776.83</c:v>
                </c:pt>
                <c:pt idx="1231">
                  <c:v>2793.29</c:v>
                </c:pt>
                <c:pt idx="1232">
                  <c:v>2830.01</c:v>
                </c:pt>
                <c:pt idx="1233">
                  <c:v>2804.61</c:v>
                </c:pt>
                <c:pt idx="1234">
                  <c:v>2707.45</c:v>
                </c:pt>
                <c:pt idx="1235">
                  <c:v>2631.64</c:v>
                </c:pt>
                <c:pt idx="1236">
                  <c:v>2664.29</c:v>
                </c:pt>
                <c:pt idx="1237">
                  <c:v>2668.43</c:v>
                </c:pt>
                <c:pt idx="1238">
                  <c:v>2700.17</c:v>
                </c:pt>
                <c:pt idx="1239">
                  <c:v>2680.25</c:v>
                </c:pt>
                <c:pt idx="1240">
                  <c:v>2674.46</c:v>
                </c:pt>
                <c:pt idx="1241">
                  <c:v>2683.83</c:v>
                </c:pt>
                <c:pt idx="1242">
                  <c:v>2720.77</c:v>
                </c:pt>
                <c:pt idx="1243">
                  <c:v>2762.25</c:v>
                </c:pt>
                <c:pt idx="1244">
                  <c:v>2778.3</c:v>
                </c:pt>
                <c:pt idx="1245">
                  <c:v>2793.37</c:v>
                </c:pt>
                <c:pt idx="1246">
                  <c:v>2778.12</c:v>
                </c:pt>
                <c:pt idx="1247">
                  <c:v>2730.57</c:v>
                </c:pt>
                <c:pt idx="1248">
                  <c:v>2734.95</c:v>
                </c:pt>
                <c:pt idx="1249">
                  <c:v>2684.42</c:v>
                </c:pt>
                <c:pt idx="1250">
                  <c:v>2728.47</c:v>
                </c:pt>
                <c:pt idx="1251">
                  <c:v>2772.7</c:v>
                </c:pt>
                <c:pt idx="1252">
                  <c:v>2796.33</c:v>
                </c:pt>
                <c:pt idx="1253">
                  <c:v>2822.59</c:v>
                </c:pt>
                <c:pt idx="1254">
                  <c:v>2816.1</c:v>
                </c:pt>
                <c:pt idx="1255">
                  <c:v>2877.44</c:v>
                </c:pt>
                <c:pt idx="1256">
                  <c:v>2879.29</c:v>
                </c:pt>
                <c:pt idx="1257">
                  <c:v>2880.71</c:v>
                </c:pt>
                <c:pt idx="1258">
                  <c:v>2909.4</c:v>
                </c:pt>
                <c:pt idx="1259">
                  <c:v>2895.74</c:v>
                </c:pt>
                <c:pt idx="1260">
                  <c:v>2898.36</c:v>
                </c:pt>
                <c:pt idx="1261">
                  <c:v>2870.55</c:v>
                </c:pt>
                <c:pt idx="1262">
                  <c:v>2905.93</c:v>
                </c:pt>
                <c:pt idx="1263">
                  <c:v>2931.31</c:v>
                </c:pt>
                <c:pt idx="1264">
                  <c:v>2913.74</c:v>
                </c:pt>
                <c:pt idx="1265">
                  <c:v>2897.95</c:v>
                </c:pt>
                <c:pt idx="1266">
                  <c:v>2890.75</c:v>
                </c:pt>
                <c:pt idx="1267">
                  <c:v>2910.52</c:v>
                </c:pt>
                <c:pt idx="1268">
                  <c:v>2903.94</c:v>
                </c:pt>
                <c:pt idx="1269">
                  <c:v>2948.09</c:v>
                </c:pt>
                <c:pt idx="1270">
                  <c:v>2940.94</c:v>
                </c:pt>
                <c:pt idx="1271">
                  <c:v>2947.49</c:v>
                </c:pt>
                <c:pt idx="1272">
                  <c:v>2939.68</c:v>
                </c:pt>
                <c:pt idx="1273">
                  <c:v>2931.16</c:v>
                </c:pt>
                <c:pt idx="1274">
                  <c:v>2978.5</c:v>
                </c:pt>
                <c:pt idx="1275">
                  <c:v>2978.5</c:v>
                </c:pt>
                <c:pt idx="1276">
                  <c:v>2989.49</c:v>
                </c:pt>
                <c:pt idx="1277">
                  <c:v>2974.62</c:v>
                </c:pt>
                <c:pt idx="1278">
                  <c:v>2942.31</c:v>
                </c:pt>
                <c:pt idx="1279">
                  <c:v>2993.54</c:v>
                </c:pt>
                <c:pt idx="1280">
                  <c:v>3002.23</c:v>
                </c:pt>
                <c:pt idx="1281">
                  <c:v>2988.24</c:v>
                </c:pt>
                <c:pt idx="1282">
                  <c:v>3008.03</c:v>
                </c:pt>
                <c:pt idx="1283">
                  <c:v>3012.65</c:v>
                </c:pt>
                <c:pt idx="1284">
                  <c:v>2949.65</c:v>
                </c:pt>
                <c:pt idx="1285">
                  <c:v>2940.19</c:v>
                </c:pt>
                <c:pt idx="1286">
                  <c:v>2983.91</c:v>
                </c:pt>
                <c:pt idx="1287">
                  <c:v>2947.64</c:v>
                </c:pt>
                <c:pt idx="1288">
                  <c:v>2897.59</c:v>
                </c:pt>
                <c:pt idx="1289">
                  <c:v>2918.11</c:v>
                </c:pt>
                <c:pt idx="1290">
                  <c:v>2947.04</c:v>
                </c:pt>
                <c:pt idx="1291">
                  <c:v>2838.78</c:v>
                </c:pt>
                <c:pt idx="1292">
                  <c:v>2788.54</c:v>
                </c:pt>
                <c:pt idx="1293">
                  <c:v>2828.12</c:v>
                </c:pt>
                <c:pt idx="1294">
                  <c:v>2816.86</c:v>
                </c:pt>
                <c:pt idx="1295">
                  <c:v>2816.5</c:v>
                </c:pt>
                <c:pt idx="1296">
                  <c:v>2708.12</c:v>
                </c:pt>
                <c:pt idx="1297">
                  <c:v>2679.3</c:v>
                </c:pt>
                <c:pt idx="1298">
                  <c:v>2611.41</c:v>
                </c:pt>
                <c:pt idx="1299">
                  <c:v>2500.1799999999998</c:v>
                </c:pt>
                <c:pt idx="1300">
                  <c:v>2758.89</c:v>
                </c:pt>
                <c:pt idx="1301">
                  <c:v>2730.48</c:v>
                </c:pt>
                <c:pt idx="1302">
                  <c:v>2764.31</c:v>
                </c:pt>
                <c:pt idx="1303">
                  <c:v>2764.05</c:v>
                </c:pt>
                <c:pt idx="1304">
                  <c:v>2633.92</c:v>
                </c:pt>
                <c:pt idx="1305">
                  <c:v>2635.34</c:v>
                </c:pt>
                <c:pt idx="1306">
                  <c:v>2698.21</c:v>
                </c:pt>
                <c:pt idx="1307">
                  <c:v>2619.48</c:v>
                </c:pt>
                <c:pt idx="1308">
                  <c:v>2569.58</c:v>
                </c:pt>
                <c:pt idx="1309">
                  <c:v>2574.1799999999998</c:v>
                </c:pt>
                <c:pt idx="1310">
                  <c:v>2558.27</c:v>
                </c:pt>
                <c:pt idx="1311">
                  <c:v>2488.5</c:v>
                </c:pt>
                <c:pt idx="1312">
                  <c:v>2530.34</c:v>
                </c:pt>
                <c:pt idx="1313">
                  <c:v>2619.36</c:v>
                </c:pt>
                <c:pt idx="1314">
                  <c:v>2614.06</c:v>
                </c:pt>
                <c:pt idx="1315">
                  <c:v>2610.2600000000002</c:v>
                </c:pt>
                <c:pt idx="1316">
                  <c:v>2606.58</c:v>
                </c:pt>
                <c:pt idx="1317">
                  <c:v>2601.98</c:v>
                </c:pt>
                <c:pt idx="1318">
                  <c:v>2634.16</c:v>
                </c:pt>
                <c:pt idx="1319">
                  <c:v>2553.59</c:v>
                </c:pt>
                <c:pt idx="1320">
                  <c:v>2529.9699999999998</c:v>
                </c:pt>
                <c:pt idx="1321">
                  <c:v>2510.84</c:v>
                </c:pt>
                <c:pt idx="1322">
                  <c:v>2556.6799999999998</c:v>
                </c:pt>
                <c:pt idx="1323">
                  <c:v>2608.7399999999998</c:v>
                </c:pt>
                <c:pt idx="1324">
                  <c:v>2638.31</c:v>
                </c:pt>
                <c:pt idx="1325">
                  <c:v>2683.46</c:v>
                </c:pt>
                <c:pt idx="1326">
                  <c:v>2716.3</c:v>
                </c:pt>
                <c:pt idx="1327">
                  <c:v>2718.73</c:v>
                </c:pt>
                <c:pt idx="1328">
                  <c:v>2728.12</c:v>
                </c:pt>
                <c:pt idx="1329">
                  <c:v>2737.02</c:v>
                </c:pt>
                <c:pt idx="1330">
                  <c:v>2768.27</c:v>
                </c:pt>
                <c:pt idx="1331">
                  <c:v>2745.97</c:v>
                </c:pt>
                <c:pt idx="1332">
                  <c:v>2704.8</c:v>
                </c:pt>
                <c:pt idx="1333">
                  <c:v>2645.32</c:v>
                </c:pt>
                <c:pt idx="1334">
                  <c:v>2629.25</c:v>
                </c:pt>
                <c:pt idx="1335">
                  <c:v>2668.67</c:v>
                </c:pt>
                <c:pt idx="1336">
                  <c:v>2556.34</c:v>
                </c:pt>
                <c:pt idx="1337">
                  <c:v>2573.3200000000002</c:v>
                </c:pt>
                <c:pt idx="1338">
                  <c:v>2518.65</c:v>
                </c:pt>
                <c:pt idx="1339">
                  <c:v>2522.36</c:v>
                </c:pt>
                <c:pt idx="1340">
                  <c:v>2507.83</c:v>
                </c:pt>
                <c:pt idx="1341">
                  <c:v>2578.69</c:v>
                </c:pt>
                <c:pt idx="1342">
                  <c:v>2634.39</c:v>
                </c:pt>
                <c:pt idx="1343">
                  <c:v>2666.42</c:v>
                </c:pt>
                <c:pt idx="1344">
                  <c:v>2681.2</c:v>
                </c:pt>
                <c:pt idx="1345">
                  <c:v>2686.09</c:v>
                </c:pt>
                <c:pt idx="1346">
                  <c:v>2737.59</c:v>
                </c:pt>
                <c:pt idx="1347">
                  <c:v>2738.96</c:v>
                </c:pt>
                <c:pt idx="1348">
                  <c:v>2702.81</c:v>
                </c:pt>
                <c:pt idx="1349">
                  <c:v>2645.61</c:v>
                </c:pt>
                <c:pt idx="1350">
                  <c:v>2634.6</c:v>
                </c:pt>
                <c:pt idx="1351">
                  <c:v>2627.28</c:v>
                </c:pt>
                <c:pt idx="1352">
                  <c:v>2639.52</c:v>
                </c:pt>
                <c:pt idx="1353">
                  <c:v>2714.21</c:v>
                </c:pt>
                <c:pt idx="1354">
                  <c:v>2719.13</c:v>
                </c:pt>
                <c:pt idx="1355">
                  <c:v>2743.12</c:v>
                </c:pt>
                <c:pt idx="1356">
                  <c:v>2769.31</c:v>
                </c:pt>
                <c:pt idx="1357">
                  <c:v>2766.11</c:v>
                </c:pt>
                <c:pt idx="1358">
                  <c:v>2752.93</c:v>
                </c:pt>
                <c:pt idx="1359">
                  <c:v>2742.14</c:v>
                </c:pt>
                <c:pt idx="1360">
                  <c:v>2822.17</c:v>
                </c:pt>
                <c:pt idx="1361">
                  <c:v>2818.97</c:v>
                </c:pt>
                <c:pt idx="1362">
                  <c:v>2825.08</c:v>
                </c:pt>
                <c:pt idx="1363">
                  <c:v>2819.34</c:v>
                </c:pt>
                <c:pt idx="1364">
                  <c:v>2779.34</c:v>
                </c:pt>
                <c:pt idx="1365">
                  <c:v>2827.27</c:v>
                </c:pt>
                <c:pt idx="1366">
                  <c:v>2800.02</c:v>
                </c:pt>
                <c:pt idx="1367">
                  <c:v>2724.16</c:v>
                </c:pt>
                <c:pt idx="1368">
                  <c:v>2720.85</c:v>
                </c:pt>
                <c:pt idx="1369">
                  <c:v>2708.73</c:v>
                </c:pt>
                <c:pt idx="1370">
                  <c:v>2698.29</c:v>
                </c:pt>
                <c:pt idx="1371">
                  <c:v>2737.69</c:v>
                </c:pt>
                <c:pt idx="1372">
                  <c:v>2728.66</c:v>
                </c:pt>
                <c:pt idx="1373">
                  <c:v>2675.02</c:v>
                </c:pt>
                <c:pt idx="1374">
                  <c:v>2643.98</c:v>
                </c:pt>
                <c:pt idx="1375">
                  <c:v>2660.84</c:v>
                </c:pt>
                <c:pt idx="1376">
                  <c:v>2614.54</c:v>
                </c:pt>
                <c:pt idx="1377">
                  <c:v>2587.4</c:v>
                </c:pt>
                <c:pt idx="1378">
                  <c:v>2606.89</c:v>
                </c:pt>
                <c:pt idx="1379">
                  <c:v>2630.35</c:v>
                </c:pt>
                <c:pt idx="1380">
                  <c:v>2616.5700000000002</c:v>
                </c:pt>
                <c:pt idx="1381">
                  <c:v>2622.95</c:v>
                </c:pt>
                <c:pt idx="1382">
                  <c:v>2715.27</c:v>
                </c:pt>
                <c:pt idx="1383">
                  <c:v>2715.19</c:v>
                </c:pt>
                <c:pt idx="1384">
                  <c:v>2746.23</c:v>
                </c:pt>
                <c:pt idx="1385">
                  <c:v>2753.6</c:v>
                </c:pt>
                <c:pt idx="1386">
                  <c:v>2727.16</c:v>
                </c:pt>
                <c:pt idx="1387">
                  <c:v>2752.89</c:v>
                </c:pt>
                <c:pt idx="1388">
                  <c:v>2782.43</c:v>
                </c:pt>
                <c:pt idx="1389">
                  <c:v>2780.4</c:v>
                </c:pt>
                <c:pt idx="1390">
                  <c:v>2805.06</c:v>
                </c:pt>
                <c:pt idx="1391">
                  <c:v>2806.47</c:v>
                </c:pt>
                <c:pt idx="1392">
                  <c:v>2794.36</c:v>
                </c:pt>
                <c:pt idx="1393">
                  <c:v>2784.61</c:v>
                </c:pt>
                <c:pt idx="1394">
                  <c:v>2757.37</c:v>
                </c:pt>
                <c:pt idx="1395">
                  <c:v>2802.67</c:v>
                </c:pt>
                <c:pt idx="1396">
                  <c:v>2794.55</c:v>
                </c:pt>
                <c:pt idx="1397">
                  <c:v>2752.77</c:v>
                </c:pt>
                <c:pt idx="1398">
                  <c:v>2738.61</c:v>
                </c:pt>
                <c:pt idx="1399">
                  <c:v>2792.75</c:v>
                </c:pt>
                <c:pt idx="1400">
                  <c:v>2776.33</c:v>
                </c:pt>
                <c:pt idx="1401">
                  <c:v>2774.62</c:v>
                </c:pt>
                <c:pt idx="1402">
                  <c:v>2752.71</c:v>
                </c:pt>
                <c:pt idx="1403">
                  <c:v>2747.9</c:v>
                </c:pt>
                <c:pt idx="1404">
                  <c:v>2732.91</c:v>
                </c:pt>
                <c:pt idx="1405">
                  <c:v>2701.02</c:v>
                </c:pt>
                <c:pt idx="1406">
                  <c:v>2758.56</c:v>
                </c:pt>
                <c:pt idx="1407">
                  <c:v>2780</c:v>
                </c:pt>
                <c:pt idx="1408">
                  <c:v>2786.88</c:v>
                </c:pt>
                <c:pt idx="1409">
                  <c:v>2785.43</c:v>
                </c:pt>
                <c:pt idx="1410">
                  <c:v>2789.72</c:v>
                </c:pt>
                <c:pt idx="1411">
                  <c:v>2775.75</c:v>
                </c:pt>
                <c:pt idx="1412">
                  <c:v>2840.55</c:v>
                </c:pt>
                <c:pt idx="1413">
                  <c:v>2836.11</c:v>
                </c:pt>
                <c:pt idx="1414">
                  <c:v>2841.65</c:v>
                </c:pt>
                <c:pt idx="1415">
                  <c:v>2850.72</c:v>
                </c:pt>
                <c:pt idx="1416">
                  <c:v>2837.33</c:v>
                </c:pt>
                <c:pt idx="1417">
                  <c:v>2851.52</c:v>
                </c:pt>
                <c:pt idx="1418">
                  <c:v>2882.29</c:v>
                </c:pt>
                <c:pt idx="1419">
                  <c:v>2873.74</c:v>
                </c:pt>
                <c:pt idx="1420">
                  <c:v>2871.48</c:v>
                </c:pt>
                <c:pt idx="1421">
                  <c:v>2856.31</c:v>
                </c:pt>
                <c:pt idx="1422">
                  <c:v>2829.42</c:v>
                </c:pt>
                <c:pt idx="1423">
                  <c:v>2845.53</c:v>
                </c:pt>
                <c:pt idx="1424">
                  <c:v>2844.99</c:v>
                </c:pt>
                <c:pt idx="1425">
                  <c:v>2836.73</c:v>
                </c:pt>
                <c:pt idx="1426">
                  <c:v>2861.01</c:v>
                </c:pt>
                <c:pt idx="1427">
                  <c:v>2830.43</c:v>
                </c:pt>
                <c:pt idx="1428">
                  <c:v>2884.21</c:v>
                </c:pt>
                <c:pt idx="1429">
                  <c:v>2875.94</c:v>
                </c:pt>
                <c:pt idx="1430">
                  <c:v>2867.96</c:v>
                </c:pt>
                <c:pt idx="1431">
                  <c:v>2890.64</c:v>
                </c:pt>
                <c:pt idx="1432">
                  <c:v>2845.93</c:v>
                </c:pt>
                <c:pt idx="1433">
                  <c:v>2831.22</c:v>
                </c:pt>
                <c:pt idx="1434">
                  <c:v>2822.43</c:v>
                </c:pt>
                <c:pt idx="1435">
                  <c:v>2848.45</c:v>
                </c:pt>
                <c:pt idx="1436">
                  <c:v>2781.77</c:v>
                </c:pt>
                <c:pt idx="1437">
                  <c:v>2802.7</c:v>
                </c:pt>
                <c:pt idx="1438">
                  <c:v>2855.23</c:v>
                </c:pt>
                <c:pt idx="1439">
                  <c:v>2845.75</c:v>
                </c:pt>
                <c:pt idx="1440">
                  <c:v>2811.43</c:v>
                </c:pt>
                <c:pt idx="1441">
                  <c:v>2739.37</c:v>
                </c:pt>
                <c:pt idx="1442">
                  <c:v>2758.02</c:v>
                </c:pt>
                <c:pt idx="1443">
                  <c:v>2765.05</c:v>
                </c:pt>
                <c:pt idx="1444">
                  <c:v>2736.96</c:v>
                </c:pt>
                <c:pt idx="1445">
                  <c:v>2669.96</c:v>
                </c:pt>
                <c:pt idx="1446">
                  <c:v>2650.99</c:v>
                </c:pt>
                <c:pt idx="1447">
                  <c:v>2721.87</c:v>
                </c:pt>
                <c:pt idx="1448">
                  <c:v>2781.39</c:v>
                </c:pt>
                <c:pt idx="1449">
                  <c:v>2782.39</c:v>
                </c:pt>
                <c:pt idx="1450">
                  <c:v>2769.96</c:v>
                </c:pt>
                <c:pt idx="1451">
                  <c:v>2802.74</c:v>
                </c:pt>
                <c:pt idx="1452">
                  <c:v>2818.95</c:v>
                </c:pt>
                <c:pt idx="1453">
                  <c:v>2840.71</c:v>
                </c:pt>
                <c:pt idx="1454">
                  <c:v>2839.53</c:v>
                </c:pt>
                <c:pt idx="1455">
                  <c:v>2855.37</c:v>
                </c:pt>
                <c:pt idx="1456">
                  <c:v>2861.67</c:v>
                </c:pt>
                <c:pt idx="1457">
                  <c:v>2841.99</c:v>
                </c:pt>
                <c:pt idx="1458">
                  <c:v>2845.78</c:v>
                </c:pt>
                <c:pt idx="1459">
                  <c:v>2821.77</c:v>
                </c:pt>
                <c:pt idx="1460">
                  <c:v>2839.22</c:v>
                </c:pt>
                <c:pt idx="1461">
                  <c:v>2876.99</c:v>
                </c:pt>
                <c:pt idx="1462">
                  <c:v>2869.63</c:v>
                </c:pt>
                <c:pt idx="1463">
                  <c:v>2864.52</c:v>
                </c:pt>
                <c:pt idx="1464">
                  <c:v>2861.94</c:v>
                </c:pt>
                <c:pt idx="1465">
                  <c:v>2826.51</c:v>
                </c:pt>
                <c:pt idx="1466">
                  <c:v>2824.3</c:v>
                </c:pt>
                <c:pt idx="1467">
                  <c:v>2841.23</c:v>
                </c:pt>
                <c:pt idx="1468">
                  <c:v>2807.04</c:v>
                </c:pt>
                <c:pt idx="1469">
                  <c:v>2792.82</c:v>
                </c:pt>
                <c:pt idx="1470">
                  <c:v>2839.43</c:v>
                </c:pt>
                <c:pt idx="1471">
                  <c:v>2844.17</c:v>
                </c:pt>
                <c:pt idx="1472">
                  <c:v>2833.74</c:v>
                </c:pt>
                <c:pt idx="1473">
                  <c:v>2836.23</c:v>
                </c:pt>
                <c:pt idx="1474">
                  <c:v>2808.25</c:v>
                </c:pt>
                <c:pt idx="1475">
                  <c:v>2760.88</c:v>
                </c:pt>
                <c:pt idx="1476">
                  <c:v>2796.6</c:v>
                </c:pt>
                <c:pt idx="1477">
                  <c:v>2879.11</c:v>
                </c:pt>
                <c:pt idx="1478">
                  <c:v>2915.62</c:v>
                </c:pt>
                <c:pt idx="1479">
                  <c:v>2920.4</c:v>
                </c:pt>
                <c:pt idx="1480">
                  <c:v>2910.63</c:v>
                </c:pt>
                <c:pt idx="1481">
                  <c:v>2945.62</c:v>
                </c:pt>
                <c:pt idx="1482">
                  <c:v>2923.76</c:v>
                </c:pt>
                <c:pt idx="1483">
                  <c:v>2927.42</c:v>
                </c:pt>
                <c:pt idx="1484">
                  <c:v>2970.56</c:v>
                </c:pt>
                <c:pt idx="1485">
                  <c:v>2979.06</c:v>
                </c:pt>
                <c:pt idx="1486">
                  <c:v>2957.78</c:v>
                </c:pt>
                <c:pt idx="1487">
                  <c:v>2967.78</c:v>
                </c:pt>
                <c:pt idx="1488">
                  <c:v>2989.75</c:v>
                </c:pt>
                <c:pt idx="1489">
                  <c:v>2954.13</c:v>
                </c:pt>
                <c:pt idx="1490">
                  <c:v>2953.63</c:v>
                </c:pt>
                <c:pt idx="1491">
                  <c:v>3006.81</c:v>
                </c:pt>
                <c:pt idx="1492">
                  <c:v>3012.7</c:v>
                </c:pt>
                <c:pt idx="1493">
                  <c:v>2995.49</c:v>
                </c:pt>
                <c:pt idx="1494">
                  <c:v>3003.19</c:v>
                </c:pt>
                <c:pt idx="1495">
                  <c:v>3031.18</c:v>
                </c:pt>
                <c:pt idx="1496">
                  <c:v>3042.5</c:v>
                </c:pt>
                <c:pt idx="1497">
                  <c:v>3031.62</c:v>
                </c:pt>
                <c:pt idx="1498">
                  <c:v>3025.68</c:v>
                </c:pt>
                <c:pt idx="1499">
                  <c:v>3024.37</c:v>
                </c:pt>
                <c:pt idx="1500">
                  <c:v>3018.38</c:v>
                </c:pt>
                <c:pt idx="1501">
                  <c:v>3030.46</c:v>
                </c:pt>
                <c:pt idx="1502">
                  <c:v>3061.92</c:v>
                </c:pt>
                <c:pt idx="1503">
                  <c:v>3064.54</c:v>
                </c:pt>
                <c:pt idx="1504">
                  <c:v>3068</c:v>
                </c:pt>
                <c:pt idx="1505">
                  <c:v>3012.34</c:v>
                </c:pt>
                <c:pt idx="1506">
                  <c:v>2983.33</c:v>
                </c:pt>
                <c:pt idx="1507">
                  <c:v>2954.92</c:v>
                </c:pt>
                <c:pt idx="1508">
                  <c:v>2949.13</c:v>
                </c:pt>
                <c:pt idx="1509">
                  <c:v>2985.02</c:v>
                </c:pt>
                <c:pt idx="1510">
                  <c:v>3013.09</c:v>
                </c:pt>
                <c:pt idx="1511">
                  <c:v>2983.27</c:v>
                </c:pt>
                <c:pt idx="1512">
                  <c:v>2958.8</c:v>
                </c:pt>
                <c:pt idx="1513">
                  <c:v>2969.24</c:v>
                </c:pt>
                <c:pt idx="1514">
                  <c:v>2949.18</c:v>
                </c:pt>
                <c:pt idx="1515">
                  <c:v>2931.42</c:v>
                </c:pt>
                <c:pt idx="1516">
                  <c:v>2945.42</c:v>
                </c:pt>
                <c:pt idx="1517">
                  <c:v>2935.11</c:v>
                </c:pt>
                <c:pt idx="1518">
                  <c:v>2909.73</c:v>
                </c:pt>
                <c:pt idx="1519">
                  <c:v>2883.84</c:v>
                </c:pt>
                <c:pt idx="1520">
                  <c:v>2784.2</c:v>
                </c:pt>
                <c:pt idx="1521">
                  <c:v>2721.24</c:v>
                </c:pt>
                <c:pt idx="1522">
                  <c:v>2786.16</c:v>
                </c:pt>
                <c:pt idx="1523">
                  <c:v>2792.61</c:v>
                </c:pt>
                <c:pt idx="1524">
                  <c:v>2860.81</c:v>
                </c:pt>
                <c:pt idx="1525">
                  <c:v>2854.79</c:v>
                </c:pt>
                <c:pt idx="1526">
                  <c:v>2866.23</c:v>
                </c:pt>
                <c:pt idx="1527">
                  <c:v>2909.78</c:v>
                </c:pt>
                <c:pt idx="1528">
                  <c:v>2911.33</c:v>
                </c:pt>
                <c:pt idx="1529">
                  <c:v>2914.76</c:v>
                </c:pt>
                <c:pt idx="1530">
                  <c:v>2910.93</c:v>
                </c:pt>
                <c:pt idx="1531">
                  <c:v>2936.44</c:v>
                </c:pt>
                <c:pt idx="1532">
                  <c:v>2910.91</c:v>
                </c:pt>
                <c:pt idx="1533">
                  <c:v>2962.92</c:v>
                </c:pt>
                <c:pt idx="1534">
                  <c:v>2955.84</c:v>
                </c:pt>
                <c:pt idx="1535">
                  <c:v>2950.96</c:v>
                </c:pt>
                <c:pt idx="1536">
                  <c:v>2971.48</c:v>
                </c:pt>
                <c:pt idx="1537">
                  <c:v>2963.69</c:v>
                </c:pt>
                <c:pt idx="1538">
                  <c:v>2984.66</c:v>
                </c:pt>
                <c:pt idx="1539">
                  <c:v>2974.58</c:v>
                </c:pt>
                <c:pt idx="1540">
                  <c:v>2932.33</c:v>
                </c:pt>
                <c:pt idx="1541">
                  <c:v>2949.98</c:v>
                </c:pt>
                <c:pt idx="1542">
                  <c:v>2917.72</c:v>
                </c:pt>
                <c:pt idx="1543">
                  <c:v>2919.05</c:v>
                </c:pt>
                <c:pt idx="1544">
                  <c:v>2847.96</c:v>
                </c:pt>
                <c:pt idx="1545">
                  <c:v>2857.61</c:v>
                </c:pt>
                <c:pt idx="1546">
                  <c:v>2921.43</c:v>
                </c:pt>
                <c:pt idx="1547">
                  <c:v>2936.3</c:v>
                </c:pt>
                <c:pt idx="1548">
                  <c:v>2936.3</c:v>
                </c:pt>
                <c:pt idx="1549">
                  <c:v>2936.3</c:v>
                </c:pt>
                <c:pt idx="1550">
                  <c:v>2955.36</c:v>
                </c:pt>
                <c:pt idx="1551">
                  <c:v>2977.59</c:v>
                </c:pt>
                <c:pt idx="1552">
                  <c:v>3005.33</c:v>
                </c:pt>
                <c:pt idx="1553">
                  <c:v>3011.25</c:v>
                </c:pt>
                <c:pt idx="1554">
                  <c:v>3008.89</c:v>
                </c:pt>
                <c:pt idx="1555">
                  <c:v>3000.39</c:v>
                </c:pt>
                <c:pt idx="1556">
                  <c:v>2952.02</c:v>
                </c:pt>
                <c:pt idx="1557">
                  <c:v>2926.54</c:v>
                </c:pt>
                <c:pt idx="1558">
                  <c:v>2952.9</c:v>
                </c:pt>
                <c:pt idx="1559">
                  <c:v>2902.4</c:v>
                </c:pt>
                <c:pt idx="1560">
                  <c:v>2939.02</c:v>
                </c:pt>
                <c:pt idx="1561">
                  <c:v>2942.43</c:v>
                </c:pt>
                <c:pt idx="1562">
                  <c:v>2917.05</c:v>
                </c:pt>
                <c:pt idx="1563">
                  <c:v>2894.6</c:v>
                </c:pt>
                <c:pt idx="1564">
                  <c:v>2881.31</c:v>
                </c:pt>
                <c:pt idx="1565">
                  <c:v>2849.6</c:v>
                </c:pt>
                <c:pt idx="1566">
                  <c:v>2867.3</c:v>
                </c:pt>
                <c:pt idx="1567">
                  <c:v>2890.6</c:v>
                </c:pt>
                <c:pt idx="1568">
                  <c:v>2853.98</c:v>
                </c:pt>
                <c:pt idx="1569">
                  <c:v>2794.26</c:v>
                </c:pt>
                <c:pt idx="1570">
                  <c:v>2801.27</c:v>
                </c:pt>
                <c:pt idx="1571">
                  <c:v>2816.84</c:v>
                </c:pt>
                <c:pt idx="1572">
                  <c:v>2799.82</c:v>
                </c:pt>
                <c:pt idx="1573">
                  <c:v>2819.4</c:v>
                </c:pt>
                <c:pt idx="1574">
                  <c:v>2814.34</c:v>
                </c:pt>
                <c:pt idx="1575">
                  <c:v>2861.92</c:v>
                </c:pt>
                <c:pt idx="1576">
                  <c:v>2827.66</c:v>
                </c:pt>
                <c:pt idx="1577">
                  <c:v>2782.57</c:v>
                </c:pt>
                <c:pt idx="1578">
                  <c:v>2789.11</c:v>
                </c:pt>
                <c:pt idx="1579">
                  <c:v>2765.33</c:v>
                </c:pt>
                <c:pt idx="1580">
                  <c:v>2774.5</c:v>
                </c:pt>
                <c:pt idx="1581">
                  <c:v>2752.06</c:v>
                </c:pt>
                <c:pt idx="1582">
                  <c:v>2778.12</c:v>
                </c:pt>
                <c:pt idx="1583">
                  <c:v>2732.54</c:v>
                </c:pt>
                <c:pt idx="1584">
                  <c:v>2733.95</c:v>
                </c:pt>
                <c:pt idx="1585">
                  <c:v>2779.94</c:v>
                </c:pt>
                <c:pt idx="1586">
                  <c:v>2731.5</c:v>
                </c:pt>
                <c:pt idx="1587">
                  <c:v>2730.62</c:v>
                </c:pt>
                <c:pt idx="1588">
                  <c:v>2770.12</c:v>
                </c:pt>
                <c:pt idx="1589">
                  <c:v>2748.01</c:v>
                </c:pt>
                <c:pt idx="1590">
                  <c:v>2801.99</c:v>
                </c:pt>
                <c:pt idx="1591">
                  <c:v>2795.07</c:v>
                </c:pt>
                <c:pt idx="1592">
                  <c:v>2730.86</c:v>
                </c:pt>
                <c:pt idx="1593">
                  <c:v>2715.88</c:v>
                </c:pt>
                <c:pt idx="1594">
                  <c:v>2723.93</c:v>
                </c:pt>
                <c:pt idx="1595">
                  <c:v>2750.49</c:v>
                </c:pt>
                <c:pt idx="1596">
                  <c:v>2802.55</c:v>
                </c:pt>
                <c:pt idx="1597">
                  <c:v>2848.53</c:v>
                </c:pt>
                <c:pt idx="1598">
                  <c:v>2875.67</c:v>
                </c:pt>
                <c:pt idx="1599">
                  <c:v>2870.19</c:v>
                </c:pt>
                <c:pt idx="1600">
                  <c:v>2850.51</c:v>
                </c:pt>
                <c:pt idx="1601">
                  <c:v>2832.63</c:v>
                </c:pt>
                <c:pt idx="1602">
                  <c:v>2844.51</c:v>
                </c:pt>
                <c:pt idx="1603">
                  <c:v>2790.09</c:v>
                </c:pt>
                <c:pt idx="1604">
                  <c:v>2709.14</c:v>
                </c:pt>
                <c:pt idx="1605">
                  <c:v>2693.53</c:v>
                </c:pt>
                <c:pt idx="1606">
                  <c:v>2715.05</c:v>
                </c:pt>
                <c:pt idx="1607">
                  <c:v>2695.29</c:v>
                </c:pt>
                <c:pt idx="1608">
                  <c:v>2675.38</c:v>
                </c:pt>
                <c:pt idx="1609">
                  <c:v>2622.36</c:v>
                </c:pt>
                <c:pt idx="1610">
                  <c:v>2657.45</c:v>
                </c:pt>
                <c:pt idx="1611">
                  <c:v>2705.75</c:v>
                </c:pt>
                <c:pt idx="1612">
                  <c:v>2763.34</c:v>
                </c:pt>
                <c:pt idx="1613">
                  <c:v>2772.6</c:v>
                </c:pt>
                <c:pt idx="1614">
                  <c:v>2742.7</c:v>
                </c:pt>
                <c:pt idx="1615">
                  <c:v>2739.65</c:v>
                </c:pt>
                <c:pt idx="1616">
                  <c:v>2693.71</c:v>
                </c:pt>
                <c:pt idx="1617">
                  <c:v>2692.76</c:v>
                </c:pt>
                <c:pt idx="1618">
                  <c:v>2670.37</c:v>
                </c:pt>
                <c:pt idx="1619">
                  <c:v>2593.34</c:v>
                </c:pt>
                <c:pt idx="1620">
                  <c:v>2544.89</c:v>
                </c:pt>
                <c:pt idx="1621">
                  <c:v>2497.83</c:v>
                </c:pt>
                <c:pt idx="1622">
                  <c:v>2412.29</c:v>
                </c:pt>
                <c:pt idx="1623">
                  <c:v>2375.15</c:v>
                </c:pt>
                <c:pt idx="1624">
                  <c:v>2286.91</c:v>
                </c:pt>
                <c:pt idx="1625">
                  <c:v>2294.2399999999998</c:v>
                </c:pt>
                <c:pt idx="1626">
                  <c:v>2153.77</c:v>
                </c:pt>
                <c:pt idx="1627">
                  <c:v>2215.4499999999998</c:v>
                </c:pt>
                <c:pt idx="1628">
                  <c:v>2307.33</c:v>
                </c:pt>
                <c:pt idx="1629">
                  <c:v>2324.48</c:v>
                </c:pt>
                <c:pt idx="1630">
                  <c:v>2323.67</c:v>
                </c:pt>
                <c:pt idx="1631">
                  <c:v>2331.12</c:v>
                </c:pt>
                <c:pt idx="1632">
                  <c:v>2206.61</c:v>
                </c:pt>
                <c:pt idx="1633">
                  <c:v>2159.0700000000002</c:v>
                </c:pt>
                <c:pt idx="1634">
                  <c:v>2183.39</c:v>
                </c:pt>
                <c:pt idx="1635">
                  <c:v>2199.98</c:v>
                </c:pt>
                <c:pt idx="1636">
                  <c:v>2238.6999999999998</c:v>
                </c:pt>
                <c:pt idx="1637">
                  <c:v>2216.6999999999998</c:v>
                </c:pt>
                <c:pt idx="1638">
                  <c:v>2190.44</c:v>
                </c:pt>
                <c:pt idx="1639">
                  <c:v>2239.3000000000002</c:v>
                </c:pt>
                <c:pt idx="1640">
                  <c:v>2239.14</c:v>
                </c:pt>
                <c:pt idx="1641">
                  <c:v>2302.08</c:v>
                </c:pt>
                <c:pt idx="1642">
                  <c:v>2305.75</c:v>
                </c:pt>
                <c:pt idx="1643">
                  <c:v>2220.7199999999998</c:v>
                </c:pt>
                <c:pt idx="1644">
                  <c:v>2107.27</c:v>
                </c:pt>
                <c:pt idx="1645">
                  <c:v>2080.1</c:v>
                </c:pt>
                <c:pt idx="1646">
                  <c:v>2151.16</c:v>
                </c:pt>
                <c:pt idx="1647">
                  <c:v>2163.4</c:v>
                </c:pt>
                <c:pt idx="1648">
                  <c:v>2073.67</c:v>
                </c:pt>
                <c:pt idx="1649">
                  <c:v>1995.01</c:v>
                </c:pt>
                <c:pt idx="1650">
                  <c:v>2036.64</c:v>
                </c:pt>
                <c:pt idx="1651">
                  <c:v>2083.38</c:v>
                </c:pt>
                <c:pt idx="1652">
                  <c:v>2155.62</c:v>
                </c:pt>
                <c:pt idx="1653">
                  <c:v>2159.2800000000002</c:v>
                </c:pt>
                <c:pt idx="1654">
                  <c:v>2096.1</c:v>
                </c:pt>
                <c:pt idx="1655">
                  <c:v>2140.41</c:v>
                </c:pt>
                <c:pt idx="1656">
                  <c:v>2098.4899999999998</c:v>
                </c:pt>
                <c:pt idx="1657">
                  <c:v>1995.75</c:v>
                </c:pt>
                <c:pt idx="1658">
                  <c:v>2026.03</c:v>
                </c:pt>
                <c:pt idx="1659">
                  <c:v>2083.35</c:v>
                </c:pt>
                <c:pt idx="1660">
                  <c:v>2194.0300000000002</c:v>
                </c:pt>
                <c:pt idx="1661">
                  <c:v>2176.64</c:v>
                </c:pt>
                <c:pt idx="1662">
                  <c:v>2212.44</c:v>
                </c:pt>
                <c:pt idx="1663">
                  <c:v>2179.66</c:v>
                </c:pt>
                <c:pt idx="1664">
                  <c:v>2138.2399999999998</c:v>
                </c:pt>
                <c:pt idx="1665">
                  <c:v>2091.09</c:v>
                </c:pt>
                <c:pt idx="1666">
                  <c:v>2179.42</c:v>
                </c:pt>
                <c:pt idx="1667">
                  <c:v>2248.7800000000002</c:v>
                </c:pt>
                <c:pt idx="1668">
                  <c:v>2269.19</c:v>
                </c:pt>
                <c:pt idx="1669">
                  <c:v>2320.8000000000002</c:v>
                </c:pt>
                <c:pt idx="1670">
                  <c:v>2315.9699999999998</c:v>
                </c:pt>
                <c:pt idx="1671">
                  <c:v>2372.15</c:v>
                </c:pt>
                <c:pt idx="1672">
                  <c:v>2332.52</c:v>
                </c:pt>
                <c:pt idx="1673">
                  <c:v>2355.48</c:v>
                </c:pt>
                <c:pt idx="1674">
                  <c:v>2315.89</c:v>
                </c:pt>
                <c:pt idx="1675">
                  <c:v>2306.81</c:v>
                </c:pt>
                <c:pt idx="1676">
                  <c:v>2330.08</c:v>
                </c:pt>
                <c:pt idx="1677">
                  <c:v>2271.77</c:v>
                </c:pt>
                <c:pt idx="1678">
                  <c:v>2337.5100000000002</c:v>
                </c:pt>
                <c:pt idx="1679">
                  <c:v>2369.0700000000002</c:v>
                </c:pt>
                <c:pt idx="1680">
                  <c:v>2343.96</c:v>
                </c:pt>
                <c:pt idx="1681">
                  <c:v>2335.06</c:v>
                </c:pt>
                <c:pt idx="1682">
                  <c:v>2476.92</c:v>
                </c:pt>
                <c:pt idx="1683">
                  <c:v>2462.36</c:v>
                </c:pt>
                <c:pt idx="1684">
                  <c:v>2385.2199999999998</c:v>
                </c:pt>
                <c:pt idx="1685">
                  <c:v>2259.73</c:v>
                </c:pt>
                <c:pt idx="1686">
                  <c:v>2291.89</c:v>
                </c:pt>
                <c:pt idx="1687">
                  <c:v>2347.94</c:v>
                </c:pt>
                <c:pt idx="1688">
                  <c:v>2291.4699999999998</c:v>
                </c:pt>
                <c:pt idx="1689">
                  <c:v>2275.92</c:v>
                </c:pt>
                <c:pt idx="1690">
                  <c:v>2303.1999999999998</c:v>
                </c:pt>
                <c:pt idx="1691">
                  <c:v>2249.39</c:v>
                </c:pt>
                <c:pt idx="1692">
                  <c:v>2254.92</c:v>
                </c:pt>
                <c:pt idx="1693">
                  <c:v>2324.81</c:v>
                </c:pt>
                <c:pt idx="1694">
                  <c:v>2288.3200000000002</c:v>
                </c:pt>
                <c:pt idx="1695">
                  <c:v>2254</c:v>
                </c:pt>
                <c:pt idx="1696">
                  <c:v>2267.96</c:v>
                </c:pt>
                <c:pt idx="1697">
                  <c:v>2242.7800000000002</c:v>
                </c:pt>
                <c:pt idx="1698">
                  <c:v>2236.6799999999998</c:v>
                </c:pt>
                <c:pt idx="1699">
                  <c:v>2160.2800000000002</c:v>
                </c:pt>
                <c:pt idx="1700">
                  <c:v>2136.81</c:v>
                </c:pt>
                <c:pt idx="1701">
                  <c:v>2096.79</c:v>
                </c:pt>
                <c:pt idx="1702">
                  <c:v>2090.25</c:v>
                </c:pt>
                <c:pt idx="1703">
                  <c:v>2111.2600000000002</c:v>
                </c:pt>
                <c:pt idx="1704">
                  <c:v>2221.7600000000002</c:v>
                </c:pt>
                <c:pt idx="1705">
                  <c:v>2234.17</c:v>
                </c:pt>
                <c:pt idx="1706">
                  <c:v>2330.4299999999998</c:v>
                </c:pt>
                <c:pt idx="1707">
                  <c:v>2313.84</c:v>
                </c:pt>
                <c:pt idx="1708">
                  <c:v>2342.5</c:v>
                </c:pt>
                <c:pt idx="1709">
                  <c:v>2369.39</c:v>
                </c:pt>
                <c:pt idx="1710">
                  <c:v>2356.71</c:v>
                </c:pt>
                <c:pt idx="1711">
                  <c:v>2344.92</c:v>
                </c:pt>
                <c:pt idx="1712">
                  <c:v>2288.0500000000002</c:v>
                </c:pt>
                <c:pt idx="1713">
                  <c:v>2342.59</c:v>
                </c:pt>
                <c:pt idx="1714">
                  <c:v>2269.46</c:v>
                </c:pt>
                <c:pt idx="1715">
                  <c:v>2260.98</c:v>
                </c:pt>
                <c:pt idx="1716">
                  <c:v>2205.91</c:v>
                </c:pt>
                <c:pt idx="1717">
                  <c:v>2224.89</c:v>
                </c:pt>
                <c:pt idx="1718">
                  <c:v>2202.7199999999998</c:v>
                </c:pt>
                <c:pt idx="1719">
                  <c:v>2202.9499999999998</c:v>
                </c:pt>
                <c:pt idx="1720">
                  <c:v>2262.39</c:v>
                </c:pt>
                <c:pt idx="1721">
                  <c:v>2244.35</c:v>
                </c:pt>
                <c:pt idx="1722">
                  <c:v>2273.02</c:v>
                </c:pt>
                <c:pt idx="1723">
                  <c:v>2290.37</c:v>
                </c:pt>
                <c:pt idx="1724">
                  <c:v>2290.37</c:v>
                </c:pt>
                <c:pt idx="1725">
                  <c:v>2290.31</c:v>
                </c:pt>
                <c:pt idx="1726">
                  <c:v>2255.0300000000002</c:v>
                </c:pt>
                <c:pt idx="1727">
                  <c:v>2292.2800000000002</c:v>
                </c:pt>
                <c:pt idx="1728">
                  <c:v>2316.5500000000002</c:v>
                </c:pt>
                <c:pt idx="1729">
                  <c:v>2370.1999999999998</c:v>
                </c:pt>
                <c:pt idx="1730">
                  <c:v>2389.91</c:v>
                </c:pt>
                <c:pt idx="1731">
                  <c:v>2349.89</c:v>
                </c:pt>
                <c:pt idx="1732">
                  <c:v>2315.75</c:v>
                </c:pt>
                <c:pt idx="1733">
                  <c:v>2298.65</c:v>
                </c:pt>
                <c:pt idx="1734">
                  <c:v>2286.4499999999998</c:v>
                </c:pt>
                <c:pt idx="1735">
                  <c:v>2347.4699999999998</c:v>
                </c:pt>
                <c:pt idx="1736">
                  <c:v>2339.5100000000002</c:v>
                </c:pt>
                <c:pt idx="1737">
                  <c:v>2345.85</c:v>
                </c:pt>
                <c:pt idx="1738">
                  <c:v>2338.0100000000002</c:v>
                </c:pt>
                <c:pt idx="1739">
                  <c:v>2361.56</c:v>
                </c:pt>
                <c:pt idx="1740">
                  <c:v>2396.63</c:v>
                </c:pt>
                <c:pt idx="1741">
                  <c:v>2390.64</c:v>
                </c:pt>
                <c:pt idx="1742">
                  <c:v>2435.04</c:v>
                </c:pt>
                <c:pt idx="1743">
                  <c:v>2426.96</c:v>
                </c:pt>
                <c:pt idx="1744">
                  <c:v>2441.44</c:v>
                </c:pt>
                <c:pt idx="1745">
                  <c:v>2432.0700000000002</c:v>
                </c:pt>
                <c:pt idx="1746">
                  <c:v>2421.12</c:v>
                </c:pt>
                <c:pt idx="1747">
                  <c:v>2460.4</c:v>
                </c:pt>
                <c:pt idx="1748">
                  <c:v>2436.62</c:v>
                </c:pt>
                <c:pt idx="1749">
                  <c:v>2404.62</c:v>
                </c:pt>
                <c:pt idx="1750">
                  <c:v>2416.66</c:v>
                </c:pt>
                <c:pt idx="1751">
                  <c:v>2470.79</c:v>
                </c:pt>
                <c:pt idx="1752">
                  <c:v>2478.15</c:v>
                </c:pt>
                <c:pt idx="1753">
                  <c:v>2515.15</c:v>
                </c:pt>
                <c:pt idx="1754">
                  <c:v>2507.89</c:v>
                </c:pt>
                <c:pt idx="1755">
                  <c:v>2514.12</c:v>
                </c:pt>
                <c:pt idx="1756">
                  <c:v>2512.92</c:v>
                </c:pt>
                <c:pt idx="1757">
                  <c:v>2522.34</c:v>
                </c:pt>
                <c:pt idx="1758">
                  <c:v>2480.7600000000002</c:v>
                </c:pt>
                <c:pt idx="1759">
                  <c:v>2491.54</c:v>
                </c:pt>
                <c:pt idx="1760">
                  <c:v>2488.29</c:v>
                </c:pt>
                <c:pt idx="1761">
                  <c:v>2493.96</c:v>
                </c:pt>
                <c:pt idx="1762">
                  <c:v>2489.35</c:v>
                </c:pt>
                <c:pt idx="1763">
                  <c:v>2520.31</c:v>
                </c:pt>
                <c:pt idx="1764">
                  <c:v>2550.2800000000002</c:v>
                </c:pt>
                <c:pt idx="1765">
                  <c:v>2541.6</c:v>
                </c:pt>
                <c:pt idx="1766">
                  <c:v>2519</c:v>
                </c:pt>
                <c:pt idx="1767">
                  <c:v>2508.08</c:v>
                </c:pt>
                <c:pt idx="1768">
                  <c:v>2523.69</c:v>
                </c:pt>
                <c:pt idx="1769">
                  <c:v>2513.06</c:v>
                </c:pt>
                <c:pt idx="1770">
                  <c:v>2519.7199999999998</c:v>
                </c:pt>
                <c:pt idx="1771">
                  <c:v>2512.11</c:v>
                </c:pt>
                <c:pt idx="1772">
                  <c:v>2548.66</c:v>
                </c:pt>
                <c:pt idx="1773">
                  <c:v>2546.16</c:v>
                </c:pt>
                <c:pt idx="1774">
                  <c:v>2529.86</c:v>
                </c:pt>
                <c:pt idx="1775">
                  <c:v>2443.52</c:v>
                </c:pt>
                <c:pt idx="1776">
                  <c:v>2460.77</c:v>
                </c:pt>
                <c:pt idx="1777">
                  <c:v>2514.2199999999998</c:v>
                </c:pt>
                <c:pt idx="1778">
                  <c:v>2514.9699999999998</c:v>
                </c:pt>
                <c:pt idx="1779">
                  <c:v>2556.8200000000002</c:v>
                </c:pt>
                <c:pt idx="1780">
                  <c:v>2574.79</c:v>
                </c:pt>
                <c:pt idx="1781">
                  <c:v>2593.9699999999998</c:v>
                </c:pt>
                <c:pt idx="1782">
                  <c:v>2608.3000000000002</c:v>
                </c:pt>
                <c:pt idx="1783">
                  <c:v>2608.42</c:v>
                </c:pt>
                <c:pt idx="1784">
                  <c:v>2576.61</c:v>
                </c:pt>
                <c:pt idx="1785">
                  <c:v>2567.58</c:v>
                </c:pt>
                <c:pt idx="1786">
                  <c:v>2530.2199999999998</c:v>
                </c:pt>
                <c:pt idx="1787">
                  <c:v>2525.4299999999998</c:v>
                </c:pt>
                <c:pt idx="1788">
                  <c:v>2539.87</c:v>
                </c:pt>
                <c:pt idx="1789">
                  <c:v>2525.21</c:v>
                </c:pt>
                <c:pt idx="1790">
                  <c:v>2496.6799999999998</c:v>
                </c:pt>
                <c:pt idx="1791">
                  <c:v>2452.7399999999998</c:v>
                </c:pt>
                <c:pt idx="1792">
                  <c:v>2477.2800000000002</c:v>
                </c:pt>
                <c:pt idx="1793">
                  <c:v>2501.1799999999998</c:v>
                </c:pt>
                <c:pt idx="1794">
                  <c:v>2458.98</c:v>
                </c:pt>
                <c:pt idx="1795">
                  <c:v>2398.46</c:v>
                </c:pt>
                <c:pt idx="1796">
                  <c:v>2392.54</c:v>
                </c:pt>
                <c:pt idx="1797">
                  <c:v>2392.54</c:v>
                </c:pt>
                <c:pt idx="1798">
                  <c:v>2392.54</c:v>
                </c:pt>
                <c:pt idx="1799">
                  <c:v>2321.5300000000002</c:v>
                </c:pt>
                <c:pt idx="1800">
                  <c:v>2341.36</c:v>
                </c:pt>
                <c:pt idx="1801">
                  <c:v>2352.2399999999998</c:v>
                </c:pt>
                <c:pt idx="1802">
                  <c:v>2291.5100000000002</c:v>
                </c:pt>
                <c:pt idx="1803">
                  <c:v>2301.19</c:v>
                </c:pt>
                <c:pt idx="1804">
                  <c:v>2367.0500000000002</c:v>
                </c:pt>
                <c:pt idx="1805">
                  <c:v>2327.84</c:v>
                </c:pt>
                <c:pt idx="1806">
                  <c:v>2284.67</c:v>
                </c:pt>
                <c:pt idx="1807">
                  <c:v>2311.27</c:v>
                </c:pt>
                <c:pt idx="1808">
                  <c:v>2244.83</c:v>
                </c:pt>
                <c:pt idx="1809">
                  <c:v>2284.08</c:v>
                </c:pt>
                <c:pt idx="1810">
                  <c:v>2322.91</c:v>
                </c:pt>
                <c:pt idx="1811">
                  <c:v>2322.69</c:v>
                </c:pt>
                <c:pt idx="1812">
                  <c:v>2344.02</c:v>
                </c:pt>
                <c:pt idx="1813">
                  <c:v>2306.4299999999998</c:v>
                </c:pt>
                <c:pt idx="1814">
                  <c:v>2306.69</c:v>
                </c:pt>
                <c:pt idx="1815">
                  <c:v>2290.31</c:v>
                </c:pt>
                <c:pt idx="1816">
                  <c:v>2287.1</c:v>
                </c:pt>
                <c:pt idx="1817">
                  <c:v>2248.34</c:v>
                </c:pt>
                <c:pt idx="1818">
                  <c:v>2283.09</c:v>
                </c:pt>
                <c:pt idx="1819">
                  <c:v>2236.11</c:v>
                </c:pt>
                <c:pt idx="1820">
                  <c:v>2225.63</c:v>
                </c:pt>
                <c:pt idx="1821">
                  <c:v>2247.38</c:v>
                </c:pt>
                <c:pt idx="1822">
                  <c:v>2254.54</c:v>
                </c:pt>
                <c:pt idx="1823">
                  <c:v>2201.9499999999998</c:v>
                </c:pt>
                <c:pt idx="1824">
                  <c:v>2178.67</c:v>
                </c:pt>
                <c:pt idx="1825">
                  <c:v>2175.34</c:v>
                </c:pt>
                <c:pt idx="1826">
                  <c:v>2146.91</c:v>
                </c:pt>
                <c:pt idx="1827">
                  <c:v>2144.69</c:v>
                </c:pt>
                <c:pt idx="1828">
                  <c:v>2150.16</c:v>
                </c:pt>
                <c:pt idx="1829">
                  <c:v>2192.85</c:v>
                </c:pt>
                <c:pt idx="1830">
                  <c:v>2134.0500000000002</c:v>
                </c:pt>
                <c:pt idx="1831">
                  <c:v>2156.52</c:v>
                </c:pt>
                <c:pt idx="1832">
                  <c:v>2161.87</c:v>
                </c:pt>
                <c:pt idx="1833">
                  <c:v>2147.92</c:v>
                </c:pt>
                <c:pt idx="1834">
                  <c:v>2160.31</c:v>
                </c:pt>
                <c:pt idx="1835">
                  <c:v>2116.1799999999998</c:v>
                </c:pt>
                <c:pt idx="1836">
                  <c:v>2118.94</c:v>
                </c:pt>
                <c:pt idx="1837">
                  <c:v>2068.66</c:v>
                </c:pt>
                <c:pt idx="1838">
                  <c:v>2078.96</c:v>
                </c:pt>
                <c:pt idx="1839">
                  <c:v>2087.31</c:v>
                </c:pt>
                <c:pt idx="1840">
                  <c:v>2137.73</c:v>
                </c:pt>
                <c:pt idx="1841">
                  <c:v>2143.08</c:v>
                </c:pt>
                <c:pt idx="1842">
                  <c:v>2143.9</c:v>
                </c:pt>
                <c:pt idx="1843">
                  <c:v>2137.6999999999998</c:v>
                </c:pt>
                <c:pt idx="1844">
                  <c:v>2143.38</c:v>
                </c:pt>
                <c:pt idx="1845">
                  <c:v>2143.5</c:v>
                </c:pt>
                <c:pt idx="1846">
                  <c:v>2148.21</c:v>
                </c:pt>
                <c:pt idx="1847">
                  <c:v>2181.23</c:v>
                </c:pt>
                <c:pt idx="1848">
                  <c:v>2155.64</c:v>
                </c:pt>
                <c:pt idx="1849">
                  <c:v>2198.0100000000002</c:v>
                </c:pt>
                <c:pt idx="1850">
                  <c:v>2207.4899999999998</c:v>
                </c:pt>
                <c:pt idx="1851">
                  <c:v>2199.42</c:v>
                </c:pt>
                <c:pt idx="1852">
                  <c:v>2186.81</c:v>
                </c:pt>
                <c:pt idx="1853">
                  <c:v>2130.71</c:v>
                </c:pt>
                <c:pt idx="1854">
                  <c:v>2127.9499999999998</c:v>
                </c:pt>
                <c:pt idx="1855">
                  <c:v>2165.61</c:v>
                </c:pt>
                <c:pt idx="1856">
                  <c:v>2157.62</c:v>
                </c:pt>
                <c:pt idx="1857">
                  <c:v>2264.7199999999998</c:v>
                </c:pt>
                <c:pt idx="1858">
                  <c:v>2292.08</c:v>
                </c:pt>
                <c:pt idx="1859">
                  <c:v>2320.4299999999998</c:v>
                </c:pt>
                <c:pt idx="1860">
                  <c:v>2312.41</c:v>
                </c:pt>
                <c:pt idx="1861">
                  <c:v>2284.92</c:v>
                </c:pt>
                <c:pt idx="1862">
                  <c:v>2235.5100000000002</c:v>
                </c:pt>
                <c:pt idx="1863">
                  <c:v>2227.91</c:v>
                </c:pt>
                <c:pt idx="1864">
                  <c:v>2241.85</c:v>
                </c:pt>
                <c:pt idx="1865">
                  <c:v>2246.23</c:v>
                </c:pt>
                <c:pt idx="1866">
                  <c:v>2228.0100000000002</c:v>
                </c:pt>
                <c:pt idx="1867">
                  <c:v>2259.09</c:v>
                </c:pt>
                <c:pt idx="1868">
                  <c:v>2251.96</c:v>
                </c:pt>
                <c:pt idx="1869">
                  <c:v>2250.75</c:v>
                </c:pt>
                <c:pt idx="1870">
                  <c:v>2284.6999999999998</c:v>
                </c:pt>
                <c:pt idx="1871">
                  <c:v>2302.4499999999998</c:v>
                </c:pt>
                <c:pt idx="1872">
                  <c:v>2237.33</c:v>
                </c:pt>
                <c:pt idx="1873">
                  <c:v>2179.31</c:v>
                </c:pt>
                <c:pt idx="1874">
                  <c:v>2151.54</c:v>
                </c:pt>
                <c:pt idx="1875">
                  <c:v>2159.09</c:v>
                </c:pt>
                <c:pt idx="1876">
                  <c:v>2251.0500000000002</c:v>
                </c:pt>
                <c:pt idx="1877">
                  <c:v>2301.23</c:v>
                </c:pt>
                <c:pt idx="1878">
                  <c:v>2340.31</c:v>
                </c:pt>
                <c:pt idx="1879">
                  <c:v>2325.7199999999998</c:v>
                </c:pt>
                <c:pt idx="1880">
                  <c:v>2333.38</c:v>
                </c:pt>
                <c:pt idx="1881">
                  <c:v>2263.36</c:v>
                </c:pt>
                <c:pt idx="1882">
                  <c:v>2372.58</c:v>
                </c:pt>
                <c:pt idx="1883">
                  <c:v>2399.3200000000002</c:v>
                </c:pt>
                <c:pt idx="1884">
                  <c:v>2440.2399999999998</c:v>
                </c:pt>
                <c:pt idx="1885">
                  <c:v>2432.2800000000002</c:v>
                </c:pt>
                <c:pt idx="1886">
                  <c:v>2437.04</c:v>
                </c:pt>
                <c:pt idx="1887">
                  <c:v>2423.2199999999998</c:v>
                </c:pt>
                <c:pt idx="1888">
                  <c:v>2415.96</c:v>
                </c:pt>
                <c:pt idx="1889">
                  <c:v>2432.29</c:v>
                </c:pt>
                <c:pt idx="1890">
                  <c:v>2430.39</c:v>
                </c:pt>
                <c:pt idx="1891">
                  <c:v>2456.5300000000002</c:v>
                </c:pt>
                <c:pt idx="1892">
                  <c:v>2471.5300000000002</c:v>
                </c:pt>
                <c:pt idx="1893">
                  <c:v>2466.3200000000002</c:v>
                </c:pt>
                <c:pt idx="1894">
                  <c:v>2490.27</c:v>
                </c:pt>
                <c:pt idx="1895">
                  <c:v>2452.73</c:v>
                </c:pt>
                <c:pt idx="1896">
                  <c:v>2429.17</c:v>
                </c:pt>
                <c:pt idx="1897">
                  <c:v>2434.23</c:v>
                </c:pt>
                <c:pt idx="1898">
                  <c:v>2461.8200000000002</c:v>
                </c:pt>
                <c:pt idx="1899">
                  <c:v>2442.12</c:v>
                </c:pt>
                <c:pt idx="1900">
                  <c:v>2434.23</c:v>
                </c:pt>
                <c:pt idx="1901">
                  <c:v>2403.8000000000002</c:v>
                </c:pt>
                <c:pt idx="1902">
                  <c:v>2440.71</c:v>
                </c:pt>
                <c:pt idx="1903">
                  <c:v>2463.17</c:v>
                </c:pt>
                <c:pt idx="1904">
                  <c:v>2436.54</c:v>
                </c:pt>
                <c:pt idx="1905">
                  <c:v>2441.81</c:v>
                </c:pt>
                <c:pt idx="1906">
                  <c:v>2524.9499999999998</c:v>
                </c:pt>
                <c:pt idx="1907">
                  <c:v>2538.6</c:v>
                </c:pt>
                <c:pt idx="1908">
                  <c:v>2528.5300000000002</c:v>
                </c:pt>
                <c:pt idx="1909">
                  <c:v>2557.65</c:v>
                </c:pt>
                <c:pt idx="1910">
                  <c:v>2564.8000000000002</c:v>
                </c:pt>
                <c:pt idx="1911">
                  <c:v>2543.2199999999998</c:v>
                </c:pt>
                <c:pt idx="1912">
                  <c:v>2594.56</c:v>
                </c:pt>
                <c:pt idx="1913">
                  <c:v>2583.5700000000002</c:v>
                </c:pt>
                <c:pt idx="1914">
                  <c:v>2553.4</c:v>
                </c:pt>
                <c:pt idx="1915">
                  <c:v>2567.67</c:v>
                </c:pt>
                <c:pt idx="1916">
                  <c:v>2553.0300000000002</c:v>
                </c:pt>
                <c:pt idx="1917">
                  <c:v>2577.08</c:v>
                </c:pt>
                <c:pt idx="1918">
                  <c:v>2557.89</c:v>
                </c:pt>
                <c:pt idx="1919">
                  <c:v>2568.48</c:v>
                </c:pt>
                <c:pt idx="1920">
                  <c:v>2498.52</c:v>
                </c:pt>
                <c:pt idx="1921">
                  <c:v>2506.06</c:v>
                </c:pt>
                <c:pt idx="1922">
                  <c:v>2454.2600000000002</c:v>
                </c:pt>
                <c:pt idx="1923">
                  <c:v>2498.81</c:v>
                </c:pt>
                <c:pt idx="1924">
                  <c:v>2493.59</c:v>
                </c:pt>
                <c:pt idx="1925">
                  <c:v>2492.48</c:v>
                </c:pt>
                <c:pt idx="1926">
                  <c:v>2485.75</c:v>
                </c:pt>
                <c:pt idx="1927">
                  <c:v>2531.21</c:v>
                </c:pt>
                <c:pt idx="1928">
                  <c:v>2472.23</c:v>
                </c:pt>
                <c:pt idx="1929">
                  <c:v>2456.54</c:v>
                </c:pt>
                <c:pt idx="1930">
                  <c:v>2487.08</c:v>
                </c:pt>
                <c:pt idx="1931">
                  <c:v>2469.09</c:v>
                </c:pt>
                <c:pt idx="1932">
                  <c:v>2485.12</c:v>
                </c:pt>
                <c:pt idx="1933">
                  <c:v>2547.9</c:v>
                </c:pt>
                <c:pt idx="1934">
                  <c:v>2569.83</c:v>
                </c:pt>
                <c:pt idx="1935">
                  <c:v>2574.19</c:v>
                </c:pt>
                <c:pt idx="1936">
                  <c:v>2542.2399999999998</c:v>
                </c:pt>
                <c:pt idx="1937">
                  <c:v>2531.1</c:v>
                </c:pt>
                <c:pt idx="1938">
                  <c:v>2477.92</c:v>
                </c:pt>
                <c:pt idx="1939">
                  <c:v>2490.58</c:v>
                </c:pt>
                <c:pt idx="1940">
                  <c:v>2483.4299999999998</c:v>
                </c:pt>
                <c:pt idx="1941">
                  <c:v>2496.1</c:v>
                </c:pt>
                <c:pt idx="1942">
                  <c:v>2478.84</c:v>
                </c:pt>
                <c:pt idx="1943">
                  <c:v>2515.9899999999998</c:v>
                </c:pt>
                <c:pt idx="1944">
                  <c:v>2503.64</c:v>
                </c:pt>
                <c:pt idx="1945">
                  <c:v>2533.87</c:v>
                </c:pt>
                <c:pt idx="1946">
                  <c:v>2547.15</c:v>
                </c:pt>
                <c:pt idx="1947">
                  <c:v>2517.67</c:v>
                </c:pt>
                <c:pt idx="1948">
                  <c:v>2535.94</c:v>
                </c:pt>
                <c:pt idx="1949">
                  <c:v>2479.1</c:v>
                </c:pt>
                <c:pt idx="1950">
                  <c:v>2479.13</c:v>
                </c:pt>
                <c:pt idx="1951">
                  <c:v>2479.8200000000002</c:v>
                </c:pt>
                <c:pt idx="1952">
                  <c:v>2473.52</c:v>
                </c:pt>
                <c:pt idx="1953">
                  <c:v>2493.14</c:v>
                </c:pt>
                <c:pt idx="1954">
                  <c:v>2472.84</c:v>
                </c:pt>
                <c:pt idx="1955">
                  <c:v>2461.77</c:v>
                </c:pt>
                <c:pt idx="1956">
                  <c:v>2427.3200000000002</c:v>
                </c:pt>
                <c:pt idx="1957">
                  <c:v>2495.21</c:v>
                </c:pt>
                <c:pt idx="1958">
                  <c:v>2509.62</c:v>
                </c:pt>
                <c:pt idx="1959">
                  <c:v>2519.6799999999998</c:v>
                </c:pt>
                <c:pt idx="1960">
                  <c:v>2535.09</c:v>
                </c:pt>
                <c:pt idx="1961">
                  <c:v>2557.0300000000002</c:v>
                </c:pt>
                <c:pt idx="1962">
                  <c:v>2542.52</c:v>
                </c:pt>
                <c:pt idx="1963">
                  <c:v>2543.4499999999998</c:v>
                </c:pt>
                <c:pt idx="1964">
                  <c:v>2546.84</c:v>
                </c:pt>
                <c:pt idx="1965">
                  <c:v>2581.69</c:v>
                </c:pt>
                <c:pt idx="1966">
                  <c:v>2575.25</c:v>
                </c:pt>
                <c:pt idx="1967">
                  <c:v>2582.36</c:v>
                </c:pt>
                <c:pt idx="1968">
                  <c:v>2590.83</c:v>
                </c:pt>
                <c:pt idx="1969">
                  <c:v>2592.09</c:v>
                </c:pt>
                <c:pt idx="1970">
                  <c:v>2603.41</c:v>
                </c:pt>
                <c:pt idx="1971">
                  <c:v>2601.37</c:v>
                </c:pt>
                <c:pt idx="1972">
                  <c:v>2596.02</c:v>
                </c:pt>
                <c:pt idx="1973">
                  <c:v>2624.03</c:v>
                </c:pt>
                <c:pt idx="1974">
                  <c:v>2630.34</c:v>
                </c:pt>
                <c:pt idx="1975">
                  <c:v>2627.66</c:v>
                </c:pt>
                <c:pt idx="1976">
                  <c:v>2630.54</c:v>
                </c:pt>
                <c:pt idx="1977">
                  <c:v>2628.01</c:v>
                </c:pt>
                <c:pt idx="1978">
                  <c:v>2643.5</c:v>
                </c:pt>
                <c:pt idx="1979">
                  <c:v>2654.69</c:v>
                </c:pt>
                <c:pt idx="1980">
                  <c:v>2658.3</c:v>
                </c:pt>
                <c:pt idx="1981">
                  <c:v>2651.09</c:v>
                </c:pt>
                <c:pt idx="1982">
                  <c:v>2648.53</c:v>
                </c:pt>
                <c:pt idx="1983">
                  <c:v>2648.53</c:v>
                </c:pt>
                <c:pt idx="1984">
                  <c:v>2648.53</c:v>
                </c:pt>
                <c:pt idx="1985">
                  <c:v>2659.95</c:v>
                </c:pt>
                <c:pt idx="1986">
                  <c:v>2626.85</c:v>
                </c:pt>
                <c:pt idx="1987">
                  <c:v>2635.93</c:v>
                </c:pt>
                <c:pt idx="1988">
                  <c:v>2635.93</c:v>
                </c:pt>
                <c:pt idx="1989">
                  <c:v>2711.25</c:v>
                </c:pt>
                <c:pt idx="1990">
                  <c:v>2701.22</c:v>
                </c:pt>
                <c:pt idx="1991">
                  <c:v>2709.35</c:v>
                </c:pt>
                <c:pt idx="1992">
                  <c:v>2695.56</c:v>
                </c:pt>
                <c:pt idx="1993">
                  <c:v>2691.45</c:v>
                </c:pt>
                <c:pt idx="1994">
                  <c:v>2706.39</c:v>
                </c:pt>
                <c:pt idx="1995">
                  <c:v>2708.27</c:v>
                </c:pt>
                <c:pt idx="1996">
                  <c:v>2717.79</c:v>
                </c:pt>
                <c:pt idx="1997">
                  <c:v>2715.16</c:v>
                </c:pt>
                <c:pt idx="1998">
                  <c:v>2701.59</c:v>
                </c:pt>
                <c:pt idx="1999">
                  <c:v>2702.54</c:v>
                </c:pt>
                <c:pt idx="2000">
                  <c:v>2718.93</c:v>
                </c:pt>
                <c:pt idx="2001">
                  <c:v>2709.59</c:v>
                </c:pt>
                <c:pt idx="2002">
                  <c:v>2726.63</c:v>
                </c:pt>
                <c:pt idx="2003">
                  <c:v>2716.7</c:v>
                </c:pt>
                <c:pt idx="2004">
                  <c:v>2708.28</c:v>
                </c:pt>
                <c:pt idx="2005">
                  <c:v>2722.96</c:v>
                </c:pt>
                <c:pt idx="2006">
                  <c:v>2744.18</c:v>
                </c:pt>
                <c:pt idx="2007">
                  <c:v>2744.5</c:v>
                </c:pt>
                <c:pt idx="2008">
                  <c:v>2749.27</c:v>
                </c:pt>
                <c:pt idx="2009">
                  <c:v>2732.12</c:v>
                </c:pt>
                <c:pt idx="2010">
                  <c:v>2702.98</c:v>
                </c:pt>
                <c:pt idx="2011">
                  <c:v>2710.08</c:v>
                </c:pt>
                <c:pt idx="2012">
                  <c:v>2625.17</c:v>
                </c:pt>
                <c:pt idx="2013">
                  <c:v>2651.21</c:v>
                </c:pt>
                <c:pt idx="2014">
                  <c:v>2617.35</c:v>
                </c:pt>
                <c:pt idx="2015">
                  <c:v>2597.92</c:v>
                </c:pt>
                <c:pt idx="2016">
                  <c:v>2630.3</c:v>
                </c:pt>
                <c:pt idx="2017">
                  <c:v>2622.61</c:v>
                </c:pt>
                <c:pt idx="2018">
                  <c:v>2648.83</c:v>
                </c:pt>
                <c:pt idx="2019">
                  <c:v>2656.86</c:v>
                </c:pt>
                <c:pt idx="2020">
                  <c:v>2635.35</c:v>
                </c:pt>
                <c:pt idx="2021">
                  <c:v>2615.2600000000002</c:v>
                </c:pt>
                <c:pt idx="2022">
                  <c:v>2616.65</c:v>
                </c:pt>
                <c:pt idx="2023">
                  <c:v>2662.37</c:v>
                </c:pt>
                <c:pt idx="2024">
                  <c:v>2640.35</c:v>
                </c:pt>
                <c:pt idx="2025">
                  <c:v>2579.7600000000002</c:v>
                </c:pt>
                <c:pt idx="2026">
                  <c:v>2630.05</c:v>
                </c:pt>
                <c:pt idx="2027">
                  <c:v>2651.86</c:v>
                </c:pt>
                <c:pt idx="2028">
                  <c:v>2570.52</c:v>
                </c:pt>
                <c:pt idx="2029">
                  <c:v>2611.89</c:v>
                </c:pt>
                <c:pt idx="2030">
                  <c:v>2633.55</c:v>
                </c:pt>
                <c:pt idx="2031">
                  <c:v>2616.75</c:v>
                </c:pt>
                <c:pt idx="2032">
                  <c:v>2619.7800000000002</c:v>
                </c:pt>
                <c:pt idx="2033">
                  <c:v>2683.02</c:v>
                </c:pt>
                <c:pt idx="2034">
                  <c:v>2679.89</c:v>
                </c:pt>
                <c:pt idx="2035">
                  <c:v>2690.85</c:v>
                </c:pt>
                <c:pt idx="2036">
                  <c:v>2728.78</c:v>
                </c:pt>
                <c:pt idx="2037">
                  <c:v>2718.71</c:v>
                </c:pt>
                <c:pt idx="2038">
                  <c:v>2711.85</c:v>
                </c:pt>
                <c:pt idx="2039">
                  <c:v>2704.73</c:v>
                </c:pt>
                <c:pt idx="2040">
                  <c:v>2744.7</c:v>
                </c:pt>
                <c:pt idx="2041">
                  <c:v>2725.72</c:v>
                </c:pt>
                <c:pt idx="2042">
                  <c:v>2705.47</c:v>
                </c:pt>
                <c:pt idx="2043">
                  <c:v>2671.96</c:v>
                </c:pt>
                <c:pt idx="2044">
                  <c:v>2708.9</c:v>
                </c:pt>
                <c:pt idx="2045">
                  <c:v>2683.92</c:v>
                </c:pt>
                <c:pt idx="2046">
                  <c:v>2681.67</c:v>
                </c:pt>
                <c:pt idx="2047">
                  <c:v>2649.28</c:v>
                </c:pt>
                <c:pt idx="2048">
                  <c:v>2641.12</c:v>
                </c:pt>
                <c:pt idx="2049">
                  <c:v>2612.46</c:v>
                </c:pt>
                <c:pt idx="2050">
                  <c:v>2624.02</c:v>
                </c:pt>
                <c:pt idx="2051">
                  <c:v>2624.02</c:v>
                </c:pt>
                <c:pt idx="2052">
                  <c:v>2624.02</c:v>
                </c:pt>
                <c:pt idx="2053">
                  <c:v>2679.8</c:v>
                </c:pt>
                <c:pt idx="2054">
                  <c:v>2639.01</c:v>
                </c:pt>
                <c:pt idx="2055">
                  <c:v>2621.4299999999998</c:v>
                </c:pt>
                <c:pt idx="2056">
                  <c:v>2585.2800000000002</c:v>
                </c:pt>
                <c:pt idx="2057">
                  <c:v>2589.25</c:v>
                </c:pt>
                <c:pt idx="2058">
                  <c:v>2595.13</c:v>
                </c:pt>
                <c:pt idx="2059">
                  <c:v>2661.62</c:v>
                </c:pt>
                <c:pt idx="2060">
                  <c:v>2674.33</c:v>
                </c:pt>
                <c:pt idx="2061">
                  <c:v>2633.47</c:v>
                </c:pt>
                <c:pt idx="2062">
                  <c:v>2624.71</c:v>
                </c:pt>
                <c:pt idx="2063">
                  <c:v>2609.3000000000002</c:v>
                </c:pt>
                <c:pt idx="2064">
                  <c:v>2553.4899999999998</c:v>
                </c:pt>
                <c:pt idx="2065">
                  <c:v>2555.5</c:v>
                </c:pt>
                <c:pt idx="2066">
                  <c:v>2575.16</c:v>
                </c:pt>
                <c:pt idx="2067">
                  <c:v>2583.62</c:v>
                </c:pt>
                <c:pt idx="2068">
                  <c:v>2662.88</c:v>
                </c:pt>
                <c:pt idx="2069">
                  <c:v>2702.05</c:v>
                </c:pt>
                <c:pt idx="2070">
                  <c:v>2704.41</c:v>
                </c:pt>
                <c:pt idx="2071">
                  <c:v>2683.43</c:v>
                </c:pt>
                <c:pt idx="2072">
                  <c:v>2717.38</c:v>
                </c:pt>
                <c:pt idx="2073">
                  <c:v>2712</c:v>
                </c:pt>
                <c:pt idx="2074">
                  <c:v>2711.74</c:v>
                </c:pt>
                <c:pt idx="2075">
                  <c:v>2718.9</c:v>
                </c:pt>
                <c:pt idx="2076">
                  <c:v>2763.68</c:v>
                </c:pt>
                <c:pt idx="2077">
                  <c:v>2750.52</c:v>
                </c:pt>
                <c:pt idx="2078">
                  <c:v>2769.08</c:v>
                </c:pt>
                <c:pt idx="2079">
                  <c:v>2784.62</c:v>
                </c:pt>
                <c:pt idx="2080">
                  <c:v>2773.16</c:v>
                </c:pt>
                <c:pt idx="2081">
                  <c:v>2785.24</c:v>
                </c:pt>
                <c:pt idx="2082">
                  <c:v>2777.39</c:v>
                </c:pt>
                <c:pt idx="2083">
                  <c:v>2795.63</c:v>
                </c:pt>
                <c:pt idx="2084">
                  <c:v>2809.58</c:v>
                </c:pt>
                <c:pt idx="2085">
                  <c:v>2806.7</c:v>
                </c:pt>
                <c:pt idx="2086">
                  <c:v>2817.99</c:v>
                </c:pt>
                <c:pt idx="2087">
                  <c:v>2824.5</c:v>
                </c:pt>
                <c:pt idx="2088">
                  <c:v>2821.65</c:v>
                </c:pt>
                <c:pt idx="2089">
                  <c:v>2835.01</c:v>
                </c:pt>
                <c:pt idx="2090">
                  <c:v>2776.78</c:v>
                </c:pt>
                <c:pt idx="2091">
                  <c:v>2764.29</c:v>
                </c:pt>
                <c:pt idx="2092">
                  <c:v>2795</c:v>
                </c:pt>
                <c:pt idx="2093">
                  <c:v>2835.87</c:v>
                </c:pt>
                <c:pt idx="2094">
                  <c:v>2786.54</c:v>
                </c:pt>
                <c:pt idx="2095">
                  <c:v>2799.2</c:v>
                </c:pt>
                <c:pt idx="2096">
                  <c:v>2769.64</c:v>
                </c:pt>
                <c:pt idx="2097">
                  <c:v>2747.74</c:v>
                </c:pt>
                <c:pt idx="2098">
                  <c:v>2755.7</c:v>
                </c:pt>
                <c:pt idx="2099">
                  <c:v>2709.33</c:v>
                </c:pt>
                <c:pt idx="2100">
                  <c:v>2676.21</c:v>
                </c:pt>
                <c:pt idx="2101">
                  <c:v>2724.08</c:v>
                </c:pt>
                <c:pt idx="2102">
                  <c:v>2719.4</c:v>
                </c:pt>
                <c:pt idx="2103">
                  <c:v>2683.2</c:v>
                </c:pt>
                <c:pt idx="2104">
                  <c:v>2666.52</c:v>
                </c:pt>
                <c:pt idx="2105">
                  <c:v>2661.71</c:v>
                </c:pt>
                <c:pt idx="2106">
                  <c:v>2667.32</c:v>
                </c:pt>
                <c:pt idx="2107">
                  <c:v>2702.69</c:v>
                </c:pt>
                <c:pt idx="2108">
                  <c:v>2700.93</c:v>
                </c:pt>
                <c:pt idx="2109">
                  <c:v>2683.98</c:v>
                </c:pt>
                <c:pt idx="2110">
                  <c:v>2586.4499999999998</c:v>
                </c:pt>
                <c:pt idx="2111">
                  <c:v>2549.48</c:v>
                </c:pt>
                <c:pt idx="2112">
                  <c:v>2511.83</c:v>
                </c:pt>
                <c:pt idx="2113">
                  <c:v>2543.37</c:v>
                </c:pt>
                <c:pt idx="2114">
                  <c:v>2602.81</c:v>
                </c:pt>
                <c:pt idx="2115">
                  <c:v>2619.86</c:v>
                </c:pt>
                <c:pt idx="2116">
                  <c:v>2602.59</c:v>
                </c:pt>
                <c:pt idx="2117">
                  <c:v>2622.62</c:v>
                </c:pt>
                <c:pt idx="2118">
                  <c:v>2603.1999999999998</c:v>
                </c:pt>
                <c:pt idx="2119">
                  <c:v>2570.7600000000002</c:v>
                </c:pt>
                <c:pt idx="2120">
                  <c:v>2646.54</c:v>
                </c:pt>
                <c:pt idx="2121">
                  <c:v>2596.0100000000002</c:v>
                </c:pt>
                <c:pt idx="2122">
                  <c:v>2650.85</c:v>
                </c:pt>
                <c:pt idx="2123">
                  <c:v>2664.14</c:v>
                </c:pt>
                <c:pt idx="2124">
                  <c:v>2659.71</c:v>
                </c:pt>
                <c:pt idx="2125">
                  <c:v>2681.32</c:v>
                </c:pt>
                <c:pt idx="2126">
                  <c:v>2674.87</c:v>
                </c:pt>
                <c:pt idx="2127">
                  <c:v>2686.69</c:v>
                </c:pt>
                <c:pt idx="2128">
                  <c:v>2665.61</c:v>
                </c:pt>
                <c:pt idx="2129">
                  <c:v>2681.88</c:v>
                </c:pt>
                <c:pt idx="2130">
                  <c:v>2717.99</c:v>
                </c:pt>
                <c:pt idx="2131">
                  <c:v>2716.17</c:v>
                </c:pt>
                <c:pt idx="2132">
                  <c:v>2725.4</c:v>
                </c:pt>
                <c:pt idx="2133">
                  <c:v>2722.9</c:v>
                </c:pt>
                <c:pt idx="2134">
                  <c:v>2752.25</c:v>
                </c:pt>
                <c:pt idx="2135">
                  <c:v>2740.29</c:v>
                </c:pt>
                <c:pt idx="2136">
                  <c:v>2741.96</c:v>
                </c:pt>
                <c:pt idx="2137">
                  <c:v>2741.73</c:v>
                </c:pt>
                <c:pt idx="2138">
                  <c:v>2759.21</c:v>
                </c:pt>
                <c:pt idx="2139">
                  <c:v>2768.15</c:v>
                </c:pt>
                <c:pt idx="2140">
                  <c:v>2808.64</c:v>
                </c:pt>
                <c:pt idx="2141">
                  <c:v>2811</c:v>
                </c:pt>
                <c:pt idx="2142">
                  <c:v>2809.08</c:v>
                </c:pt>
                <c:pt idx="2143">
                  <c:v>2790.78</c:v>
                </c:pt>
                <c:pt idx="2144">
                  <c:v>2794.44</c:v>
                </c:pt>
                <c:pt idx="2145">
                  <c:v>2816.88</c:v>
                </c:pt>
                <c:pt idx="2146">
                  <c:v>2825.62</c:v>
                </c:pt>
                <c:pt idx="2147">
                  <c:v>2827.15</c:v>
                </c:pt>
                <c:pt idx="2148">
                  <c:v>2841.61</c:v>
                </c:pt>
                <c:pt idx="2149">
                  <c:v>2852.08</c:v>
                </c:pt>
                <c:pt idx="2150">
                  <c:v>2835.86</c:v>
                </c:pt>
                <c:pt idx="2151">
                  <c:v>2854.27</c:v>
                </c:pt>
                <c:pt idx="2152">
                  <c:v>2823.35</c:v>
                </c:pt>
                <c:pt idx="2153">
                  <c:v>2787.98</c:v>
                </c:pt>
                <c:pt idx="2154">
                  <c:v>2774.58</c:v>
                </c:pt>
                <c:pt idx="2155">
                  <c:v>2812.32</c:v>
                </c:pt>
                <c:pt idx="2156">
                  <c:v>2826.05</c:v>
                </c:pt>
                <c:pt idx="2157">
                  <c:v>2821.45</c:v>
                </c:pt>
                <c:pt idx="2158">
                  <c:v>2749.27</c:v>
                </c:pt>
                <c:pt idx="2159">
                  <c:v>2742.61</c:v>
                </c:pt>
                <c:pt idx="2160">
                  <c:v>2758.31</c:v>
                </c:pt>
                <c:pt idx="2161">
                  <c:v>2721.37</c:v>
                </c:pt>
                <c:pt idx="2162">
                  <c:v>2774.09</c:v>
                </c:pt>
                <c:pt idx="2163">
                  <c:v>2753.35</c:v>
                </c:pt>
                <c:pt idx="2164">
                  <c:v>2758.29</c:v>
                </c:pt>
                <c:pt idx="2165">
                  <c:v>2774.2</c:v>
                </c:pt>
                <c:pt idx="2166">
                  <c:v>2803.42</c:v>
                </c:pt>
                <c:pt idx="2167">
                  <c:v>2798.31</c:v>
                </c:pt>
                <c:pt idx="2168">
                  <c:v>2851.4</c:v>
                </c:pt>
                <c:pt idx="2169">
                  <c:v>2863.44</c:v>
                </c:pt>
                <c:pt idx="2170">
                  <c:v>2862.07</c:v>
                </c:pt>
                <c:pt idx="2171">
                  <c:v>2867.11</c:v>
                </c:pt>
                <c:pt idx="2172">
                  <c:v>2894.64</c:v>
                </c:pt>
                <c:pt idx="2173">
                  <c:v>2890.95</c:v>
                </c:pt>
                <c:pt idx="2174">
                  <c:v>2908.92</c:v>
                </c:pt>
                <c:pt idx="2175">
                  <c:v>2936.2</c:v>
                </c:pt>
                <c:pt idx="2176">
                  <c:v>2927.19</c:v>
                </c:pt>
                <c:pt idx="2177">
                  <c:v>2906.35</c:v>
                </c:pt>
                <c:pt idx="2178">
                  <c:v>2922.93</c:v>
                </c:pt>
                <c:pt idx="2179">
                  <c:v>2927.35</c:v>
                </c:pt>
                <c:pt idx="2180">
                  <c:v>2922.99</c:v>
                </c:pt>
                <c:pt idx="2181">
                  <c:v>2919.34</c:v>
                </c:pt>
                <c:pt idx="2182">
                  <c:v>2893.15</c:v>
                </c:pt>
                <c:pt idx="2183">
                  <c:v>2933.02</c:v>
                </c:pt>
                <c:pt idx="2184">
                  <c:v>2918.31</c:v>
                </c:pt>
                <c:pt idx="2185">
                  <c:v>2902.12</c:v>
                </c:pt>
                <c:pt idx="2186">
                  <c:v>2928.31</c:v>
                </c:pt>
                <c:pt idx="2187">
                  <c:v>2923.04</c:v>
                </c:pt>
                <c:pt idx="2188">
                  <c:v>2903.35</c:v>
                </c:pt>
                <c:pt idx="2189">
                  <c:v>2904.73</c:v>
                </c:pt>
                <c:pt idx="2190">
                  <c:v>2969.41</c:v>
                </c:pt>
                <c:pt idx="2191">
                  <c:v>2974.28</c:v>
                </c:pt>
                <c:pt idx="2192">
                  <c:v>2977.69</c:v>
                </c:pt>
                <c:pt idx="2193">
                  <c:v>3004.56</c:v>
                </c:pt>
                <c:pt idx="2194">
                  <c:v>3015.4</c:v>
                </c:pt>
                <c:pt idx="2195">
                  <c:v>3010.39</c:v>
                </c:pt>
                <c:pt idx="2196">
                  <c:v>3033.31</c:v>
                </c:pt>
                <c:pt idx="2197">
                  <c:v>3028.65</c:v>
                </c:pt>
                <c:pt idx="2198">
                  <c:v>3045.77</c:v>
                </c:pt>
                <c:pt idx="2199">
                  <c:v>3017.16</c:v>
                </c:pt>
                <c:pt idx="2200">
                  <c:v>3038.96</c:v>
                </c:pt>
                <c:pt idx="2201">
                  <c:v>3034.5</c:v>
                </c:pt>
                <c:pt idx="2202">
                  <c:v>3022.04</c:v>
                </c:pt>
                <c:pt idx="2203">
                  <c:v>3050.64</c:v>
                </c:pt>
                <c:pt idx="2204">
                  <c:v>3040.69</c:v>
                </c:pt>
                <c:pt idx="2205">
                  <c:v>3067.95</c:v>
                </c:pt>
                <c:pt idx="2206">
                  <c:v>3052.14</c:v>
                </c:pt>
                <c:pt idx="2207">
                  <c:v>3061.18</c:v>
                </c:pt>
                <c:pt idx="2208">
                  <c:v>3035.92</c:v>
                </c:pt>
                <c:pt idx="2209">
                  <c:v>3056.4</c:v>
                </c:pt>
                <c:pt idx="2210">
                  <c:v>3042.98</c:v>
                </c:pt>
                <c:pt idx="2211">
                  <c:v>3034.91</c:v>
                </c:pt>
                <c:pt idx="2212">
                  <c:v>3052.83</c:v>
                </c:pt>
                <c:pt idx="2213">
                  <c:v>3034.68</c:v>
                </c:pt>
                <c:pt idx="2214">
                  <c:v>3021.17</c:v>
                </c:pt>
                <c:pt idx="2215">
                  <c:v>3053.69</c:v>
                </c:pt>
                <c:pt idx="2216">
                  <c:v>3054.53</c:v>
                </c:pt>
                <c:pt idx="2217">
                  <c:v>3081.3</c:v>
                </c:pt>
                <c:pt idx="2218">
                  <c:v>3049.17</c:v>
                </c:pt>
                <c:pt idx="2219">
                  <c:v>3047.32</c:v>
                </c:pt>
                <c:pt idx="2220">
                  <c:v>3044.34</c:v>
                </c:pt>
                <c:pt idx="2221">
                  <c:v>3055.98</c:v>
                </c:pt>
                <c:pt idx="2222">
                  <c:v>3072.75</c:v>
                </c:pt>
                <c:pt idx="2223">
                  <c:v>3062.62</c:v>
                </c:pt>
                <c:pt idx="2224">
                  <c:v>3082.65</c:v>
                </c:pt>
                <c:pt idx="2225">
                  <c:v>3092.42</c:v>
                </c:pt>
                <c:pt idx="2226">
                  <c:v>3086.64</c:v>
                </c:pt>
                <c:pt idx="2227">
                  <c:v>3077.23</c:v>
                </c:pt>
                <c:pt idx="2228">
                  <c:v>3013.88</c:v>
                </c:pt>
                <c:pt idx="2229">
                  <c:v>2991.76</c:v>
                </c:pt>
                <c:pt idx="2230">
                  <c:v>2953.17</c:v>
                </c:pt>
                <c:pt idx="2231">
                  <c:v>2979.94</c:v>
                </c:pt>
                <c:pt idx="2232">
                  <c:v>2988.67</c:v>
                </c:pt>
                <c:pt idx="2233">
                  <c:v>2960.86</c:v>
                </c:pt>
                <c:pt idx="2234">
                  <c:v>2947.31</c:v>
                </c:pt>
                <c:pt idx="2235">
                  <c:v>2928.12</c:v>
                </c:pt>
                <c:pt idx="2236">
                  <c:v>2921.92</c:v>
                </c:pt>
                <c:pt idx="2237">
                  <c:v>2978.77</c:v>
                </c:pt>
                <c:pt idx="2238">
                  <c:v>2941.76</c:v>
                </c:pt>
                <c:pt idx="2239">
                  <c:v>2975.09</c:v>
                </c:pt>
                <c:pt idx="2240">
                  <c:v>3031.05</c:v>
                </c:pt>
                <c:pt idx="2241">
                  <c:v>3049.35</c:v>
                </c:pt>
                <c:pt idx="2242">
                  <c:v>3070.91</c:v>
                </c:pt>
                <c:pt idx="2243">
                  <c:v>3072.88</c:v>
                </c:pt>
                <c:pt idx="2244">
                  <c:v>3072.88</c:v>
                </c:pt>
                <c:pt idx="2245">
                  <c:v>3111.37</c:v>
                </c:pt>
                <c:pt idx="2246">
                  <c:v>3100.93</c:v>
                </c:pt>
                <c:pt idx="2247">
                  <c:v>3109</c:v>
                </c:pt>
                <c:pt idx="2248">
                  <c:v>3109</c:v>
                </c:pt>
                <c:pt idx="2249">
                  <c:v>3059.93</c:v>
                </c:pt>
                <c:pt idx="2250">
                  <c:v>3074.43</c:v>
                </c:pt>
                <c:pt idx="2251">
                  <c:v>3069.16</c:v>
                </c:pt>
                <c:pt idx="2252">
                  <c:v>3110.96</c:v>
                </c:pt>
                <c:pt idx="2253">
                  <c:v>3110.66</c:v>
                </c:pt>
                <c:pt idx="2254">
                  <c:v>3090.26</c:v>
                </c:pt>
                <c:pt idx="2255">
                  <c:v>3104.15</c:v>
                </c:pt>
                <c:pt idx="2256">
                  <c:v>3111.94</c:v>
                </c:pt>
                <c:pt idx="2257">
                  <c:v>3119.53</c:v>
                </c:pt>
                <c:pt idx="2258">
                  <c:v>3168.76</c:v>
                </c:pt>
                <c:pt idx="2259">
                  <c:v>3150.2</c:v>
                </c:pt>
                <c:pt idx="2260">
                  <c:v>3154.1</c:v>
                </c:pt>
                <c:pt idx="2261">
                  <c:v>3153.17</c:v>
                </c:pt>
                <c:pt idx="2262">
                  <c:v>3153.08</c:v>
                </c:pt>
                <c:pt idx="2263">
                  <c:v>3151.27</c:v>
                </c:pt>
                <c:pt idx="2264">
                  <c:v>3117.08</c:v>
                </c:pt>
                <c:pt idx="2265">
                  <c:v>3028.2</c:v>
                </c:pt>
                <c:pt idx="2266">
                  <c:v>3014.62</c:v>
                </c:pt>
                <c:pt idx="2267">
                  <c:v>3038.6</c:v>
                </c:pt>
                <c:pt idx="2268">
                  <c:v>3027.3</c:v>
                </c:pt>
                <c:pt idx="2269">
                  <c:v>3013.96</c:v>
                </c:pt>
                <c:pt idx="2270">
                  <c:v>2963.96</c:v>
                </c:pt>
                <c:pt idx="2271">
                  <c:v>2962.49</c:v>
                </c:pt>
                <c:pt idx="2272">
                  <c:v>2962.51</c:v>
                </c:pt>
                <c:pt idx="2273">
                  <c:v>3010.79</c:v>
                </c:pt>
                <c:pt idx="2274">
                  <c:v>3038.49</c:v>
                </c:pt>
                <c:pt idx="2275">
                  <c:v>3032.53</c:v>
                </c:pt>
                <c:pt idx="2276">
                  <c:v>3077.08</c:v>
                </c:pt>
                <c:pt idx="2277">
                  <c:v>3094.89</c:v>
                </c:pt>
                <c:pt idx="2278">
                  <c:v>3097.95</c:v>
                </c:pt>
                <c:pt idx="2279">
                  <c:v>3119.06</c:v>
                </c:pt>
                <c:pt idx="2280">
                  <c:v>3118.91</c:v>
                </c:pt>
                <c:pt idx="2281">
                  <c:v>3117.44</c:v>
                </c:pt>
                <c:pt idx="2282">
                  <c:v>3120.8</c:v>
                </c:pt>
                <c:pt idx="2283">
                  <c:v>3121.59</c:v>
                </c:pt>
                <c:pt idx="2284">
                  <c:v>3131.67</c:v>
                </c:pt>
                <c:pt idx="2285">
                  <c:v>3157.31</c:v>
                </c:pt>
                <c:pt idx="2286">
                  <c:v>3157.48</c:v>
                </c:pt>
                <c:pt idx="2287">
                  <c:v>3148.19</c:v>
                </c:pt>
                <c:pt idx="2288">
                  <c:v>3134.94</c:v>
                </c:pt>
                <c:pt idx="2289">
                  <c:v>3149.23</c:v>
                </c:pt>
                <c:pt idx="2290">
                  <c:v>3053.99</c:v>
                </c:pt>
                <c:pt idx="2291">
                  <c:v>3136.33</c:v>
                </c:pt>
                <c:pt idx="2292">
                  <c:v>3135.97</c:v>
                </c:pt>
                <c:pt idx="2293">
                  <c:v>3095.31</c:v>
                </c:pt>
                <c:pt idx="2294">
                  <c:v>3092.79</c:v>
                </c:pt>
                <c:pt idx="2295">
                  <c:v>3092.55</c:v>
                </c:pt>
                <c:pt idx="2296">
                  <c:v>3065.46</c:v>
                </c:pt>
                <c:pt idx="2297">
                  <c:v>3019.54</c:v>
                </c:pt>
                <c:pt idx="2298">
                  <c:v>3004.64</c:v>
                </c:pt>
                <c:pt idx="2299">
                  <c:v>3049.19</c:v>
                </c:pt>
                <c:pt idx="2300">
                  <c:v>3076.36</c:v>
                </c:pt>
                <c:pt idx="2301">
                  <c:v>3088.9</c:v>
                </c:pt>
                <c:pt idx="2302">
                  <c:v>3096.49</c:v>
                </c:pt>
                <c:pt idx="2303">
                  <c:v>3052.91</c:v>
                </c:pt>
                <c:pt idx="2304">
                  <c:v>3096.64</c:v>
                </c:pt>
                <c:pt idx="2305">
                  <c:v>3130.17</c:v>
                </c:pt>
                <c:pt idx="2306">
                  <c:v>3133.75</c:v>
                </c:pt>
                <c:pt idx="2307">
                  <c:v>3172.43</c:v>
                </c:pt>
                <c:pt idx="2308">
                  <c:v>3161.6</c:v>
                </c:pt>
                <c:pt idx="2309">
                  <c:v>3186.34</c:v>
                </c:pt>
                <c:pt idx="2310">
                  <c:v>3187.45</c:v>
                </c:pt>
                <c:pt idx="2311">
                  <c:v>3206.76</c:v>
                </c:pt>
                <c:pt idx="2312">
                  <c:v>3230.33</c:v>
                </c:pt>
                <c:pt idx="2313">
                  <c:v>3185.97</c:v>
                </c:pt>
                <c:pt idx="2314">
                  <c:v>3177.66</c:v>
                </c:pt>
                <c:pt idx="2315">
                  <c:v>3182.79</c:v>
                </c:pt>
                <c:pt idx="2316">
                  <c:v>3152.86</c:v>
                </c:pt>
                <c:pt idx="2317">
                  <c:v>3116.54</c:v>
                </c:pt>
                <c:pt idx="2318">
                  <c:v>3131.57</c:v>
                </c:pt>
                <c:pt idx="2319">
                  <c:v>3091.52</c:v>
                </c:pt>
                <c:pt idx="2320">
                  <c:v>3139.26</c:v>
                </c:pt>
                <c:pt idx="2321">
                  <c:v>3155.81</c:v>
                </c:pt>
                <c:pt idx="2322">
                  <c:v>3155.81</c:v>
                </c:pt>
                <c:pt idx="2323">
                  <c:v>3155.81</c:v>
                </c:pt>
                <c:pt idx="2324">
                  <c:v>3199.69</c:v>
                </c:pt>
                <c:pt idx="2325">
                  <c:v>3175.97</c:v>
                </c:pt>
                <c:pt idx="2326">
                  <c:v>3189.81</c:v>
                </c:pt>
                <c:pt idx="2327">
                  <c:v>3147.4</c:v>
                </c:pt>
                <c:pt idx="2328">
                  <c:v>3165.84</c:v>
                </c:pt>
                <c:pt idx="2329">
                  <c:v>3208.68</c:v>
                </c:pt>
                <c:pt idx="2330">
                  <c:v>3198.39</c:v>
                </c:pt>
                <c:pt idx="2331">
                  <c:v>3198.66</c:v>
                </c:pt>
                <c:pt idx="2332">
                  <c:v>3177.89</c:v>
                </c:pt>
                <c:pt idx="2333">
                  <c:v>3171.29</c:v>
                </c:pt>
                <c:pt idx="2334">
                  <c:v>3149.79</c:v>
                </c:pt>
                <c:pt idx="2335">
                  <c:v>3159.67</c:v>
                </c:pt>
                <c:pt idx="2336">
                  <c:v>3204.3</c:v>
                </c:pt>
                <c:pt idx="2337">
                  <c:v>3184.09</c:v>
                </c:pt>
                <c:pt idx="2338">
                  <c:v>3206.97</c:v>
                </c:pt>
                <c:pt idx="2339">
                  <c:v>3211.78</c:v>
                </c:pt>
                <c:pt idx="2340">
                  <c:v>3210.42</c:v>
                </c:pt>
                <c:pt idx="2341">
                  <c:v>3163.22</c:v>
                </c:pt>
                <c:pt idx="2342">
                  <c:v>3172.72</c:v>
                </c:pt>
                <c:pt idx="2343">
                  <c:v>3169.9</c:v>
                </c:pt>
                <c:pt idx="2344">
                  <c:v>3163.93</c:v>
                </c:pt>
                <c:pt idx="2345">
                  <c:v>3187.08</c:v>
                </c:pt>
                <c:pt idx="2346">
                  <c:v>3187.63</c:v>
                </c:pt>
                <c:pt idx="2347">
                  <c:v>3203.28</c:v>
                </c:pt>
                <c:pt idx="2348">
                  <c:v>3240.39</c:v>
                </c:pt>
                <c:pt idx="2349">
                  <c:v>3244.28</c:v>
                </c:pt>
                <c:pt idx="2350">
                  <c:v>3244.66</c:v>
                </c:pt>
                <c:pt idx="2351">
                  <c:v>3244.6</c:v>
                </c:pt>
                <c:pt idx="2352">
                  <c:v>3237.93</c:v>
                </c:pt>
                <c:pt idx="2353">
                  <c:v>3267.05</c:v>
                </c:pt>
                <c:pt idx="2354">
                  <c:v>3294.28</c:v>
                </c:pt>
                <c:pt idx="2355">
                  <c:v>3313.8</c:v>
                </c:pt>
                <c:pt idx="2356">
                  <c:v>3289.09</c:v>
                </c:pt>
                <c:pt idx="2357">
                  <c:v>3284.28</c:v>
                </c:pt>
                <c:pt idx="2358">
                  <c:v>3282.84</c:v>
                </c:pt>
                <c:pt idx="2359">
                  <c:v>3261.42</c:v>
                </c:pt>
                <c:pt idx="2360">
                  <c:v>3275.33</c:v>
                </c:pt>
                <c:pt idx="2361">
                  <c:v>3279.2</c:v>
                </c:pt>
                <c:pt idx="2362">
                  <c:v>3314.8</c:v>
                </c:pt>
                <c:pt idx="2363">
                  <c:v>3302.36</c:v>
                </c:pt>
                <c:pt idx="2364">
                  <c:v>3282.58</c:v>
                </c:pt>
                <c:pt idx="2365">
                  <c:v>3284.81</c:v>
                </c:pt>
                <c:pt idx="2366">
                  <c:v>3252.31</c:v>
                </c:pt>
                <c:pt idx="2367">
                  <c:v>3233.19</c:v>
                </c:pt>
                <c:pt idx="2368">
                  <c:v>3227.85</c:v>
                </c:pt>
                <c:pt idx="2369">
                  <c:v>3228.24</c:v>
                </c:pt>
                <c:pt idx="2370">
                  <c:v>3258.71</c:v>
                </c:pt>
                <c:pt idx="2371">
                  <c:v>3252.25</c:v>
                </c:pt>
                <c:pt idx="2372">
                  <c:v>3289.75</c:v>
                </c:pt>
                <c:pt idx="2373">
                  <c:v>3270.47</c:v>
                </c:pt>
                <c:pt idx="2374">
                  <c:v>3230.92</c:v>
                </c:pt>
                <c:pt idx="2375">
                  <c:v>3184.38</c:v>
                </c:pt>
              </c:numCache>
            </c:numRef>
          </c:yVal>
          <c:smooth val="0"/>
        </c:ser>
        <c:dLbls>
          <c:showLegendKey val="0"/>
          <c:showVal val="0"/>
          <c:showCatName val="0"/>
          <c:showSerName val="0"/>
          <c:showPercent val="0"/>
          <c:showBubbleSize val="0"/>
        </c:dLbls>
        <c:axId val="344089344"/>
        <c:axId val="344090880"/>
      </c:scatterChart>
      <c:valAx>
        <c:axId val="344089344"/>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90880"/>
        <c:crosses val="autoZero"/>
        <c:crossBetween val="midCat"/>
        <c:majorUnit val="600"/>
      </c:valAx>
      <c:valAx>
        <c:axId val="344090880"/>
        <c:scaling>
          <c:orientation val="minMax"/>
          <c:min val="1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8934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dirty="0"/>
              <a:t>VIX</a:t>
            </a:r>
            <a:r>
              <a:rPr lang="en-US" sz="1400" baseline="0" dirty="0"/>
              <a:t> Index minus 1M realized volatility of the S&amp;P 500</a:t>
            </a:r>
            <a:endParaRPr lang="en-US" sz="1400" dirty="0"/>
          </a:p>
        </c:rich>
      </c:tx>
      <c:layout/>
      <c:overlay val="0"/>
    </c:title>
    <c:autoTitleDeleted val="0"/>
    <c:plotArea>
      <c:layout/>
      <c:lineChart>
        <c:grouping val="standard"/>
        <c:varyColors val="0"/>
        <c:ser>
          <c:idx val="2"/>
          <c:order val="0"/>
          <c:tx>
            <c:strRef>
              <c:f>Sheet1!$AM$24</c:f>
              <c:strCache>
                <c:ptCount val="1"/>
                <c:pt idx="0">
                  <c:v>Spread (VIX - SPX 20bd realised volatility) in volatility points</c:v>
                </c:pt>
              </c:strCache>
            </c:strRef>
          </c:tx>
          <c:marker>
            <c:symbol val="none"/>
          </c:marker>
          <c:cat>
            <c:numRef>
              <c:f>Sheet1!$AJ$25:$AJ$2522</c:f>
              <c:numCache>
                <c:formatCode>m/d/yyyy</c:formatCode>
                <c:ptCount val="2498"/>
                <c:pt idx="0">
                  <c:v>38875</c:v>
                </c:pt>
                <c:pt idx="1">
                  <c:v>38876</c:v>
                </c:pt>
                <c:pt idx="2">
                  <c:v>38877</c:v>
                </c:pt>
                <c:pt idx="3">
                  <c:v>38880</c:v>
                </c:pt>
                <c:pt idx="4">
                  <c:v>38881</c:v>
                </c:pt>
                <c:pt idx="5">
                  <c:v>38882</c:v>
                </c:pt>
                <c:pt idx="6">
                  <c:v>38883</c:v>
                </c:pt>
                <c:pt idx="7">
                  <c:v>38884</c:v>
                </c:pt>
                <c:pt idx="8">
                  <c:v>38887</c:v>
                </c:pt>
                <c:pt idx="9">
                  <c:v>38888</c:v>
                </c:pt>
                <c:pt idx="10">
                  <c:v>38889</c:v>
                </c:pt>
                <c:pt idx="11">
                  <c:v>38890</c:v>
                </c:pt>
                <c:pt idx="12">
                  <c:v>38891</c:v>
                </c:pt>
                <c:pt idx="13">
                  <c:v>38894</c:v>
                </c:pt>
                <c:pt idx="14">
                  <c:v>38895</c:v>
                </c:pt>
                <c:pt idx="15">
                  <c:v>38896</c:v>
                </c:pt>
                <c:pt idx="16">
                  <c:v>38897</c:v>
                </c:pt>
                <c:pt idx="17">
                  <c:v>38898</c:v>
                </c:pt>
                <c:pt idx="18">
                  <c:v>38901</c:v>
                </c:pt>
                <c:pt idx="19">
                  <c:v>38903</c:v>
                </c:pt>
                <c:pt idx="20">
                  <c:v>38904</c:v>
                </c:pt>
                <c:pt idx="21">
                  <c:v>38905</c:v>
                </c:pt>
                <c:pt idx="22">
                  <c:v>38908</c:v>
                </c:pt>
                <c:pt idx="23">
                  <c:v>38909</c:v>
                </c:pt>
                <c:pt idx="24">
                  <c:v>38910</c:v>
                </c:pt>
                <c:pt idx="25">
                  <c:v>38911</c:v>
                </c:pt>
                <c:pt idx="26">
                  <c:v>38912</c:v>
                </c:pt>
                <c:pt idx="27">
                  <c:v>38915</c:v>
                </c:pt>
                <c:pt idx="28">
                  <c:v>38916</c:v>
                </c:pt>
                <c:pt idx="29">
                  <c:v>38917</c:v>
                </c:pt>
                <c:pt idx="30">
                  <c:v>38918</c:v>
                </c:pt>
                <c:pt idx="31">
                  <c:v>38919</c:v>
                </c:pt>
                <c:pt idx="32">
                  <c:v>38922</c:v>
                </c:pt>
                <c:pt idx="33">
                  <c:v>38923</c:v>
                </c:pt>
                <c:pt idx="34">
                  <c:v>38924</c:v>
                </c:pt>
                <c:pt idx="35">
                  <c:v>38925</c:v>
                </c:pt>
                <c:pt idx="36">
                  <c:v>38926</c:v>
                </c:pt>
                <c:pt idx="37">
                  <c:v>38929</c:v>
                </c:pt>
                <c:pt idx="38">
                  <c:v>38930</c:v>
                </c:pt>
                <c:pt idx="39">
                  <c:v>38931</c:v>
                </c:pt>
                <c:pt idx="40">
                  <c:v>38932</c:v>
                </c:pt>
                <c:pt idx="41">
                  <c:v>38933</c:v>
                </c:pt>
                <c:pt idx="42">
                  <c:v>38936</c:v>
                </c:pt>
                <c:pt idx="43">
                  <c:v>38937</c:v>
                </c:pt>
                <c:pt idx="44">
                  <c:v>38938</c:v>
                </c:pt>
                <c:pt idx="45">
                  <c:v>38939</c:v>
                </c:pt>
                <c:pt idx="46">
                  <c:v>38940</c:v>
                </c:pt>
                <c:pt idx="47">
                  <c:v>38943</c:v>
                </c:pt>
                <c:pt idx="48">
                  <c:v>38944</c:v>
                </c:pt>
                <c:pt idx="49">
                  <c:v>38945</c:v>
                </c:pt>
                <c:pt idx="50">
                  <c:v>38946</c:v>
                </c:pt>
                <c:pt idx="51">
                  <c:v>38947</c:v>
                </c:pt>
                <c:pt idx="52">
                  <c:v>38950</c:v>
                </c:pt>
                <c:pt idx="53">
                  <c:v>38951</c:v>
                </c:pt>
                <c:pt idx="54">
                  <c:v>38952</c:v>
                </c:pt>
                <c:pt idx="55">
                  <c:v>38953</c:v>
                </c:pt>
                <c:pt idx="56">
                  <c:v>38954</c:v>
                </c:pt>
                <c:pt idx="57">
                  <c:v>38957</c:v>
                </c:pt>
                <c:pt idx="58">
                  <c:v>38958</c:v>
                </c:pt>
                <c:pt idx="59">
                  <c:v>38959</c:v>
                </c:pt>
                <c:pt idx="60">
                  <c:v>38960</c:v>
                </c:pt>
                <c:pt idx="61">
                  <c:v>38961</c:v>
                </c:pt>
                <c:pt idx="62">
                  <c:v>38965</c:v>
                </c:pt>
                <c:pt idx="63">
                  <c:v>38966</c:v>
                </c:pt>
                <c:pt idx="64">
                  <c:v>38967</c:v>
                </c:pt>
                <c:pt idx="65">
                  <c:v>38968</c:v>
                </c:pt>
                <c:pt idx="66">
                  <c:v>38971</c:v>
                </c:pt>
                <c:pt idx="67">
                  <c:v>38972</c:v>
                </c:pt>
                <c:pt idx="68">
                  <c:v>38973</c:v>
                </c:pt>
                <c:pt idx="69">
                  <c:v>38974</c:v>
                </c:pt>
                <c:pt idx="70">
                  <c:v>38975</c:v>
                </c:pt>
                <c:pt idx="71">
                  <c:v>38978</c:v>
                </c:pt>
                <c:pt idx="72">
                  <c:v>38979</c:v>
                </c:pt>
                <c:pt idx="73">
                  <c:v>38980</c:v>
                </c:pt>
                <c:pt idx="74">
                  <c:v>38981</c:v>
                </c:pt>
                <c:pt idx="75">
                  <c:v>38982</c:v>
                </c:pt>
                <c:pt idx="76">
                  <c:v>38985</c:v>
                </c:pt>
                <c:pt idx="77">
                  <c:v>38986</c:v>
                </c:pt>
                <c:pt idx="78">
                  <c:v>38987</c:v>
                </c:pt>
                <c:pt idx="79">
                  <c:v>38988</c:v>
                </c:pt>
                <c:pt idx="80">
                  <c:v>38989</c:v>
                </c:pt>
                <c:pt idx="81">
                  <c:v>38992</c:v>
                </c:pt>
                <c:pt idx="82">
                  <c:v>38993</c:v>
                </c:pt>
                <c:pt idx="83">
                  <c:v>38994</c:v>
                </c:pt>
                <c:pt idx="84">
                  <c:v>38995</c:v>
                </c:pt>
                <c:pt idx="85">
                  <c:v>38996</c:v>
                </c:pt>
                <c:pt idx="86">
                  <c:v>38999</c:v>
                </c:pt>
                <c:pt idx="87">
                  <c:v>39000</c:v>
                </c:pt>
                <c:pt idx="88">
                  <c:v>39001</c:v>
                </c:pt>
                <c:pt idx="89">
                  <c:v>39002</c:v>
                </c:pt>
                <c:pt idx="90">
                  <c:v>39003</c:v>
                </c:pt>
                <c:pt idx="91">
                  <c:v>39006</c:v>
                </c:pt>
                <c:pt idx="92">
                  <c:v>39007</c:v>
                </c:pt>
                <c:pt idx="93">
                  <c:v>39008</c:v>
                </c:pt>
                <c:pt idx="94">
                  <c:v>39009</c:v>
                </c:pt>
                <c:pt idx="95">
                  <c:v>39010</c:v>
                </c:pt>
                <c:pt idx="96">
                  <c:v>39013</c:v>
                </c:pt>
                <c:pt idx="97">
                  <c:v>39014</c:v>
                </c:pt>
                <c:pt idx="98">
                  <c:v>39015</c:v>
                </c:pt>
                <c:pt idx="99">
                  <c:v>39016</c:v>
                </c:pt>
                <c:pt idx="100">
                  <c:v>39017</c:v>
                </c:pt>
                <c:pt idx="101">
                  <c:v>39020</c:v>
                </c:pt>
                <c:pt idx="102">
                  <c:v>39021</c:v>
                </c:pt>
                <c:pt idx="103">
                  <c:v>39022</c:v>
                </c:pt>
                <c:pt idx="104">
                  <c:v>39023</c:v>
                </c:pt>
                <c:pt idx="105">
                  <c:v>39024</c:v>
                </c:pt>
                <c:pt idx="106">
                  <c:v>39027</c:v>
                </c:pt>
                <c:pt idx="107">
                  <c:v>39028</c:v>
                </c:pt>
                <c:pt idx="108">
                  <c:v>39029</c:v>
                </c:pt>
                <c:pt idx="109">
                  <c:v>39030</c:v>
                </c:pt>
                <c:pt idx="110">
                  <c:v>39031</c:v>
                </c:pt>
                <c:pt idx="111">
                  <c:v>39034</c:v>
                </c:pt>
                <c:pt idx="112">
                  <c:v>39035</c:v>
                </c:pt>
                <c:pt idx="113">
                  <c:v>39036</c:v>
                </c:pt>
                <c:pt idx="114">
                  <c:v>39037</c:v>
                </c:pt>
                <c:pt idx="115">
                  <c:v>39038</c:v>
                </c:pt>
                <c:pt idx="116">
                  <c:v>39041</c:v>
                </c:pt>
                <c:pt idx="117">
                  <c:v>39042</c:v>
                </c:pt>
                <c:pt idx="118">
                  <c:v>39043</c:v>
                </c:pt>
                <c:pt idx="119">
                  <c:v>39045</c:v>
                </c:pt>
                <c:pt idx="120">
                  <c:v>39048</c:v>
                </c:pt>
                <c:pt idx="121">
                  <c:v>39049</c:v>
                </c:pt>
                <c:pt idx="122">
                  <c:v>39050</c:v>
                </c:pt>
                <c:pt idx="123">
                  <c:v>39051</c:v>
                </c:pt>
                <c:pt idx="124">
                  <c:v>39052</c:v>
                </c:pt>
                <c:pt idx="125">
                  <c:v>39055</c:v>
                </c:pt>
                <c:pt idx="126">
                  <c:v>39056</c:v>
                </c:pt>
                <c:pt idx="127">
                  <c:v>39057</c:v>
                </c:pt>
                <c:pt idx="128">
                  <c:v>39058</c:v>
                </c:pt>
                <c:pt idx="129">
                  <c:v>39059</c:v>
                </c:pt>
                <c:pt idx="130">
                  <c:v>39062</c:v>
                </c:pt>
                <c:pt idx="131">
                  <c:v>39063</c:v>
                </c:pt>
                <c:pt idx="132">
                  <c:v>39064</c:v>
                </c:pt>
                <c:pt idx="133">
                  <c:v>39065</c:v>
                </c:pt>
                <c:pt idx="134">
                  <c:v>39066</c:v>
                </c:pt>
                <c:pt idx="135">
                  <c:v>39069</c:v>
                </c:pt>
                <c:pt idx="136">
                  <c:v>39070</c:v>
                </c:pt>
                <c:pt idx="137">
                  <c:v>39071</c:v>
                </c:pt>
                <c:pt idx="138">
                  <c:v>39072</c:v>
                </c:pt>
                <c:pt idx="139">
                  <c:v>39073</c:v>
                </c:pt>
                <c:pt idx="140">
                  <c:v>39077</c:v>
                </c:pt>
                <c:pt idx="141">
                  <c:v>39078</c:v>
                </c:pt>
                <c:pt idx="142">
                  <c:v>39079</c:v>
                </c:pt>
                <c:pt idx="143">
                  <c:v>39080</c:v>
                </c:pt>
                <c:pt idx="144">
                  <c:v>39085</c:v>
                </c:pt>
                <c:pt idx="145">
                  <c:v>39086</c:v>
                </c:pt>
                <c:pt idx="146">
                  <c:v>39087</c:v>
                </c:pt>
                <c:pt idx="147">
                  <c:v>39090</c:v>
                </c:pt>
                <c:pt idx="148">
                  <c:v>39091</c:v>
                </c:pt>
                <c:pt idx="149">
                  <c:v>39092</c:v>
                </c:pt>
                <c:pt idx="150">
                  <c:v>39093</c:v>
                </c:pt>
                <c:pt idx="151">
                  <c:v>39094</c:v>
                </c:pt>
                <c:pt idx="152">
                  <c:v>39098</c:v>
                </c:pt>
                <c:pt idx="153">
                  <c:v>39099</c:v>
                </c:pt>
                <c:pt idx="154">
                  <c:v>39100</c:v>
                </c:pt>
                <c:pt idx="155">
                  <c:v>39101</c:v>
                </c:pt>
                <c:pt idx="156">
                  <c:v>39104</c:v>
                </c:pt>
                <c:pt idx="157">
                  <c:v>39105</c:v>
                </c:pt>
                <c:pt idx="158">
                  <c:v>39106</c:v>
                </c:pt>
                <c:pt idx="159">
                  <c:v>39107</c:v>
                </c:pt>
                <c:pt idx="160">
                  <c:v>39108</c:v>
                </c:pt>
                <c:pt idx="161">
                  <c:v>39111</c:v>
                </c:pt>
                <c:pt idx="162">
                  <c:v>39112</c:v>
                </c:pt>
                <c:pt idx="163">
                  <c:v>39113</c:v>
                </c:pt>
                <c:pt idx="164">
                  <c:v>39114</c:v>
                </c:pt>
                <c:pt idx="165">
                  <c:v>39115</c:v>
                </c:pt>
                <c:pt idx="166">
                  <c:v>39118</c:v>
                </c:pt>
                <c:pt idx="167">
                  <c:v>39119</c:v>
                </c:pt>
                <c:pt idx="168">
                  <c:v>39120</c:v>
                </c:pt>
                <c:pt idx="169">
                  <c:v>39121</c:v>
                </c:pt>
                <c:pt idx="170">
                  <c:v>39122</c:v>
                </c:pt>
                <c:pt idx="171">
                  <c:v>39125</c:v>
                </c:pt>
                <c:pt idx="172">
                  <c:v>39126</c:v>
                </c:pt>
                <c:pt idx="173">
                  <c:v>39127</c:v>
                </c:pt>
                <c:pt idx="174">
                  <c:v>39128</c:v>
                </c:pt>
                <c:pt idx="175">
                  <c:v>39129</c:v>
                </c:pt>
                <c:pt idx="176">
                  <c:v>39133</c:v>
                </c:pt>
                <c:pt idx="177">
                  <c:v>39134</c:v>
                </c:pt>
                <c:pt idx="178">
                  <c:v>39135</c:v>
                </c:pt>
                <c:pt idx="179">
                  <c:v>39136</c:v>
                </c:pt>
                <c:pt idx="180">
                  <c:v>39139</c:v>
                </c:pt>
                <c:pt idx="181">
                  <c:v>39140</c:v>
                </c:pt>
                <c:pt idx="182">
                  <c:v>39141</c:v>
                </c:pt>
                <c:pt idx="183">
                  <c:v>39142</c:v>
                </c:pt>
                <c:pt idx="184">
                  <c:v>39143</c:v>
                </c:pt>
                <c:pt idx="185">
                  <c:v>39146</c:v>
                </c:pt>
                <c:pt idx="186">
                  <c:v>39147</c:v>
                </c:pt>
                <c:pt idx="187">
                  <c:v>39148</c:v>
                </c:pt>
                <c:pt idx="188">
                  <c:v>39149</c:v>
                </c:pt>
                <c:pt idx="189">
                  <c:v>39150</c:v>
                </c:pt>
                <c:pt idx="190">
                  <c:v>39153</c:v>
                </c:pt>
                <c:pt idx="191">
                  <c:v>39154</c:v>
                </c:pt>
                <c:pt idx="192">
                  <c:v>39155</c:v>
                </c:pt>
                <c:pt idx="193">
                  <c:v>39156</c:v>
                </c:pt>
                <c:pt idx="194">
                  <c:v>39157</c:v>
                </c:pt>
                <c:pt idx="195">
                  <c:v>39160</c:v>
                </c:pt>
                <c:pt idx="196">
                  <c:v>39161</c:v>
                </c:pt>
                <c:pt idx="197">
                  <c:v>39162</c:v>
                </c:pt>
                <c:pt idx="198">
                  <c:v>39163</c:v>
                </c:pt>
                <c:pt idx="199">
                  <c:v>39164</c:v>
                </c:pt>
                <c:pt idx="200">
                  <c:v>39167</c:v>
                </c:pt>
                <c:pt idx="201">
                  <c:v>39168</c:v>
                </c:pt>
                <c:pt idx="202">
                  <c:v>39169</c:v>
                </c:pt>
                <c:pt idx="203">
                  <c:v>39170</c:v>
                </c:pt>
                <c:pt idx="204">
                  <c:v>39171</c:v>
                </c:pt>
                <c:pt idx="205">
                  <c:v>39174</c:v>
                </c:pt>
                <c:pt idx="206">
                  <c:v>39175</c:v>
                </c:pt>
                <c:pt idx="207">
                  <c:v>39176</c:v>
                </c:pt>
                <c:pt idx="208">
                  <c:v>39177</c:v>
                </c:pt>
                <c:pt idx="209">
                  <c:v>39181</c:v>
                </c:pt>
                <c:pt idx="210">
                  <c:v>39182</c:v>
                </c:pt>
                <c:pt idx="211">
                  <c:v>39183</c:v>
                </c:pt>
                <c:pt idx="212">
                  <c:v>39184</c:v>
                </c:pt>
                <c:pt idx="213">
                  <c:v>39185</c:v>
                </c:pt>
                <c:pt idx="214">
                  <c:v>39188</c:v>
                </c:pt>
                <c:pt idx="215">
                  <c:v>39189</c:v>
                </c:pt>
                <c:pt idx="216">
                  <c:v>39190</c:v>
                </c:pt>
                <c:pt idx="217">
                  <c:v>39191</c:v>
                </c:pt>
                <c:pt idx="218">
                  <c:v>39192</c:v>
                </c:pt>
                <c:pt idx="219">
                  <c:v>39195</c:v>
                </c:pt>
                <c:pt idx="220">
                  <c:v>39196</c:v>
                </c:pt>
                <c:pt idx="221">
                  <c:v>39197</c:v>
                </c:pt>
                <c:pt idx="222">
                  <c:v>39198</c:v>
                </c:pt>
                <c:pt idx="223">
                  <c:v>39199</c:v>
                </c:pt>
                <c:pt idx="224">
                  <c:v>39202</c:v>
                </c:pt>
                <c:pt idx="225">
                  <c:v>39203</c:v>
                </c:pt>
                <c:pt idx="226">
                  <c:v>39204</c:v>
                </c:pt>
                <c:pt idx="227">
                  <c:v>39205</c:v>
                </c:pt>
                <c:pt idx="228">
                  <c:v>39206</c:v>
                </c:pt>
                <c:pt idx="229">
                  <c:v>39209</c:v>
                </c:pt>
                <c:pt idx="230">
                  <c:v>39210</c:v>
                </c:pt>
                <c:pt idx="231">
                  <c:v>39211</c:v>
                </c:pt>
                <c:pt idx="232">
                  <c:v>39212</c:v>
                </c:pt>
                <c:pt idx="233">
                  <c:v>39213</c:v>
                </c:pt>
                <c:pt idx="234">
                  <c:v>39216</c:v>
                </c:pt>
                <c:pt idx="235">
                  <c:v>39217</c:v>
                </c:pt>
                <c:pt idx="236">
                  <c:v>39218</c:v>
                </c:pt>
                <c:pt idx="237">
                  <c:v>39219</c:v>
                </c:pt>
                <c:pt idx="238">
                  <c:v>39220</c:v>
                </c:pt>
                <c:pt idx="239">
                  <c:v>39223</c:v>
                </c:pt>
                <c:pt idx="240">
                  <c:v>39224</c:v>
                </c:pt>
                <c:pt idx="241">
                  <c:v>39225</c:v>
                </c:pt>
                <c:pt idx="242">
                  <c:v>39226</c:v>
                </c:pt>
                <c:pt idx="243">
                  <c:v>39227</c:v>
                </c:pt>
                <c:pt idx="244">
                  <c:v>39231</c:v>
                </c:pt>
                <c:pt idx="245">
                  <c:v>39232</c:v>
                </c:pt>
                <c:pt idx="246">
                  <c:v>39233</c:v>
                </c:pt>
                <c:pt idx="247">
                  <c:v>39234</c:v>
                </c:pt>
                <c:pt idx="248">
                  <c:v>39237</c:v>
                </c:pt>
                <c:pt idx="249">
                  <c:v>39238</c:v>
                </c:pt>
                <c:pt idx="250">
                  <c:v>39239</c:v>
                </c:pt>
                <c:pt idx="251">
                  <c:v>39240</c:v>
                </c:pt>
                <c:pt idx="252">
                  <c:v>39241</c:v>
                </c:pt>
                <c:pt idx="253">
                  <c:v>39244</c:v>
                </c:pt>
                <c:pt idx="254">
                  <c:v>39245</c:v>
                </c:pt>
                <c:pt idx="255">
                  <c:v>39246</c:v>
                </c:pt>
                <c:pt idx="256">
                  <c:v>39247</c:v>
                </c:pt>
                <c:pt idx="257">
                  <c:v>39248</c:v>
                </c:pt>
                <c:pt idx="258">
                  <c:v>39251</c:v>
                </c:pt>
                <c:pt idx="259">
                  <c:v>39252</c:v>
                </c:pt>
                <c:pt idx="260">
                  <c:v>39253</c:v>
                </c:pt>
                <c:pt idx="261">
                  <c:v>39254</c:v>
                </c:pt>
                <c:pt idx="262">
                  <c:v>39255</c:v>
                </c:pt>
                <c:pt idx="263">
                  <c:v>39258</c:v>
                </c:pt>
                <c:pt idx="264">
                  <c:v>39259</c:v>
                </c:pt>
                <c:pt idx="265">
                  <c:v>39260</c:v>
                </c:pt>
                <c:pt idx="266">
                  <c:v>39261</c:v>
                </c:pt>
                <c:pt idx="267">
                  <c:v>39262</c:v>
                </c:pt>
                <c:pt idx="268">
                  <c:v>39265</c:v>
                </c:pt>
                <c:pt idx="269">
                  <c:v>39266</c:v>
                </c:pt>
                <c:pt idx="270">
                  <c:v>39268</c:v>
                </c:pt>
                <c:pt idx="271">
                  <c:v>39269</c:v>
                </c:pt>
                <c:pt idx="272">
                  <c:v>39272</c:v>
                </c:pt>
                <c:pt idx="273">
                  <c:v>39273</c:v>
                </c:pt>
                <c:pt idx="274">
                  <c:v>39274</c:v>
                </c:pt>
                <c:pt idx="275">
                  <c:v>39275</c:v>
                </c:pt>
                <c:pt idx="276">
                  <c:v>39276</c:v>
                </c:pt>
                <c:pt idx="277">
                  <c:v>39279</c:v>
                </c:pt>
                <c:pt idx="278">
                  <c:v>39280</c:v>
                </c:pt>
                <c:pt idx="279">
                  <c:v>39281</c:v>
                </c:pt>
                <c:pt idx="280">
                  <c:v>39282</c:v>
                </c:pt>
                <c:pt idx="281">
                  <c:v>39283</c:v>
                </c:pt>
                <c:pt idx="282">
                  <c:v>39286</c:v>
                </c:pt>
                <c:pt idx="283">
                  <c:v>39287</c:v>
                </c:pt>
                <c:pt idx="284">
                  <c:v>39288</c:v>
                </c:pt>
                <c:pt idx="285">
                  <c:v>39289</c:v>
                </c:pt>
                <c:pt idx="286">
                  <c:v>39290</c:v>
                </c:pt>
                <c:pt idx="287">
                  <c:v>39293</c:v>
                </c:pt>
                <c:pt idx="288">
                  <c:v>39294</c:v>
                </c:pt>
                <c:pt idx="289">
                  <c:v>39295</c:v>
                </c:pt>
                <c:pt idx="290">
                  <c:v>39296</c:v>
                </c:pt>
                <c:pt idx="291">
                  <c:v>39297</c:v>
                </c:pt>
                <c:pt idx="292">
                  <c:v>39300</c:v>
                </c:pt>
                <c:pt idx="293">
                  <c:v>39301</c:v>
                </c:pt>
                <c:pt idx="294">
                  <c:v>39302</c:v>
                </c:pt>
                <c:pt idx="295">
                  <c:v>39303</c:v>
                </c:pt>
                <c:pt idx="296">
                  <c:v>39304</c:v>
                </c:pt>
                <c:pt idx="297">
                  <c:v>39307</c:v>
                </c:pt>
                <c:pt idx="298">
                  <c:v>39308</c:v>
                </c:pt>
                <c:pt idx="299">
                  <c:v>39309</c:v>
                </c:pt>
                <c:pt idx="300">
                  <c:v>39310</c:v>
                </c:pt>
                <c:pt idx="301">
                  <c:v>39311</c:v>
                </c:pt>
                <c:pt idx="302">
                  <c:v>39314</c:v>
                </c:pt>
                <c:pt idx="303">
                  <c:v>39315</c:v>
                </c:pt>
                <c:pt idx="304">
                  <c:v>39316</c:v>
                </c:pt>
                <c:pt idx="305">
                  <c:v>39317</c:v>
                </c:pt>
                <c:pt idx="306">
                  <c:v>39318</c:v>
                </c:pt>
                <c:pt idx="307">
                  <c:v>39321</c:v>
                </c:pt>
                <c:pt idx="308">
                  <c:v>39322</c:v>
                </c:pt>
                <c:pt idx="309">
                  <c:v>39323</c:v>
                </c:pt>
                <c:pt idx="310">
                  <c:v>39324</c:v>
                </c:pt>
                <c:pt idx="311">
                  <c:v>39325</c:v>
                </c:pt>
                <c:pt idx="312">
                  <c:v>39329</c:v>
                </c:pt>
                <c:pt idx="313">
                  <c:v>39330</c:v>
                </c:pt>
                <c:pt idx="314">
                  <c:v>39331</c:v>
                </c:pt>
                <c:pt idx="315">
                  <c:v>39332</c:v>
                </c:pt>
                <c:pt idx="316">
                  <c:v>39335</c:v>
                </c:pt>
                <c:pt idx="317">
                  <c:v>39336</c:v>
                </c:pt>
                <c:pt idx="318">
                  <c:v>39337</c:v>
                </c:pt>
                <c:pt idx="319">
                  <c:v>39338</c:v>
                </c:pt>
                <c:pt idx="320">
                  <c:v>39339</c:v>
                </c:pt>
                <c:pt idx="321">
                  <c:v>39342</c:v>
                </c:pt>
                <c:pt idx="322">
                  <c:v>39343</c:v>
                </c:pt>
                <c:pt idx="323">
                  <c:v>39344</c:v>
                </c:pt>
                <c:pt idx="324">
                  <c:v>39345</c:v>
                </c:pt>
                <c:pt idx="325">
                  <c:v>39346</c:v>
                </c:pt>
                <c:pt idx="326">
                  <c:v>39349</c:v>
                </c:pt>
                <c:pt idx="327">
                  <c:v>39350</c:v>
                </c:pt>
                <c:pt idx="328">
                  <c:v>39351</c:v>
                </c:pt>
                <c:pt idx="329">
                  <c:v>39352</c:v>
                </c:pt>
                <c:pt idx="330">
                  <c:v>39353</c:v>
                </c:pt>
                <c:pt idx="331">
                  <c:v>39356</c:v>
                </c:pt>
                <c:pt idx="332">
                  <c:v>39357</c:v>
                </c:pt>
                <c:pt idx="333">
                  <c:v>39358</c:v>
                </c:pt>
                <c:pt idx="334">
                  <c:v>39359</c:v>
                </c:pt>
                <c:pt idx="335">
                  <c:v>39360</c:v>
                </c:pt>
                <c:pt idx="336">
                  <c:v>39363</c:v>
                </c:pt>
                <c:pt idx="337">
                  <c:v>39364</c:v>
                </c:pt>
                <c:pt idx="338">
                  <c:v>39365</c:v>
                </c:pt>
                <c:pt idx="339">
                  <c:v>39366</c:v>
                </c:pt>
                <c:pt idx="340">
                  <c:v>39367</c:v>
                </c:pt>
                <c:pt idx="341">
                  <c:v>39370</c:v>
                </c:pt>
                <c:pt idx="342">
                  <c:v>39371</c:v>
                </c:pt>
                <c:pt idx="343">
                  <c:v>39372</c:v>
                </c:pt>
                <c:pt idx="344">
                  <c:v>39373</c:v>
                </c:pt>
                <c:pt idx="345">
                  <c:v>39374</c:v>
                </c:pt>
                <c:pt idx="346">
                  <c:v>39377</c:v>
                </c:pt>
                <c:pt idx="347">
                  <c:v>39378</c:v>
                </c:pt>
                <c:pt idx="348">
                  <c:v>39379</c:v>
                </c:pt>
                <c:pt idx="349">
                  <c:v>39380</c:v>
                </c:pt>
                <c:pt idx="350">
                  <c:v>39381</c:v>
                </c:pt>
                <c:pt idx="351">
                  <c:v>39384</c:v>
                </c:pt>
                <c:pt idx="352">
                  <c:v>39385</c:v>
                </c:pt>
                <c:pt idx="353">
                  <c:v>39386</c:v>
                </c:pt>
                <c:pt idx="354">
                  <c:v>39387</c:v>
                </c:pt>
                <c:pt idx="355">
                  <c:v>39388</c:v>
                </c:pt>
                <c:pt idx="356">
                  <c:v>39391</c:v>
                </c:pt>
                <c:pt idx="357">
                  <c:v>39392</c:v>
                </c:pt>
                <c:pt idx="358">
                  <c:v>39393</c:v>
                </c:pt>
                <c:pt idx="359">
                  <c:v>39394</c:v>
                </c:pt>
                <c:pt idx="360">
                  <c:v>39395</c:v>
                </c:pt>
                <c:pt idx="361">
                  <c:v>39398</c:v>
                </c:pt>
                <c:pt idx="362">
                  <c:v>39399</c:v>
                </c:pt>
                <c:pt idx="363">
                  <c:v>39400</c:v>
                </c:pt>
                <c:pt idx="364">
                  <c:v>39401</c:v>
                </c:pt>
                <c:pt idx="365">
                  <c:v>39402</c:v>
                </c:pt>
                <c:pt idx="366">
                  <c:v>39405</c:v>
                </c:pt>
                <c:pt idx="367">
                  <c:v>39406</c:v>
                </c:pt>
                <c:pt idx="368">
                  <c:v>39407</c:v>
                </c:pt>
                <c:pt idx="369">
                  <c:v>39409</c:v>
                </c:pt>
                <c:pt idx="370">
                  <c:v>39412</c:v>
                </c:pt>
                <c:pt idx="371">
                  <c:v>39413</c:v>
                </c:pt>
                <c:pt idx="372">
                  <c:v>39414</c:v>
                </c:pt>
                <c:pt idx="373">
                  <c:v>39415</c:v>
                </c:pt>
                <c:pt idx="374">
                  <c:v>39416</c:v>
                </c:pt>
                <c:pt idx="375">
                  <c:v>39419</c:v>
                </c:pt>
                <c:pt idx="376">
                  <c:v>39420</c:v>
                </c:pt>
                <c:pt idx="377">
                  <c:v>39421</c:v>
                </c:pt>
                <c:pt idx="378">
                  <c:v>39422</c:v>
                </c:pt>
                <c:pt idx="379">
                  <c:v>39423</c:v>
                </c:pt>
                <c:pt idx="380">
                  <c:v>39426</c:v>
                </c:pt>
                <c:pt idx="381">
                  <c:v>39427</c:v>
                </c:pt>
                <c:pt idx="382">
                  <c:v>39428</c:v>
                </c:pt>
                <c:pt idx="383">
                  <c:v>39429</c:v>
                </c:pt>
                <c:pt idx="384">
                  <c:v>39430</c:v>
                </c:pt>
                <c:pt idx="385">
                  <c:v>39433</c:v>
                </c:pt>
                <c:pt idx="386">
                  <c:v>39434</c:v>
                </c:pt>
                <c:pt idx="387">
                  <c:v>39435</c:v>
                </c:pt>
                <c:pt idx="388">
                  <c:v>39436</c:v>
                </c:pt>
                <c:pt idx="389">
                  <c:v>39437</c:v>
                </c:pt>
                <c:pt idx="390">
                  <c:v>39440</c:v>
                </c:pt>
                <c:pt idx="391">
                  <c:v>39442</c:v>
                </c:pt>
                <c:pt idx="392">
                  <c:v>39443</c:v>
                </c:pt>
                <c:pt idx="393">
                  <c:v>39444</c:v>
                </c:pt>
                <c:pt idx="394">
                  <c:v>39447</c:v>
                </c:pt>
                <c:pt idx="395">
                  <c:v>39449</c:v>
                </c:pt>
                <c:pt idx="396">
                  <c:v>39450</c:v>
                </c:pt>
                <c:pt idx="397">
                  <c:v>39451</c:v>
                </c:pt>
                <c:pt idx="398">
                  <c:v>39454</c:v>
                </c:pt>
                <c:pt idx="399">
                  <c:v>39455</c:v>
                </c:pt>
                <c:pt idx="400">
                  <c:v>39456</c:v>
                </c:pt>
                <c:pt idx="401">
                  <c:v>39457</c:v>
                </c:pt>
                <c:pt idx="402">
                  <c:v>39458</c:v>
                </c:pt>
                <c:pt idx="403">
                  <c:v>39461</c:v>
                </c:pt>
                <c:pt idx="404">
                  <c:v>39462</c:v>
                </c:pt>
                <c:pt idx="405">
                  <c:v>39463</c:v>
                </c:pt>
                <c:pt idx="406">
                  <c:v>39464</c:v>
                </c:pt>
                <c:pt idx="407">
                  <c:v>39465</c:v>
                </c:pt>
                <c:pt idx="408">
                  <c:v>39469</c:v>
                </c:pt>
                <c:pt idx="409">
                  <c:v>39470</c:v>
                </c:pt>
                <c:pt idx="410">
                  <c:v>39471</c:v>
                </c:pt>
                <c:pt idx="411">
                  <c:v>39472</c:v>
                </c:pt>
                <c:pt idx="412">
                  <c:v>39475</c:v>
                </c:pt>
                <c:pt idx="413">
                  <c:v>39476</c:v>
                </c:pt>
                <c:pt idx="414">
                  <c:v>39477</c:v>
                </c:pt>
                <c:pt idx="415">
                  <c:v>39478</c:v>
                </c:pt>
                <c:pt idx="416">
                  <c:v>39479</c:v>
                </c:pt>
                <c:pt idx="417">
                  <c:v>39482</c:v>
                </c:pt>
                <c:pt idx="418">
                  <c:v>39483</c:v>
                </c:pt>
                <c:pt idx="419">
                  <c:v>39484</c:v>
                </c:pt>
                <c:pt idx="420">
                  <c:v>39485</c:v>
                </c:pt>
                <c:pt idx="421">
                  <c:v>39486</c:v>
                </c:pt>
                <c:pt idx="422">
                  <c:v>39489</c:v>
                </c:pt>
                <c:pt idx="423">
                  <c:v>39490</c:v>
                </c:pt>
                <c:pt idx="424">
                  <c:v>39491</c:v>
                </c:pt>
                <c:pt idx="425">
                  <c:v>39492</c:v>
                </c:pt>
                <c:pt idx="426">
                  <c:v>39493</c:v>
                </c:pt>
                <c:pt idx="427">
                  <c:v>39497</c:v>
                </c:pt>
                <c:pt idx="428">
                  <c:v>39498</c:v>
                </c:pt>
                <c:pt idx="429">
                  <c:v>39499</c:v>
                </c:pt>
                <c:pt idx="430">
                  <c:v>39500</c:v>
                </c:pt>
                <c:pt idx="431">
                  <c:v>39503</c:v>
                </c:pt>
                <c:pt idx="432">
                  <c:v>39504</c:v>
                </c:pt>
                <c:pt idx="433">
                  <c:v>39505</c:v>
                </c:pt>
                <c:pt idx="434">
                  <c:v>39506</c:v>
                </c:pt>
                <c:pt idx="435">
                  <c:v>39507</c:v>
                </c:pt>
                <c:pt idx="436">
                  <c:v>39510</c:v>
                </c:pt>
                <c:pt idx="437">
                  <c:v>39511</c:v>
                </c:pt>
                <c:pt idx="438">
                  <c:v>39512</c:v>
                </c:pt>
                <c:pt idx="439">
                  <c:v>39513</c:v>
                </c:pt>
                <c:pt idx="440">
                  <c:v>39514</c:v>
                </c:pt>
                <c:pt idx="441">
                  <c:v>39517</c:v>
                </c:pt>
                <c:pt idx="442">
                  <c:v>39518</c:v>
                </c:pt>
                <c:pt idx="443">
                  <c:v>39519</c:v>
                </c:pt>
                <c:pt idx="444">
                  <c:v>39520</c:v>
                </c:pt>
                <c:pt idx="445">
                  <c:v>39521</c:v>
                </c:pt>
                <c:pt idx="446">
                  <c:v>39524</c:v>
                </c:pt>
                <c:pt idx="447">
                  <c:v>39525</c:v>
                </c:pt>
                <c:pt idx="448">
                  <c:v>39526</c:v>
                </c:pt>
                <c:pt idx="449">
                  <c:v>39527</c:v>
                </c:pt>
                <c:pt idx="450">
                  <c:v>39531</c:v>
                </c:pt>
                <c:pt idx="451">
                  <c:v>39532</c:v>
                </c:pt>
                <c:pt idx="452">
                  <c:v>39533</c:v>
                </c:pt>
                <c:pt idx="453">
                  <c:v>39534</c:v>
                </c:pt>
                <c:pt idx="454">
                  <c:v>39535</c:v>
                </c:pt>
                <c:pt idx="455">
                  <c:v>39538</c:v>
                </c:pt>
                <c:pt idx="456">
                  <c:v>39539</c:v>
                </c:pt>
                <c:pt idx="457">
                  <c:v>39540</c:v>
                </c:pt>
                <c:pt idx="458">
                  <c:v>39541</c:v>
                </c:pt>
                <c:pt idx="459">
                  <c:v>39542</c:v>
                </c:pt>
                <c:pt idx="460">
                  <c:v>39545</c:v>
                </c:pt>
                <c:pt idx="461">
                  <c:v>39546</c:v>
                </c:pt>
                <c:pt idx="462">
                  <c:v>39547</c:v>
                </c:pt>
                <c:pt idx="463">
                  <c:v>39548</c:v>
                </c:pt>
                <c:pt idx="464">
                  <c:v>39549</c:v>
                </c:pt>
                <c:pt idx="465">
                  <c:v>39552</c:v>
                </c:pt>
                <c:pt idx="466">
                  <c:v>39553</c:v>
                </c:pt>
                <c:pt idx="467">
                  <c:v>39554</c:v>
                </c:pt>
                <c:pt idx="468">
                  <c:v>39555</c:v>
                </c:pt>
                <c:pt idx="469">
                  <c:v>39556</c:v>
                </c:pt>
                <c:pt idx="470">
                  <c:v>39559</c:v>
                </c:pt>
                <c:pt idx="471">
                  <c:v>39560</c:v>
                </c:pt>
                <c:pt idx="472">
                  <c:v>39561</c:v>
                </c:pt>
                <c:pt idx="473">
                  <c:v>39562</c:v>
                </c:pt>
                <c:pt idx="474">
                  <c:v>39563</c:v>
                </c:pt>
                <c:pt idx="475">
                  <c:v>39566</c:v>
                </c:pt>
                <c:pt idx="476">
                  <c:v>39567</c:v>
                </c:pt>
                <c:pt idx="477">
                  <c:v>39568</c:v>
                </c:pt>
                <c:pt idx="478">
                  <c:v>39569</c:v>
                </c:pt>
                <c:pt idx="479">
                  <c:v>39570</c:v>
                </c:pt>
                <c:pt idx="480">
                  <c:v>39573</c:v>
                </c:pt>
                <c:pt idx="481">
                  <c:v>39574</c:v>
                </c:pt>
                <c:pt idx="482">
                  <c:v>39575</c:v>
                </c:pt>
                <c:pt idx="483">
                  <c:v>39576</c:v>
                </c:pt>
                <c:pt idx="484">
                  <c:v>39577</c:v>
                </c:pt>
                <c:pt idx="485">
                  <c:v>39580</c:v>
                </c:pt>
                <c:pt idx="486">
                  <c:v>39581</c:v>
                </c:pt>
                <c:pt idx="487">
                  <c:v>39582</c:v>
                </c:pt>
                <c:pt idx="488">
                  <c:v>39583</c:v>
                </c:pt>
                <c:pt idx="489">
                  <c:v>39584</c:v>
                </c:pt>
                <c:pt idx="490">
                  <c:v>39587</c:v>
                </c:pt>
                <c:pt idx="491">
                  <c:v>39588</c:v>
                </c:pt>
                <c:pt idx="492">
                  <c:v>39589</c:v>
                </c:pt>
                <c:pt idx="493">
                  <c:v>39590</c:v>
                </c:pt>
                <c:pt idx="494">
                  <c:v>39591</c:v>
                </c:pt>
                <c:pt idx="495">
                  <c:v>39595</c:v>
                </c:pt>
                <c:pt idx="496">
                  <c:v>39596</c:v>
                </c:pt>
                <c:pt idx="497">
                  <c:v>39597</c:v>
                </c:pt>
                <c:pt idx="498">
                  <c:v>39598</c:v>
                </c:pt>
                <c:pt idx="499">
                  <c:v>39601</c:v>
                </c:pt>
                <c:pt idx="500">
                  <c:v>39602</c:v>
                </c:pt>
                <c:pt idx="501">
                  <c:v>39603</c:v>
                </c:pt>
                <c:pt idx="502">
                  <c:v>39604</c:v>
                </c:pt>
                <c:pt idx="503">
                  <c:v>39605</c:v>
                </c:pt>
                <c:pt idx="504">
                  <c:v>39608</c:v>
                </c:pt>
                <c:pt idx="505">
                  <c:v>39609</c:v>
                </c:pt>
                <c:pt idx="506">
                  <c:v>39610</c:v>
                </c:pt>
                <c:pt idx="507">
                  <c:v>39611</c:v>
                </c:pt>
                <c:pt idx="508">
                  <c:v>39612</c:v>
                </c:pt>
                <c:pt idx="509">
                  <c:v>39615</c:v>
                </c:pt>
                <c:pt idx="510">
                  <c:v>39616</c:v>
                </c:pt>
                <c:pt idx="511">
                  <c:v>39617</c:v>
                </c:pt>
                <c:pt idx="512">
                  <c:v>39618</c:v>
                </c:pt>
                <c:pt idx="513">
                  <c:v>39619</c:v>
                </c:pt>
                <c:pt idx="514">
                  <c:v>39622</c:v>
                </c:pt>
                <c:pt idx="515">
                  <c:v>39623</c:v>
                </c:pt>
                <c:pt idx="516">
                  <c:v>39624</c:v>
                </c:pt>
                <c:pt idx="517">
                  <c:v>39625</c:v>
                </c:pt>
                <c:pt idx="518">
                  <c:v>39626</c:v>
                </c:pt>
                <c:pt idx="519">
                  <c:v>39629</c:v>
                </c:pt>
                <c:pt idx="520">
                  <c:v>39630</c:v>
                </c:pt>
                <c:pt idx="521">
                  <c:v>39631</c:v>
                </c:pt>
                <c:pt idx="522">
                  <c:v>39632</c:v>
                </c:pt>
                <c:pt idx="523">
                  <c:v>39636</c:v>
                </c:pt>
                <c:pt idx="524">
                  <c:v>39637</c:v>
                </c:pt>
                <c:pt idx="525">
                  <c:v>39638</c:v>
                </c:pt>
                <c:pt idx="526">
                  <c:v>39639</c:v>
                </c:pt>
                <c:pt idx="527">
                  <c:v>39640</c:v>
                </c:pt>
                <c:pt idx="528">
                  <c:v>39643</c:v>
                </c:pt>
                <c:pt idx="529">
                  <c:v>39644</c:v>
                </c:pt>
                <c:pt idx="530">
                  <c:v>39645</c:v>
                </c:pt>
                <c:pt idx="531">
                  <c:v>39646</c:v>
                </c:pt>
                <c:pt idx="532">
                  <c:v>39647</c:v>
                </c:pt>
                <c:pt idx="533">
                  <c:v>39650</c:v>
                </c:pt>
                <c:pt idx="534">
                  <c:v>39651</c:v>
                </c:pt>
                <c:pt idx="535">
                  <c:v>39652</c:v>
                </c:pt>
                <c:pt idx="536">
                  <c:v>39653</c:v>
                </c:pt>
                <c:pt idx="537">
                  <c:v>39654</c:v>
                </c:pt>
                <c:pt idx="538">
                  <c:v>39657</c:v>
                </c:pt>
                <c:pt idx="539">
                  <c:v>39658</c:v>
                </c:pt>
                <c:pt idx="540">
                  <c:v>39659</c:v>
                </c:pt>
                <c:pt idx="541">
                  <c:v>39660</c:v>
                </c:pt>
                <c:pt idx="542">
                  <c:v>39661</c:v>
                </c:pt>
                <c:pt idx="543">
                  <c:v>39664</c:v>
                </c:pt>
                <c:pt idx="544">
                  <c:v>39665</c:v>
                </c:pt>
                <c:pt idx="545">
                  <c:v>39666</c:v>
                </c:pt>
                <c:pt idx="546">
                  <c:v>39667</c:v>
                </c:pt>
                <c:pt idx="547">
                  <c:v>39668</c:v>
                </c:pt>
                <c:pt idx="548">
                  <c:v>39671</c:v>
                </c:pt>
                <c:pt idx="549">
                  <c:v>39672</c:v>
                </c:pt>
                <c:pt idx="550">
                  <c:v>39673</c:v>
                </c:pt>
                <c:pt idx="551">
                  <c:v>39674</c:v>
                </c:pt>
                <c:pt idx="552">
                  <c:v>39675</c:v>
                </c:pt>
                <c:pt idx="553">
                  <c:v>39678</c:v>
                </c:pt>
                <c:pt idx="554">
                  <c:v>39679</c:v>
                </c:pt>
                <c:pt idx="555">
                  <c:v>39680</c:v>
                </c:pt>
                <c:pt idx="556">
                  <c:v>39681</c:v>
                </c:pt>
                <c:pt idx="557">
                  <c:v>39682</c:v>
                </c:pt>
                <c:pt idx="558">
                  <c:v>39685</c:v>
                </c:pt>
                <c:pt idx="559">
                  <c:v>39686</c:v>
                </c:pt>
                <c:pt idx="560">
                  <c:v>39687</c:v>
                </c:pt>
                <c:pt idx="561">
                  <c:v>39688</c:v>
                </c:pt>
                <c:pt idx="562">
                  <c:v>39689</c:v>
                </c:pt>
                <c:pt idx="563">
                  <c:v>39693</c:v>
                </c:pt>
                <c:pt idx="564">
                  <c:v>39694</c:v>
                </c:pt>
                <c:pt idx="565">
                  <c:v>39695</c:v>
                </c:pt>
                <c:pt idx="566">
                  <c:v>39696</c:v>
                </c:pt>
                <c:pt idx="567">
                  <c:v>39699</c:v>
                </c:pt>
                <c:pt idx="568">
                  <c:v>39700</c:v>
                </c:pt>
                <c:pt idx="569">
                  <c:v>39701</c:v>
                </c:pt>
                <c:pt idx="570">
                  <c:v>39702</c:v>
                </c:pt>
                <c:pt idx="571">
                  <c:v>39703</c:v>
                </c:pt>
                <c:pt idx="572">
                  <c:v>39706</c:v>
                </c:pt>
                <c:pt idx="573">
                  <c:v>39707</c:v>
                </c:pt>
                <c:pt idx="574">
                  <c:v>39708</c:v>
                </c:pt>
                <c:pt idx="575">
                  <c:v>39709</c:v>
                </c:pt>
                <c:pt idx="576">
                  <c:v>39710</c:v>
                </c:pt>
                <c:pt idx="577">
                  <c:v>39713</c:v>
                </c:pt>
                <c:pt idx="578">
                  <c:v>39714</c:v>
                </c:pt>
                <c:pt idx="579">
                  <c:v>39715</c:v>
                </c:pt>
                <c:pt idx="580">
                  <c:v>39716</c:v>
                </c:pt>
                <c:pt idx="581">
                  <c:v>39717</c:v>
                </c:pt>
                <c:pt idx="582">
                  <c:v>39720</c:v>
                </c:pt>
                <c:pt idx="583">
                  <c:v>39721</c:v>
                </c:pt>
                <c:pt idx="584">
                  <c:v>39722</c:v>
                </c:pt>
                <c:pt idx="585">
                  <c:v>39723</c:v>
                </c:pt>
                <c:pt idx="586">
                  <c:v>39724</c:v>
                </c:pt>
                <c:pt idx="587">
                  <c:v>39727</c:v>
                </c:pt>
                <c:pt idx="588">
                  <c:v>39728</c:v>
                </c:pt>
                <c:pt idx="589">
                  <c:v>39729</c:v>
                </c:pt>
                <c:pt idx="590">
                  <c:v>39730</c:v>
                </c:pt>
                <c:pt idx="591">
                  <c:v>39731</c:v>
                </c:pt>
                <c:pt idx="592">
                  <c:v>39734</c:v>
                </c:pt>
                <c:pt idx="593">
                  <c:v>39735</c:v>
                </c:pt>
                <c:pt idx="594">
                  <c:v>39736</c:v>
                </c:pt>
                <c:pt idx="595">
                  <c:v>39737</c:v>
                </c:pt>
                <c:pt idx="596">
                  <c:v>39738</c:v>
                </c:pt>
                <c:pt idx="597">
                  <c:v>39741</c:v>
                </c:pt>
                <c:pt idx="598">
                  <c:v>39742</c:v>
                </c:pt>
                <c:pt idx="599">
                  <c:v>39743</c:v>
                </c:pt>
                <c:pt idx="600">
                  <c:v>39744</c:v>
                </c:pt>
                <c:pt idx="601">
                  <c:v>39745</c:v>
                </c:pt>
                <c:pt idx="602">
                  <c:v>39748</c:v>
                </c:pt>
                <c:pt idx="603">
                  <c:v>39749</c:v>
                </c:pt>
                <c:pt idx="604">
                  <c:v>39750</c:v>
                </c:pt>
                <c:pt idx="605">
                  <c:v>39751</c:v>
                </c:pt>
                <c:pt idx="606">
                  <c:v>39752</c:v>
                </c:pt>
                <c:pt idx="607">
                  <c:v>39755</c:v>
                </c:pt>
                <c:pt idx="608">
                  <c:v>39756</c:v>
                </c:pt>
                <c:pt idx="609">
                  <c:v>39757</c:v>
                </c:pt>
                <c:pt idx="610">
                  <c:v>39758</c:v>
                </c:pt>
                <c:pt idx="611">
                  <c:v>39759</c:v>
                </c:pt>
                <c:pt idx="612">
                  <c:v>39762</c:v>
                </c:pt>
                <c:pt idx="613">
                  <c:v>39763</c:v>
                </c:pt>
                <c:pt idx="614">
                  <c:v>39764</c:v>
                </c:pt>
                <c:pt idx="615">
                  <c:v>39765</c:v>
                </c:pt>
                <c:pt idx="616">
                  <c:v>39766</c:v>
                </c:pt>
                <c:pt idx="617">
                  <c:v>39769</c:v>
                </c:pt>
                <c:pt idx="618">
                  <c:v>39770</c:v>
                </c:pt>
                <c:pt idx="619">
                  <c:v>39771</c:v>
                </c:pt>
                <c:pt idx="620">
                  <c:v>39772</c:v>
                </c:pt>
                <c:pt idx="621">
                  <c:v>39773</c:v>
                </c:pt>
                <c:pt idx="622">
                  <c:v>39776</c:v>
                </c:pt>
                <c:pt idx="623">
                  <c:v>39777</c:v>
                </c:pt>
                <c:pt idx="624">
                  <c:v>39778</c:v>
                </c:pt>
                <c:pt idx="625">
                  <c:v>39780</c:v>
                </c:pt>
                <c:pt idx="626">
                  <c:v>39783</c:v>
                </c:pt>
                <c:pt idx="627">
                  <c:v>39784</c:v>
                </c:pt>
                <c:pt idx="628">
                  <c:v>39785</c:v>
                </c:pt>
                <c:pt idx="629">
                  <c:v>39786</c:v>
                </c:pt>
                <c:pt idx="630">
                  <c:v>39787</c:v>
                </c:pt>
                <c:pt idx="631">
                  <c:v>39790</c:v>
                </c:pt>
                <c:pt idx="632">
                  <c:v>39791</c:v>
                </c:pt>
                <c:pt idx="633">
                  <c:v>39792</c:v>
                </c:pt>
                <c:pt idx="634">
                  <c:v>39793</c:v>
                </c:pt>
                <c:pt idx="635">
                  <c:v>39794</c:v>
                </c:pt>
                <c:pt idx="636">
                  <c:v>39797</c:v>
                </c:pt>
                <c:pt idx="637">
                  <c:v>39798</c:v>
                </c:pt>
                <c:pt idx="638">
                  <c:v>39799</c:v>
                </c:pt>
                <c:pt idx="639">
                  <c:v>39800</c:v>
                </c:pt>
                <c:pt idx="640">
                  <c:v>39801</c:v>
                </c:pt>
                <c:pt idx="641">
                  <c:v>39804</c:v>
                </c:pt>
                <c:pt idx="642">
                  <c:v>39805</c:v>
                </c:pt>
                <c:pt idx="643">
                  <c:v>39806</c:v>
                </c:pt>
                <c:pt idx="644">
                  <c:v>39808</c:v>
                </c:pt>
                <c:pt idx="645">
                  <c:v>39811</c:v>
                </c:pt>
                <c:pt idx="646">
                  <c:v>39812</c:v>
                </c:pt>
                <c:pt idx="647">
                  <c:v>39813</c:v>
                </c:pt>
                <c:pt idx="648">
                  <c:v>39815</c:v>
                </c:pt>
                <c:pt idx="649">
                  <c:v>39818</c:v>
                </c:pt>
                <c:pt idx="650">
                  <c:v>39819</c:v>
                </c:pt>
                <c:pt idx="651">
                  <c:v>39820</c:v>
                </c:pt>
                <c:pt idx="652">
                  <c:v>39821</c:v>
                </c:pt>
                <c:pt idx="653">
                  <c:v>39822</c:v>
                </c:pt>
                <c:pt idx="654">
                  <c:v>39825</c:v>
                </c:pt>
                <c:pt idx="655">
                  <c:v>39826</c:v>
                </c:pt>
                <c:pt idx="656">
                  <c:v>39827</c:v>
                </c:pt>
                <c:pt idx="657">
                  <c:v>39828</c:v>
                </c:pt>
                <c:pt idx="658">
                  <c:v>39829</c:v>
                </c:pt>
                <c:pt idx="659">
                  <c:v>39833</c:v>
                </c:pt>
                <c:pt idx="660">
                  <c:v>39834</c:v>
                </c:pt>
                <c:pt idx="661">
                  <c:v>39835</c:v>
                </c:pt>
                <c:pt idx="662">
                  <c:v>39836</c:v>
                </c:pt>
                <c:pt idx="663">
                  <c:v>39839</c:v>
                </c:pt>
                <c:pt idx="664">
                  <c:v>39840</c:v>
                </c:pt>
                <c:pt idx="665">
                  <c:v>39841</c:v>
                </c:pt>
                <c:pt idx="666">
                  <c:v>39842</c:v>
                </c:pt>
                <c:pt idx="667">
                  <c:v>39843</c:v>
                </c:pt>
                <c:pt idx="668">
                  <c:v>39846</c:v>
                </c:pt>
                <c:pt idx="669">
                  <c:v>39847</c:v>
                </c:pt>
                <c:pt idx="670">
                  <c:v>39848</c:v>
                </c:pt>
                <c:pt idx="671">
                  <c:v>39849</c:v>
                </c:pt>
                <c:pt idx="672">
                  <c:v>39850</c:v>
                </c:pt>
                <c:pt idx="673">
                  <c:v>39853</c:v>
                </c:pt>
                <c:pt idx="674">
                  <c:v>39854</c:v>
                </c:pt>
                <c:pt idx="675">
                  <c:v>39855</c:v>
                </c:pt>
                <c:pt idx="676">
                  <c:v>39856</c:v>
                </c:pt>
                <c:pt idx="677">
                  <c:v>39857</c:v>
                </c:pt>
                <c:pt idx="678">
                  <c:v>39861</c:v>
                </c:pt>
                <c:pt idx="679">
                  <c:v>39862</c:v>
                </c:pt>
                <c:pt idx="680">
                  <c:v>39863</c:v>
                </c:pt>
                <c:pt idx="681">
                  <c:v>39864</c:v>
                </c:pt>
                <c:pt idx="682">
                  <c:v>39867</c:v>
                </c:pt>
                <c:pt idx="683">
                  <c:v>39868</c:v>
                </c:pt>
                <c:pt idx="684">
                  <c:v>39869</c:v>
                </c:pt>
                <c:pt idx="685">
                  <c:v>39870</c:v>
                </c:pt>
                <c:pt idx="686">
                  <c:v>39871</c:v>
                </c:pt>
                <c:pt idx="687">
                  <c:v>39874</c:v>
                </c:pt>
                <c:pt idx="688">
                  <c:v>39875</c:v>
                </c:pt>
                <c:pt idx="689">
                  <c:v>39876</c:v>
                </c:pt>
                <c:pt idx="690">
                  <c:v>39877</c:v>
                </c:pt>
                <c:pt idx="691">
                  <c:v>39878</c:v>
                </c:pt>
                <c:pt idx="692">
                  <c:v>39881</c:v>
                </c:pt>
                <c:pt idx="693">
                  <c:v>39882</c:v>
                </c:pt>
                <c:pt idx="694">
                  <c:v>39883</c:v>
                </c:pt>
                <c:pt idx="695">
                  <c:v>39884</c:v>
                </c:pt>
                <c:pt idx="696">
                  <c:v>39885</c:v>
                </c:pt>
                <c:pt idx="697">
                  <c:v>39888</c:v>
                </c:pt>
                <c:pt idx="698">
                  <c:v>39889</c:v>
                </c:pt>
                <c:pt idx="699">
                  <c:v>39890</c:v>
                </c:pt>
                <c:pt idx="700">
                  <c:v>39891</c:v>
                </c:pt>
                <c:pt idx="701">
                  <c:v>39892</c:v>
                </c:pt>
                <c:pt idx="702">
                  <c:v>39895</c:v>
                </c:pt>
                <c:pt idx="703">
                  <c:v>39896</c:v>
                </c:pt>
                <c:pt idx="704">
                  <c:v>39897</c:v>
                </c:pt>
                <c:pt idx="705">
                  <c:v>39898</c:v>
                </c:pt>
                <c:pt idx="706">
                  <c:v>39899</c:v>
                </c:pt>
                <c:pt idx="707">
                  <c:v>39902</c:v>
                </c:pt>
                <c:pt idx="708">
                  <c:v>39903</c:v>
                </c:pt>
                <c:pt idx="709">
                  <c:v>39904</c:v>
                </c:pt>
                <c:pt idx="710">
                  <c:v>39905</c:v>
                </c:pt>
                <c:pt idx="711">
                  <c:v>39906</c:v>
                </c:pt>
                <c:pt idx="712">
                  <c:v>39909</c:v>
                </c:pt>
                <c:pt idx="713">
                  <c:v>39910</c:v>
                </c:pt>
                <c:pt idx="714">
                  <c:v>39911</c:v>
                </c:pt>
                <c:pt idx="715">
                  <c:v>39912</c:v>
                </c:pt>
                <c:pt idx="716">
                  <c:v>39916</c:v>
                </c:pt>
                <c:pt idx="717">
                  <c:v>39917</c:v>
                </c:pt>
                <c:pt idx="718">
                  <c:v>39918</c:v>
                </c:pt>
                <c:pt idx="719">
                  <c:v>39919</c:v>
                </c:pt>
                <c:pt idx="720">
                  <c:v>39920</c:v>
                </c:pt>
                <c:pt idx="721">
                  <c:v>39923</c:v>
                </c:pt>
                <c:pt idx="722">
                  <c:v>39924</c:v>
                </c:pt>
                <c:pt idx="723">
                  <c:v>39925</c:v>
                </c:pt>
                <c:pt idx="724">
                  <c:v>39926</c:v>
                </c:pt>
                <c:pt idx="725">
                  <c:v>39927</c:v>
                </c:pt>
                <c:pt idx="726">
                  <c:v>39930</c:v>
                </c:pt>
                <c:pt idx="727">
                  <c:v>39931</c:v>
                </c:pt>
                <c:pt idx="728">
                  <c:v>39932</c:v>
                </c:pt>
                <c:pt idx="729">
                  <c:v>39933</c:v>
                </c:pt>
                <c:pt idx="730">
                  <c:v>39934</c:v>
                </c:pt>
                <c:pt idx="731">
                  <c:v>39937</c:v>
                </c:pt>
                <c:pt idx="732">
                  <c:v>39938</c:v>
                </c:pt>
                <c:pt idx="733">
                  <c:v>39939</c:v>
                </c:pt>
                <c:pt idx="734">
                  <c:v>39940</c:v>
                </c:pt>
                <c:pt idx="735">
                  <c:v>39941</c:v>
                </c:pt>
                <c:pt idx="736">
                  <c:v>39944</c:v>
                </c:pt>
                <c:pt idx="737">
                  <c:v>39945</c:v>
                </c:pt>
                <c:pt idx="738">
                  <c:v>39946</c:v>
                </c:pt>
                <c:pt idx="739">
                  <c:v>39947</c:v>
                </c:pt>
                <c:pt idx="740">
                  <c:v>39948</c:v>
                </c:pt>
                <c:pt idx="741">
                  <c:v>39951</c:v>
                </c:pt>
                <c:pt idx="742">
                  <c:v>39952</c:v>
                </c:pt>
                <c:pt idx="743">
                  <c:v>39953</c:v>
                </c:pt>
                <c:pt idx="744">
                  <c:v>39954</c:v>
                </c:pt>
                <c:pt idx="745">
                  <c:v>39955</c:v>
                </c:pt>
                <c:pt idx="746">
                  <c:v>39959</c:v>
                </c:pt>
                <c:pt idx="747">
                  <c:v>39960</c:v>
                </c:pt>
                <c:pt idx="748">
                  <c:v>39961</c:v>
                </c:pt>
                <c:pt idx="749">
                  <c:v>39962</c:v>
                </c:pt>
                <c:pt idx="750">
                  <c:v>39965</c:v>
                </c:pt>
                <c:pt idx="751">
                  <c:v>39966</c:v>
                </c:pt>
                <c:pt idx="752">
                  <c:v>39967</c:v>
                </c:pt>
                <c:pt idx="753">
                  <c:v>39968</c:v>
                </c:pt>
                <c:pt idx="754">
                  <c:v>39969</c:v>
                </c:pt>
                <c:pt idx="755">
                  <c:v>39972</c:v>
                </c:pt>
                <c:pt idx="756">
                  <c:v>39973</c:v>
                </c:pt>
                <c:pt idx="757">
                  <c:v>39974</c:v>
                </c:pt>
                <c:pt idx="758">
                  <c:v>39975</c:v>
                </c:pt>
                <c:pt idx="759">
                  <c:v>39976</c:v>
                </c:pt>
                <c:pt idx="760">
                  <c:v>39979</c:v>
                </c:pt>
                <c:pt idx="761">
                  <c:v>39980</c:v>
                </c:pt>
                <c:pt idx="762">
                  <c:v>39981</c:v>
                </c:pt>
                <c:pt idx="763">
                  <c:v>39982</c:v>
                </c:pt>
                <c:pt idx="764">
                  <c:v>39983</c:v>
                </c:pt>
                <c:pt idx="765">
                  <c:v>39986</c:v>
                </c:pt>
                <c:pt idx="766">
                  <c:v>39987</c:v>
                </c:pt>
                <c:pt idx="767">
                  <c:v>39988</c:v>
                </c:pt>
                <c:pt idx="768">
                  <c:v>39989</c:v>
                </c:pt>
                <c:pt idx="769">
                  <c:v>39990</c:v>
                </c:pt>
                <c:pt idx="770">
                  <c:v>39993</c:v>
                </c:pt>
                <c:pt idx="771">
                  <c:v>39994</c:v>
                </c:pt>
                <c:pt idx="772">
                  <c:v>39995</c:v>
                </c:pt>
                <c:pt idx="773">
                  <c:v>39996</c:v>
                </c:pt>
                <c:pt idx="774">
                  <c:v>40000</c:v>
                </c:pt>
                <c:pt idx="775">
                  <c:v>40001</c:v>
                </c:pt>
                <c:pt idx="776">
                  <c:v>40002</c:v>
                </c:pt>
                <c:pt idx="777">
                  <c:v>40003</c:v>
                </c:pt>
                <c:pt idx="778">
                  <c:v>40004</c:v>
                </c:pt>
                <c:pt idx="779">
                  <c:v>40007</c:v>
                </c:pt>
                <c:pt idx="780">
                  <c:v>40008</c:v>
                </c:pt>
                <c:pt idx="781">
                  <c:v>40009</c:v>
                </c:pt>
                <c:pt idx="782">
                  <c:v>40010</c:v>
                </c:pt>
                <c:pt idx="783">
                  <c:v>40011</c:v>
                </c:pt>
                <c:pt idx="784">
                  <c:v>40014</c:v>
                </c:pt>
                <c:pt idx="785">
                  <c:v>40015</c:v>
                </c:pt>
                <c:pt idx="786">
                  <c:v>40016</c:v>
                </c:pt>
                <c:pt idx="787">
                  <c:v>40017</c:v>
                </c:pt>
                <c:pt idx="788">
                  <c:v>40018</c:v>
                </c:pt>
                <c:pt idx="789">
                  <c:v>40021</c:v>
                </c:pt>
                <c:pt idx="790">
                  <c:v>40022</c:v>
                </c:pt>
                <c:pt idx="791">
                  <c:v>40023</c:v>
                </c:pt>
                <c:pt idx="792">
                  <c:v>40024</c:v>
                </c:pt>
                <c:pt idx="793">
                  <c:v>40025</c:v>
                </c:pt>
                <c:pt idx="794">
                  <c:v>40028</c:v>
                </c:pt>
                <c:pt idx="795">
                  <c:v>40029</c:v>
                </c:pt>
                <c:pt idx="796">
                  <c:v>40030</c:v>
                </c:pt>
                <c:pt idx="797">
                  <c:v>40031</c:v>
                </c:pt>
                <c:pt idx="798">
                  <c:v>40032</c:v>
                </c:pt>
                <c:pt idx="799">
                  <c:v>40035</c:v>
                </c:pt>
                <c:pt idx="800">
                  <c:v>40036</c:v>
                </c:pt>
                <c:pt idx="801">
                  <c:v>40037</c:v>
                </c:pt>
                <c:pt idx="802">
                  <c:v>40038</c:v>
                </c:pt>
                <c:pt idx="803">
                  <c:v>40039</c:v>
                </c:pt>
                <c:pt idx="804">
                  <c:v>40042</c:v>
                </c:pt>
                <c:pt idx="805">
                  <c:v>40043</c:v>
                </c:pt>
                <c:pt idx="806">
                  <c:v>40044</c:v>
                </c:pt>
                <c:pt idx="807">
                  <c:v>40045</c:v>
                </c:pt>
                <c:pt idx="808">
                  <c:v>40046</c:v>
                </c:pt>
                <c:pt idx="809">
                  <c:v>40049</c:v>
                </c:pt>
                <c:pt idx="810">
                  <c:v>40050</c:v>
                </c:pt>
                <c:pt idx="811">
                  <c:v>40051</c:v>
                </c:pt>
                <c:pt idx="812">
                  <c:v>40052</c:v>
                </c:pt>
                <c:pt idx="813">
                  <c:v>40053</c:v>
                </c:pt>
                <c:pt idx="814">
                  <c:v>40056</c:v>
                </c:pt>
                <c:pt idx="815">
                  <c:v>40057</c:v>
                </c:pt>
                <c:pt idx="816">
                  <c:v>40058</c:v>
                </c:pt>
                <c:pt idx="817">
                  <c:v>40059</c:v>
                </c:pt>
                <c:pt idx="818">
                  <c:v>40060</c:v>
                </c:pt>
                <c:pt idx="819">
                  <c:v>40064</c:v>
                </c:pt>
                <c:pt idx="820">
                  <c:v>40065</c:v>
                </c:pt>
                <c:pt idx="821">
                  <c:v>40066</c:v>
                </c:pt>
                <c:pt idx="822">
                  <c:v>40067</c:v>
                </c:pt>
                <c:pt idx="823">
                  <c:v>40070</c:v>
                </c:pt>
                <c:pt idx="824">
                  <c:v>40071</c:v>
                </c:pt>
                <c:pt idx="825">
                  <c:v>40072</c:v>
                </c:pt>
                <c:pt idx="826">
                  <c:v>40073</c:v>
                </c:pt>
                <c:pt idx="827">
                  <c:v>40074</c:v>
                </c:pt>
                <c:pt idx="828">
                  <c:v>40077</c:v>
                </c:pt>
                <c:pt idx="829">
                  <c:v>40078</c:v>
                </c:pt>
                <c:pt idx="830">
                  <c:v>40079</c:v>
                </c:pt>
                <c:pt idx="831">
                  <c:v>40080</c:v>
                </c:pt>
                <c:pt idx="832">
                  <c:v>40081</c:v>
                </c:pt>
                <c:pt idx="833">
                  <c:v>40084</c:v>
                </c:pt>
                <c:pt idx="834">
                  <c:v>40085</c:v>
                </c:pt>
                <c:pt idx="835">
                  <c:v>40086</c:v>
                </c:pt>
                <c:pt idx="836">
                  <c:v>40087</c:v>
                </c:pt>
                <c:pt idx="837">
                  <c:v>40088</c:v>
                </c:pt>
                <c:pt idx="838">
                  <c:v>40091</c:v>
                </c:pt>
                <c:pt idx="839">
                  <c:v>40092</c:v>
                </c:pt>
                <c:pt idx="840">
                  <c:v>40093</c:v>
                </c:pt>
                <c:pt idx="841">
                  <c:v>40094</c:v>
                </c:pt>
                <c:pt idx="842">
                  <c:v>40095</c:v>
                </c:pt>
                <c:pt idx="843">
                  <c:v>40098</c:v>
                </c:pt>
                <c:pt idx="844">
                  <c:v>40099</c:v>
                </c:pt>
                <c:pt idx="845">
                  <c:v>40100</c:v>
                </c:pt>
                <c:pt idx="846">
                  <c:v>40101</c:v>
                </c:pt>
                <c:pt idx="847">
                  <c:v>40102</c:v>
                </c:pt>
                <c:pt idx="848">
                  <c:v>40105</c:v>
                </c:pt>
                <c:pt idx="849">
                  <c:v>40106</c:v>
                </c:pt>
                <c:pt idx="850">
                  <c:v>40107</c:v>
                </c:pt>
                <c:pt idx="851">
                  <c:v>40108</c:v>
                </c:pt>
                <c:pt idx="852">
                  <c:v>40109</c:v>
                </c:pt>
                <c:pt idx="853">
                  <c:v>40112</c:v>
                </c:pt>
                <c:pt idx="854">
                  <c:v>40113</c:v>
                </c:pt>
                <c:pt idx="855">
                  <c:v>40114</c:v>
                </c:pt>
                <c:pt idx="856">
                  <c:v>40115</c:v>
                </c:pt>
                <c:pt idx="857">
                  <c:v>40116</c:v>
                </c:pt>
                <c:pt idx="858">
                  <c:v>40119</c:v>
                </c:pt>
                <c:pt idx="859">
                  <c:v>40120</c:v>
                </c:pt>
                <c:pt idx="860">
                  <c:v>40121</c:v>
                </c:pt>
                <c:pt idx="861">
                  <c:v>40122</c:v>
                </c:pt>
                <c:pt idx="862">
                  <c:v>40123</c:v>
                </c:pt>
                <c:pt idx="863">
                  <c:v>40126</c:v>
                </c:pt>
                <c:pt idx="864">
                  <c:v>40127</c:v>
                </c:pt>
                <c:pt idx="865">
                  <c:v>40128</c:v>
                </c:pt>
                <c:pt idx="866">
                  <c:v>40129</c:v>
                </c:pt>
                <c:pt idx="867">
                  <c:v>40130</c:v>
                </c:pt>
                <c:pt idx="868">
                  <c:v>40133</c:v>
                </c:pt>
                <c:pt idx="869">
                  <c:v>40134</c:v>
                </c:pt>
                <c:pt idx="870">
                  <c:v>40135</c:v>
                </c:pt>
                <c:pt idx="871">
                  <c:v>40136</c:v>
                </c:pt>
                <c:pt idx="872">
                  <c:v>40137</c:v>
                </c:pt>
                <c:pt idx="873">
                  <c:v>40140</c:v>
                </c:pt>
                <c:pt idx="874">
                  <c:v>40141</c:v>
                </c:pt>
                <c:pt idx="875">
                  <c:v>40142</c:v>
                </c:pt>
                <c:pt idx="876">
                  <c:v>40144</c:v>
                </c:pt>
                <c:pt idx="877">
                  <c:v>40147</c:v>
                </c:pt>
                <c:pt idx="878">
                  <c:v>40148</c:v>
                </c:pt>
                <c:pt idx="879">
                  <c:v>40149</c:v>
                </c:pt>
                <c:pt idx="880">
                  <c:v>40150</c:v>
                </c:pt>
                <c:pt idx="881">
                  <c:v>40151</c:v>
                </c:pt>
                <c:pt idx="882">
                  <c:v>40154</c:v>
                </c:pt>
                <c:pt idx="883">
                  <c:v>40155</c:v>
                </c:pt>
                <c:pt idx="884">
                  <c:v>40156</c:v>
                </c:pt>
                <c:pt idx="885">
                  <c:v>40157</c:v>
                </c:pt>
                <c:pt idx="886">
                  <c:v>40158</c:v>
                </c:pt>
                <c:pt idx="887">
                  <c:v>40161</c:v>
                </c:pt>
                <c:pt idx="888">
                  <c:v>40162</c:v>
                </c:pt>
                <c:pt idx="889">
                  <c:v>40163</c:v>
                </c:pt>
                <c:pt idx="890">
                  <c:v>40164</c:v>
                </c:pt>
                <c:pt idx="891">
                  <c:v>40165</c:v>
                </c:pt>
                <c:pt idx="892">
                  <c:v>40168</c:v>
                </c:pt>
                <c:pt idx="893">
                  <c:v>40169</c:v>
                </c:pt>
                <c:pt idx="894">
                  <c:v>40170</c:v>
                </c:pt>
                <c:pt idx="895">
                  <c:v>40171</c:v>
                </c:pt>
                <c:pt idx="896">
                  <c:v>40175</c:v>
                </c:pt>
                <c:pt idx="897">
                  <c:v>40176</c:v>
                </c:pt>
                <c:pt idx="898">
                  <c:v>40177</c:v>
                </c:pt>
                <c:pt idx="899">
                  <c:v>40178</c:v>
                </c:pt>
                <c:pt idx="900">
                  <c:v>40182</c:v>
                </c:pt>
                <c:pt idx="901">
                  <c:v>40183</c:v>
                </c:pt>
                <c:pt idx="902">
                  <c:v>40184</c:v>
                </c:pt>
                <c:pt idx="903">
                  <c:v>40185</c:v>
                </c:pt>
                <c:pt idx="904">
                  <c:v>40186</c:v>
                </c:pt>
                <c:pt idx="905">
                  <c:v>40189</c:v>
                </c:pt>
                <c:pt idx="906">
                  <c:v>40190</c:v>
                </c:pt>
                <c:pt idx="907">
                  <c:v>40191</c:v>
                </c:pt>
                <c:pt idx="908">
                  <c:v>40192</c:v>
                </c:pt>
                <c:pt idx="909">
                  <c:v>40193</c:v>
                </c:pt>
                <c:pt idx="910">
                  <c:v>40197</c:v>
                </c:pt>
                <c:pt idx="911">
                  <c:v>40198</c:v>
                </c:pt>
                <c:pt idx="912">
                  <c:v>40199</c:v>
                </c:pt>
                <c:pt idx="913">
                  <c:v>40200</c:v>
                </c:pt>
                <c:pt idx="914">
                  <c:v>40203</c:v>
                </c:pt>
                <c:pt idx="915">
                  <c:v>40204</c:v>
                </c:pt>
                <c:pt idx="916">
                  <c:v>40205</c:v>
                </c:pt>
                <c:pt idx="917">
                  <c:v>40206</c:v>
                </c:pt>
                <c:pt idx="918">
                  <c:v>40207</c:v>
                </c:pt>
                <c:pt idx="919">
                  <c:v>40210</c:v>
                </c:pt>
                <c:pt idx="920">
                  <c:v>40211</c:v>
                </c:pt>
                <c:pt idx="921">
                  <c:v>40212</c:v>
                </c:pt>
                <c:pt idx="922">
                  <c:v>40213</c:v>
                </c:pt>
                <c:pt idx="923">
                  <c:v>40214</c:v>
                </c:pt>
                <c:pt idx="924">
                  <c:v>40217</c:v>
                </c:pt>
                <c:pt idx="925">
                  <c:v>40218</c:v>
                </c:pt>
                <c:pt idx="926">
                  <c:v>40219</c:v>
                </c:pt>
                <c:pt idx="927">
                  <c:v>40220</c:v>
                </c:pt>
                <c:pt idx="928">
                  <c:v>40221</c:v>
                </c:pt>
                <c:pt idx="929">
                  <c:v>40225</c:v>
                </c:pt>
                <c:pt idx="930">
                  <c:v>40226</c:v>
                </c:pt>
                <c:pt idx="931">
                  <c:v>40227</c:v>
                </c:pt>
                <c:pt idx="932">
                  <c:v>40228</c:v>
                </c:pt>
                <c:pt idx="933">
                  <c:v>40231</c:v>
                </c:pt>
                <c:pt idx="934">
                  <c:v>40232</c:v>
                </c:pt>
                <c:pt idx="935">
                  <c:v>40233</c:v>
                </c:pt>
                <c:pt idx="936">
                  <c:v>40234</c:v>
                </c:pt>
                <c:pt idx="937">
                  <c:v>40235</c:v>
                </c:pt>
                <c:pt idx="938">
                  <c:v>40238</c:v>
                </c:pt>
                <c:pt idx="939">
                  <c:v>40239</c:v>
                </c:pt>
                <c:pt idx="940">
                  <c:v>40240</c:v>
                </c:pt>
                <c:pt idx="941">
                  <c:v>40241</c:v>
                </c:pt>
                <c:pt idx="942">
                  <c:v>40242</c:v>
                </c:pt>
                <c:pt idx="943">
                  <c:v>40245</c:v>
                </c:pt>
                <c:pt idx="944">
                  <c:v>40246</c:v>
                </c:pt>
                <c:pt idx="945">
                  <c:v>40247</c:v>
                </c:pt>
                <c:pt idx="946">
                  <c:v>40248</c:v>
                </c:pt>
                <c:pt idx="947">
                  <c:v>40249</c:v>
                </c:pt>
                <c:pt idx="948">
                  <c:v>40252</c:v>
                </c:pt>
                <c:pt idx="949">
                  <c:v>40253</c:v>
                </c:pt>
                <c:pt idx="950">
                  <c:v>40254</c:v>
                </c:pt>
                <c:pt idx="951">
                  <c:v>40255</c:v>
                </c:pt>
                <c:pt idx="952">
                  <c:v>40256</c:v>
                </c:pt>
                <c:pt idx="953">
                  <c:v>40259</c:v>
                </c:pt>
                <c:pt idx="954">
                  <c:v>40260</c:v>
                </c:pt>
                <c:pt idx="955">
                  <c:v>40261</c:v>
                </c:pt>
                <c:pt idx="956">
                  <c:v>40262</c:v>
                </c:pt>
                <c:pt idx="957">
                  <c:v>40263</c:v>
                </c:pt>
                <c:pt idx="958">
                  <c:v>40266</c:v>
                </c:pt>
                <c:pt idx="959">
                  <c:v>40267</c:v>
                </c:pt>
                <c:pt idx="960">
                  <c:v>40268</c:v>
                </c:pt>
                <c:pt idx="961">
                  <c:v>40269</c:v>
                </c:pt>
                <c:pt idx="962">
                  <c:v>40273</c:v>
                </c:pt>
                <c:pt idx="963">
                  <c:v>40274</c:v>
                </c:pt>
                <c:pt idx="964">
                  <c:v>40275</c:v>
                </c:pt>
                <c:pt idx="965">
                  <c:v>40276</c:v>
                </c:pt>
                <c:pt idx="966">
                  <c:v>40277</c:v>
                </c:pt>
                <c:pt idx="967">
                  <c:v>40280</c:v>
                </c:pt>
                <c:pt idx="968">
                  <c:v>40281</c:v>
                </c:pt>
                <c:pt idx="969">
                  <c:v>40282</c:v>
                </c:pt>
                <c:pt idx="970">
                  <c:v>40283</c:v>
                </c:pt>
                <c:pt idx="971">
                  <c:v>40284</c:v>
                </c:pt>
                <c:pt idx="972">
                  <c:v>40287</c:v>
                </c:pt>
                <c:pt idx="973">
                  <c:v>40288</c:v>
                </c:pt>
                <c:pt idx="974">
                  <c:v>40289</c:v>
                </c:pt>
                <c:pt idx="975">
                  <c:v>40290</c:v>
                </c:pt>
                <c:pt idx="976">
                  <c:v>40291</c:v>
                </c:pt>
                <c:pt idx="977">
                  <c:v>40294</c:v>
                </c:pt>
                <c:pt idx="978">
                  <c:v>40295</c:v>
                </c:pt>
                <c:pt idx="979">
                  <c:v>40296</c:v>
                </c:pt>
                <c:pt idx="980">
                  <c:v>40297</c:v>
                </c:pt>
                <c:pt idx="981">
                  <c:v>40298</c:v>
                </c:pt>
                <c:pt idx="982">
                  <c:v>40301</c:v>
                </c:pt>
                <c:pt idx="983">
                  <c:v>40302</c:v>
                </c:pt>
                <c:pt idx="984">
                  <c:v>40303</c:v>
                </c:pt>
                <c:pt idx="985">
                  <c:v>40304</c:v>
                </c:pt>
                <c:pt idx="986">
                  <c:v>40305</c:v>
                </c:pt>
                <c:pt idx="987">
                  <c:v>40308</c:v>
                </c:pt>
                <c:pt idx="988">
                  <c:v>40309</c:v>
                </c:pt>
                <c:pt idx="989">
                  <c:v>40310</c:v>
                </c:pt>
                <c:pt idx="990">
                  <c:v>40311</c:v>
                </c:pt>
                <c:pt idx="991">
                  <c:v>40312</c:v>
                </c:pt>
                <c:pt idx="992">
                  <c:v>40315</c:v>
                </c:pt>
                <c:pt idx="993">
                  <c:v>40316</c:v>
                </c:pt>
                <c:pt idx="994">
                  <c:v>40317</c:v>
                </c:pt>
                <c:pt idx="995">
                  <c:v>40318</c:v>
                </c:pt>
                <c:pt idx="996">
                  <c:v>40319</c:v>
                </c:pt>
                <c:pt idx="997">
                  <c:v>40322</c:v>
                </c:pt>
                <c:pt idx="998">
                  <c:v>40323</c:v>
                </c:pt>
                <c:pt idx="999">
                  <c:v>40324</c:v>
                </c:pt>
                <c:pt idx="1000">
                  <c:v>40325</c:v>
                </c:pt>
                <c:pt idx="1001">
                  <c:v>40326</c:v>
                </c:pt>
                <c:pt idx="1002">
                  <c:v>40330</c:v>
                </c:pt>
                <c:pt idx="1003">
                  <c:v>40331</c:v>
                </c:pt>
                <c:pt idx="1004">
                  <c:v>40332</c:v>
                </c:pt>
                <c:pt idx="1005">
                  <c:v>40333</c:v>
                </c:pt>
                <c:pt idx="1006">
                  <c:v>40336</c:v>
                </c:pt>
                <c:pt idx="1007">
                  <c:v>40337</c:v>
                </c:pt>
                <c:pt idx="1008">
                  <c:v>40338</c:v>
                </c:pt>
                <c:pt idx="1009">
                  <c:v>40339</c:v>
                </c:pt>
                <c:pt idx="1010">
                  <c:v>40340</c:v>
                </c:pt>
                <c:pt idx="1011">
                  <c:v>40343</c:v>
                </c:pt>
                <c:pt idx="1012">
                  <c:v>40344</c:v>
                </c:pt>
                <c:pt idx="1013">
                  <c:v>40345</c:v>
                </c:pt>
                <c:pt idx="1014">
                  <c:v>40346</c:v>
                </c:pt>
                <c:pt idx="1015">
                  <c:v>40347</c:v>
                </c:pt>
                <c:pt idx="1016">
                  <c:v>40350</c:v>
                </c:pt>
                <c:pt idx="1017">
                  <c:v>40351</c:v>
                </c:pt>
                <c:pt idx="1018">
                  <c:v>40352</c:v>
                </c:pt>
                <c:pt idx="1019">
                  <c:v>40353</c:v>
                </c:pt>
                <c:pt idx="1020">
                  <c:v>40354</c:v>
                </c:pt>
                <c:pt idx="1021">
                  <c:v>40357</c:v>
                </c:pt>
                <c:pt idx="1022">
                  <c:v>40358</c:v>
                </c:pt>
                <c:pt idx="1023">
                  <c:v>40359</c:v>
                </c:pt>
                <c:pt idx="1024">
                  <c:v>40360</c:v>
                </c:pt>
                <c:pt idx="1025">
                  <c:v>40361</c:v>
                </c:pt>
                <c:pt idx="1026">
                  <c:v>40365</c:v>
                </c:pt>
                <c:pt idx="1027">
                  <c:v>40366</c:v>
                </c:pt>
                <c:pt idx="1028">
                  <c:v>40367</c:v>
                </c:pt>
                <c:pt idx="1029">
                  <c:v>40368</c:v>
                </c:pt>
                <c:pt idx="1030">
                  <c:v>40371</c:v>
                </c:pt>
                <c:pt idx="1031">
                  <c:v>40372</c:v>
                </c:pt>
                <c:pt idx="1032">
                  <c:v>40373</c:v>
                </c:pt>
                <c:pt idx="1033">
                  <c:v>40374</c:v>
                </c:pt>
                <c:pt idx="1034">
                  <c:v>40375</c:v>
                </c:pt>
                <c:pt idx="1035">
                  <c:v>40378</c:v>
                </c:pt>
                <c:pt idx="1036">
                  <c:v>40379</c:v>
                </c:pt>
                <c:pt idx="1037">
                  <c:v>40380</c:v>
                </c:pt>
                <c:pt idx="1038">
                  <c:v>40381</c:v>
                </c:pt>
                <c:pt idx="1039">
                  <c:v>40382</c:v>
                </c:pt>
                <c:pt idx="1040">
                  <c:v>40385</c:v>
                </c:pt>
                <c:pt idx="1041">
                  <c:v>40386</c:v>
                </c:pt>
                <c:pt idx="1042">
                  <c:v>40387</c:v>
                </c:pt>
                <c:pt idx="1043">
                  <c:v>40388</c:v>
                </c:pt>
                <c:pt idx="1044">
                  <c:v>40389</c:v>
                </c:pt>
                <c:pt idx="1045">
                  <c:v>40392</c:v>
                </c:pt>
                <c:pt idx="1046">
                  <c:v>40393</c:v>
                </c:pt>
                <c:pt idx="1047">
                  <c:v>40394</c:v>
                </c:pt>
                <c:pt idx="1048">
                  <c:v>40395</c:v>
                </c:pt>
                <c:pt idx="1049">
                  <c:v>40396</c:v>
                </c:pt>
                <c:pt idx="1050">
                  <c:v>40399</c:v>
                </c:pt>
                <c:pt idx="1051">
                  <c:v>40400</c:v>
                </c:pt>
                <c:pt idx="1052">
                  <c:v>40401</c:v>
                </c:pt>
                <c:pt idx="1053">
                  <c:v>40402</c:v>
                </c:pt>
                <c:pt idx="1054">
                  <c:v>40403</c:v>
                </c:pt>
                <c:pt idx="1055">
                  <c:v>40406</c:v>
                </c:pt>
                <c:pt idx="1056">
                  <c:v>40407</c:v>
                </c:pt>
                <c:pt idx="1057">
                  <c:v>40408</c:v>
                </c:pt>
                <c:pt idx="1058">
                  <c:v>40409</c:v>
                </c:pt>
                <c:pt idx="1059">
                  <c:v>40410</c:v>
                </c:pt>
                <c:pt idx="1060">
                  <c:v>40413</c:v>
                </c:pt>
                <c:pt idx="1061">
                  <c:v>40414</c:v>
                </c:pt>
                <c:pt idx="1062">
                  <c:v>40415</c:v>
                </c:pt>
                <c:pt idx="1063">
                  <c:v>40416</c:v>
                </c:pt>
                <c:pt idx="1064">
                  <c:v>40417</c:v>
                </c:pt>
                <c:pt idx="1065">
                  <c:v>40420</c:v>
                </c:pt>
                <c:pt idx="1066">
                  <c:v>40421</c:v>
                </c:pt>
                <c:pt idx="1067">
                  <c:v>40422</c:v>
                </c:pt>
                <c:pt idx="1068">
                  <c:v>40423</c:v>
                </c:pt>
                <c:pt idx="1069">
                  <c:v>40424</c:v>
                </c:pt>
                <c:pt idx="1070">
                  <c:v>40428</c:v>
                </c:pt>
                <c:pt idx="1071">
                  <c:v>40429</c:v>
                </c:pt>
                <c:pt idx="1072">
                  <c:v>40430</c:v>
                </c:pt>
                <c:pt idx="1073">
                  <c:v>40431</c:v>
                </c:pt>
                <c:pt idx="1074">
                  <c:v>40434</c:v>
                </c:pt>
                <c:pt idx="1075">
                  <c:v>40435</c:v>
                </c:pt>
                <c:pt idx="1076">
                  <c:v>40436</c:v>
                </c:pt>
                <c:pt idx="1077">
                  <c:v>40437</c:v>
                </c:pt>
                <c:pt idx="1078">
                  <c:v>40438</c:v>
                </c:pt>
                <c:pt idx="1079">
                  <c:v>40441</c:v>
                </c:pt>
                <c:pt idx="1080">
                  <c:v>40442</c:v>
                </c:pt>
                <c:pt idx="1081">
                  <c:v>40443</c:v>
                </c:pt>
                <c:pt idx="1082">
                  <c:v>40444</c:v>
                </c:pt>
                <c:pt idx="1083">
                  <c:v>40445</c:v>
                </c:pt>
                <c:pt idx="1084">
                  <c:v>40448</c:v>
                </c:pt>
                <c:pt idx="1085">
                  <c:v>40449</c:v>
                </c:pt>
                <c:pt idx="1086">
                  <c:v>40450</c:v>
                </c:pt>
                <c:pt idx="1087">
                  <c:v>40451</c:v>
                </c:pt>
                <c:pt idx="1088">
                  <c:v>40452</c:v>
                </c:pt>
                <c:pt idx="1089">
                  <c:v>40455</c:v>
                </c:pt>
                <c:pt idx="1090">
                  <c:v>40456</c:v>
                </c:pt>
                <c:pt idx="1091">
                  <c:v>40457</c:v>
                </c:pt>
                <c:pt idx="1092">
                  <c:v>40458</c:v>
                </c:pt>
                <c:pt idx="1093">
                  <c:v>40459</c:v>
                </c:pt>
                <c:pt idx="1094">
                  <c:v>40462</c:v>
                </c:pt>
                <c:pt idx="1095">
                  <c:v>40463</c:v>
                </c:pt>
                <c:pt idx="1096">
                  <c:v>40464</c:v>
                </c:pt>
                <c:pt idx="1097">
                  <c:v>40465</c:v>
                </c:pt>
                <c:pt idx="1098">
                  <c:v>40466</c:v>
                </c:pt>
                <c:pt idx="1099">
                  <c:v>40469</c:v>
                </c:pt>
                <c:pt idx="1100">
                  <c:v>40470</c:v>
                </c:pt>
                <c:pt idx="1101">
                  <c:v>40471</c:v>
                </c:pt>
                <c:pt idx="1102">
                  <c:v>40472</c:v>
                </c:pt>
                <c:pt idx="1103">
                  <c:v>40473</c:v>
                </c:pt>
                <c:pt idx="1104">
                  <c:v>40476</c:v>
                </c:pt>
                <c:pt idx="1105">
                  <c:v>40477</c:v>
                </c:pt>
                <c:pt idx="1106">
                  <c:v>40478</c:v>
                </c:pt>
                <c:pt idx="1107">
                  <c:v>40479</c:v>
                </c:pt>
                <c:pt idx="1108">
                  <c:v>40480</c:v>
                </c:pt>
                <c:pt idx="1109">
                  <c:v>40483</c:v>
                </c:pt>
                <c:pt idx="1110">
                  <c:v>40484</c:v>
                </c:pt>
                <c:pt idx="1111">
                  <c:v>40485</c:v>
                </c:pt>
                <c:pt idx="1112">
                  <c:v>40486</c:v>
                </c:pt>
                <c:pt idx="1113">
                  <c:v>40487</c:v>
                </c:pt>
                <c:pt idx="1114">
                  <c:v>40490</c:v>
                </c:pt>
                <c:pt idx="1115">
                  <c:v>40491</c:v>
                </c:pt>
                <c:pt idx="1116">
                  <c:v>40492</c:v>
                </c:pt>
                <c:pt idx="1117">
                  <c:v>40493</c:v>
                </c:pt>
                <c:pt idx="1118">
                  <c:v>40494</c:v>
                </c:pt>
                <c:pt idx="1119">
                  <c:v>40497</c:v>
                </c:pt>
                <c:pt idx="1120">
                  <c:v>40498</c:v>
                </c:pt>
                <c:pt idx="1121">
                  <c:v>40499</c:v>
                </c:pt>
                <c:pt idx="1122">
                  <c:v>40500</c:v>
                </c:pt>
                <c:pt idx="1123">
                  <c:v>40501</c:v>
                </c:pt>
                <c:pt idx="1124">
                  <c:v>40504</c:v>
                </c:pt>
                <c:pt idx="1125">
                  <c:v>40505</c:v>
                </c:pt>
                <c:pt idx="1126">
                  <c:v>40506</c:v>
                </c:pt>
                <c:pt idx="1127">
                  <c:v>40508</c:v>
                </c:pt>
                <c:pt idx="1128">
                  <c:v>40511</c:v>
                </c:pt>
                <c:pt idx="1129">
                  <c:v>40512</c:v>
                </c:pt>
                <c:pt idx="1130">
                  <c:v>40513</c:v>
                </c:pt>
                <c:pt idx="1131">
                  <c:v>40514</c:v>
                </c:pt>
                <c:pt idx="1132">
                  <c:v>40515</c:v>
                </c:pt>
                <c:pt idx="1133">
                  <c:v>40518</c:v>
                </c:pt>
                <c:pt idx="1134">
                  <c:v>40519</c:v>
                </c:pt>
                <c:pt idx="1135">
                  <c:v>40520</c:v>
                </c:pt>
                <c:pt idx="1136">
                  <c:v>40521</c:v>
                </c:pt>
                <c:pt idx="1137">
                  <c:v>40522</c:v>
                </c:pt>
                <c:pt idx="1138">
                  <c:v>40525</c:v>
                </c:pt>
                <c:pt idx="1139">
                  <c:v>40526</c:v>
                </c:pt>
                <c:pt idx="1140">
                  <c:v>40527</c:v>
                </c:pt>
                <c:pt idx="1141">
                  <c:v>40528</c:v>
                </c:pt>
                <c:pt idx="1142">
                  <c:v>40529</c:v>
                </c:pt>
                <c:pt idx="1143">
                  <c:v>40532</c:v>
                </c:pt>
                <c:pt idx="1144">
                  <c:v>40533</c:v>
                </c:pt>
                <c:pt idx="1145">
                  <c:v>40534</c:v>
                </c:pt>
                <c:pt idx="1146">
                  <c:v>40535</c:v>
                </c:pt>
                <c:pt idx="1147">
                  <c:v>40539</c:v>
                </c:pt>
                <c:pt idx="1148">
                  <c:v>40540</c:v>
                </c:pt>
                <c:pt idx="1149">
                  <c:v>40541</c:v>
                </c:pt>
                <c:pt idx="1150">
                  <c:v>40542</c:v>
                </c:pt>
                <c:pt idx="1151">
                  <c:v>40543</c:v>
                </c:pt>
                <c:pt idx="1152">
                  <c:v>40546</c:v>
                </c:pt>
                <c:pt idx="1153">
                  <c:v>40547</c:v>
                </c:pt>
                <c:pt idx="1154">
                  <c:v>40548</c:v>
                </c:pt>
                <c:pt idx="1155">
                  <c:v>40549</c:v>
                </c:pt>
                <c:pt idx="1156">
                  <c:v>40550</c:v>
                </c:pt>
                <c:pt idx="1157">
                  <c:v>40553</c:v>
                </c:pt>
                <c:pt idx="1158">
                  <c:v>40554</c:v>
                </c:pt>
                <c:pt idx="1159">
                  <c:v>40555</c:v>
                </c:pt>
                <c:pt idx="1160">
                  <c:v>40556</c:v>
                </c:pt>
                <c:pt idx="1161">
                  <c:v>40557</c:v>
                </c:pt>
                <c:pt idx="1162">
                  <c:v>40561</c:v>
                </c:pt>
                <c:pt idx="1163">
                  <c:v>40562</c:v>
                </c:pt>
                <c:pt idx="1164">
                  <c:v>40563</c:v>
                </c:pt>
                <c:pt idx="1165">
                  <c:v>40564</c:v>
                </c:pt>
                <c:pt idx="1166">
                  <c:v>40567</c:v>
                </c:pt>
                <c:pt idx="1167">
                  <c:v>40568</c:v>
                </c:pt>
                <c:pt idx="1168">
                  <c:v>40569</c:v>
                </c:pt>
                <c:pt idx="1169">
                  <c:v>40570</c:v>
                </c:pt>
                <c:pt idx="1170">
                  <c:v>40571</c:v>
                </c:pt>
                <c:pt idx="1171">
                  <c:v>40574</c:v>
                </c:pt>
                <c:pt idx="1172">
                  <c:v>40575</c:v>
                </c:pt>
                <c:pt idx="1173">
                  <c:v>40576</c:v>
                </c:pt>
                <c:pt idx="1174">
                  <c:v>40577</c:v>
                </c:pt>
                <c:pt idx="1175">
                  <c:v>40578</c:v>
                </c:pt>
                <c:pt idx="1176">
                  <c:v>40581</c:v>
                </c:pt>
                <c:pt idx="1177">
                  <c:v>40582</c:v>
                </c:pt>
                <c:pt idx="1178">
                  <c:v>40583</c:v>
                </c:pt>
                <c:pt idx="1179">
                  <c:v>40584</c:v>
                </c:pt>
                <c:pt idx="1180">
                  <c:v>40585</c:v>
                </c:pt>
                <c:pt idx="1181">
                  <c:v>40588</c:v>
                </c:pt>
                <c:pt idx="1182">
                  <c:v>40589</c:v>
                </c:pt>
                <c:pt idx="1183">
                  <c:v>40590</c:v>
                </c:pt>
                <c:pt idx="1184">
                  <c:v>40591</c:v>
                </c:pt>
                <c:pt idx="1185">
                  <c:v>40592</c:v>
                </c:pt>
                <c:pt idx="1186">
                  <c:v>40596</c:v>
                </c:pt>
                <c:pt idx="1187">
                  <c:v>40597</c:v>
                </c:pt>
                <c:pt idx="1188">
                  <c:v>40598</c:v>
                </c:pt>
                <c:pt idx="1189">
                  <c:v>40599</c:v>
                </c:pt>
                <c:pt idx="1190">
                  <c:v>40602</c:v>
                </c:pt>
                <c:pt idx="1191">
                  <c:v>40603</c:v>
                </c:pt>
                <c:pt idx="1192">
                  <c:v>40604</c:v>
                </c:pt>
                <c:pt idx="1193">
                  <c:v>40605</c:v>
                </c:pt>
                <c:pt idx="1194">
                  <c:v>40606</c:v>
                </c:pt>
                <c:pt idx="1195">
                  <c:v>40609</c:v>
                </c:pt>
                <c:pt idx="1196">
                  <c:v>40610</c:v>
                </c:pt>
                <c:pt idx="1197">
                  <c:v>40611</c:v>
                </c:pt>
                <c:pt idx="1198">
                  <c:v>40612</c:v>
                </c:pt>
                <c:pt idx="1199">
                  <c:v>40613</c:v>
                </c:pt>
                <c:pt idx="1200">
                  <c:v>40616</c:v>
                </c:pt>
                <c:pt idx="1201">
                  <c:v>40617</c:v>
                </c:pt>
                <c:pt idx="1202">
                  <c:v>40618</c:v>
                </c:pt>
                <c:pt idx="1203">
                  <c:v>40619</c:v>
                </c:pt>
                <c:pt idx="1204">
                  <c:v>40620</c:v>
                </c:pt>
                <c:pt idx="1205">
                  <c:v>40623</c:v>
                </c:pt>
                <c:pt idx="1206">
                  <c:v>40624</c:v>
                </c:pt>
                <c:pt idx="1207">
                  <c:v>40625</c:v>
                </c:pt>
                <c:pt idx="1208">
                  <c:v>40626</c:v>
                </c:pt>
                <c:pt idx="1209">
                  <c:v>40627</c:v>
                </c:pt>
                <c:pt idx="1210">
                  <c:v>40630</c:v>
                </c:pt>
                <c:pt idx="1211">
                  <c:v>40631</c:v>
                </c:pt>
                <c:pt idx="1212">
                  <c:v>40632</c:v>
                </c:pt>
                <c:pt idx="1213">
                  <c:v>40633</c:v>
                </c:pt>
                <c:pt idx="1214">
                  <c:v>40634</c:v>
                </c:pt>
                <c:pt idx="1215">
                  <c:v>40637</c:v>
                </c:pt>
                <c:pt idx="1216">
                  <c:v>40638</c:v>
                </c:pt>
                <c:pt idx="1217">
                  <c:v>40639</c:v>
                </c:pt>
                <c:pt idx="1218">
                  <c:v>40640</c:v>
                </c:pt>
                <c:pt idx="1219">
                  <c:v>40641</c:v>
                </c:pt>
                <c:pt idx="1220">
                  <c:v>40644</c:v>
                </c:pt>
                <c:pt idx="1221">
                  <c:v>40645</c:v>
                </c:pt>
                <c:pt idx="1222">
                  <c:v>40646</c:v>
                </c:pt>
                <c:pt idx="1223">
                  <c:v>40647</c:v>
                </c:pt>
                <c:pt idx="1224">
                  <c:v>40648</c:v>
                </c:pt>
                <c:pt idx="1225">
                  <c:v>40651</c:v>
                </c:pt>
                <c:pt idx="1226">
                  <c:v>40652</c:v>
                </c:pt>
                <c:pt idx="1227">
                  <c:v>40653</c:v>
                </c:pt>
                <c:pt idx="1228">
                  <c:v>40654</c:v>
                </c:pt>
                <c:pt idx="1229">
                  <c:v>40658</c:v>
                </c:pt>
                <c:pt idx="1230">
                  <c:v>40659</c:v>
                </c:pt>
                <c:pt idx="1231">
                  <c:v>40660</c:v>
                </c:pt>
                <c:pt idx="1232">
                  <c:v>40661</c:v>
                </c:pt>
                <c:pt idx="1233">
                  <c:v>40662</c:v>
                </c:pt>
                <c:pt idx="1234">
                  <c:v>40665</c:v>
                </c:pt>
                <c:pt idx="1235">
                  <c:v>40666</c:v>
                </c:pt>
                <c:pt idx="1236">
                  <c:v>40667</c:v>
                </c:pt>
                <c:pt idx="1237">
                  <c:v>40668</c:v>
                </c:pt>
                <c:pt idx="1238">
                  <c:v>40669</c:v>
                </c:pt>
                <c:pt idx="1239">
                  <c:v>40672</c:v>
                </c:pt>
                <c:pt idx="1240">
                  <c:v>40673</c:v>
                </c:pt>
                <c:pt idx="1241">
                  <c:v>40674</c:v>
                </c:pt>
                <c:pt idx="1242">
                  <c:v>40675</c:v>
                </c:pt>
                <c:pt idx="1243">
                  <c:v>40676</c:v>
                </c:pt>
                <c:pt idx="1244">
                  <c:v>40679</c:v>
                </c:pt>
                <c:pt idx="1245">
                  <c:v>40680</c:v>
                </c:pt>
                <c:pt idx="1246">
                  <c:v>40681</c:v>
                </c:pt>
                <c:pt idx="1247">
                  <c:v>40682</c:v>
                </c:pt>
                <c:pt idx="1248">
                  <c:v>40683</c:v>
                </c:pt>
                <c:pt idx="1249">
                  <c:v>40686</c:v>
                </c:pt>
                <c:pt idx="1250">
                  <c:v>40687</c:v>
                </c:pt>
                <c:pt idx="1251">
                  <c:v>40688</c:v>
                </c:pt>
                <c:pt idx="1252">
                  <c:v>40689</c:v>
                </c:pt>
                <c:pt idx="1253">
                  <c:v>40690</c:v>
                </c:pt>
                <c:pt idx="1254">
                  <c:v>40694</c:v>
                </c:pt>
                <c:pt idx="1255">
                  <c:v>40695</c:v>
                </c:pt>
                <c:pt idx="1256">
                  <c:v>40696</c:v>
                </c:pt>
                <c:pt idx="1257">
                  <c:v>40697</c:v>
                </c:pt>
                <c:pt idx="1258">
                  <c:v>40700</c:v>
                </c:pt>
                <c:pt idx="1259">
                  <c:v>40701</c:v>
                </c:pt>
                <c:pt idx="1260">
                  <c:v>40702</c:v>
                </c:pt>
                <c:pt idx="1261">
                  <c:v>40703</c:v>
                </c:pt>
                <c:pt idx="1262">
                  <c:v>40704</c:v>
                </c:pt>
                <c:pt idx="1263">
                  <c:v>40707</c:v>
                </c:pt>
                <c:pt idx="1264">
                  <c:v>40708</c:v>
                </c:pt>
                <c:pt idx="1265">
                  <c:v>40709</c:v>
                </c:pt>
                <c:pt idx="1266">
                  <c:v>40710</c:v>
                </c:pt>
                <c:pt idx="1267">
                  <c:v>40711</c:v>
                </c:pt>
                <c:pt idx="1268">
                  <c:v>40714</c:v>
                </c:pt>
                <c:pt idx="1269">
                  <c:v>40715</c:v>
                </c:pt>
                <c:pt idx="1270">
                  <c:v>40716</c:v>
                </c:pt>
                <c:pt idx="1271">
                  <c:v>40717</c:v>
                </c:pt>
                <c:pt idx="1272">
                  <c:v>40718</c:v>
                </c:pt>
                <c:pt idx="1273">
                  <c:v>40721</c:v>
                </c:pt>
                <c:pt idx="1274">
                  <c:v>40722</c:v>
                </c:pt>
                <c:pt idx="1275">
                  <c:v>40723</c:v>
                </c:pt>
                <c:pt idx="1276">
                  <c:v>40724</c:v>
                </c:pt>
                <c:pt idx="1277">
                  <c:v>40725</c:v>
                </c:pt>
                <c:pt idx="1278">
                  <c:v>40729</c:v>
                </c:pt>
                <c:pt idx="1279">
                  <c:v>40730</c:v>
                </c:pt>
                <c:pt idx="1280">
                  <c:v>40731</c:v>
                </c:pt>
                <c:pt idx="1281">
                  <c:v>40732</c:v>
                </c:pt>
                <c:pt idx="1282">
                  <c:v>40735</c:v>
                </c:pt>
                <c:pt idx="1283">
                  <c:v>40736</c:v>
                </c:pt>
                <c:pt idx="1284">
                  <c:v>40737</c:v>
                </c:pt>
                <c:pt idx="1285">
                  <c:v>40738</c:v>
                </c:pt>
                <c:pt idx="1286">
                  <c:v>40739</c:v>
                </c:pt>
                <c:pt idx="1287">
                  <c:v>40742</c:v>
                </c:pt>
                <c:pt idx="1288">
                  <c:v>40743</c:v>
                </c:pt>
                <c:pt idx="1289">
                  <c:v>40744</c:v>
                </c:pt>
                <c:pt idx="1290">
                  <c:v>40745</c:v>
                </c:pt>
                <c:pt idx="1291">
                  <c:v>40746</c:v>
                </c:pt>
                <c:pt idx="1292">
                  <c:v>40749</c:v>
                </c:pt>
                <c:pt idx="1293">
                  <c:v>40750</c:v>
                </c:pt>
                <c:pt idx="1294">
                  <c:v>40751</c:v>
                </c:pt>
                <c:pt idx="1295">
                  <c:v>40752</c:v>
                </c:pt>
                <c:pt idx="1296">
                  <c:v>40753</c:v>
                </c:pt>
                <c:pt idx="1297">
                  <c:v>40756</c:v>
                </c:pt>
                <c:pt idx="1298">
                  <c:v>40757</c:v>
                </c:pt>
                <c:pt idx="1299">
                  <c:v>40758</c:v>
                </c:pt>
                <c:pt idx="1300">
                  <c:v>40759</c:v>
                </c:pt>
                <c:pt idx="1301">
                  <c:v>40760</c:v>
                </c:pt>
                <c:pt idx="1302">
                  <c:v>40763</c:v>
                </c:pt>
                <c:pt idx="1303">
                  <c:v>40764</c:v>
                </c:pt>
                <c:pt idx="1304">
                  <c:v>40765</c:v>
                </c:pt>
                <c:pt idx="1305">
                  <c:v>40766</c:v>
                </c:pt>
                <c:pt idx="1306">
                  <c:v>40767</c:v>
                </c:pt>
                <c:pt idx="1307">
                  <c:v>40770</c:v>
                </c:pt>
                <c:pt idx="1308">
                  <c:v>40771</c:v>
                </c:pt>
                <c:pt idx="1309">
                  <c:v>40772</c:v>
                </c:pt>
                <c:pt idx="1310">
                  <c:v>40773</c:v>
                </c:pt>
                <c:pt idx="1311">
                  <c:v>40774</c:v>
                </c:pt>
                <c:pt idx="1312">
                  <c:v>40777</c:v>
                </c:pt>
                <c:pt idx="1313">
                  <c:v>40778</c:v>
                </c:pt>
                <c:pt idx="1314">
                  <c:v>40779</c:v>
                </c:pt>
                <c:pt idx="1315">
                  <c:v>40780</c:v>
                </c:pt>
                <c:pt idx="1316">
                  <c:v>40781</c:v>
                </c:pt>
                <c:pt idx="1317">
                  <c:v>40784</c:v>
                </c:pt>
                <c:pt idx="1318">
                  <c:v>40785</c:v>
                </c:pt>
                <c:pt idx="1319">
                  <c:v>40786</c:v>
                </c:pt>
                <c:pt idx="1320">
                  <c:v>40787</c:v>
                </c:pt>
                <c:pt idx="1321">
                  <c:v>40788</c:v>
                </c:pt>
                <c:pt idx="1322">
                  <c:v>40792</c:v>
                </c:pt>
                <c:pt idx="1323">
                  <c:v>40793</c:v>
                </c:pt>
                <c:pt idx="1324">
                  <c:v>40794</c:v>
                </c:pt>
                <c:pt idx="1325">
                  <c:v>40795</c:v>
                </c:pt>
                <c:pt idx="1326">
                  <c:v>40798</c:v>
                </c:pt>
                <c:pt idx="1327">
                  <c:v>40799</c:v>
                </c:pt>
                <c:pt idx="1328">
                  <c:v>40800</c:v>
                </c:pt>
                <c:pt idx="1329">
                  <c:v>40801</c:v>
                </c:pt>
                <c:pt idx="1330">
                  <c:v>40802</c:v>
                </c:pt>
                <c:pt idx="1331">
                  <c:v>40805</c:v>
                </c:pt>
                <c:pt idx="1332">
                  <c:v>40806</c:v>
                </c:pt>
                <c:pt idx="1333">
                  <c:v>40807</c:v>
                </c:pt>
                <c:pt idx="1334">
                  <c:v>40808</c:v>
                </c:pt>
                <c:pt idx="1335">
                  <c:v>40809</c:v>
                </c:pt>
                <c:pt idx="1336">
                  <c:v>40812</c:v>
                </c:pt>
                <c:pt idx="1337">
                  <c:v>40813</c:v>
                </c:pt>
                <c:pt idx="1338">
                  <c:v>40814</c:v>
                </c:pt>
                <c:pt idx="1339">
                  <c:v>40815</c:v>
                </c:pt>
                <c:pt idx="1340">
                  <c:v>40816</c:v>
                </c:pt>
                <c:pt idx="1341">
                  <c:v>40819</c:v>
                </c:pt>
                <c:pt idx="1342">
                  <c:v>40820</c:v>
                </c:pt>
                <c:pt idx="1343">
                  <c:v>40821</c:v>
                </c:pt>
                <c:pt idx="1344">
                  <c:v>40822</c:v>
                </c:pt>
                <c:pt idx="1345">
                  <c:v>40823</c:v>
                </c:pt>
                <c:pt idx="1346">
                  <c:v>40826</c:v>
                </c:pt>
                <c:pt idx="1347">
                  <c:v>40827</c:v>
                </c:pt>
                <c:pt idx="1348">
                  <c:v>40828</c:v>
                </c:pt>
                <c:pt idx="1349">
                  <c:v>40829</c:v>
                </c:pt>
                <c:pt idx="1350">
                  <c:v>40830</c:v>
                </c:pt>
                <c:pt idx="1351">
                  <c:v>40833</c:v>
                </c:pt>
                <c:pt idx="1352">
                  <c:v>40834</c:v>
                </c:pt>
                <c:pt idx="1353">
                  <c:v>40835</c:v>
                </c:pt>
                <c:pt idx="1354">
                  <c:v>40836</c:v>
                </c:pt>
                <c:pt idx="1355">
                  <c:v>40837</c:v>
                </c:pt>
                <c:pt idx="1356">
                  <c:v>40840</c:v>
                </c:pt>
                <c:pt idx="1357">
                  <c:v>40841</c:v>
                </c:pt>
                <c:pt idx="1358">
                  <c:v>40842</c:v>
                </c:pt>
                <c:pt idx="1359">
                  <c:v>40843</c:v>
                </c:pt>
                <c:pt idx="1360">
                  <c:v>40844</c:v>
                </c:pt>
                <c:pt idx="1361">
                  <c:v>40847</c:v>
                </c:pt>
                <c:pt idx="1362">
                  <c:v>40848</c:v>
                </c:pt>
                <c:pt idx="1363">
                  <c:v>40849</c:v>
                </c:pt>
                <c:pt idx="1364">
                  <c:v>40850</c:v>
                </c:pt>
                <c:pt idx="1365">
                  <c:v>40851</c:v>
                </c:pt>
                <c:pt idx="1366">
                  <c:v>40854</c:v>
                </c:pt>
                <c:pt idx="1367">
                  <c:v>40855</c:v>
                </c:pt>
                <c:pt idx="1368">
                  <c:v>40856</c:v>
                </c:pt>
                <c:pt idx="1369">
                  <c:v>40857</c:v>
                </c:pt>
                <c:pt idx="1370">
                  <c:v>40858</c:v>
                </c:pt>
                <c:pt idx="1371">
                  <c:v>40861</c:v>
                </c:pt>
                <c:pt idx="1372">
                  <c:v>40862</c:v>
                </c:pt>
                <c:pt idx="1373">
                  <c:v>40863</c:v>
                </c:pt>
                <c:pt idx="1374">
                  <c:v>40864</c:v>
                </c:pt>
                <c:pt idx="1375">
                  <c:v>40865</c:v>
                </c:pt>
                <c:pt idx="1376">
                  <c:v>40868</c:v>
                </c:pt>
                <c:pt idx="1377">
                  <c:v>40869</c:v>
                </c:pt>
                <c:pt idx="1378">
                  <c:v>40870</c:v>
                </c:pt>
                <c:pt idx="1379">
                  <c:v>40872</c:v>
                </c:pt>
                <c:pt idx="1380">
                  <c:v>40875</c:v>
                </c:pt>
                <c:pt idx="1381">
                  <c:v>40876</c:v>
                </c:pt>
                <c:pt idx="1382">
                  <c:v>40877</c:v>
                </c:pt>
                <c:pt idx="1383">
                  <c:v>40878</c:v>
                </c:pt>
                <c:pt idx="1384">
                  <c:v>40879</c:v>
                </c:pt>
                <c:pt idx="1385">
                  <c:v>40882</c:v>
                </c:pt>
                <c:pt idx="1386">
                  <c:v>40883</c:v>
                </c:pt>
                <c:pt idx="1387">
                  <c:v>40884</c:v>
                </c:pt>
                <c:pt idx="1388">
                  <c:v>40885</c:v>
                </c:pt>
                <c:pt idx="1389">
                  <c:v>40886</c:v>
                </c:pt>
                <c:pt idx="1390">
                  <c:v>40889</c:v>
                </c:pt>
                <c:pt idx="1391">
                  <c:v>40890</c:v>
                </c:pt>
                <c:pt idx="1392">
                  <c:v>40891</c:v>
                </c:pt>
                <c:pt idx="1393">
                  <c:v>40892</c:v>
                </c:pt>
                <c:pt idx="1394">
                  <c:v>40893</c:v>
                </c:pt>
                <c:pt idx="1395">
                  <c:v>40896</c:v>
                </c:pt>
                <c:pt idx="1396">
                  <c:v>40897</c:v>
                </c:pt>
                <c:pt idx="1397">
                  <c:v>40898</c:v>
                </c:pt>
                <c:pt idx="1398">
                  <c:v>40899</c:v>
                </c:pt>
                <c:pt idx="1399">
                  <c:v>40900</c:v>
                </c:pt>
                <c:pt idx="1400">
                  <c:v>40904</c:v>
                </c:pt>
                <c:pt idx="1401">
                  <c:v>40905</c:v>
                </c:pt>
                <c:pt idx="1402">
                  <c:v>40906</c:v>
                </c:pt>
                <c:pt idx="1403">
                  <c:v>40907</c:v>
                </c:pt>
                <c:pt idx="1404">
                  <c:v>40911</c:v>
                </c:pt>
                <c:pt idx="1405">
                  <c:v>40912</c:v>
                </c:pt>
                <c:pt idx="1406">
                  <c:v>40913</c:v>
                </c:pt>
                <c:pt idx="1407">
                  <c:v>40914</c:v>
                </c:pt>
                <c:pt idx="1408">
                  <c:v>40917</c:v>
                </c:pt>
                <c:pt idx="1409">
                  <c:v>40918</c:v>
                </c:pt>
                <c:pt idx="1410">
                  <c:v>40919</c:v>
                </c:pt>
                <c:pt idx="1411">
                  <c:v>40920</c:v>
                </c:pt>
                <c:pt idx="1412">
                  <c:v>40921</c:v>
                </c:pt>
                <c:pt idx="1413">
                  <c:v>40925</c:v>
                </c:pt>
                <c:pt idx="1414">
                  <c:v>40926</c:v>
                </c:pt>
                <c:pt idx="1415">
                  <c:v>40927</c:v>
                </c:pt>
                <c:pt idx="1416">
                  <c:v>40928</c:v>
                </c:pt>
                <c:pt idx="1417">
                  <c:v>40931</c:v>
                </c:pt>
                <c:pt idx="1418">
                  <c:v>40932</c:v>
                </c:pt>
                <c:pt idx="1419">
                  <c:v>40933</c:v>
                </c:pt>
                <c:pt idx="1420">
                  <c:v>40934</c:v>
                </c:pt>
                <c:pt idx="1421">
                  <c:v>40935</c:v>
                </c:pt>
                <c:pt idx="1422">
                  <c:v>40938</c:v>
                </c:pt>
                <c:pt idx="1423">
                  <c:v>40939</c:v>
                </c:pt>
                <c:pt idx="1424">
                  <c:v>40940</c:v>
                </c:pt>
                <c:pt idx="1425">
                  <c:v>40941</c:v>
                </c:pt>
                <c:pt idx="1426">
                  <c:v>40942</c:v>
                </c:pt>
                <c:pt idx="1427">
                  <c:v>40945</c:v>
                </c:pt>
                <c:pt idx="1428">
                  <c:v>40946</c:v>
                </c:pt>
                <c:pt idx="1429">
                  <c:v>40947</c:v>
                </c:pt>
                <c:pt idx="1430">
                  <c:v>40948</c:v>
                </c:pt>
                <c:pt idx="1431">
                  <c:v>40949</c:v>
                </c:pt>
                <c:pt idx="1432">
                  <c:v>40952</c:v>
                </c:pt>
                <c:pt idx="1433">
                  <c:v>40953</c:v>
                </c:pt>
                <c:pt idx="1434">
                  <c:v>40954</c:v>
                </c:pt>
                <c:pt idx="1435">
                  <c:v>40955</c:v>
                </c:pt>
                <c:pt idx="1436">
                  <c:v>40956</c:v>
                </c:pt>
                <c:pt idx="1437">
                  <c:v>40960</c:v>
                </c:pt>
                <c:pt idx="1438">
                  <c:v>40961</c:v>
                </c:pt>
                <c:pt idx="1439">
                  <c:v>40962</c:v>
                </c:pt>
                <c:pt idx="1440">
                  <c:v>40963</c:v>
                </c:pt>
                <c:pt idx="1441">
                  <c:v>40966</c:v>
                </c:pt>
                <c:pt idx="1442">
                  <c:v>40967</c:v>
                </c:pt>
                <c:pt idx="1443">
                  <c:v>40968</c:v>
                </c:pt>
                <c:pt idx="1444">
                  <c:v>40969</c:v>
                </c:pt>
                <c:pt idx="1445">
                  <c:v>40970</c:v>
                </c:pt>
                <c:pt idx="1446">
                  <c:v>40973</c:v>
                </c:pt>
                <c:pt idx="1447">
                  <c:v>40974</c:v>
                </c:pt>
                <c:pt idx="1448">
                  <c:v>40975</c:v>
                </c:pt>
                <c:pt idx="1449">
                  <c:v>40976</c:v>
                </c:pt>
                <c:pt idx="1450">
                  <c:v>40977</c:v>
                </c:pt>
                <c:pt idx="1451">
                  <c:v>40980</c:v>
                </c:pt>
                <c:pt idx="1452">
                  <c:v>40981</c:v>
                </c:pt>
                <c:pt idx="1453">
                  <c:v>40982</c:v>
                </c:pt>
                <c:pt idx="1454">
                  <c:v>40983</c:v>
                </c:pt>
                <c:pt idx="1455">
                  <c:v>40984</c:v>
                </c:pt>
                <c:pt idx="1456">
                  <c:v>40987</c:v>
                </c:pt>
                <c:pt idx="1457">
                  <c:v>40988</c:v>
                </c:pt>
                <c:pt idx="1458">
                  <c:v>40989</c:v>
                </c:pt>
                <c:pt idx="1459">
                  <c:v>40990</c:v>
                </c:pt>
                <c:pt idx="1460">
                  <c:v>40991</c:v>
                </c:pt>
                <c:pt idx="1461">
                  <c:v>40994</c:v>
                </c:pt>
                <c:pt idx="1462">
                  <c:v>40995</c:v>
                </c:pt>
                <c:pt idx="1463">
                  <c:v>40996</c:v>
                </c:pt>
                <c:pt idx="1464">
                  <c:v>40997</c:v>
                </c:pt>
                <c:pt idx="1465">
                  <c:v>40998</c:v>
                </c:pt>
                <c:pt idx="1466">
                  <c:v>41001</c:v>
                </c:pt>
                <c:pt idx="1467">
                  <c:v>41002</c:v>
                </c:pt>
                <c:pt idx="1468">
                  <c:v>41003</c:v>
                </c:pt>
                <c:pt idx="1469">
                  <c:v>41004</c:v>
                </c:pt>
                <c:pt idx="1470">
                  <c:v>41008</c:v>
                </c:pt>
                <c:pt idx="1471">
                  <c:v>41009</c:v>
                </c:pt>
                <c:pt idx="1472">
                  <c:v>41010</c:v>
                </c:pt>
                <c:pt idx="1473">
                  <c:v>41011</c:v>
                </c:pt>
                <c:pt idx="1474">
                  <c:v>41012</c:v>
                </c:pt>
                <c:pt idx="1475">
                  <c:v>41015</c:v>
                </c:pt>
                <c:pt idx="1476">
                  <c:v>41016</c:v>
                </c:pt>
                <c:pt idx="1477">
                  <c:v>41017</c:v>
                </c:pt>
                <c:pt idx="1478">
                  <c:v>41018</c:v>
                </c:pt>
                <c:pt idx="1479">
                  <c:v>41019</c:v>
                </c:pt>
                <c:pt idx="1480">
                  <c:v>41022</c:v>
                </c:pt>
                <c:pt idx="1481">
                  <c:v>41023</c:v>
                </c:pt>
                <c:pt idx="1482">
                  <c:v>41024</c:v>
                </c:pt>
                <c:pt idx="1483">
                  <c:v>41025</c:v>
                </c:pt>
                <c:pt idx="1484">
                  <c:v>41026</c:v>
                </c:pt>
                <c:pt idx="1485">
                  <c:v>41029</c:v>
                </c:pt>
                <c:pt idx="1486">
                  <c:v>41030</c:v>
                </c:pt>
                <c:pt idx="1487">
                  <c:v>41031</c:v>
                </c:pt>
                <c:pt idx="1488">
                  <c:v>41032</c:v>
                </c:pt>
                <c:pt idx="1489">
                  <c:v>41033</c:v>
                </c:pt>
                <c:pt idx="1490">
                  <c:v>41036</c:v>
                </c:pt>
                <c:pt idx="1491">
                  <c:v>41037</c:v>
                </c:pt>
                <c:pt idx="1492">
                  <c:v>41038</c:v>
                </c:pt>
                <c:pt idx="1493">
                  <c:v>41039</c:v>
                </c:pt>
                <c:pt idx="1494">
                  <c:v>41040</c:v>
                </c:pt>
                <c:pt idx="1495">
                  <c:v>41043</c:v>
                </c:pt>
                <c:pt idx="1496">
                  <c:v>41044</c:v>
                </c:pt>
                <c:pt idx="1497">
                  <c:v>41045</c:v>
                </c:pt>
                <c:pt idx="1498">
                  <c:v>41046</c:v>
                </c:pt>
                <c:pt idx="1499">
                  <c:v>41047</c:v>
                </c:pt>
                <c:pt idx="1500">
                  <c:v>41050</c:v>
                </c:pt>
                <c:pt idx="1501">
                  <c:v>41051</c:v>
                </c:pt>
                <c:pt idx="1502">
                  <c:v>41052</c:v>
                </c:pt>
                <c:pt idx="1503">
                  <c:v>41053</c:v>
                </c:pt>
                <c:pt idx="1504">
                  <c:v>41054</c:v>
                </c:pt>
                <c:pt idx="1505">
                  <c:v>41058</c:v>
                </c:pt>
                <c:pt idx="1506">
                  <c:v>41059</c:v>
                </c:pt>
                <c:pt idx="1507">
                  <c:v>41060</c:v>
                </c:pt>
                <c:pt idx="1508">
                  <c:v>41061</c:v>
                </c:pt>
                <c:pt idx="1509">
                  <c:v>41064</c:v>
                </c:pt>
                <c:pt idx="1510">
                  <c:v>41065</c:v>
                </c:pt>
                <c:pt idx="1511">
                  <c:v>41066</c:v>
                </c:pt>
                <c:pt idx="1512">
                  <c:v>41067</c:v>
                </c:pt>
                <c:pt idx="1513">
                  <c:v>41068</c:v>
                </c:pt>
                <c:pt idx="1514">
                  <c:v>41071</c:v>
                </c:pt>
                <c:pt idx="1515">
                  <c:v>41072</c:v>
                </c:pt>
                <c:pt idx="1516">
                  <c:v>41073</c:v>
                </c:pt>
                <c:pt idx="1517">
                  <c:v>41074</c:v>
                </c:pt>
                <c:pt idx="1518">
                  <c:v>41075</c:v>
                </c:pt>
                <c:pt idx="1519">
                  <c:v>41078</c:v>
                </c:pt>
                <c:pt idx="1520">
                  <c:v>41079</c:v>
                </c:pt>
                <c:pt idx="1521">
                  <c:v>41080</c:v>
                </c:pt>
                <c:pt idx="1522">
                  <c:v>41081</c:v>
                </c:pt>
                <c:pt idx="1523">
                  <c:v>41082</c:v>
                </c:pt>
                <c:pt idx="1524">
                  <c:v>41085</c:v>
                </c:pt>
                <c:pt idx="1525">
                  <c:v>41086</c:v>
                </c:pt>
                <c:pt idx="1526">
                  <c:v>41087</c:v>
                </c:pt>
                <c:pt idx="1527">
                  <c:v>41088</c:v>
                </c:pt>
                <c:pt idx="1528">
                  <c:v>41089</c:v>
                </c:pt>
                <c:pt idx="1529">
                  <c:v>41092</c:v>
                </c:pt>
                <c:pt idx="1530">
                  <c:v>41093</c:v>
                </c:pt>
                <c:pt idx="1531">
                  <c:v>41095</c:v>
                </c:pt>
                <c:pt idx="1532">
                  <c:v>41096</c:v>
                </c:pt>
                <c:pt idx="1533">
                  <c:v>41099</c:v>
                </c:pt>
                <c:pt idx="1534">
                  <c:v>41100</c:v>
                </c:pt>
                <c:pt idx="1535">
                  <c:v>41101</c:v>
                </c:pt>
                <c:pt idx="1536">
                  <c:v>41102</c:v>
                </c:pt>
                <c:pt idx="1537">
                  <c:v>41103</c:v>
                </c:pt>
                <c:pt idx="1538">
                  <c:v>41106</c:v>
                </c:pt>
                <c:pt idx="1539">
                  <c:v>41107</c:v>
                </c:pt>
                <c:pt idx="1540">
                  <c:v>41108</c:v>
                </c:pt>
                <c:pt idx="1541">
                  <c:v>41109</c:v>
                </c:pt>
                <c:pt idx="1542">
                  <c:v>41110</c:v>
                </c:pt>
                <c:pt idx="1543">
                  <c:v>41113</c:v>
                </c:pt>
                <c:pt idx="1544">
                  <c:v>41114</c:v>
                </c:pt>
                <c:pt idx="1545">
                  <c:v>41115</c:v>
                </c:pt>
                <c:pt idx="1546">
                  <c:v>41116</c:v>
                </c:pt>
                <c:pt idx="1547">
                  <c:v>41117</c:v>
                </c:pt>
                <c:pt idx="1548">
                  <c:v>41120</c:v>
                </c:pt>
                <c:pt idx="1549">
                  <c:v>41121</c:v>
                </c:pt>
                <c:pt idx="1550">
                  <c:v>41122</c:v>
                </c:pt>
                <c:pt idx="1551">
                  <c:v>41123</c:v>
                </c:pt>
                <c:pt idx="1552">
                  <c:v>41124</c:v>
                </c:pt>
                <c:pt idx="1553">
                  <c:v>41127</c:v>
                </c:pt>
                <c:pt idx="1554">
                  <c:v>41128</c:v>
                </c:pt>
                <c:pt idx="1555">
                  <c:v>41129</c:v>
                </c:pt>
                <c:pt idx="1556">
                  <c:v>41130</c:v>
                </c:pt>
                <c:pt idx="1557">
                  <c:v>41131</c:v>
                </c:pt>
                <c:pt idx="1558">
                  <c:v>41134</c:v>
                </c:pt>
                <c:pt idx="1559">
                  <c:v>41135</c:v>
                </c:pt>
                <c:pt idx="1560">
                  <c:v>41136</c:v>
                </c:pt>
                <c:pt idx="1561">
                  <c:v>41137</c:v>
                </c:pt>
                <c:pt idx="1562">
                  <c:v>41138</c:v>
                </c:pt>
                <c:pt idx="1563">
                  <c:v>41141</c:v>
                </c:pt>
                <c:pt idx="1564">
                  <c:v>41142</c:v>
                </c:pt>
                <c:pt idx="1565">
                  <c:v>41143</c:v>
                </c:pt>
                <c:pt idx="1566">
                  <c:v>41144</c:v>
                </c:pt>
                <c:pt idx="1567">
                  <c:v>41145</c:v>
                </c:pt>
                <c:pt idx="1568">
                  <c:v>41148</c:v>
                </c:pt>
                <c:pt idx="1569">
                  <c:v>41149</c:v>
                </c:pt>
                <c:pt idx="1570">
                  <c:v>41150</c:v>
                </c:pt>
                <c:pt idx="1571">
                  <c:v>41151</c:v>
                </c:pt>
                <c:pt idx="1572">
                  <c:v>41152</c:v>
                </c:pt>
                <c:pt idx="1573">
                  <c:v>41156</c:v>
                </c:pt>
                <c:pt idx="1574">
                  <c:v>41157</c:v>
                </c:pt>
                <c:pt idx="1575">
                  <c:v>41158</c:v>
                </c:pt>
                <c:pt idx="1576">
                  <c:v>41159</c:v>
                </c:pt>
                <c:pt idx="1577">
                  <c:v>41162</c:v>
                </c:pt>
                <c:pt idx="1578">
                  <c:v>41163</c:v>
                </c:pt>
                <c:pt idx="1579">
                  <c:v>41164</c:v>
                </c:pt>
                <c:pt idx="1580">
                  <c:v>41165</c:v>
                </c:pt>
                <c:pt idx="1581">
                  <c:v>41166</c:v>
                </c:pt>
                <c:pt idx="1582">
                  <c:v>41169</c:v>
                </c:pt>
                <c:pt idx="1583">
                  <c:v>41170</c:v>
                </c:pt>
                <c:pt idx="1584">
                  <c:v>41171</c:v>
                </c:pt>
                <c:pt idx="1585">
                  <c:v>41172</c:v>
                </c:pt>
                <c:pt idx="1586">
                  <c:v>41173</c:v>
                </c:pt>
                <c:pt idx="1587">
                  <c:v>41176</c:v>
                </c:pt>
                <c:pt idx="1588">
                  <c:v>41177</c:v>
                </c:pt>
                <c:pt idx="1589">
                  <c:v>41178</c:v>
                </c:pt>
                <c:pt idx="1590">
                  <c:v>41179</c:v>
                </c:pt>
                <c:pt idx="1591">
                  <c:v>41180</c:v>
                </c:pt>
                <c:pt idx="1592">
                  <c:v>41183</c:v>
                </c:pt>
                <c:pt idx="1593">
                  <c:v>41184</c:v>
                </c:pt>
                <c:pt idx="1594">
                  <c:v>41185</c:v>
                </c:pt>
                <c:pt idx="1595">
                  <c:v>41186</c:v>
                </c:pt>
                <c:pt idx="1596">
                  <c:v>41187</c:v>
                </c:pt>
                <c:pt idx="1597">
                  <c:v>41190</c:v>
                </c:pt>
                <c:pt idx="1598">
                  <c:v>41191</c:v>
                </c:pt>
                <c:pt idx="1599">
                  <c:v>41192</c:v>
                </c:pt>
                <c:pt idx="1600">
                  <c:v>41193</c:v>
                </c:pt>
                <c:pt idx="1601">
                  <c:v>41194</c:v>
                </c:pt>
                <c:pt idx="1602">
                  <c:v>41197</c:v>
                </c:pt>
                <c:pt idx="1603">
                  <c:v>41198</c:v>
                </c:pt>
                <c:pt idx="1604">
                  <c:v>41199</c:v>
                </c:pt>
                <c:pt idx="1605">
                  <c:v>41200</c:v>
                </c:pt>
                <c:pt idx="1606">
                  <c:v>41201</c:v>
                </c:pt>
                <c:pt idx="1607">
                  <c:v>41204</c:v>
                </c:pt>
                <c:pt idx="1608">
                  <c:v>41205</c:v>
                </c:pt>
                <c:pt idx="1609">
                  <c:v>41206</c:v>
                </c:pt>
                <c:pt idx="1610">
                  <c:v>41207</c:v>
                </c:pt>
                <c:pt idx="1611">
                  <c:v>41208</c:v>
                </c:pt>
                <c:pt idx="1612">
                  <c:v>41213</c:v>
                </c:pt>
                <c:pt idx="1613">
                  <c:v>41214</c:v>
                </c:pt>
                <c:pt idx="1614">
                  <c:v>41215</c:v>
                </c:pt>
                <c:pt idx="1615">
                  <c:v>41218</c:v>
                </c:pt>
                <c:pt idx="1616">
                  <c:v>41219</c:v>
                </c:pt>
                <c:pt idx="1617">
                  <c:v>41220</c:v>
                </c:pt>
                <c:pt idx="1618">
                  <c:v>41221</c:v>
                </c:pt>
                <c:pt idx="1619">
                  <c:v>41222</c:v>
                </c:pt>
                <c:pt idx="1620">
                  <c:v>41225</c:v>
                </c:pt>
                <c:pt idx="1621">
                  <c:v>41226</c:v>
                </c:pt>
                <c:pt idx="1622">
                  <c:v>41227</c:v>
                </c:pt>
                <c:pt idx="1623">
                  <c:v>41228</c:v>
                </c:pt>
                <c:pt idx="1624">
                  <c:v>41229</c:v>
                </c:pt>
                <c:pt idx="1625">
                  <c:v>41232</c:v>
                </c:pt>
                <c:pt idx="1626">
                  <c:v>41233</c:v>
                </c:pt>
                <c:pt idx="1627">
                  <c:v>41234</c:v>
                </c:pt>
                <c:pt idx="1628">
                  <c:v>41236</c:v>
                </c:pt>
                <c:pt idx="1629">
                  <c:v>41239</c:v>
                </c:pt>
                <c:pt idx="1630">
                  <c:v>41240</c:v>
                </c:pt>
                <c:pt idx="1631">
                  <c:v>41241</c:v>
                </c:pt>
                <c:pt idx="1632">
                  <c:v>41242</c:v>
                </c:pt>
                <c:pt idx="1633">
                  <c:v>41243</c:v>
                </c:pt>
                <c:pt idx="1634">
                  <c:v>41246</c:v>
                </c:pt>
                <c:pt idx="1635">
                  <c:v>41247</c:v>
                </c:pt>
                <c:pt idx="1636">
                  <c:v>41248</c:v>
                </c:pt>
                <c:pt idx="1637">
                  <c:v>41249</c:v>
                </c:pt>
                <c:pt idx="1638">
                  <c:v>41250</c:v>
                </c:pt>
                <c:pt idx="1639">
                  <c:v>41253</c:v>
                </c:pt>
                <c:pt idx="1640">
                  <c:v>41254</c:v>
                </c:pt>
                <c:pt idx="1641">
                  <c:v>41255</c:v>
                </c:pt>
                <c:pt idx="1642">
                  <c:v>41256</c:v>
                </c:pt>
                <c:pt idx="1643">
                  <c:v>41257</c:v>
                </c:pt>
                <c:pt idx="1644">
                  <c:v>41260</c:v>
                </c:pt>
                <c:pt idx="1645">
                  <c:v>41261</c:v>
                </c:pt>
                <c:pt idx="1646">
                  <c:v>41262</c:v>
                </c:pt>
                <c:pt idx="1647">
                  <c:v>41263</c:v>
                </c:pt>
                <c:pt idx="1648">
                  <c:v>41264</c:v>
                </c:pt>
                <c:pt idx="1649">
                  <c:v>41267</c:v>
                </c:pt>
                <c:pt idx="1650">
                  <c:v>41269</c:v>
                </c:pt>
                <c:pt idx="1651">
                  <c:v>41270</c:v>
                </c:pt>
                <c:pt idx="1652">
                  <c:v>41271</c:v>
                </c:pt>
                <c:pt idx="1653">
                  <c:v>41274</c:v>
                </c:pt>
                <c:pt idx="1654">
                  <c:v>41276</c:v>
                </c:pt>
                <c:pt idx="1655">
                  <c:v>41277</c:v>
                </c:pt>
                <c:pt idx="1656">
                  <c:v>41278</c:v>
                </c:pt>
                <c:pt idx="1657">
                  <c:v>41281</c:v>
                </c:pt>
                <c:pt idx="1658">
                  <c:v>41282</c:v>
                </c:pt>
                <c:pt idx="1659">
                  <c:v>41283</c:v>
                </c:pt>
                <c:pt idx="1660">
                  <c:v>41284</c:v>
                </c:pt>
                <c:pt idx="1661">
                  <c:v>41285</c:v>
                </c:pt>
                <c:pt idx="1662">
                  <c:v>41288</c:v>
                </c:pt>
                <c:pt idx="1663">
                  <c:v>41289</c:v>
                </c:pt>
                <c:pt idx="1664">
                  <c:v>41290</c:v>
                </c:pt>
                <c:pt idx="1665">
                  <c:v>41291</c:v>
                </c:pt>
                <c:pt idx="1666">
                  <c:v>41292</c:v>
                </c:pt>
                <c:pt idx="1667">
                  <c:v>41296</c:v>
                </c:pt>
                <c:pt idx="1668">
                  <c:v>41297</c:v>
                </c:pt>
                <c:pt idx="1669">
                  <c:v>41298</c:v>
                </c:pt>
                <c:pt idx="1670">
                  <c:v>41299</c:v>
                </c:pt>
                <c:pt idx="1671">
                  <c:v>41302</c:v>
                </c:pt>
                <c:pt idx="1672">
                  <c:v>41303</c:v>
                </c:pt>
                <c:pt idx="1673">
                  <c:v>41304</c:v>
                </c:pt>
                <c:pt idx="1674">
                  <c:v>41305</c:v>
                </c:pt>
                <c:pt idx="1675">
                  <c:v>41306</c:v>
                </c:pt>
                <c:pt idx="1676">
                  <c:v>41309</c:v>
                </c:pt>
                <c:pt idx="1677">
                  <c:v>41310</c:v>
                </c:pt>
                <c:pt idx="1678">
                  <c:v>41311</c:v>
                </c:pt>
                <c:pt idx="1679">
                  <c:v>41312</c:v>
                </c:pt>
                <c:pt idx="1680">
                  <c:v>41313</c:v>
                </c:pt>
                <c:pt idx="1681">
                  <c:v>41316</c:v>
                </c:pt>
                <c:pt idx="1682">
                  <c:v>41317</c:v>
                </c:pt>
                <c:pt idx="1683">
                  <c:v>41318</c:v>
                </c:pt>
                <c:pt idx="1684">
                  <c:v>41319</c:v>
                </c:pt>
                <c:pt idx="1685">
                  <c:v>41320</c:v>
                </c:pt>
                <c:pt idx="1686">
                  <c:v>41324</c:v>
                </c:pt>
                <c:pt idx="1687">
                  <c:v>41325</c:v>
                </c:pt>
                <c:pt idx="1688">
                  <c:v>41326</c:v>
                </c:pt>
                <c:pt idx="1689">
                  <c:v>41327</c:v>
                </c:pt>
                <c:pt idx="1690">
                  <c:v>41330</c:v>
                </c:pt>
                <c:pt idx="1691">
                  <c:v>41331</c:v>
                </c:pt>
                <c:pt idx="1692">
                  <c:v>41332</c:v>
                </c:pt>
                <c:pt idx="1693">
                  <c:v>41333</c:v>
                </c:pt>
                <c:pt idx="1694">
                  <c:v>41334</c:v>
                </c:pt>
                <c:pt idx="1695">
                  <c:v>41337</c:v>
                </c:pt>
                <c:pt idx="1696">
                  <c:v>41338</c:v>
                </c:pt>
                <c:pt idx="1697">
                  <c:v>41339</c:v>
                </c:pt>
                <c:pt idx="1698">
                  <c:v>41340</c:v>
                </c:pt>
                <c:pt idx="1699">
                  <c:v>41341</c:v>
                </c:pt>
                <c:pt idx="1700">
                  <c:v>41344</c:v>
                </c:pt>
                <c:pt idx="1701">
                  <c:v>41345</c:v>
                </c:pt>
                <c:pt idx="1702">
                  <c:v>41346</c:v>
                </c:pt>
                <c:pt idx="1703">
                  <c:v>41347</c:v>
                </c:pt>
                <c:pt idx="1704">
                  <c:v>41348</c:v>
                </c:pt>
                <c:pt idx="1705">
                  <c:v>41351</c:v>
                </c:pt>
                <c:pt idx="1706">
                  <c:v>41352</c:v>
                </c:pt>
                <c:pt idx="1707">
                  <c:v>41353</c:v>
                </c:pt>
                <c:pt idx="1708">
                  <c:v>41354</c:v>
                </c:pt>
                <c:pt idx="1709">
                  <c:v>41355</c:v>
                </c:pt>
                <c:pt idx="1710">
                  <c:v>41358</c:v>
                </c:pt>
                <c:pt idx="1711">
                  <c:v>41359</c:v>
                </c:pt>
                <c:pt idx="1712">
                  <c:v>41360</c:v>
                </c:pt>
                <c:pt idx="1713">
                  <c:v>41361</c:v>
                </c:pt>
                <c:pt idx="1714">
                  <c:v>41365</c:v>
                </c:pt>
                <c:pt idx="1715">
                  <c:v>41366</c:v>
                </c:pt>
                <c:pt idx="1716">
                  <c:v>41367</c:v>
                </c:pt>
                <c:pt idx="1717">
                  <c:v>41368</c:v>
                </c:pt>
                <c:pt idx="1718">
                  <c:v>41369</c:v>
                </c:pt>
                <c:pt idx="1719">
                  <c:v>41372</c:v>
                </c:pt>
                <c:pt idx="1720">
                  <c:v>41373</c:v>
                </c:pt>
                <c:pt idx="1721">
                  <c:v>41374</c:v>
                </c:pt>
                <c:pt idx="1722">
                  <c:v>41375</c:v>
                </c:pt>
                <c:pt idx="1723">
                  <c:v>41376</c:v>
                </c:pt>
                <c:pt idx="1724">
                  <c:v>41379</c:v>
                </c:pt>
                <c:pt idx="1725">
                  <c:v>41380</c:v>
                </c:pt>
                <c:pt idx="1726">
                  <c:v>41381</c:v>
                </c:pt>
                <c:pt idx="1727">
                  <c:v>41382</c:v>
                </c:pt>
                <c:pt idx="1728">
                  <c:v>41383</c:v>
                </c:pt>
                <c:pt idx="1729">
                  <c:v>41386</c:v>
                </c:pt>
                <c:pt idx="1730">
                  <c:v>41387</c:v>
                </c:pt>
                <c:pt idx="1731">
                  <c:v>41388</c:v>
                </c:pt>
                <c:pt idx="1732">
                  <c:v>41389</c:v>
                </c:pt>
                <c:pt idx="1733">
                  <c:v>41390</c:v>
                </c:pt>
                <c:pt idx="1734">
                  <c:v>41393</c:v>
                </c:pt>
                <c:pt idx="1735">
                  <c:v>41394</c:v>
                </c:pt>
                <c:pt idx="1736">
                  <c:v>41395</c:v>
                </c:pt>
                <c:pt idx="1737">
                  <c:v>41396</c:v>
                </c:pt>
                <c:pt idx="1738">
                  <c:v>41397</c:v>
                </c:pt>
                <c:pt idx="1739">
                  <c:v>41400</c:v>
                </c:pt>
                <c:pt idx="1740">
                  <c:v>41401</c:v>
                </c:pt>
                <c:pt idx="1741">
                  <c:v>41402</c:v>
                </c:pt>
                <c:pt idx="1742">
                  <c:v>41403</c:v>
                </c:pt>
                <c:pt idx="1743">
                  <c:v>41404</c:v>
                </c:pt>
                <c:pt idx="1744">
                  <c:v>41407</c:v>
                </c:pt>
                <c:pt idx="1745">
                  <c:v>41408</c:v>
                </c:pt>
                <c:pt idx="1746">
                  <c:v>41409</c:v>
                </c:pt>
                <c:pt idx="1747">
                  <c:v>41410</c:v>
                </c:pt>
                <c:pt idx="1748">
                  <c:v>41411</c:v>
                </c:pt>
                <c:pt idx="1749">
                  <c:v>41414</c:v>
                </c:pt>
                <c:pt idx="1750">
                  <c:v>41415</c:v>
                </c:pt>
                <c:pt idx="1751">
                  <c:v>41416</c:v>
                </c:pt>
                <c:pt idx="1752">
                  <c:v>41417</c:v>
                </c:pt>
                <c:pt idx="1753">
                  <c:v>41418</c:v>
                </c:pt>
                <c:pt idx="1754">
                  <c:v>41422</c:v>
                </c:pt>
                <c:pt idx="1755">
                  <c:v>41423</c:v>
                </c:pt>
                <c:pt idx="1756">
                  <c:v>41424</c:v>
                </c:pt>
                <c:pt idx="1757">
                  <c:v>41425</c:v>
                </c:pt>
                <c:pt idx="1758">
                  <c:v>41428</c:v>
                </c:pt>
                <c:pt idx="1759">
                  <c:v>41429</c:v>
                </c:pt>
                <c:pt idx="1760">
                  <c:v>41430</c:v>
                </c:pt>
                <c:pt idx="1761">
                  <c:v>41431</c:v>
                </c:pt>
                <c:pt idx="1762">
                  <c:v>41432</c:v>
                </c:pt>
                <c:pt idx="1763">
                  <c:v>41435</c:v>
                </c:pt>
                <c:pt idx="1764">
                  <c:v>41436</c:v>
                </c:pt>
                <c:pt idx="1765">
                  <c:v>41437</c:v>
                </c:pt>
                <c:pt idx="1766">
                  <c:v>41438</c:v>
                </c:pt>
                <c:pt idx="1767">
                  <c:v>41439</c:v>
                </c:pt>
                <c:pt idx="1768">
                  <c:v>41442</c:v>
                </c:pt>
                <c:pt idx="1769">
                  <c:v>41443</c:v>
                </c:pt>
                <c:pt idx="1770">
                  <c:v>41444</c:v>
                </c:pt>
                <c:pt idx="1771">
                  <c:v>41445</c:v>
                </c:pt>
                <c:pt idx="1772">
                  <c:v>41446</c:v>
                </c:pt>
                <c:pt idx="1773">
                  <c:v>41449</c:v>
                </c:pt>
                <c:pt idx="1774">
                  <c:v>41450</c:v>
                </c:pt>
                <c:pt idx="1775">
                  <c:v>41451</c:v>
                </c:pt>
                <c:pt idx="1776">
                  <c:v>41452</c:v>
                </c:pt>
                <c:pt idx="1777">
                  <c:v>41453</c:v>
                </c:pt>
                <c:pt idx="1778">
                  <c:v>41456</c:v>
                </c:pt>
                <c:pt idx="1779">
                  <c:v>41457</c:v>
                </c:pt>
                <c:pt idx="1780">
                  <c:v>41458</c:v>
                </c:pt>
                <c:pt idx="1781">
                  <c:v>41460</c:v>
                </c:pt>
                <c:pt idx="1782">
                  <c:v>41463</c:v>
                </c:pt>
                <c:pt idx="1783">
                  <c:v>41464</c:v>
                </c:pt>
                <c:pt idx="1784">
                  <c:v>41465</c:v>
                </c:pt>
                <c:pt idx="1785">
                  <c:v>41466</c:v>
                </c:pt>
                <c:pt idx="1786">
                  <c:v>41467</c:v>
                </c:pt>
                <c:pt idx="1787">
                  <c:v>41470</c:v>
                </c:pt>
                <c:pt idx="1788">
                  <c:v>41471</c:v>
                </c:pt>
                <c:pt idx="1789">
                  <c:v>41472</c:v>
                </c:pt>
                <c:pt idx="1790">
                  <c:v>41473</c:v>
                </c:pt>
                <c:pt idx="1791">
                  <c:v>41474</c:v>
                </c:pt>
                <c:pt idx="1792">
                  <c:v>41477</c:v>
                </c:pt>
                <c:pt idx="1793">
                  <c:v>41478</c:v>
                </c:pt>
                <c:pt idx="1794">
                  <c:v>41479</c:v>
                </c:pt>
                <c:pt idx="1795">
                  <c:v>41480</c:v>
                </c:pt>
                <c:pt idx="1796">
                  <c:v>41481</c:v>
                </c:pt>
                <c:pt idx="1797">
                  <c:v>41484</c:v>
                </c:pt>
                <c:pt idx="1798">
                  <c:v>41485</c:v>
                </c:pt>
                <c:pt idx="1799">
                  <c:v>41486</c:v>
                </c:pt>
                <c:pt idx="1800">
                  <c:v>41487</c:v>
                </c:pt>
                <c:pt idx="1801">
                  <c:v>41488</c:v>
                </c:pt>
                <c:pt idx="1802">
                  <c:v>41491</c:v>
                </c:pt>
                <c:pt idx="1803">
                  <c:v>41492</c:v>
                </c:pt>
                <c:pt idx="1804">
                  <c:v>41493</c:v>
                </c:pt>
                <c:pt idx="1805">
                  <c:v>41494</c:v>
                </c:pt>
                <c:pt idx="1806">
                  <c:v>41495</c:v>
                </c:pt>
                <c:pt idx="1807">
                  <c:v>41498</c:v>
                </c:pt>
                <c:pt idx="1808">
                  <c:v>41499</c:v>
                </c:pt>
                <c:pt idx="1809">
                  <c:v>41500</c:v>
                </c:pt>
                <c:pt idx="1810">
                  <c:v>41501</c:v>
                </c:pt>
                <c:pt idx="1811">
                  <c:v>41502</c:v>
                </c:pt>
                <c:pt idx="1812">
                  <c:v>41505</c:v>
                </c:pt>
                <c:pt idx="1813">
                  <c:v>41506</c:v>
                </c:pt>
                <c:pt idx="1814">
                  <c:v>41507</c:v>
                </c:pt>
                <c:pt idx="1815">
                  <c:v>41508</c:v>
                </c:pt>
                <c:pt idx="1816">
                  <c:v>41509</c:v>
                </c:pt>
                <c:pt idx="1817">
                  <c:v>41512</c:v>
                </c:pt>
                <c:pt idx="1818">
                  <c:v>41513</c:v>
                </c:pt>
                <c:pt idx="1819">
                  <c:v>41514</c:v>
                </c:pt>
                <c:pt idx="1820">
                  <c:v>41515</c:v>
                </c:pt>
                <c:pt idx="1821">
                  <c:v>41516</c:v>
                </c:pt>
                <c:pt idx="1822">
                  <c:v>41520</c:v>
                </c:pt>
                <c:pt idx="1823">
                  <c:v>41521</c:v>
                </c:pt>
                <c:pt idx="1824">
                  <c:v>41522</c:v>
                </c:pt>
                <c:pt idx="1825">
                  <c:v>41523</c:v>
                </c:pt>
                <c:pt idx="1826">
                  <c:v>41526</c:v>
                </c:pt>
                <c:pt idx="1827">
                  <c:v>41527</c:v>
                </c:pt>
                <c:pt idx="1828">
                  <c:v>41528</c:v>
                </c:pt>
                <c:pt idx="1829">
                  <c:v>41529</c:v>
                </c:pt>
                <c:pt idx="1830">
                  <c:v>41530</c:v>
                </c:pt>
                <c:pt idx="1831">
                  <c:v>41533</c:v>
                </c:pt>
                <c:pt idx="1832">
                  <c:v>41534</c:v>
                </c:pt>
                <c:pt idx="1833">
                  <c:v>41535</c:v>
                </c:pt>
                <c:pt idx="1834">
                  <c:v>41536</c:v>
                </c:pt>
                <c:pt idx="1835">
                  <c:v>41537</c:v>
                </c:pt>
                <c:pt idx="1836">
                  <c:v>41540</c:v>
                </c:pt>
                <c:pt idx="1837">
                  <c:v>41541</c:v>
                </c:pt>
                <c:pt idx="1838">
                  <c:v>41542</c:v>
                </c:pt>
                <c:pt idx="1839">
                  <c:v>41543</c:v>
                </c:pt>
                <c:pt idx="1840">
                  <c:v>41544</c:v>
                </c:pt>
                <c:pt idx="1841">
                  <c:v>41547</c:v>
                </c:pt>
                <c:pt idx="1842">
                  <c:v>41548</c:v>
                </c:pt>
                <c:pt idx="1843">
                  <c:v>41549</c:v>
                </c:pt>
                <c:pt idx="1844">
                  <c:v>41550</c:v>
                </c:pt>
                <c:pt idx="1845">
                  <c:v>41551</c:v>
                </c:pt>
                <c:pt idx="1846">
                  <c:v>41554</c:v>
                </c:pt>
                <c:pt idx="1847">
                  <c:v>41555</c:v>
                </c:pt>
                <c:pt idx="1848">
                  <c:v>41556</c:v>
                </c:pt>
                <c:pt idx="1849">
                  <c:v>41557</c:v>
                </c:pt>
                <c:pt idx="1850">
                  <c:v>41558</c:v>
                </c:pt>
                <c:pt idx="1851">
                  <c:v>41561</c:v>
                </c:pt>
                <c:pt idx="1852">
                  <c:v>41562</c:v>
                </c:pt>
                <c:pt idx="1853">
                  <c:v>41563</c:v>
                </c:pt>
                <c:pt idx="1854">
                  <c:v>41564</c:v>
                </c:pt>
                <c:pt idx="1855">
                  <c:v>41565</c:v>
                </c:pt>
                <c:pt idx="1856">
                  <c:v>41568</c:v>
                </c:pt>
                <c:pt idx="1857">
                  <c:v>41569</c:v>
                </c:pt>
                <c:pt idx="1858">
                  <c:v>41570</c:v>
                </c:pt>
                <c:pt idx="1859">
                  <c:v>41571</c:v>
                </c:pt>
                <c:pt idx="1860">
                  <c:v>41572</c:v>
                </c:pt>
                <c:pt idx="1861">
                  <c:v>41575</c:v>
                </c:pt>
                <c:pt idx="1862">
                  <c:v>41576</c:v>
                </c:pt>
                <c:pt idx="1863">
                  <c:v>41577</c:v>
                </c:pt>
                <c:pt idx="1864">
                  <c:v>41578</c:v>
                </c:pt>
                <c:pt idx="1865">
                  <c:v>41579</c:v>
                </c:pt>
                <c:pt idx="1866">
                  <c:v>41582</c:v>
                </c:pt>
                <c:pt idx="1867">
                  <c:v>41583</c:v>
                </c:pt>
                <c:pt idx="1868">
                  <c:v>41584</c:v>
                </c:pt>
                <c:pt idx="1869">
                  <c:v>41585</c:v>
                </c:pt>
                <c:pt idx="1870">
                  <c:v>41586</c:v>
                </c:pt>
                <c:pt idx="1871">
                  <c:v>41589</c:v>
                </c:pt>
                <c:pt idx="1872">
                  <c:v>41590</c:v>
                </c:pt>
                <c:pt idx="1873">
                  <c:v>41591</c:v>
                </c:pt>
                <c:pt idx="1874">
                  <c:v>41592</c:v>
                </c:pt>
                <c:pt idx="1875">
                  <c:v>41593</c:v>
                </c:pt>
                <c:pt idx="1876">
                  <c:v>41596</c:v>
                </c:pt>
                <c:pt idx="1877">
                  <c:v>41597</c:v>
                </c:pt>
                <c:pt idx="1878">
                  <c:v>41598</c:v>
                </c:pt>
                <c:pt idx="1879">
                  <c:v>41599</c:v>
                </c:pt>
                <c:pt idx="1880">
                  <c:v>41600</c:v>
                </c:pt>
                <c:pt idx="1881">
                  <c:v>41603</c:v>
                </c:pt>
                <c:pt idx="1882">
                  <c:v>41604</c:v>
                </c:pt>
                <c:pt idx="1883">
                  <c:v>41605</c:v>
                </c:pt>
                <c:pt idx="1884">
                  <c:v>41607</c:v>
                </c:pt>
                <c:pt idx="1885">
                  <c:v>41610</c:v>
                </c:pt>
                <c:pt idx="1886">
                  <c:v>41611</c:v>
                </c:pt>
                <c:pt idx="1887">
                  <c:v>41612</c:v>
                </c:pt>
                <c:pt idx="1888">
                  <c:v>41613</c:v>
                </c:pt>
                <c:pt idx="1889">
                  <c:v>41614</c:v>
                </c:pt>
                <c:pt idx="1890">
                  <c:v>41617</c:v>
                </c:pt>
                <c:pt idx="1891">
                  <c:v>41618</c:v>
                </c:pt>
                <c:pt idx="1892">
                  <c:v>41619</c:v>
                </c:pt>
                <c:pt idx="1893">
                  <c:v>41620</c:v>
                </c:pt>
                <c:pt idx="1894">
                  <c:v>41621</c:v>
                </c:pt>
                <c:pt idx="1895">
                  <c:v>41624</c:v>
                </c:pt>
                <c:pt idx="1896">
                  <c:v>41625</c:v>
                </c:pt>
                <c:pt idx="1897">
                  <c:v>41626</c:v>
                </c:pt>
                <c:pt idx="1898">
                  <c:v>41627</c:v>
                </c:pt>
                <c:pt idx="1899">
                  <c:v>41628</c:v>
                </c:pt>
                <c:pt idx="1900">
                  <c:v>41631</c:v>
                </c:pt>
                <c:pt idx="1901">
                  <c:v>41632</c:v>
                </c:pt>
                <c:pt idx="1902">
                  <c:v>41634</c:v>
                </c:pt>
                <c:pt idx="1903">
                  <c:v>41635</c:v>
                </c:pt>
                <c:pt idx="1904">
                  <c:v>41638</c:v>
                </c:pt>
                <c:pt idx="1905">
                  <c:v>41639</c:v>
                </c:pt>
                <c:pt idx="1906">
                  <c:v>41641</c:v>
                </c:pt>
                <c:pt idx="1907">
                  <c:v>41642</c:v>
                </c:pt>
                <c:pt idx="1908">
                  <c:v>41645</c:v>
                </c:pt>
                <c:pt idx="1909">
                  <c:v>41646</c:v>
                </c:pt>
                <c:pt idx="1910">
                  <c:v>41647</c:v>
                </c:pt>
                <c:pt idx="1911">
                  <c:v>41648</c:v>
                </c:pt>
                <c:pt idx="1912">
                  <c:v>41649</c:v>
                </c:pt>
                <c:pt idx="1913">
                  <c:v>41652</c:v>
                </c:pt>
                <c:pt idx="1914">
                  <c:v>41653</c:v>
                </c:pt>
                <c:pt idx="1915">
                  <c:v>41654</c:v>
                </c:pt>
                <c:pt idx="1916">
                  <c:v>41655</c:v>
                </c:pt>
                <c:pt idx="1917">
                  <c:v>41656</c:v>
                </c:pt>
                <c:pt idx="1918">
                  <c:v>41660</c:v>
                </c:pt>
                <c:pt idx="1919">
                  <c:v>41661</c:v>
                </c:pt>
                <c:pt idx="1920">
                  <c:v>41662</c:v>
                </c:pt>
                <c:pt idx="1921">
                  <c:v>41663</c:v>
                </c:pt>
                <c:pt idx="1922">
                  <c:v>41666</c:v>
                </c:pt>
                <c:pt idx="1923">
                  <c:v>41667</c:v>
                </c:pt>
                <c:pt idx="1924">
                  <c:v>41668</c:v>
                </c:pt>
                <c:pt idx="1925">
                  <c:v>41669</c:v>
                </c:pt>
                <c:pt idx="1926">
                  <c:v>41670</c:v>
                </c:pt>
                <c:pt idx="1927">
                  <c:v>41673</c:v>
                </c:pt>
                <c:pt idx="1928">
                  <c:v>41674</c:v>
                </c:pt>
                <c:pt idx="1929">
                  <c:v>41675</c:v>
                </c:pt>
                <c:pt idx="1930">
                  <c:v>41676</c:v>
                </c:pt>
                <c:pt idx="1931">
                  <c:v>41677</c:v>
                </c:pt>
                <c:pt idx="1932">
                  <c:v>41680</c:v>
                </c:pt>
                <c:pt idx="1933">
                  <c:v>41681</c:v>
                </c:pt>
                <c:pt idx="1934">
                  <c:v>41682</c:v>
                </c:pt>
                <c:pt idx="1935">
                  <c:v>41683</c:v>
                </c:pt>
                <c:pt idx="1936">
                  <c:v>41684</c:v>
                </c:pt>
                <c:pt idx="1937">
                  <c:v>41688</c:v>
                </c:pt>
                <c:pt idx="1938">
                  <c:v>41689</c:v>
                </c:pt>
                <c:pt idx="1939">
                  <c:v>41690</c:v>
                </c:pt>
                <c:pt idx="1940">
                  <c:v>41691</c:v>
                </c:pt>
                <c:pt idx="1941">
                  <c:v>41694</c:v>
                </c:pt>
                <c:pt idx="1942">
                  <c:v>41695</c:v>
                </c:pt>
                <c:pt idx="1943">
                  <c:v>41696</c:v>
                </c:pt>
                <c:pt idx="1944">
                  <c:v>41697</c:v>
                </c:pt>
                <c:pt idx="1945">
                  <c:v>41698</c:v>
                </c:pt>
                <c:pt idx="1946">
                  <c:v>41701</c:v>
                </c:pt>
                <c:pt idx="1947">
                  <c:v>41702</c:v>
                </c:pt>
                <c:pt idx="1948">
                  <c:v>41703</c:v>
                </c:pt>
                <c:pt idx="1949">
                  <c:v>41704</c:v>
                </c:pt>
                <c:pt idx="1950">
                  <c:v>41705</c:v>
                </c:pt>
                <c:pt idx="1951">
                  <c:v>41708</c:v>
                </c:pt>
                <c:pt idx="1952">
                  <c:v>41709</c:v>
                </c:pt>
                <c:pt idx="1953">
                  <c:v>41710</c:v>
                </c:pt>
                <c:pt idx="1954">
                  <c:v>41711</c:v>
                </c:pt>
                <c:pt idx="1955">
                  <c:v>41712</c:v>
                </c:pt>
                <c:pt idx="1956">
                  <c:v>41715</c:v>
                </c:pt>
                <c:pt idx="1957">
                  <c:v>41716</c:v>
                </c:pt>
                <c:pt idx="1958">
                  <c:v>41717</c:v>
                </c:pt>
                <c:pt idx="1959">
                  <c:v>41718</c:v>
                </c:pt>
                <c:pt idx="1960">
                  <c:v>41719</c:v>
                </c:pt>
                <c:pt idx="1961">
                  <c:v>41722</c:v>
                </c:pt>
                <c:pt idx="1962">
                  <c:v>41723</c:v>
                </c:pt>
                <c:pt idx="1963">
                  <c:v>41724</c:v>
                </c:pt>
                <c:pt idx="1964">
                  <c:v>41725</c:v>
                </c:pt>
                <c:pt idx="1965">
                  <c:v>41726</c:v>
                </c:pt>
                <c:pt idx="1966">
                  <c:v>41729</c:v>
                </c:pt>
                <c:pt idx="1967">
                  <c:v>41730</c:v>
                </c:pt>
                <c:pt idx="1968">
                  <c:v>41731</c:v>
                </c:pt>
                <c:pt idx="1969">
                  <c:v>41732</c:v>
                </c:pt>
                <c:pt idx="1970">
                  <c:v>41733</c:v>
                </c:pt>
                <c:pt idx="1971">
                  <c:v>41736</c:v>
                </c:pt>
                <c:pt idx="1972">
                  <c:v>41737</c:v>
                </c:pt>
                <c:pt idx="1973">
                  <c:v>41738</c:v>
                </c:pt>
                <c:pt idx="1974">
                  <c:v>41739</c:v>
                </c:pt>
                <c:pt idx="1975">
                  <c:v>41740</c:v>
                </c:pt>
                <c:pt idx="1976">
                  <c:v>41743</c:v>
                </c:pt>
                <c:pt idx="1977">
                  <c:v>41744</c:v>
                </c:pt>
                <c:pt idx="1978">
                  <c:v>41745</c:v>
                </c:pt>
                <c:pt idx="1979">
                  <c:v>41746</c:v>
                </c:pt>
                <c:pt idx="1980">
                  <c:v>41750</c:v>
                </c:pt>
                <c:pt idx="1981">
                  <c:v>41751</c:v>
                </c:pt>
                <c:pt idx="1982">
                  <c:v>41752</c:v>
                </c:pt>
                <c:pt idx="1983">
                  <c:v>41753</c:v>
                </c:pt>
                <c:pt idx="1984">
                  <c:v>41754</c:v>
                </c:pt>
                <c:pt idx="1985">
                  <c:v>41757</c:v>
                </c:pt>
                <c:pt idx="1986">
                  <c:v>41758</c:v>
                </c:pt>
                <c:pt idx="1987">
                  <c:v>41759</c:v>
                </c:pt>
                <c:pt idx="1988">
                  <c:v>41760</c:v>
                </c:pt>
                <c:pt idx="1989">
                  <c:v>41761</c:v>
                </c:pt>
                <c:pt idx="1990">
                  <c:v>41764</c:v>
                </c:pt>
                <c:pt idx="1991">
                  <c:v>41765</c:v>
                </c:pt>
                <c:pt idx="1992">
                  <c:v>41766</c:v>
                </c:pt>
                <c:pt idx="1993">
                  <c:v>41767</c:v>
                </c:pt>
                <c:pt idx="1994">
                  <c:v>41768</c:v>
                </c:pt>
                <c:pt idx="1995">
                  <c:v>41771</c:v>
                </c:pt>
                <c:pt idx="1996">
                  <c:v>41772</c:v>
                </c:pt>
                <c:pt idx="1997">
                  <c:v>41773</c:v>
                </c:pt>
                <c:pt idx="1998">
                  <c:v>41774</c:v>
                </c:pt>
                <c:pt idx="1999">
                  <c:v>41775</c:v>
                </c:pt>
                <c:pt idx="2000">
                  <c:v>41778</c:v>
                </c:pt>
                <c:pt idx="2001">
                  <c:v>41779</c:v>
                </c:pt>
                <c:pt idx="2002">
                  <c:v>41780</c:v>
                </c:pt>
                <c:pt idx="2003">
                  <c:v>41781</c:v>
                </c:pt>
                <c:pt idx="2004">
                  <c:v>41782</c:v>
                </c:pt>
                <c:pt idx="2005">
                  <c:v>41786</c:v>
                </c:pt>
                <c:pt idx="2006">
                  <c:v>41787</c:v>
                </c:pt>
                <c:pt idx="2007">
                  <c:v>41788</c:v>
                </c:pt>
                <c:pt idx="2008">
                  <c:v>41789</c:v>
                </c:pt>
                <c:pt idx="2009">
                  <c:v>41792</c:v>
                </c:pt>
                <c:pt idx="2010">
                  <c:v>41793</c:v>
                </c:pt>
                <c:pt idx="2011">
                  <c:v>41794</c:v>
                </c:pt>
                <c:pt idx="2012">
                  <c:v>41795</c:v>
                </c:pt>
                <c:pt idx="2013">
                  <c:v>41796</c:v>
                </c:pt>
                <c:pt idx="2014">
                  <c:v>41799</c:v>
                </c:pt>
                <c:pt idx="2015">
                  <c:v>41800</c:v>
                </c:pt>
                <c:pt idx="2016">
                  <c:v>41801</c:v>
                </c:pt>
                <c:pt idx="2017">
                  <c:v>41802</c:v>
                </c:pt>
                <c:pt idx="2018">
                  <c:v>41803</c:v>
                </c:pt>
                <c:pt idx="2019">
                  <c:v>41806</c:v>
                </c:pt>
                <c:pt idx="2020">
                  <c:v>41807</c:v>
                </c:pt>
                <c:pt idx="2021">
                  <c:v>41808</c:v>
                </c:pt>
                <c:pt idx="2022">
                  <c:v>41809</c:v>
                </c:pt>
                <c:pt idx="2023">
                  <c:v>41810</c:v>
                </c:pt>
                <c:pt idx="2024">
                  <c:v>41813</c:v>
                </c:pt>
                <c:pt idx="2025">
                  <c:v>41814</c:v>
                </c:pt>
                <c:pt idx="2026">
                  <c:v>41815</c:v>
                </c:pt>
                <c:pt idx="2027">
                  <c:v>41816</c:v>
                </c:pt>
                <c:pt idx="2028">
                  <c:v>41817</c:v>
                </c:pt>
                <c:pt idx="2029">
                  <c:v>41820</c:v>
                </c:pt>
                <c:pt idx="2030">
                  <c:v>41821</c:v>
                </c:pt>
                <c:pt idx="2031">
                  <c:v>41822</c:v>
                </c:pt>
                <c:pt idx="2032">
                  <c:v>41823</c:v>
                </c:pt>
                <c:pt idx="2033">
                  <c:v>41827</c:v>
                </c:pt>
                <c:pt idx="2034">
                  <c:v>41828</c:v>
                </c:pt>
                <c:pt idx="2035">
                  <c:v>41829</c:v>
                </c:pt>
                <c:pt idx="2036">
                  <c:v>41830</c:v>
                </c:pt>
                <c:pt idx="2037">
                  <c:v>41831</c:v>
                </c:pt>
                <c:pt idx="2038">
                  <c:v>41834</c:v>
                </c:pt>
                <c:pt idx="2039">
                  <c:v>41835</c:v>
                </c:pt>
                <c:pt idx="2040">
                  <c:v>41836</c:v>
                </c:pt>
                <c:pt idx="2041">
                  <c:v>41837</c:v>
                </c:pt>
                <c:pt idx="2042">
                  <c:v>41838</c:v>
                </c:pt>
                <c:pt idx="2043">
                  <c:v>41841</c:v>
                </c:pt>
                <c:pt idx="2044">
                  <c:v>41842</c:v>
                </c:pt>
                <c:pt idx="2045">
                  <c:v>41843</c:v>
                </c:pt>
                <c:pt idx="2046">
                  <c:v>41844</c:v>
                </c:pt>
                <c:pt idx="2047">
                  <c:v>41845</c:v>
                </c:pt>
                <c:pt idx="2048">
                  <c:v>41848</c:v>
                </c:pt>
                <c:pt idx="2049">
                  <c:v>41849</c:v>
                </c:pt>
                <c:pt idx="2050">
                  <c:v>41850</c:v>
                </c:pt>
                <c:pt idx="2051">
                  <c:v>41851</c:v>
                </c:pt>
                <c:pt idx="2052">
                  <c:v>41852</c:v>
                </c:pt>
                <c:pt idx="2053">
                  <c:v>41855</c:v>
                </c:pt>
                <c:pt idx="2054">
                  <c:v>41856</c:v>
                </c:pt>
                <c:pt idx="2055">
                  <c:v>41857</c:v>
                </c:pt>
                <c:pt idx="2056">
                  <c:v>41858</c:v>
                </c:pt>
                <c:pt idx="2057">
                  <c:v>41859</c:v>
                </c:pt>
                <c:pt idx="2058">
                  <c:v>41862</c:v>
                </c:pt>
                <c:pt idx="2059">
                  <c:v>41863</c:v>
                </c:pt>
                <c:pt idx="2060">
                  <c:v>41864</c:v>
                </c:pt>
                <c:pt idx="2061">
                  <c:v>41865</c:v>
                </c:pt>
                <c:pt idx="2062">
                  <c:v>41866</c:v>
                </c:pt>
                <c:pt idx="2063">
                  <c:v>41869</c:v>
                </c:pt>
                <c:pt idx="2064">
                  <c:v>41870</c:v>
                </c:pt>
                <c:pt idx="2065">
                  <c:v>41871</c:v>
                </c:pt>
                <c:pt idx="2066">
                  <c:v>41872</c:v>
                </c:pt>
                <c:pt idx="2067">
                  <c:v>41873</c:v>
                </c:pt>
                <c:pt idx="2068">
                  <c:v>41876</c:v>
                </c:pt>
                <c:pt idx="2069">
                  <c:v>41877</c:v>
                </c:pt>
                <c:pt idx="2070">
                  <c:v>41878</c:v>
                </c:pt>
                <c:pt idx="2071">
                  <c:v>41879</c:v>
                </c:pt>
                <c:pt idx="2072">
                  <c:v>41880</c:v>
                </c:pt>
                <c:pt idx="2073">
                  <c:v>41884</c:v>
                </c:pt>
                <c:pt idx="2074">
                  <c:v>41885</c:v>
                </c:pt>
                <c:pt idx="2075">
                  <c:v>41886</c:v>
                </c:pt>
                <c:pt idx="2076">
                  <c:v>41887</c:v>
                </c:pt>
                <c:pt idx="2077">
                  <c:v>41890</c:v>
                </c:pt>
                <c:pt idx="2078">
                  <c:v>41891</c:v>
                </c:pt>
                <c:pt idx="2079">
                  <c:v>41892</c:v>
                </c:pt>
                <c:pt idx="2080">
                  <c:v>41893</c:v>
                </c:pt>
                <c:pt idx="2081">
                  <c:v>41894</c:v>
                </c:pt>
                <c:pt idx="2082">
                  <c:v>41897</c:v>
                </c:pt>
                <c:pt idx="2083">
                  <c:v>41898</c:v>
                </c:pt>
                <c:pt idx="2084">
                  <c:v>41899</c:v>
                </c:pt>
                <c:pt idx="2085">
                  <c:v>41900</c:v>
                </c:pt>
                <c:pt idx="2086">
                  <c:v>41901</c:v>
                </c:pt>
                <c:pt idx="2087">
                  <c:v>41904</c:v>
                </c:pt>
                <c:pt idx="2088">
                  <c:v>41905</c:v>
                </c:pt>
                <c:pt idx="2089">
                  <c:v>41906</c:v>
                </c:pt>
                <c:pt idx="2090">
                  <c:v>41907</c:v>
                </c:pt>
                <c:pt idx="2091">
                  <c:v>41908</c:v>
                </c:pt>
                <c:pt idx="2092">
                  <c:v>41911</c:v>
                </c:pt>
                <c:pt idx="2093">
                  <c:v>41912</c:v>
                </c:pt>
                <c:pt idx="2094">
                  <c:v>41913</c:v>
                </c:pt>
                <c:pt idx="2095">
                  <c:v>41914</c:v>
                </c:pt>
                <c:pt idx="2096">
                  <c:v>41915</c:v>
                </c:pt>
                <c:pt idx="2097">
                  <c:v>41918</c:v>
                </c:pt>
                <c:pt idx="2098">
                  <c:v>41919</c:v>
                </c:pt>
                <c:pt idx="2099">
                  <c:v>41920</c:v>
                </c:pt>
                <c:pt idx="2100">
                  <c:v>41921</c:v>
                </c:pt>
                <c:pt idx="2101">
                  <c:v>41922</c:v>
                </c:pt>
                <c:pt idx="2102">
                  <c:v>41925</c:v>
                </c:pt>
                <c:pt idx="2103">
                  <c:v>41926</c:v>
                </c:pt>
                <c:pt idx="2104">
                  <c:v>41927</c:v>
                </c:pt>
                <c:pt idx="2105">
                  <c:v>41928</c:v>
                </c:pt>
                <c:pt idx="2106">
                  <c:v>41929</c:v>
                </c:pt>
                <c:pt idx="2107">
                  <c:v>41932</c:v>
                </c:pt>
                <c:pt idx="2108">
                  <c:v>41933</c:v>
                </c:pt>
                <c:pt idx="2109">
                  <c:v>41934</c:v>
                </c:pt>
                <c:pt idx="2110">
                  <c:v>41935</c:v>
                </c:pt>
                <c:pt idx="2111">
                  <c:v>41936</c:v>
                </c:pt>
                <c:pt idx="2112">
                  <c:v>41939</c:v>
                </c:pt>
                <c:pt idx="2113">
                  <c:v>41940</c:v>
                </c:pt>
                <c:pt idx="2114">
                  <c:v>41941</c:v>
                </c:pt>
                <c:pt idx="2115">
                  <c:v>41942</c:v>
                </c:pt>
                <c:pt idx="2116">
                  <c:v>41943</c:v>
                </c:pt>
                <c:pt idx="2117">
                  <c:v>41946</c:v>
                </c:pt>
                <c:pt idx="2118">
                  <c:v>41947</c:v>
                </c:pt>
                <c:pt idx="2119">
                  <c:v>41948</c:v>
                </c:pt>
                <c:pt idx="2120">
                  <c:v>41949</c:v>
                </c:pt>
                <c:pt idx="2121">
                  <c:v>41950</c:v>
                </c:pt>
                <c:pt idx="2122">
                  <c:v>41953</c:v>
                </c:pt>
                <c:pt idx="2123">
                  <c:v>41954</c:v>
                </c:pt>
                <c:pt idx="2124">
                  <c:v>41955</c:v>
                </c:pt>
                <c:pt idx="2125">
                  <c:v>41956</c:v>
                </c:pt>
                <c:pt idx="2126">
                  <c:v>41957</c:v>
                </c:pt>
                <c:pt idx="2127">
                  <c:v>41960</c:v>
                </c:pt>
                <c:pt idx="2128">
                  <c:v>41961</c:v>
                </c:pt>
                <c:pt idx="2129">
                  <c:v>41962</c:v>
                </c:pt>
                <c:pt idx="2130">
                  <c:v>41963</c:v>
                </c:pt>
                <c:pt idx="2131">
                  <c:v>41964</c:v>
                </c:pt>
                <c:pt idx="2132">
                  <c:v>41967</c:v>
                </c:pt>
                <c:pt idx="2133">
                  <c:v>41968</c:v>
                </c:pt>
                <c:pt idx="2134">
                  <c:v>41969</c:v>
                </c:pt>
                <c:pt idx="2135">
                  <c:v>41971</c:v>
                </c:pt>
                <c:pt idx="2136">
                  <c:v>41974</c:v>
                </c:pt>
                <c:pt idx="2137">
                  <c:v>41975</c:v>
                </c:pt>
                <c:pt idx="2138">
                  <c:v>41976</c:v>
                </c:pt>
                <c:pt idx="2139">
                  <c:v>41977</c:v>
                </c:pt>
                <c:pt idx="2140">
                  <c:v>41978</c:v>
                </c:pt>
                <c:pt idx="2141">
                  <c:v>41981</c:v>
                </c:pt>
                <c:pt idx="2142">
                  <c:v>41982</c:v>
                </c:pt>
                <c:pt idx="2143">
                  <c:v>41983</c:v>
                </c:pt>
                <c:pt idx="2144">
                  <c:v>41984</c:v>
                </c:pt>
                <c:pt idx="2145">
                  <c:v>41985</c:v>
                </c:pt>
                <c:pt idx="2146">
                  <c:v>41988</c:v>
                </c:pt>
                <c:pt idx="2147">
                  <c:v>41989</c:v>
                </c:pt>
                <c:pt idx="2148">
                  <c:v>41990</c:v>
                </c:pt>
                <c:pt idx="2149">
                  <c:v>41991</c:v>
                </c:pt>
                <c:pt idx="2150">
                  <c:v>41992</c:v>
                </c:pt>
                <c:pt idx="2151">
                  <c:v>41995</c:v>
                </c:pt>
                <c:pt idx="2152">
                  <c:v>41996</c:v>
                </c:pt>
                <c:pt idx="2153">
                  <c:v>41997</c:v>
                </c:pt>
                <c:pt idx="2154">
                  <c:v>41999</c:v>
                </c:pt>
                <c:pt idx="2155">
                  <c:v>42002</c:v>
                </c:pt>
                <c:pt idx="2156">
                  <c:v>42003</c:v>
                </c:pt>
                <c:pt idx="2157">
                  <c:v>42004</c:v>
                </c:pt>
                <c:pt idx="2158">
                  <c:v>42006</c:v>
                </c:pt>
                <c:pt idx="2159">
                  <c:v>42009</c:v>
                </c:pt>
                <c:pt idx="2160">
                  <c:v>42010</c:v>
                </c:pt>
                <c:pt idx="2161">
                  <c:v>42011</c:v>
                </c:pt>
                <c:pt idx="2162">
                  <c:v>42012</c:v>
                </c:pt>
                <c:pt idx="2163">
                  <c:v>42013</c:v>
                </c:pt>
                <c:pt idx="2164">
                  <c:v>42016</c:v>
                </c:pt>
                <c:pt idx="2165">
                  <c:v>42017</c:v>
                </c:pt>
                <c:pt idx="2166">
                  <c:v>42018</c:v>
                </c:pt>
                <c:pt idx="2167">
                  <c:v>42019</c:v>
                </c:pt>
                <c:pt idx="2168">
                  <c:v>42020</c:v>
                </c:pt>
                <c:pt idx="2169">
                  <c:v>42024</c:v>
                </c:pt>
                <c:pt idx="2170">
                  <c:v>42025</c:v>
                </c:pt>
                <c:pt idx="2171">
                  <c:v>42026</c:v>
                </c:pt>
                <c:pt idx="2172">
                  <c:v>42027</c:v>
                </c:pt>
                <c:pt idx="2173">
                  <c:v>42030</c:v>
                </c:pt>
                <c:pt idx="2174">
                  <c:v>42031</c:v>
                </c:pt>
                <c:pt idx="2175">
                  <c:v>42032</c:v>
                </c:pt>
                <c:pt idx="2176">
                  <c:v>42033</c:v>
                </c:pt>
                <c:pt idx="2177">
                  <c:v>42034</c:v>
                </c:pt>
                <c:pt idx="2178">
                  <c:v>42037</c:v>
                </c:pt>
                <c:pt idx="2179">
                  <c:v>42038</c:v>
                </c:pt>
                <c:pt idx="2180">
                  <c:v>42039</c:v>
                </c:pt>
                <c:pt idx="2181">
                  <c:v>42040</c:v>
                </c:pt>
                <c:pt idx="2182">
                  <c:v>42041</c:v>
                </c:pt>
                <c:pt idx="2183">
                  <c:v>42044</c:v>
                </c:pt>
                <c:pt idx="2184">
                  <c:v>42045</c:v>
                </c:pt>
                <c:pt idx="2185">
                  <c:v>42046</c:v>
                </c:pt>
                <c:pt idx="2186">
                  <c:v>42047</c:v>
                </c:pt>
                <c:pt idx="2187">
                  <c:v>42048</c:v>
                </c:pt>
                <c:pt idx="2188">
                  <c:v>42052</c:v>
                </c:pt>
                <c:pt idx="2189">
                  <c:v>42053</c:v>
                </c:pt>
                <c:pt idx="2190">
                  <c:v>42054</c:v>
                </c:pt>
                <c:pt idx="2191">
                  <c:v>42055</c:v>
                </c:pt>
                <c:pt idx="2192">
                  <c:v>42058</c:v>
                </c:pt>
                <c:pt idx="2193">
                  <c:v>42059</c:v>
                </c:pt>
                <c:pt idx="2194">
                  <c:v>42060</c:v>
                </c:pt>
                <c:pt idx="2195">
                  <c:v>42061</c:v>
                </c:pt>
                <c:pt idx="2196">
                  <c:v>42062</c:v>
                </c:pt>
                <c:pt idx="2197">
                  <c:v>42065</c:v>
                </c:pt>
                <c:pt idx="2198">
                  <c:v>42066</c:v>
                </c:pt>
                <c:pt idx="2199">
                  <c:v>42067</c:v>
                </c:pt>
                <c:pt idx="2200">
                  <c:v>42068</c:v>
                </c:pt>
                <c:pt idx="2201">
                  <c:v>42069</c:v>
                </c:pt>
                <c:pt idx="2202">
                  <c:v>42072</c:v>
                </c:pt>
                <c:pt idx="2203">
                  <c:v>42073</c:v>
                </c:pt>
                <c:pt idx="2204">
                  <c:v>42074</c:v>
                </c:pt>
                <c:pt idx="2205">
                  <c:v>42075</c:v>
                </c:pt>
                <c:pt idx="2206">
                  <c:v>42076</c:v>
                </c:pt>
                <c:pt idx="2207">
                  <c:v>42079</c:v>
                </c:pt>
                <c:pt idx="2208">
                  <c:v>42080</c:v>
                </c:pt>
                <c:pt idx="2209">
                  <c:v>42081</c:v>
                </c:pt>
                <c:pt idx="2210">
                  <c:v>42082</c:v>
                </c:pt>
                <c:pt idx="2211">
                  <c:v>42083</c:v>
                </c:pt>
                <c:pt idx="2212">
                  <c:v>42086</c:v>
                </c:pt>
                <c:pt idx="2213">
                  <c:v>42087</c:v>
                </c:pt>
                <c:pt idx="2214">
                  <c:v>42088</c:v>
                </c:pt>
                <c:pt idx="2215">
                  <c:v>42089</c:v>
                </c:pt>
                <c:pt idx="2216">
                  <c:v>42090</c:v>
                </c:pt>
                <c:pt idx="2217">
                  <c:v>42093</c:v>
                </c:pt>
                <c:pt idx="2218">
                  <c:v>42094</c:v>
                </c:pt>
                <c:pt idx="2219">
                  <c:v>42095</c:v>
                </c:pt>
                <c:pt idx="2220">
                  <c:v>42096</c:v>
                </c:pt>
                <c:pt idx="2221">
                  <c:v>42100</c:v>
                </c:pt>
                <c:pt idx="2222">
                  <c:v>42101</c:v>
                </c:pt>
                <c:pt idx="2223">
                  <c:v>42102</c:v>
                </c:pt>
                <c:pt idx="2224">
                  <c:v>42103</c:v>
                </c:pt>
                <c:pt idx="2225">
                  <c:v>42104</c:v>
                </c:pt>
                <c:pt idx="2226">
                  <c:v>42107</c:v>
                </c:pt>
                <c:pt idx="2227">
                  <c:v>42108</c:v>
                </c:pt>
                <c:pt idx="2228">
                  <c:v>42109</c:v>
                </c:pt>
                <c:pt idx="2229">
                  <c:v>42110</c:v>
                </c:pt>
                <c:pt idx="2230">
                  <c:v>42111</c:v>
                </c:pt>
                <c:pt idx="2231">
                  <c:v>42114</c:v>
                </c:pt>
                <c:pt idx="2232">
                  <c:v>42115</c:v>
                </c:pt>
                <c:pt idx="2233">
                  <c:v>42116</c:v>
                </c:pt>
                <c:pt idx="2234">
                  <c:v>42117</c:v>
                </c:pt>
                <c:pt idx="2235">
                  <c:v>42118</c:v>
                </c:pt>
                <c:pt idx="2236">
                  <c:v>42121</c:v>
                </c:pt>
                <c:pt idx="2237">
                  <c:v>42122</c:v>
                </c:pt>
                <c:pt idx="2238">
                  <c:v>42123</c:v>
                </c:pt>
                <c:pt idx="2239">
                  <c:v>42124</c:v>
                </c:pt>
                <c:pt idx="2240">
                  <c:v>42125</c:v>
                </c:pt>
                <c:pt idx="2241">
                  <c:v>42128</c:v>
                </c:pt>
                <c:pt idx="2242">
                  <c:v>42129</c:v>
                </c:pt>
                <c:pt idx="2243">
                  <c:v>42130</c:v>
                </c:pt>
                <c:pt idx="2244">
                  <c:v>42131</c:v>
                </c:pt>
                <c:pt idx="2245">
                  <c:v>42132</c:v>
                </c:pt>
                <c:pt idx="2246">
                  <c:v>42135</c:v>
                </c:pt>
                <c:pt idx="2247">
                  <c:v>42136</c:v>
                </c:pt>
                <c:pt idx="2248">
                  <c:v>42137</c:v>
                </c:pt>
                <c:pt idx="2249">
                  <c:v>42138</c:v>
                </c:pt>
                <c:pt idx="2250">
                  <c:v>42139</c:v>
                </c:pt>
                <c:pt idx="2251">
                  <c:v>42142</c:v>
                </c:pt>
                <c:pt idx="2252">
                  <c:v>42143</c:v>
                </c:pt>
                <c:pt idx="2253">
                  <c:v>42144</c:v>
                </c:pt>
                <c:pt idx="2254">
                  <c:v>42145</c:v>
                </c:pt>
                <c:pt idx="2255">
                  <c:v>42146</c:v>
                </c:pt>
                <c:pt idx="2256">
                  <c:v>42150</c:v>
                </c:pt>
                <c:pt idx="2257">
                  <c:v>42151</c:v>
                </c:pt>
                <c:pt idx="2258">
                  <c:v>42152</c:v>
                </c:pt>
                <c:pt idx="2259">
                  <c:v>42153</c:v>
                </c:pt>
                <c:pt idx="2260">
                  <c:v>42156</c:v>
                </c:pt>
                <c:pt idx="2261">
                  <c:v>42157</c:v>
                </c:pt>
                <c:pt idx="2262">
                  <c:v>42158</c:v>
                </c:pt>
                <c:pt idx="2263">
                  <c:v>42159</c:v>
                </c:pt>
                <c:pt idx="2264">
                  <c:v>42160</c:v>
                </c:pt>
                <c:pt idx="2265">
                  <c:v>42163</c:v>
                </c:pt>
                <c:pt idx="2266">
                  <c:v>42164</c:v>
                </c:pt>
                <c:pt idx="2267">
                  <c:v>42165</c:v>
                </c:pt>
                <c:pt idx="2268">
                  <c:v>42166</c:v>
                </c:pt>
                <c:pt idx="2269">
                  <c:v>42167</c:v>
                </c:pt>
                <c:pt idx="2270">
                  <c:v>42170</c:v>
                </c:pt>
                <c:pt idx="2271">
                  <c:v>42171</c:v>
                </c:pt>
                <c:pt idx="2272">
                  <c:v>42172</c:v>
                </c:pt>
                <c:pt idx="2273">
                  <c:v>42173</c:v>
                </c:pt>
                <c:pt idx="2274">
                  <c:v>42174</c:v>
                </c:pt>
                <c:pt idx="2275">
                  <c:v>42177</c:v>
                </c:pt>
                <c:pt idx="2276">
                  <c:v>42178</c:v>
                </c:pt>
                <c:pt idx="2277">
                  <c:v>42179</c:v>
                </c:pt>
                <c:pt idx="2278">
                  <c:v>42180</c:v>
                </c:pt>
                <c:pt idx="2279">
                  <c:v>42181</c:v>
                </c:pt>
                <c:pt idx="2280">
                  <c:v>42184</c:v>
                </c:pt>
                <c:pt idx="2281">
                  <c:v>42185</c:v>
                </c:pt>
                <c:pt idx="2282">
                  <c:v>42186</c:v>
                </c:pt>
                <c:pt idx="2283">
                  <c:v>42187</c:v>
                </c:pt>
                <c:pt idx="2284">
                  <c:v>42191</c:v>
                </c:pt>
                <c:pt idx="2285">
                  <c:v>42192</c:v>
                </c:pt>
                <c:pt idx="2286">
                  <c:v>42193</c:v>
                </c:pt>
                <c:pt idx="2287">
                  <c:v>42194</c:v>
                </c:pt>
                <c:pt idx="2288">
                  <c:v>42195</c:v>
                </c:pt>
                <c:pt idx="2289">
                  <c:v>42198</c:v>
                </c:pt>
                <c:pt idx="2290">
                  <c:v>42199</c:v>
                </c:pt>
                <c:pt idx="2291">
                  <c:v>42200</c:v>
                </c:pt>
                <c:pt idx="2292">
                  <c:v>42201</c:v>
                </c:pt>
                <c:pt idx="2293">
                  <c:v>42202</c:v>
                </c:pt>
                <c:pt idx="2294">
                  <c:v>42205</c:v>
                </c:pt>
                <c:pt idx="2295">
                  <c:v>42206</c:v>
                </c:pt>
                <c:pt idx="2296">
                  <c:v>42207</c:v>
                </c:pt>
                <c:pt idx="2297">
                  <c:v>42208</c:v>
                </c:pt>
                <c:pt idx="2298">
                  <c:v>42209</c:v>
                </c:pt>
                <c:pt idx="2299">
                  <c:v>42212</c:v>
                </c:pt>
                <c:pt idx="2300">
                  <c:v>42213</c:v>
                </c:pt>
                <c:pt idx="2301">
                  <c:v>42214</c:v>
                </c:pt>
                <c:pt idx="2302">
                  <c:v>42215</c:v>
                </c:pt>
                <c:pt idx="2303">
                  <c:v>42216</c:v>
                </c:pt>
                <c:pt idx="2304">
                  <c:v>42219</c:v>
                </c:pt>
                <c:pt idx="2305">
                  <c:v>42220</c:v>
                </c:pt>
                <c:pt idx="2306">
                  <c:v>42221</c:v>
                </c:pt>
                <c:pt idx="2307">
                  <c:v>42222</c:v>
                </c:pt>
                <c:pt idx="2308">
                  <c:v>42223</c:v>
                </c:pt>
                <c:pt idx="2309">
                  <c:v>42226</c:v>
                </c:pt>
                <c:pt idx="2310">
                  <c:v>42227</c:v>
                </c:pt>
                <c:pt idx="2311">
                  <c:v>42228</c:v>
                </c:pt>
                <c:pt idx="2312">
                  <c:v>42229</c:v>
                </c:pt>
                <c:pt idx="2313">
                  <c:v>42230</c:v>
                </c:pt>
                <c:pt idx="2314">
                  <c:v>42233</c:v>
                </c:pt>
                <c:pt idx="2315">
                  <c:v>42234</c:v>
                </c:pt>
                <c:pt idx="2316">
                  <c:v>42235</c:v>
                </c:pt>
                <c:pt idx="2317">
                  <c:v>42236</c:v>
                </c:pt>
                <c:pt idx="2318">
                  <c:v>42237</c:v>
                </c:pt>
                <c:pt idx="2319">
                  <c:v>42240</c:v>
                </c:pt>
                <c:pt idx="2320">
                  <c:v>42241</c:v>
                </c:pt>
                <c:pt idx="2321">
                  <c:v>42242</c:v>
                </c:pt>
                <c:pt idx="2322">
                  <c:v>42243</c:v>
                </c:pt>
                <c:pt idx="2323">
                  <c:v>42244</c:v>
                </c:pt>
                <c:pt idx="2324">
                  <c:v>42247</c:v>
                </c:pt>
                <c:pt idx="2325">
                  <c:v>42248</c:v>
                </c:pt>
                <c:pt idx="2326">
                  <c:v>42249</c:v>
                </c:pt>
                <c:pt idx="2327">
                  <c:v>42250</c:v>
                </c:pt>
                <c:pt idx="2328">
                  <c:v>42251</c:v>
                </c:pt>
                <c:pt idx="2329">
                  <c:v>42255</c:v>
                </c:pt>
                <c:pt idx="2330">
                  <c:v>42256</c:v>
                </c:pt>
                <c:pt idx="2331">
                  <c:v>42257</c:v>
                </c:pt>
                <c:pt idx="2332">
                  <c:v>42258</c:v>
                </c:pt>
                <c:pt idx="2333">
                  <c:v>42261</c:v>
                </c:pt>
                <c:pt idx="2334">
                  <c:v>42262</c:v>
                </c:pt>
                <c:pt idx="2335">
                  <c:v>42263</c:v>
                </c:pt>
                <c:pt idx="2336">
                  <c:v>42264</c:v>
                </c:pt>
                <c:pt idx="2337">
                  <c:v>42265</c:v>
                </c:pt>
                <c:pt idx="2338">
                  <c:v>42268</c:v>
                </c:pt>
                <c:pt idx="2339">
                  <c:v>42269</c:v>
                </c:pt>
                <c:pt idx="2340">
                  <c:v>42270</c:v>
                </c:pt>
                <c:pt idx="2341">
                  <c:v>42271</c:v>
                </c:pt>
                <c:pt idx="2342">
                  <c:v>42272</c:v>
                </c:pt>
                <c:pt idx="2343">
                  <c:v>42275</c:v>
                </c:pt>
                <c:pt idx="2344">
                  <c:v>42276</c:v>
                </c:pt>
                <c:pt idx="2345">
                  <c:v>42277</c:v>
                </c:pt>
                <c:pt idx="2346">
                  <c:v>42278</c:v>
                </c:pt>
                <c:pt idx="2347">
                  <c:v>42279</c:v>
                </c:pt>
                <c:pt idx="2348">
                  <c:v>42282</c:v>
                </c:pt>
                <c:pt idx="2349">
                  <c:v>42283</c:v>
                </c:pt>
                <c:pt idx="2350">
                  <c:v>42284</c:v>
                </c:pt>
                <c:pt idx="2351">
                  <c:v>42285</c:v>
                </c:pt>
                <c:pt idx="2352">
                  <c:v>42286</c:v>
                </c:pt>
                <c:pt idx="2353">
                  <c:v>42289</c:v>
                </c:pt>
                <c:pt idx="2354">
                  <c:v>42290</c:v>
                </c:pt>
                <c:pt idx="2355">
                  <c:v>42291</c:v>
                </c:pt>
                <c:pt idx="2356">
                  <c:v>42292</c:v>
                </c:pt>
                <c:pt idx="2357">
                  <c:v>42293</c:v>
                </c:pt>
                <c:pt idx="2358">
                  <c:v>42296</c:v>
                </c:pt>
                <c:pt idx="2359">
                  <c:v>42297</c:v>
                </c:pt>
                <c:pt idx="2360">
                  <c:v>42298</c:v>
                </c:pt>
                <c:pt idx="2361">
                  <c:v>42299</c:v>
                </c:pt>
                <c:pt idx="2362">
                  <c:v>42300</c:v>
                </c:pt>
                <c:pt idx="2363">
                  <c:v>42303</c:v>
                </c:pt>
                <c:pt idx="2364">
                  <c:v>42304</c:v>
                </c:pt>
                <c:pt idx="2365">
                  <c:v>42305</c:v>
                </c:pt>
                <c:pt idx="2366">
                  <c:v>42306</c:v>
                </c:pt>
                <c:pt idx="2367">
                  <c:v>42307</c:v>
                </c:pt>
                <c:pt idx="2368">
                  <c:v>42310</c:v>
                </c:pt>
                <c:pt idx="2369">
                  <c:v>42311</c:v>
                </c:pt>
                <c:pt idx="2370">
                  <c:v>42312</c:v>
                </c:pt>
                <c:pt idx="2371">
                  <c:v>42313</c:v>
                </c:pt>
                <c:pt idx="2372">
                  <c:v>42314</c:v>
                </c:pt>
                <c:pt idx="2373">
                  <c:v>42317</c:v>
                </c:pt>
                <c:pt idx="2374">
                  <c:v>42318</c:v>
                </c:pt>
                <c:pt idx="2375">
                  <c:v>42319</c:v>
                </c:pt>
                <c:pt idx="2376">
                  <c:v>42320</c:v>
                </c:pt>
                <c:pt idx="2377">
                  <c:v>42321</c:v>
                </c:pt>
                <c:pt idx="2378">
                  <c:v>42324</c:v>
                </c:pt>
                <c:pt idx="2379">
                  <c:v>42325</c:v>
                </c:pt>
                <c:pt idx="2380">
                  <c:v>42326</c:v>
                </c:pt>
                <c:pt idx="2381">
                  <c:v>42327</c:v>
                </c:pt>
                <c:pt idx="2382">
                  <c:v>42328</c:v>
                </c:pt>
                <c:pt idx="2383">
                  <c:v>42331</c:v>
                </c:pt>
                <c:pt idx="2384">
                  <c:v>42332</c:v>
                </c:pt>
                <c:pt idx="2385">
                  <c:v>42333</c:v>
                </c:pt>
                <c:pt idx="2386">
                  <c:v>42335</c:v>
                </c:pt>
                <c:pt idx="2387">
                  <c:v>42338</c:v>
                </c:pt>
                <c:pt idx="2388">
                  <c:v>42339</c:v>
                </c:pt>
                <c:pt idx="2389">
                  <c:v>42340</c:v>
                </c:pt>
                <c:pt idx="2390">
                  <c:v>42341</c:v>
                </c:pt>
                <c:pt idx="2391">
                  <c:v>42342</c:v>
                </c:pt>
                <c:pt idx="2392">
                  <c:v>42345</c:v>
                </c:pt>
                <c:pt idx="2393">
                  <c:v>42346</c:v>
                </c:pt>
                <c:pt idx="2394">
                  <c:v>42347</c:v>
                </c:pt>
                <c:pt idx="2395">
                  <c:v>42348</c:v>
                </c:pt>
                <c:pt idx="2396">
                  <c:v>42349</c:v>
                </c:pt>
                <c:pt idx="2397">
                  <c:v>42352</c:v>
                </c:pt>
                <c:pt idx="2398">
                  <c:v>42353</c:v>
                </c:pt>
                <c:pt idx="2399">
                  <c:v>42354</c:v>
                </c:pt>
                <c:pt idx="2400">
                  <c:v>42355</c:v>
                </c:pt>
                <c:pt idx="2401">
                  <c:v>42356</c:v>
                </c:pt>
                <c:pt idx="2402">
                  <c:v>42359</c:v>
                </c:pt>
                <c:pt idx="2403">
                  <c:v>42360</c:v>
                </c:pt>
                <c:pt idx="2404">
                  <c:v>42361</c:v>
                </c:pt>
                <c:pt idx="2405">
                  <c:v>42362</c:v>
                </c:pt>
                <c:pt idx="2406">
                  <c:v>42366</c:v>
                </c:pt>
                <c:pt idx="2407">
                  <c:v>42367</c:v>
                </c:pt>
                <c:pt idx="2408">
                  <c:v>42368</c:v>
                </c:pt>
                <c:pt idx="2409">
                  <c:v>42369</c:v>
                </c:pt>
                <c:pt idx="2410">
                  <c:v>42373</c:v>
                </c:pt>
                <c:pt idx="2411">
                  <c:v>42374</c:v>
                </c:pt>
                <c:pt idx="2412">
                  <c:v>42375</c:v>
                </c:pt>
                <c:pt idx="2413">
                  <c:v>42376</c:v>
                </c:pt>
                <c:pt idx="2414">
                  <c:v>42377</c:v>
                </c:pt>
                <c:pt idx="2415">
                  <c:v>42380</c:v>
                </c:pt>
                <c:pt idx="2416">
                  <c:v>42381</c:v>
                </c:pt>
                <c:pt idx="2417">
                  <c:v>42382</c:v>
                </c:pt>
                <c:pt idx="2418">
                  <c:v>42383</c:v>
                </c:pt>
                <c:pt idx="2419">
                  <c:v>42384</c:v>
                </c:pt>
                <c:pt idx="2420">
                  <c:v>42388</c:v>
                </c:pt>
                <c:pt idx="2421">
                  <c:v>42389</c:v>
                </c:pt>
                <c:pt idx="2422">
                  <c:v>42390</c:v>
                </c:pt>
                <c:pt idx="2423">
                  <c:v>42391</c:v>
                </c:pt>
                <c:pt idx="2424">
                  <c:v>42394</c:v>
                </c:pt>
                <c:pt idx="2425">
                  <c:v>42395</c:v>
                </c:pt>
                <c:pt idx="2426">
                  <c:v>42396</c:v>
                </c:pt>
                <c:pt idx="2427">
                  <c:v>42397</c:v>
                </c:pt>
                <c:pt idx="2428">
                  <c:v>42398</c:v>
                </c:pt>
                <c:pt idx="2429">
                  <c:v>42401</c:v>
                </c:pt>
                <c:pt idx="2430">
                  <c:v>42402</c:v>
                </c:pt>
                <c:pt idx="2431">
                  <c:v>42403</c:v>
                </c:pt>
                <c:pt idx="2432">
                  <c:v>42404</c:v>
                </c:pt>
                <c:pt idx="2433">
                  <c:v>42405</c:v>
                </c:pt>
                <c:pt idx="2434">
                  <c:v>42408</c:v>
                </c:pt>
                <c:pt idx="2435">
                  <c:v>42409</c:v>
                </c:pt>
                <c:pt idx="2436">
                  <c:v>42410</c:v>
                </c:pt>
                <c:pt idx="2437">
                  <c:v>42411</c:v>
                </c:pt>
                <c:pt idx="2438">
                  <c:v>42412</c:v>
                </c:pt>
                <c:pt idx="2439">
                  <c:v>42416</c:v>
                </c:pt>
                <c:pt idx="2440">
                  <c:v>42417</c:v>
                </c:pt>
                <c:pt idx="2441">
                  <c:v>42418</c:v>
                </c:pt>
                <c:pt idx="2442">
                  <c:v>42419</c:v>
                </c:pt>
                <c:pt idx="2443">
                  <c:v>42422</c:v>
                </c:pt>
                <c:pt idx="2444">
                  <c:v>42423</c:v>
                </c:pt>
                <c:pt idx="2445">
                  <c:v>42424</c:v>
                </c:pt>
                <c:pt idx="2446">
                  <c:v>42425</c:v>
                </c:pt>
                <c:pt idx="2447">
                  <c:v>42426</c:v>
                </c:pt>
                <c:pt idx="2448">
                  <c:v>42429</c:v>
                </c:pt>
                <c:pt idx="2449">
                  <c:v>42430</c:v>
                </c:pt>
                <c:pt idx="2450">
                  <c:v>42431</c:v>
                </c:pt>
                <c:pt idx="2451">
                  <c:v>42432</c:v>
                </c:pt>
                <c:pt idx="2452">
                  <c:v>42433</c:v>
                </c:pt>
                <c:pt idx="2453">
                  <c:v>42436</c:v>
                </c:pt>
                <c:pt idx="2454">
                  <c:v>42437</c:v>
                </c:pt>
                <c:pt idx="2455">
                  <c:v>42438</c:v>
                </c:pt>
                <c:pt idx="2456">
                  <c:v>42439</c:v>
                </c:pt>
                <c:pt idx="2457">
                  <c:v>42440</c:v>
                </c:pt>
                <c:pt idx="2458">
                  <c:v>42443</c:v>
                </c:pt>
                <c:pt idx="2459">
                  <c:v>42444</c:v>
                </c:pt>
                <c:pt idx="2460">
                  <c:v>42445</c:v>
                </c:pt>
                <c:pt idx="2461">
                  <c:v>42446</c:v>
                </c:pt>
                <c:pt idx="2462">
                  <c:v>42447</c:v>
                </c:pt>
                <c:pt idx="2463">
                  <c:v>42450</c:v>
                </c:pt>
                <c:pt idx="2464">
                  <c:v>42451</c:v>
                </c:pt>
                <c:pt idx="2465">
                  <c:v>42452</c:v>
                </c:pt>
                <c:pt idx="2466">
                  <c:v>42453</c:v>
                </c:pt>
                <c:pt idx="2467">
                  <c:v>42457</c:v>
                </c:pt>
                <c:pt idx="2468">
                  <c:v>42458</c:v>
                </c:pt>
                <c:pt idx="2469">
                  <c:v>42459</c:v>
                </c:pt>
                <c:pt idx="2470">
                  <c:v>42460</c:v>
                </c:pt>
                <c:pt idx="2471">
                  <c:v>42461</c:v>
                </c:pt>
                <c:pt idx="2472">
                  <c:v>42464</c:v>
                </c:pt>
                <c:pt idx="2473">
                  <c:v>42465</c:v>
                </c:pt>
                <c:pt idx="2474">
                  <c:v>42466</c:v>
                </c:pt>
                <c:pt idx="2475">
                  <c:v>42467</c:v>
                </c:pt>
                <c:pt idx="2476">
                  <c:v>42468</c:v>
                </c:pt>
                <c:pt idx="2477">
                  <c:v>42471</c:v>
                </c:pt>
                <c:pt idx="2478">
                  <c:v>42472</c:v>
                </c:pt>
                <c:pt idx="2479">
                  <c:v>42473</c:v>
                </c:pt>
                <c:pt idx="2480">
                  <c:v>42474</c:v>
                </c:pt>
                <c:pt idx="2481">
                  <c:v>42475</c:v>
                </c:pt>
                <c:pt idx="2482">
                  <c:v>42478</c:v>
                </c:pt>
                <c:pt idx="2483">
                  <c:v>42479</c:v>
                </c:pt>
                <c:pt idx="2484">
                  <c:v>42480</c:v>
                </c:pt>
                <c:pt idx="2485">
                  <c:v>42481</c:v>
                </c:pt>
                <c:pt idx="2486">
                  <c:v>42482</c:v>
                </c:pt>
                <c:pt idx="2487">
                  <c:v>42485</c:v>
                </c:pt>
                <c:pt idx="2488">
                  <c:v>42486</c:v>
                </c:pt>
                <c:pt idx="2489">
                  <c:v>42487</c:v>
                </c:pt>
                <c:pt idx="2490">
                  <c:v>42488</c:v>
                </c:pt>
                <c:pt idx="2491">
                  <c:v>42489</c:v>
                </c:pt>
                <c:pt idx="2492">
                  <c:v>42492</c:v>
                </c:pt>
                <c:pt idx="2493">
                  <c:v>42493</c:v>
                </c:pt>
                <c:pt idx="2494">
                  <c:v>42494</c:v>
                </c:pt>
                <c:pt idx="2495">
                  <c:v>42495</c:v>
                </c:pt>
                <c:pt idx="2496">
                  <c:v>42496</c:v>
                </c:pt>
                <c:pt idx="2497">
                  <c:v>42499</c:v>
                </c:pt>
              </c:numCache>
            </c:numRef>
          </c:cat>
          <c:val>
            <c:numRef>
              <c:f>Sheet1!$AM$25:$AM$2522</c:f>
              <c:numCache>
                <c:formatCode>_(* #,##0.00_);_(* \(#,##0.00\);_(* "-"??_);_(@_)</c:formatCode>
                <c:ptCount val="2498"/>
                <c:pt idx="0">
                  <c:v>3.4728159969482366</c:v>
                </c:pt>
                <c:pt idx="1">
                  <c:v>3.9519988902578489</c:v>
                </c:pt>
                <c:pt idx="2">
                  <c:v>4.2239058953655153</c:v>
                </c:pt>
                <c:pt idx="3">
                  <c:v>6.9252822689900793</c:v>
                </c:pt>
                <c:pt idx="4">
                  <c:v>9.6044962538737781</c:v>
                </c:pt>
                <c:pt idx="5">
                  <c:v>6.9750611369169153</c:v>
                </c:pt>
                <c:pt idx="6">
                  <c:v>0.23672401347910599</c:v>
                </c:pt>
                <c:pt idx="7">
                  <c:v>1.7085422478833767</c:v>
                </c:pt>
                <c:pt idx="8">
                  <c:v>2.0891857050846454</c:v>
                </c:pt>
                <c:pt idx="9">
                  <c:v>0.98194682311831816</c:v>
                </c:pt>
                <c:pt idx="10">
                  <c:v>-0.5624842689200743</c:v>
                </c:pt>
                <c:pt idx="11">
                  <c:v>-0.28748370631152542</c:v>
                </c:pt>
                <c:pt idx="12">
                  <c:v>0.33758463079495982</c:v>
                </c:pt>
                <c:pt idx="13">
                  <c:v>0.11400410818148965</c:v>
                </c:pt>
                <c:pt idx="14">
                  <c:v>1.5896942884080585</c:v>
                </c:pt>
                <c:pt idx="15">
                  <c:v>1.1617262752843112</c:v>
                </c:pt>
                <c:pt idx="16">
                  <c:v>-2.979671004051343</c:v>
                </c:pt>
                <c:pt idx="17">
                  <c:v>-2.9119333014877928</c:v>
                </c:pt>
                <c:pt idx="18">
                  <c:v>-1.8331079043778953</c:v>
                </c:pt>
                <c:pt idx="19">
                  <c:v>-0.98467134844279214</c:v>
                </c:pt>
                <c:pt idx="20">
                  <c:v>-1.3100077537853276</c:v>
                </c:pt>
                <c:pt idx="21">
                  <c:v>-1.2192897806426517</c:v>
                </c:pt>
                <c:pt idx="22">
                  <c:v>-1.0672211120993564</c:v>
                </c:pt>
                <c:pt idx="23">
                  <c:v>-1.1296165912926508</c:v>
                </c:pt>
                <c:pt idx="24">
                  <c:v>0.14572670917002706</c:v>
                </c:pt>
                <c:pt idx="25">
                  <c:v>2.6451585118831362</c:v>
                </c:pt>
                <c:pt idx="26">
                  <c:v>4.8986663686165501</c:v>
                </c:pt>
                <c:pt idx="27">
                  <c:v>5.5302852350034293</c:v>
                </c:pt>
                <c:pt idx="28">
                  <c:v>4.9944808081119678</c:v>
                </c:pt>
                <c:pt idx="29">
                  <c:v>1.2084621640934516</c:v>
                </c:pt>
                <c:pt idx="30">
                  <c:v>1.9119158749820786</c:v>
                </c:pt>
                <c:pt idx="31">
                  <c:v>3.0006968061728423</c:v>
                </c:pt>
                <c:pt idx="32">
                  <c:v>-0.58527779427322013</c:v>
                </c:pt>
                <c:pt idx="33">
                  <c:v>-0.77528018226230566</c:v>
                </c:pt>
                <c:pt idx="34">
                  <c:v>-0.57634978492842881</c:v>
                </c:pt>
                <c:pt idx="35">
                  <c:v>-0.27664142273995662</c:v>
                </c:pt>
                <c:pt idx="36">
                  <c:v>0.4867813417171879</c:v>
                </c:pt>
                <c:pt idx="37">
                  <c:v>1.1188412237152194</c:v>
                </c:pt>
                <c:pt idx="38">
                  <c:v>1.4237561699434549</c:v>
                </c:pt>
                <c:pt idx="39">
                  <c:v>0.79311368424301865</c:v>
                </c:pt>
                <c:pt idx="40">
                  <c:v>0.93161592491385337</c:v>
                </c:pt>
                <c:pt idx="41">
                  <c:v>1.0596810252532451</c:v>
                </c:pt>
                <c:pt idx="42">
                  <c:v>1.9023704471906684</c:v>
                </c:pt>
                <c:pt idx="43">
                  <c:v>1.917944153491316</c:v>
                </c:pt>
                <c:pt idx="44">
                  <c:v>2.4146891873865513</c:v>
                </c:pt>
                <c:pt idx="45">
                  <c:v>2.6153732571716088</c:v>
                </c:pt>
                <c:pt idx="46">
                  <c:v>2.5137309663040326</c:v>
                </c:pt>
                <c:pt idx="47">
                  <c:v>2.5137649346422264</c:v>
                </c:pt>
                <c:pt idx="48">
                  <c:v>0.89210539458989546</c:v>
                </c:pt>
                <c:pt idx="49">
                  <c:v>1.2481308240115008</c:v>
                </c:pt>
                <c:pt idx="50">
                  <c:v>1.7092481686011753</c:v>
                </c:pt>
                <c:pt idx="51">
                  <c:v>1.6494767556788081</c:v>
                </c:pt>
                <c:pt idx="52">
                  <c:v>3.5080974164028751</c:v>
                </c:pt>
                <c:pt idx="53">
                  <c:v>3.6700223394091585</c:v>
                </c:pt>
                <c:pt idx="54">
                  <c:v>3.6583002893294179</c:v>
                </c:pt>
                <c:pt idx="55">
                  <c:v>3.8562100195025373</c:v>
                </c:pt>
                <c:pt idx="56">
                  <c:v>4.7602229294394265</c:v>
                </c:pt>
                <c:pt idx="57">
                  <c:v>4.5113874019645301</c:v>
                </c:pt>
                <c:pt idx="58">
                  <c:v>4.8861893090309723</c:v>
                </c:pt>
                <c:pt idx="59">
                  <c:v>5.0270857328077314</c:v>
                </c:pt>
                <c:pt idx="60">
                  <c:v>5.1029577179462926</c:v>
                </c:pt>
                <c:pt idx="61">
                  <c:v>4.6027940630955495</c:v>
                </c:pt>
                <c:pt idx="62">
                  <c:v>5.4280367687582638</c:v>
                </c:pt>
                <c:pt idx="63">
                  <c:v>5.6339858522541961</c:v>
                </c:pt>
                <c:pt idx="64">
                  <c:v>5.7320090477876882</c:v>
                </c:pt>
                <c:pt idx="65">
                  <c:v>5.0547640867642354</c:v>
                </c:pt>
                <c:pt idx="66">
                  <c:v>5.1016954432775927</c:v>
                </c:pt>
                <c:pt idx="67">
                  <c:v>3.3955818782598737</c:v>
                </c:pt>
                <c:pt idx="68">
                  <c:v>3.8381280352933684</c:v>
                </c:pt>
                <c:pt idx="69">
                  <c:v>4.5599004888560515</c:v>
                </c:pt>
                <c:pt idx="70">
                  <c:v>4.7412256702153019</c:v>
                </c:pt>
                <c:pt idx="71">
                  <c:v>4.8418789084207523</c:v>
                </c:pt>
                <c:pt idx="72">
                  <c:v>5.1484879655156304</c:v>
                </c:pt>
                <c:pt idx="73">
                  <c:v>4.3815589650087956</c:v>
                </c:pt>
                <c:pt idx="74">
                  <c:v>5.1399185443271715</c:v>
                </c:pt>
                <c:pt idx="75">
                  <c:v>5.4003027612464383</c:v>
                </c:pt>
                <c:pt idx="76">
                  <c:v>4.4115431227899276</c:v>
                </c:pt>
                <c:pt idx="77">
                  <c:v>3.6204110691410025</c:v>
                </c:pt>
                <c:pt idx="78">
                  <c:v>3.6642006148015409</c:v>
                </c:pt>
                <c:pt idx="79">
                  <c:v>3.8144641175909002</c:v>
                </c:pt>
                <c:pt idx="80">
                  <c:v>3.9798697274682535</c:v>
                </c:pt>
                <c:pt idx="81">
                  <c:v>4.5787556460051242</c:v>
                </c:pt>
                <c:pt idx="82">
                  <c:v>4.2415648042751997</c:v>
                </c:pt>
                <c:pt idx="83">
                  <c:v>3.9734635668214362</c:v>
                </c:pt>
                <c:pt idx="84">
                  <c:v>4.5008127523252188</c:v>
                </c:pt>
                <c:pt idx="85">
                  <c:v>3.9069946573697432</c:v>
                </c:pt>
                <c:pt idx="86">
                  <c:v>4.0341711327545564</c:v>
                </c:pt>
                <c:pt idx="87">
                  <c:v>4.5552124584438136</c:v>
                </c:pt>
                <c:pt idx="88">
                  <c:v>4.5650568077327858</c:v>
                </c:pt>
                <c:pt idx="89">
                  <c:v>3.5226520409909381</c:v>
                </c:pt>
                <c:pt idx="90">
                  <c:v>3.1905490574123565</c:v>
                </c:pt>
                <c:pt idx="91">
                  <c:v>3.5303201551124932</c:v>
                </c:pt>
                <c:pt idx="92">
                  <c:v>4.0499539587124112</c:v>
                </c:pt>
                <c:pt idx="93">
                  <c:v>3.7714959223363405</c:v>
                </c:pt>
                <c:pt idx="94">
                  <c:v>3.7759507491921585</c:v>
                </c:pt>
                <c:pt idx="95">
                  <c:v>3.6822041151671354</c:v>
                </c:pt>
                <c:pt idx="96">
                  <c:v>4.4162838562856468</c:v>
                </c:pt>
                <c:pt idx="97">
                  <c:v>4.4379086976032722</c:v>
                </c:pt>
                <c:pt idx="98">
                  <c:v>4.3004351863162276</c:v>
                </c:pt>
                <c:pt idx="99">
                  <c:v>4.0950355395329412</c:v>
                </c:pt>
                <c:pt idx="100">
                  <c:v>3.5044152092959204</c:v>
                </c:pt>
                <c:pt idx="101">
                  <c:v>4.1239336144422847</c:v>
                </c:pt>
                <c:pt idx="102">
                  <c:v>3.9998068299957974</c:v>
                </c:pt>
                <c:pt idx="103">
                  <c:v>4.8509121248842213</c:v>
                </c:pt>
                <c:pt idx="104">
                  <c:v>4.7790476212468329</c:v>
                </c:pt>
                <c:pt idx="105">
                  <c:v>4.54704090473526</c:v>
                </c:pt>
                <c:pt idx="106">
                  <c:v>3.5250159634465259</c:v>
                </c:pt>
                <c:pt idx="107">
                  <c:v>3.4518216617211994</c:v>
                </c:pt>
                <c:pt idx="108">
                  <c:v>3.2285026881124459</c:v>
                </c:pt>
                <c:pt idx="109">
                  <c:v>3.7924432660317309</c:v>
                </c:pt>
                <c:pt idx="110">
                  <c:v>3.577111020677616</c:v>
                </c:pt>
                <c:pt idx="111">
                  <c:v>3.6457604678614528</c:v>
                </c:pt>
                <c:pt idx="112">
                  <c:v>3.188899103577679</c:v>
                </c:pt>
                <c:pt idx="113">
                  <c:v>2.984050548274225</c:v>
                </c:pt>
                <c:pt idx="114">
                  <c:v>2.8239608797394609</c:v>
                </c:pt>
                <c:pt idx="115">
                  <c:v>2.7137518724718506</c:v>
                </c:pt>
                <c:pt idx="116">
                  <c:v>2.8535794314556497</c:v>
                </c:pt>
                <c:pt idx="117">
                  <c:v>2.7816496639385719</c:v>
                </c:pt>
                <c:pt idx="118">
                  <c:v>3.0662663461632809</c:v>
                </c:pt>
                <c:pt idx="119">
                  <c:v>3.6568307364525765</c:v>
                </c:pt>
                <c:pt idx="120">
                  <c:v>4.1917002954224225</c:v>
                </c:pt>
                <c:pt idx="121">
                  <c:v>3.4265601933358494</c:v>
                </c:pt>
                <c:pt idx="122">
                  <c:v>2.0588896566069561</c:v>
                </c:pt>
                <c:pt idx="123">
                  <c:v>2.6839564543955654</c:v>
                </c:pt>
                <c:pt idx="124">
                  <c:v>3.327703990828164</c:v>
                </c:pt>
                <c:pt idx="125">
                  <c:v>2.5573502217366277</c:v>
                </c:pt>
                <c:pt idx="126">
                  <c:v>3.3189094899872527</c:v>
                </c:pt>
                <c:pt idx="127">
                  <c:v>3.3369865814817823</c:v>
                </c:pt>
                <c:pt idx="128">
                  <c:v>4.4908686682685079</c:v>
                </c:pt>
                <c:pt idx="129">
                  <c:v>4.2128710295706044</c:v>
                </c:pt>
                <c:pt idx="130">
                  <c:v>2.8465617626011519</c:v>
                </c:pt>
                <c:pt idx="131">
                  <c:v>2.7676958916765817</c:v>
                </c:pt>
                <c:pt idx="132">
                  <c:v>2.5550204299560173</c:v>
                </c:pt>
                <c:pt idx="133">
                  <c:v>1.8543690023026471</c:v>
                </c:pt>
                <c:pt idx="134">
                  <c:v>1.9477586536881184</c:v>
                </c:pt>
                <c:pt idx="135">
                  <c:v>2.3618230669623692</c:v>
                </c:pt>
                <c:pt idx="136">
                  <c:v>2.0614784743778785</c:v>
                </c:pt>
                <c:pt idx="137">
                  <c:v>1.9872568575918501</c:v>
                </c:pt>
                <c:pt idx="138">
                  <c:v>2.1370465308497413</c:v>
                </c:pt>
                <c:pt idx="139">
                  <c:v>2.8391923757798447</c:v>
                </c:pt>
                <c:pt idx="140">
                  <c:v>4.4469180142246945</c:v>
                </c:pt>
                <c:pt idx="141">
                  <c:v>3.5656561502476425</c:v>
                </c:pt>
                <c:pt idx="142">
                  <c:v>4.4720642959132224</c:v>
                </c:pt>
                <c:pt idx="143">
                  <c:v>4.7639798796470814</c:v>
                </c:pt>
                <c:pt idx="144">
                  <c:v>5.3279801203018975</c:v>
                </c:pt>
                <c:pt idx="145">
                  <c:v>5.5169644214121041</c:v>
                </c:pt>
                <c:pt idx="146">
                  <c:v>5.8999838856672921</c:v>
                </c:pt>
                <c:pt idx="147">
                  <c:v>5.719439932146944</c:v>
                </c:pt>
                <c:pt idx="148">
                  <c:v>5.8022972304072589</c:v>
                </c:pt>
                <c:pt idx="149">
                  <c:v>5.3575684502988397</c:v>
                </c:pt>
                <c:pt idx="150">
                  <c:v>4.4141570670623365</c:v>
                </c:pt>
                <c:pt idx="151">
                  <c:v>3.5305305682282295</c:v>
                </c:pt>
                <c:pt idx="152">
                  <c:v>4.1228304054234055</c:v>
                </c:pt>
                <c:pt idx="153">
                  <c:v>4.6718928447748223</c:v>
                </c:pt>
                <c:pt idx="154">
                  <c:v>4.840426346398667</c:v>
                </c:pt>
                <c:pt idx="155">
                  <c:v>4.4311423431914871</c:v>
                </c:pt>
                <c:pt idx="156">
                  <c:v>4.5320107725057932</c:v>
                </c:pt>
                <c:pt idx="157">
                  <c:v>3.9948394599466601</c:v>
                </c:pt>
                <c:pt idx="158">
                  <c:v>3.0718659373418751</c:v>
                </c:pt>
                <c:pt idx="159">
                  <c:v>3.4268708553024552</c:v>
                </c:pt>
                <c:pt idx="160">
                  <c:v>3.455142963842285</c:v>
                </c:pt>
                <c:pt idx="161">
                  <c:v>4.2011073376660324</c:v>
                </c:pt>
                <c:pt idx="162">
                  <c:v>3.4286238403512233</c:v>
                </c:pt>
                <c:pt idx="163">
                  <c:v>2.7716705777432624</c:v>
                </c:pt>
                <c:pt idx="164">
                  <c:v>2.525838220226452</c:v>
                </c:pt>
                <c:pt idx="165">
                  <c:v>2.2924795624246723</c:v>
                </c:pt>
                <c:pt idx="166">
                  <c:v>3.186166364521875</c:v>
                </c:pt>
                <c:pt idx="167">
                  <c:v>3.2913902109693334</c:v>
                </c:pt>
                <c:pt idx="168">
                  <c:v>2.9903170266583081</c:v>
                </c:pt>
                <c:pt idx="169">
                  <c:v>3.0615322427949163</c:v>
                </c:pt>
                <c:pt idx="170">
                  <c:v>3.431811405748729</c:v>
                </c:pt>
                <c:pt idx="171">
                  <c:v>4.0111920693496099</c:v>
                </c:pt>
                <c:pt idx="172">
                  <c:v>2.2911571550096821</c:v>
                </c:pt>
                <c:pt idx="173">
                  <c:v>1.8086797310780736</c:v>
                </c:pt>
                <c:pt idx="174">
                  <c:v>1.9211848661329314</c:v>
                </c:pt>
                <c:pt idx="175">
                  <c:v>1.7240623668352038</c:v>
                </c:pt>
                <c:pt idx="176">
                  <c:v>2.2482442060576311</c:v>
                </c:pt>
                <c:pt idx="177">
                  <c:v>2.201228861141276</c:v>
                </c:pt>
                <c:pt idx="178">
                  <c:v>2.6608993936773322</c:v>
                </c:pt>
                <c:pt idx="179">
                  <c:v>4.2843734731109295</c:v>
                </c:pt>
                <c:pt idx="180">
                  <c:v>4.8522498523673647</c:v>
                </c:pt>
                <c:pt idx="181">
                  <c:v>3.9573913383055519</c:v>
                </c:pt>
                <c:pt idx="182">
                  <c:v>1.0798565253673398</c:v>
                </c:pt>
                <c:pt idx="183">
                  <c:v>1.7358560376183829</c:v>
                </c:pt>
                <c:pt idx="184">
                  <c:v>4.3044397855667018</c:v>
                </c:pt>
                <c:pt idx="185">
                  <c:v>5.1675887950713566</c:v>
                </c:pt>
                <c:pt idx="186">
                  <c:v>0.14774646032727767</c:v>
                </c:pt>
                <c:pt idx="187">
                  <c:v>-0.54544193107384509</c:v>
                </c:pt>
                <c:pt idx="188">
                  <c:v>-1.7842674610685061</c:v>
                </c:pt>
                <c:pt idx="189">
                  <c:v>-2.0056912908784059</c:v>
                </c:pt>
                <c:pt idx="190">
                  <c:v>-2.0357963512350032</c:v>
                </c:pt>
                <c:pt idx="191">
                  <c:v>0.67975990810205944</c:v>
                </c:pt>
                <c:pt idx="192">
                  <c:v>-0.11779518206461725</c:v>
                </c:pt>
                <c:pt idx="193">
                  <c:v>-0.72308239286578146</c:v>
                </c:pt>
                <c:pt idx="194">
                  <c:v>-0.32778055981800003</c:v>
                </c:pt>
                <c:pt idx="195">
                  <c:v>-3.1641917233036136</c:v>
                </c:pt>
                <c:pt idx="196">
                  <c:v>-4.6485014371604265</c:v>
                </c:pt>
                <c:pt idx="197">
                  <c:v>-6.9120030089445823</c:v>
                </c:pt>
                <c:pt idx="198">
                  <c:v>-6.1725866964624423</c:v>
                </c:pt>
                <c:pt idx="199">
                  <c:v>-6.1331739850812781</c:v>
                </c:pt>
                <c:pt idx="200">
                  <c:v>-5.9281620121444192</c:v>
                </c:pt>
                <c:pt idx="201">
                  <c:v>-0.7093842284127766</c:v>
                </c:pt>
                <c:pt idx="202">
                  <c:v>0.54795486649045488</c:v>
                </c:pt>
                <c:pt idx="203">
                  <c:v>0.70559688364671969</c:v>
                </c:pt>
                <c:pt idx="204">
                  <c:v>0.90982622977931471</c:v>
                </c:pt>
                <c:pt idx="205">
                  <c:v>1.3860274609273442</c:v>
                </c:pt>
                <c:pt idx="206">
                  <c:v>0.99350513986903033</c:v>
                </c:pt>
                <c:pt idx="207">
                  <c:v>0.86000150933213537</c:v>
                </c:pt>
                <c:pt idx="208">
                  <c:v>1.003054046430224</c:v>
                </c:pt>
                <c:pt idx="209">
                  <c:v>0.91218723878626751</c:v>
                </c:pt>
                <c:pt idx="210">
                  <c:v>0.4529062130478323</c:v>
                </c:pt>
                <c:pt idx="211">
                  <c:v>3.8787417985843122</c:v>
                </c:pt>
                <c:pt idx="212">
                  <c:v>3.1272158619653005</c:v>
                </c:pt>
                <c:pt idx="213">
                  <c:v>2.6211178202192973</c:v>
                </c:pt>
                <c:pt idx="214">
                  <c:v>2.2144936094687653</c:v>
                </c:pt>
                <c:pt idx="215">
                  <c:v>2.8397856615693287</c:v>
                </c:pt>
                <c:pt idx="216">
                  <c:v>3.2187007451823706</c:v>
                </c:pt>
                <c:pt idx="217">
                  <c:v>5.1303439853743669</c:v>
                </c:pt>
                <c:pt idx="218">
                  <c:v>4.1685394678819669</c:v>
                </c:pt>
                <c:pt idx="219">
                  <c:v>5.0123688043376315</c:v>
                </c:pt>
                <c:pt idx="220">
                  <c:v>5.0663650994447114</c:v>
                </c:pt>
                <c:pt idx="221">
                  <c:v>5.1391399610066379</c:v>
                </c:pt>
                <c:pt idx="222">
                  <c:v>5.577675009090088</c:v>
                </c:pt>
                <c:pt idx="223">
                  <c:v>5.1851789332364975</c:v>
                </c:pt>
                <c:pt idx="224">
                  <c:v>6.1672006210540502</c:v>
                </c:pt>
                <c:pt idx="225">
                  <c:v>5.4567556644121424</c:v>
                </c:pt>
                <c:pt idx="226">
                  <c:v>5.297042713830125</c:v>
                </c:pt>
                <c:pt idx="227">
                  <c:v>5.2715564934382151</c:v>
                </c:pt>
                <c:pt idx="228">
                  <c:v>5.0988134174214235</c:v>
                </c:pt>
                <c:pt idx="229">
                  <c:v>5.3580049714354985</c:v>
                </c:pt>
                <c:pt idx="230">
                  <c:v>5.3298120978875527</c:v>
                </c:pt>
                <c:pt idx="231">
                  <c:v>5.6800188023817286</c:v>
                </c:pt>
                <c:pt idx="232">
                  <c:v>4.4535944769344988</c:v>
                </c:pt>
                <c:pt idx="233">
                  <c:v>3.3790693498687032</c:v>
                </c:pt>
                <c:pt idx="234">
                  <c:v>4.9177237887945937</c:v>
                </c:pt>
                <c:pt idx="235">
                  <c:v>4.9327875247553967</c:v>
                </c:pt>
                <c:pt idx="236">
                  <c:v>4.0337173678768252</c:v>
                </c:pt>
                <c:pt idx="237">
                  <c:v>4.0535302802202482</c:v>
                </c:pt>
                <c:pt idx="238">
                  <c:v>3.5486507561273943</c:v>
                </c:pt>
                <c:pt idx="239">
                  <c:v>4.186459533431429</c:v>
                </c:pt>
                <c:pt idx="240">
                  <c:v>3.9381492182953877</c:v>
                </c:pt>
                <c:pt idx="241">
                  <c:v>4.6716089645060199</c:v>
                </c:pt>
                <c:pt idx="242">
                  <c:v>4.7243495529978832</c:v>
                </c:pt>
                <c:pt idx="243">
                  <c:v>3.8220135858282336</c:v>
                </c:pt>
                <c:pt idx="244">
                  <c:v>4.5672556906273494</c:v>
                </c:pt>
                <c:pt idx="245">
                  <c:v>3.5604217591559681</c:v>
                </c:pt>
                <c:pt idx="246">
                  <c:v>3.964158129514697</c:v>
                </c:pt>
                <c:pt idx="247">
                  <c:v>3.7189088620027109</c:v>
                </c:pt>
                <c:pt idx="248">
                  <c:v>4.2328165570466441</c:v>
                </c:pt>
                <c:pt idx="249">
                  <c:v>4.3092978008424474</c:v>
                </c:pt>
                <c:pt idx="250">
                  <c:v>4.957342563938985</c:v>
                </c:pt>
                <c:pt idx="251">
                  <c:v>5.3371059313871871</c:v>
                </c:pt>
                <c:pt idx="252">
                  <c:v>3.4904174518617825</c:v>
                </c:pt>
                <c:pt idx="253">
                  <c:v>3.8717826043681738</c:v>
                </c:pt>
                <c:pt idx="254">
                  <c:v>5.1781344941715028</c:v>
                </c:pt>
                <c:pt idx="255">
                  <c:v>2.015753889020516</c:v>
                </c:pt>
                <c:pt idx="256">
                  <c:v>1.1774407429475955</c:v>
                </c:pt>
                <c:pt idx="257">
                  <c:v>1.2956869800861748</c:v>
                </c:pt>
                <c:pt idx="258">
                  <c:v>0.95874920306381206</c:v>
                </c:pt>
                <c:pt idx="259">
                  <c:v>0.38604024343949911</c:v>
                </c:pt>
                <c:pt idx="260">
                  <c:v>1.2531209882232304</c:v>
                </c:pt>
                <c:pt idx="261">
                  <c:v>0.60044027880859496</c:v>
                </c:pt>
                <c:pt idx="262">
                  <c:v>1.7898667371926607</c:v>
                </c:pt>
                <c:pt idx="263">
                  <c:v>2.8131335061727909</c:v>
                </c:pt>
                <c:pt idx="264">
                  <c:v>5.0476016862016024</c:v>
                </c:pt>
                <c:pt idx="265">
                  <c:v>1.5975274815094309</c:v>
                </c:pt>
                <c:pt idx="266">
                  <c:v>1.6121539163508447</c:v>
                </c:pt>
                <c:pt idx="267">
                  <c:v>2.4051475845539629</c:v>
                </c:pt>
                <c:pt idx="268">
                  <c:v>0.98798754398655986</c:v>
                </c:pt>
                <c:pt idx="269">
                  <c:v>0.54680130881498978</c:v>
                </c:pt>
                <c:pt idx="270">
                  <c:v>1.4795693777583856</c:v>
                </c:pt>
                <c:pt idx="271">
                  <c:v>2.4163486743912541</c:v>
                </c:pt>
                <c:pt idx="272">
                  <c:v>3.4363122693278418</c:v>
                </c:pt>
                <c:pt idx="273">
                  <c:v>4.6831515867785365</c:v>
                </c:pt>
                <c:pt idx="274">
                  <c:v>4.264475001413083</c:v>
                </c:pt>
                <c:pt idx="275">
                  <c:v>2.5273767825982145</c:v>
                </c:pt>
                <c:pt idx="276">
                  <c:v>2.1888020864660462</c:v>
                </c:pt>
                <c:pt idx="277">
                  <c:v>2.7625088516837231</c:v>
                </c:pt>
                <c:pt idx="278">
                  <c:v>2.8166368451890134</c:v>
                </c:pt>
                <c:pt idx="279">
                  <c:v>3.1603758046010539</c:v>
                </c:pt>
                <c:pt idx="280">
                  <c:v>3.4620521413053384</c:v>
                </c:pt>
                <c:pt idx="281">
                  <c:v>4.3933259730865704</c:v>
                </c:pt>
                <c:pt idx="282">
                  <c:v>5.2125558654708986</c:v>
                </c:pt>
                <c:pt idx="283">
                  <c:v>4.7645179557430195</c:v>
                </c:pt>
                <c:pt idx="284">
                  <c:v>4.3094904207455045</c:v>
                </c:pt>
                <c:pt idx="285">
                  <c:v>4.8130534207110358</c:v>
                </c:pt>
                <c:pt idx="286">
                  <c:v>7.3421204839644618</c:v>
                </c:pt>
                <c:pt idx="287">
                  <c:v>3.5304188977546418</c:v>
                </c:pt>
                <c:pt idx="288">
                  <c:v>6.2752349871618378</c:v>
                </c:pt>
                <c:pt idx="289">
                  <c:v>6.2174496891356679</c:v>
                </c:pt>
                <c:pt idx="290">
                  <c:v>3.6394497925533646</c:v>
                </c:pt>
                <c:pt idx="291">
                  <c:v>5.5735836215772441</c:v>
                </c:pt>
                <c:pt idx="292">
                  <c:v>1.1325914884926487</c:v>
                </c:pt>
                <c:pt idx="293">
                  <c:v>5.8369052419249279E-2</c:v>
                </c:pt>
                <c:pt idx="294">
                  <c:v>-0.5931782436397165</c:v>
                </c:pt>
                <c:pt idx="295">
                  <c:v>3.3774165245814114</c:v>
                </c:pt>
                <c:pt idx="296">
                  <c:v>5.2749362247956375</c:v>
                </c:pt>
                <c:pt idx="297">
                  <c:v>3.528139244291864</c:v>
                </c:pt>
                <c:pt idx="298">
                  <c:v>4.0644807831101444</c:v>
                </c:pt>
                <c:pt idx="299">
                  <c:v>6.8137911712570416</c:v>
                </c:pt>
                <c:pt idx="300">
                  <c:v>7.032044170055757</c:v>
                </c:pt>
                <c:pt idx="301">
                  <c:v>4.2610056466393047</c:v>
                </c:pt>
                <c:pt idx="302">
                  <c:v>0.74363125930713148</c:v>
                </c:pt>
                <c:pt idx="303">
                  <c:v>0.41479000153274714</c:v>
                </c:pt>
                <c:pt idx="304">
                  <c:v>-2.3207565638763583</c:v>
                </c:pt>
                <c:pt idx="305">
                  <c:v>-1.2385908650112825</c:v>
                </c:pt>
                <c:pt idx="306">
                  <c:v>-2.7783423596796419</c:v>
                </c:pt>
                <c:pt idx="307">
                  <c:v>-0.71431378439653637</c:v>
                </c:pt>
                <c:pt idx="308">
                  <c:v>1.7847104047847369</c:v>
                </c:pt>
                <c:pt idx="309">
                  <c:v>-1.8438056790832713</c:v>
                </c:pt>
                <c:pt idx="310">
                  <c:v>-0.57775088148641074</c:v>
                </c:pt>
                <c:pt idx="311">
                  <c:v>-0.55514296147296527</c:v>
                </c:pt>
                <c:pt idx="312">
                  <c:v>7.393168957531282E-2</c:v>
                </c:pt>
                <c:pt idx="313">
                  <c:v>1.5650505754010724</c:v>
                </c:pt>
                <c:pt idx="314">
                  <c:v>1.5141827013504332</c:v>
                </c:pt>
                <c:pt idx="315">
                  <c:v>5.6228115127954839</c:v>
                </c:pt>
                <c:pt idx="316">
                  <c:v>6.7683241476628266</c:v>
                </c:pt>
                <c:pt idx="317">
                  <c:v>4.1024037727118321</c:v>
                </c:pt>
                <c:pt idx="318">
                  <c:v>5.0049449574496698</c:v>
                </c:pt>
                <c:pt idx="319">
                  <c:v>5.5516467715700655</c:v>
                </c:pt>
                <c:pt idx="320">
                  <c:v>5.6932971888487671</c:v>
                </c:pt>
                <c:pt idx="321">
                  <c:v>8.902492003152366</c:v>
                </c:pt>
                <c:pt idx="322">
                  <c:v>0.22068387137922363</c:v>
                </c:pt>
                <c:pt idx="323">
                  <c:v>-0.13042686052639474</c:v>
                </c:pt>
                <c:pt idx="324">
                  <c:v>0.30849606151197306</c:v>
                </c:pt>
                <c:pt idx="325">
                  <c:v>-1.1335705637043199</c:v>
                </c:pt>
                <c:pt idx="326">
                  <c:v>-0.60849306072110199</c:v>
                </c:pt>
                <c:pt idx="327">
                  <c:v>-1.0533437962155168</c:v>
                </c:pt>
                <c:pt idx="328">
                  <c:v>0.40836592489905121</c:v>
                </c:pt>
                <c:pt idx="329">
                  <c:v>1.2207873498007031</c:v>
                </c:pt>
                <c:pt idx="330">
                  <c:v>2.2784687918745412</c:v>
                </c:pt>
                <c:pt idx="331">
                  <c:v>1.9498797562338799</c:v>
                </c:pt>
                <c:pt idx="332">
                  <c:v>2.862572718562209</c:v>
                </c:pt>
                <c:pt idx="333">
                  <c:v>3.7866197219519226</c:v>
                </c:pt>
                <c:pt idx="334">
                  <c:v>3.4453773113088504</c:v>
                </c:pt>
                <c:pt idx="335">
                  <c:v>3.5459764732979959</c:v>
                </c:pt>
                <c:pt idx="336">
                  <c:v>3.9870756183224829</c:v>
                </c:pt>
                <c:pt idx="337">
                  <c:v>3.0621146868109821</c:v>
                </c:pt>
                <c:pt idx="338">
                  <c:v>3.5429843148979625</c:v>
                </c:pt>
                <c:pt idx="339">
                  <c:v>5.6096668652563793</c:v>
                </c:pt>
                <c:pt idx="340">
                  <c:v>4.4578699788775715</c:v>
                </c:pt>
                <c:pt idx="341">
                  <c:v>5.6781180813118972</c:v>
                </c:pt>
                <c:pt idx="342">
                  <c:v>10.319901311476871</c:v>
                </c:pt>
                <c:pt idx="343">
                  <c:v>9.0428041693834</c:v>
                </c:pt>
                <c:pt idx="344">
                  <c:v>9.3695124003429768</c:v>
                </c:pt>
                <c:pt idx="345">
                  <c:v>9.9471835239766353</c:v>
                </c:pt>
                <c:pt idx="346">
                  <c:v>8.6397528116319293</c:v>
                </c:pt>
                <c:pt idx="347">
                  <c:v>7.0107674886850688</c:v>
                </c:pt>
                <c:pt idx="348">
                  <c:v>7.5250435979580672</c:v>
                </c:pt>
                <c:pt idx="349">
                  <c:v>7.9877861530212231</c:v>
                </c:pt>
                <c:pt idx="350">
                  <c:v>5.4872203080075899</c:v>
                </c:pt>
                <c:pt idx="351">
                  <c:v>6.5714643349404325</c:v>
                </c:pt>
                <c:pt idx="352">
                  <c:v>7.5852573821458105</c:v>
                </c:pt>
                <c:pt idx="353">
                  <c:v>4.4466431732025216</c:v>
                </c:pt>
                <c:pt idx="354">
                  <c:v>6.1877568326460715</c:v>
                </c:pt>
                <c:pt idx="355">
                  <c:v>6.4351621335580669</c:v>
                </c:pt>
                <c:pt idx="356">
                  <c:v>7.7004537629600716</c:v>
                </c:pt>
                <c:pt idx="357">
                  <c:v>4.4226389027398003</c:v>
                </c:pt>
                <c:pt idx="358">
                  <c:v>6.7597095284311068</c:v>
                </c:pt>
                <c:pt idx="359">
                  <c:v>6.4337084468955332</c:v>
                </c:pt>
                <c:pt idx="360">
                  <c:v>8.5542423961983243</c:v>
                </c:pt>
                <c:pt idx="361">
                  <c:v>11.083931880754724</c:v>
                </c:pt>
                <c:pt idx="362">
                  <c:v>1.086605422858153</c:v>
                </c:pt>
                <c:pt idx="363">
                  <c:v>2.8989586103769422</c:v>
                </c:pt>
                <c:pt idx="364">
                  <c:v>4.7057028963699565</c:v>
                </c:pt>
                <c:pt idx="365">
                  <c:v>3.6298271547032468</c:v>
                </c:pt>
                <c:pt idx="366">
                  <c:v>3.5147581696621746</c:v>
                </c:pt>
                <c:pt idx="367">
                  <c:v>2.6189153943572849</c:v>
                </c:pt>
                <c:pt idx="368">
                  <c:v>4.0809631589804525</c:v>
                </c:pt>
                <c:pt idx="369">
                  <c:v>1.7590123830353466</c:v>
                </c:pt>
                <c:pt idx="370">
                  <c:v>4.7537024147115527</c:v>
                </c:pt>
                <c:pt idx="371">
                  <c:v>1.3229543815599349</c:v>
                </c:pt>
                <c:pt idx="372">
                  <c:v>-3.2652286810595674</c:v>
                </c:pt>
                <c:pt idx="373">
                  <c:v>-2.9268911042330896</c:v>
                </c:pt>
                <c:pt idx="374">
                  <c:v>-2.6748910170323326</c:v>
                </c:pt>
                <c:pt idx="375">
                  <c:v>-1.9860479471038945</c:v>
                </c:pt>
                <c:pt idx="376">
                  <c:v>-1.8430063199714464</c:v>
                </c:pt>
                <c:pt idx="377">
                  <c:v>-3.3388545320679643</c:v>
                </c:pt>
                <c:pt idx="378">
                  <c:v>-3.1550423921509778</c:v>
                </c:pt>
                <c:pt idx="379">
                  <c:v>-3.2796725458659304</c:v>
                </c:pt>
                <c:pt idx="380">
                  <c:v>-2.7803804885341314</c:v>
                </c:pt>
                <c:pt idx="381">
                  <c:v>-1.5850797755694368</c:v>
                </c:pt>
                <c:pt idx="382">
                  <c:v>-0.63961617003912286</c:v>
                </c:pt>
                <c:pt idx="383">
                  <c:v>-0.39009241451483379</c:v>
                </c:pt>
                <c:pt idx="384">
                  <c:v>0.27567596114363158</c:v>
                </c:pt>
                <c:pt idx="385">
                  <c:v>0.94308170841611583</c:v>
                </c:pt>
                <c:pt idx="386">
                  <c:v>-0.14018369724478619</c:v>
                </c:pt>
                <c:pt idx="387">
                  <c:v>-1.0678194725574714</c:v>
                </c:pt>
                <c:pt idx="388">
                  <c:v>-1.3512873478953469</c:v>
                </c:pt>
                <c:pt idx="389">
                  <c:v>-3.4414078467640579</c:v>
                </c:pt>
                <c:pt idx="390">
                  <c:v>-1.305731922208575</c:v>
                </c:pt>
                <c:pt idx="391">
                  <c:v>-0.76469293257825366</c:v>
                </c:pt>
                <c:pt idx="392">
                  <c:v>2.536787915479799</c:v>
                </c:pt>
                <c:pt idx="393">
                  <c:v>3.0118954009591885</c:v>
                </c:pt>
                <c:pt idx="394">
                  <c:v>4.8266965241384021</c:v>
                </c:pt>
                <c:pt idx="395">
                  <c:v>4.8865251897796504</c:v>
                </c:pt>
                <c:pt idx="396">
                  <c:v>4.3297338409334749</c:v>
                </c:pt>
                <c:pt idx="397">
                  <c:v>4.8261206354771522</c:v>
                </c:pt>
                <c:pt idx="398">
                  <c:v>5.6684112569994758</c:v>
                </c:pt>
                <c:pt idx="399">
                  <c:v>6.5153456771844862</c:v>
                </c:pt>
                <c:pt idx="400">
                  <c:v>4.607613329774038</c:v>
                </c:pt>
                <c:pt idx="401">
                  <c:v>5.3617282916794267</c:v>
                </c:pt>
                <c:pt idx="402">
                  <c:v>5.396531497738799</c:v>
                </c:pt>
                <c:pt idx="403">
                  <c:v>4.0182396507387006</c:v>
                </c:pt>
                <c:pt idx="404">
                  <c:v>3.1599458970783587</c:v>
                </c:pt>
                <c:pt idx="405">
                  <c:v>4.6782630924156656</c:v>
                </c:pt>
                <c:pt idx="406">
                  <c:v>6.8823168634872065</c:v>
                </c:pt>
                <c:pt idx="407">
                  <c:v>5.6246817633950315</c:v>
                </c:pt>
                <c:pt idx="408">
                  <c:v>9.6405005053486477</c:v>
                </c:pt>
                <c:pt idx="409">
                  <c:v>6.9593704730589403</c:v>
                </c:pt>
                <c:pt idx="410">
                  <c:v>5.5525810834872793</c:v>
                </c:pt>
                <c:pt idx="411">
                  <c:v>6.6427226818096488</c:v>
                </c:pt>
                <c:pt idx="412">
                  <c:v>4.1262629074293509</c:v>
                </c:pt>
                <c:pt idx="413">
                  <c:v>3.4565865370117272</c:v>
                </c:pt>
                <c:pt idx="414">
                  <c:v>3.777432400605532</c:v>
                </c:pt>
                <c:pt idx="415">
                  <c:v>1.6309192458700328</c:v>
                </c:pt>
                <c:pt idx="416">
                  <c:v>-1.0821163734391708</c:v>
                </c:pt>
                <c:pt idx="417">
                  <c:v>2.1489798083503544</c:v>
                </c:pt>
                <c:pt idx="418">
                  <c:v>2.0036928663490547</c:v>
                </c:pt>
                <c:pt idx="419">
                  <c:v>3.3154307902847293</c:v>
                </c:pt>
                <c:pt idx="420">
                  <c:v>2.3952999329835354</c:v>
                </c:pt>
                <c:pt idx="421">
                  <c:v>3.0519023458547818</c:v>
                </c:pt>
                <c:pt idx="422">
                  <c:v>2.762820264197527</c:v>
                </c:pt>
                <c:pt idx="423">
                  <c:v>1.7107551775587844</c:v>
                </c:pt>
                <c:pt idx="424">
                  <c:v>1.1961879308637209</c:v>
                </c:pt>
                <c:pt idx="425">
                  <c:v>1.4675964703128734</c:v>
                </c:pt>
                <c:pt idx="426">
                  <c:v>3.4549822551743019</c:v>
                </c:pt>
                <c:pt idx="427">
                  <c:v>4.1599327189564885</c:v>
                </c:pt>
                <c:pt idx="428">
                  <c:v>3.3083922256783413</c:v>
                </c:pt>
                <c:pt idx="429">
                  <c:v>4.712306992447826</c:v>
                </c:pt>
                <c:pt idx="430">
                  <c:v>3.7769195403568432</c:v>
                </c:pt>
                <c:pt idx="431">
                  <c:v>3.1239037878108498</c:v>
                </c:pt>
                <c:pt idx="432">
                  <c:v>2.7714456342031624</c:v>
                </c:pt>
                <c:pt idx="433">
                  <c:v>3.6489063259005086</c:v>
                </c:pt>
                <c:pt idx="434">
                  <c:v>4.2727184425013194</c:v>
                </c:pt>
                <c:pt idx="435">
                  <c:v>5.8908528214596938</c:v>
                </c:pt>
                <c:pt idx="436">
                  <c:v>6.2687830371880384</c:v>
                </c:pt>
                <c:pt idx="437">
                  <c:v>5.7353649534962496</c:v>
                </c:pt>
                <c:pt idx="438">
                  <c:v>8.3104404266640515</c:v>
                </c:pt>
                <c:pt idx="439">
                  <c:v>9.6207011178645381</c:v>
                </c:pt>
                <c:pt idx="440">
                  <c:v>9.6759139379042214</c:v>
                </c:pt>
                <c:pt idx="441">
                  <c:v>10.904370363234998</c:v>
                </c:pt>
                <c:pt idx="442">
                  <c:v>3.4493001210330054</c:v>
                </c:pt>
                <c:pt idx="443">
                  <c:v>4.3284717435625257</c:v>
                </c:pt>
                <c:pt idx="444">
                  <c:v>4.941722965557263</c:v>
                </c:pt>
                <c:pt idx="445">
                  <c:v>8.1485080888819414</c:v>
                </c:pt>
                <c:pt idx="446">
                  <c:v>9.1418225118517409</c:v>
                </c:pt>
                <c:pt idx="447">
                  <c:v>-2.1697174333520919</c:v>
                </c:pt>
                <c:pt idx="448">
                  <c:v>0.8620070076862052</c:v>
                </c:pt>
                <c:pt idx="449">
                  <c:v>-3.4692305063453888</c:v>
                </c:pt>
                <c:pt idx="450">
                  <c:v>-4.7404040033412027</c:v>
                </c:pt>
                <c:pt idx="451">
                  <c:v>-4.3293292377108656</c:v>
                </c:pt>
                <c:pt idx="452">
                  <c:v>-3.9604834932423341</c:v>
                </c:pt>
                <c:pt idx="453">
                  <c:v>-4.3696859179049916</c:v>
                </c:pt>
                <c:pt idx="454">
                  <c:v>-4.5111611674606316</c:v>
                </c:pt>
                <c:pt idx="455">
                  <c:v>-3.155542063726624</c:v>
                </c:pt>
                <c:pt idx="456">
                  <c:v>-8.7386890212527</c:v>
                </c:pt>
                <c:pt idx="457">
                  <c:v>-7.961957995092023</c:v>
                </c:pt>
                <c:pt idx="458">
                  <c:v>-8.151320033602774</c:v>
                </c:pt>
                <c:pt idx="459">
                  <c:v>-7.6550589136093112</c:v>
                </c:pt>
                <c:pt idx="460">
                  <c:v>-7.4121215746875304</c:v>
                </c:pt>
                <c:pt idx="461">
                  <c:v>-6.8330198467963541</c:v>
                </c:pt>
                <c:pt idx="462">
                  <c:v>-3.8891715526199659</c:v>
                </c:pt>
                <c:pt idx="463">
                  <c:v>-4.4570930050201465</c:v>
                </c:pt>
                <c:pt idx="464">
                  <c:v>-4.117090993920983</c:v>
                </c:pt>
                <c:pt idx="465">
                  <c:v>-2.6072274844457426</c:v>
                </c:pt>
                <c:pt idx="466">
                  <c:v>-3.3674809793603599</c:v>
                </c:pt>
                <c:pt idx="467">
                  <c:v>-2.501684743844204</c:v>
                </c:pt>
                <c:pt idx="468">
                  <c:v>-0.55100532444716244</c:v>
                </c:pt>
                <c:pt idx="469">
                  <c:v>-0.11538463835720214</c:v>
                </c:pt>
                <c:pt idx="470">
                  <c:v>0.81212831987023948</c:v>
                </c:pt>
                <c:pt idx="471">
                  <c:v>0.85480273679731933</c:v>
                </c:pt>
                <c:pt idx="472">
                  <c:v>0.56429118417044288</c:v>
                </c:pt>
                <c:pt idx="473">
                  <c:v>0.9068577959260915</c:v>
                </c:pt>
                <c:pt idx="474">
                  <c:v>0.78425279556913197</c:v>
                </c:pt>
                <c:pt idx="475">
                  <c:v>0.8073084217546711</c:v>
                </c:pt>
                <c:pt idx="476">
                  <c:v>5.7588477543544458</c:v>
                </c:pt>
                <c:pt idx="477">
                  <c:v>6.2457725535206121</c:v>
                </c:pt>
                <c:pt idx="478">
                  <c:v>3.2193591176295664</c:v>
                </c:pt>
                <c:pt idx="479">
                  <c:v>2.5088175034133409</c:v>
                </c:pt>
                <c:pt idx="480">
                  <c:v>3.0796232956464413</c:v>
                </c:pt>
                <c:pt idx="481">
                  <c:v>2.423911896131556</c:v>
                </c:pt>
                <c:pt idx="482">
                  <c:v>2.7246456315187295</c:v>
                </c:pt>
                <c:pt idx="483">
                  <c:v>2.4115095309900831</c:v>
                </c:pt>
                <c:pt idx="484">
                  <c:v>4.1706152335038968</c:v>
                </c:pt>
                <c:pt idx="485">
                  <c:v>2.378152925134283</c:v>
                </c:pt>
                <c:pt idx="486">
                  <c:v>2.5455259856599937</c:v>
                </c:pt>
                <c:pt idx="487">
                  <c:v>4.1109681997297063</c:v>
                </c:pt>
                <c:pt idx="488">
                  <c:v>2.3927105333192644</c:v>
                </c:pt>
                <c:pt idx="489">
                  <c:v>3.8948868725803165</c:v>
                </c:pt>
                <c:pt idx="490">
                  <c:v>4.4772157070133458</c:v>
                </c:pt>
                <c:pt idx="491">
                  <c:v>4.9956624829110368</c:v>
                </c:pt>
                <c:pt idx="492">
                  <c:v>4.5766249683819265</c:v>
                </c:pt>
                <c:pt idx="493">
                  <c:v>4.1896868959646145</c:v>
                </c:pt>
                <c:pt idx="494">
                  <c:v>5.112020350429658</c:v>
                </c:pt>
                <c:pt idx="495">
                  <c:v>4.9525353549785436</c:v>
                </c:pt>
                <c:pt idx="496">
                  <c:v>4.3662876409941207</c:v>
                </c:pt>
                <c:pt idx="497">
                  <c:v>3.3943298665803119</c:v>
                </c:pt>
                <c:pt idx="498">
                  <c:v>4.4244474489722352</c:v>
                </c:pt>
                <c:pt idx="499">
                  <c:v>6.0210542210916094</c:v>
                </c:pt>
                <c:pt idx="500">
                  <c:v>6.3810808527299674</c:v>
                </c:pt>
                <c:pt idx="501">
                  <c:v>7.3204397459111252</c:v>
                </c:pt>
                <c:pt idx="502">
                  <c:v>4.7698616573143697</c:v>
                </c:pt>
                <c:pt idx="503">
                  <c:v>5.7675832183019331</c:v>
                </c:pt>
                <c:pt idx="504">
                  <c:v>5.4304470541704317</c:v>
                </c:pt>
                <c:pt idx="505">
                  <c:v>6.0581509087722747</c:v>
                </c:pt>
                <c:pt idx="506">
                  <c:v>6.1593870205719661</c:v>
                </c:pt>
                <c:pt idx="507">
                  <c:v>5.4021098570106032</c:v>
                </c:pt>
                <c:pt idx="508">
                  <c:v>2.8057857989195329</c:v>
                </c:pt>
                <c:pt idx="509">
                  <c:v>2.5608672462062221</c:v>
                </c:pt>
                <c:pt idx="510">
                  <c:v>2.7178803804569771</c:v>
                </c:pt>
                <c:pt idx="511">
                  <c:v>3.806218503386305</c:v>
                </c:pt>
                <c:pt idx="512">
                  <c:v>3.7244327370556358</c:v>
                </c:pt>
                <c:pt idx="513">
                  <c:v>4.1230013931217364</c:v>
                </c:pt>
                <c:pt idx="514">
                  <c:v>4.2880567517378871</c:v>
                </c:pt>
                <c:pt idx="515">
                  <c:v>4.3768258170461118</c:v>
                </c:pt>
                <c:pt idx="516">
                  <c:v>2.9942653783575688</c:v>
                </c:pt>
                <c:pt idx="517">
                  <c:v>3.6447040294919852</c:v>
                </c:pt>
                <c:pt idx="518">
                  <c:v>3.2688204305594963</c:v>
                </c:pt>
                <c:pt idx="519">
                  <c:v>3.8087707021911195</c:v>
                </c:pt>
                <c:pt idx="520">
                  <c:v>3.3358681681620816</c:v>
                </c:pt>
                <c:pt idx="521">
                  <c:v>4.9778058893420267</c:v>
                </c:pt>
                <c:pt idx="522">
                  <c:v>5.6517356901763156</c:v>
                </c:pt>
                <c:pt idx="523">
                  <c:v>9.2425781860506131</c:v>
                </c:pt>
                <c:pt idx="524">
                  <c:v>5.0533805944586003</c:v>
                </c:pt>
                <c:pt idx="525">
                  <c:v>5.8386849749607173</c:v>
                </c:pt>
                <c:pt idx="526">
                  <c:v>6.4073744458536117</c:v>
                </c:pt>
                <c:pt idx="527">
                  <c:v>8.2669406327641273</c:v>
                </c:pt>
                <c:pt idx="528">
                  <c:v>10.528911799196528</c:v>
                </c:pt>
                <c:pt idx="529">
                  <c:v>10.583179116633262</c:v>
                </c:pt>
                <c:pt idx="530">
                  <c:v>4.1656066605872342</c:v>
                </c:pt>
                <c:pt idx="531">
                  <c:v>3.450214225983367</c:v>
                </c:pt>
                <c:pt idx="532">
                  <c:v>2.5987242806351176</c:v>
                </c:pt>
                <c:pt idx="533">
                  <c:v>2.3918322105825283</c:v>
                </c:pt>
                <c:pt idx="534">
                  <c:v>-0.20593274123107963</c:v>
                </c:pt>
                <c:pt idx="535">
                  <c:v>-0.16217377627075757</c:v>
                </c:pt>
                <c:pt idx="536">
                  <c:v>0.77054485881545565</c:v>
                </c:pt>
                <c:pt idx="537">
                  <c:v>2.5377429894279575</c:v>
                </c:pt>
                <c:pt idx="538">
                  <c:v>2.9125189548503321</c:v>
                </c:pt>
                <c:pt idx="539">
                  <c:v>-1.0329668492813693</c:v>
                </c:pt>
                <c:pt idx="540">
                  <c:v>-2.6095770511771947</c:v>
                </c:pt>
                <c:pt idx="541">
                  <c:v>-0.41991483832371224</c:v>
                </c:pt>
                <c:pt idx="542">
                  <c:v>-0.87764516250983804</c:v>
                </c:pt>
                <c:pt idx="543">
                  <c:v>1.3893861730171486E-2</c:v>
                </c:pt>
                <c:pt idx="544">
                  <c:v>-3.7387655287592136</c:v>
                </c:pt>
                <c:pt idx="545">
                  <c:v>-3.0586284230339822</c:v>
                </c:pt>
                <c:pt idx="546">
                  <c:v>-3.0754236105747346</c:v>
                </c:pt>
                <c:pt idx="547">
                  <c:v>-4.472963251646739</c:v>
                </c:pt>
                <c:pt idx="548">
                  <c:v>-4.6974431532099068</c:v>
                </c:pt>
                <c:pt idx="549">
                  <c:v>-3.73772287230614</c:v>
                </c:pt>
                <c:pt idx="550">
                  <c:v>-2.0522685073245088</c:v>
                </c:pt>
                <c:pt idx="551">
                  <c:v>-2.9973460785489818</c:v>
                </c:pt>
                <c:pt idx="552">
                  <c:v>-3.7746396189581004</c:v>
                </c:pt>
                <c:pt idx="553">
                  <c:v>-3.1109901242942413</c:v>
                </c:pt>
                <c:pt idx="554">
                  <c:v>-2.5770390782164116</c:v>
                </c:pt>
                <c:pt idx="555">
                  <c:v>-3.5014789004291695</c:v>
                </c:pt>
                <c:pt idx="556">
                  <c:v>-2.4975211139972089</c:v>
                </c:pt>
                <c:pt idx="557">
                  <c:v>-3.7822177107097286</c:v>
                </c:pt>
                <c:pt idx="558">
                  <c:v>-1.7488439472586075</c:v>
                </c:pt>
                <c:pt idx="559">
                  <c:v>-0.75689552219679601</c:v>
                </c:pt>
                <c:pt idx="560">
                  <c:v>-0.82671928472227985</c:v>
                </c:pt>
                <c:pt idx="561">
                  <c:v>-1.1841508933226246</c:v>
                </c:pt>
                <c:pt idx="562">
                  <c:v>-0.52781550202892769</c:v>
                </c:pt>
                <c:pt idx="563">
                  <c:v>1.0457922696841759</c:v>
                </c:pt>
                <c:pt idx="564">
                  <c:v>3.1030670320510989</c:v>
                </c:pt>
                <c:pt idx="565">
                  <c:v>2.9163203743831607</c:v>
                </c:pt>
                <c:pt idx="566">
                  <c:v>2.7138593392789816</c:v>
                </c:pt>
                <c:pt idx="567">
                  <c:v>2.7959306108041786</c:v>
                </c:pt>
                <c:pt idx="568">
                  <c:v>2.5864744704017699</c:v>
                </c:pt>
                <c:pt idx="569">
                  <c:v>1.6637501043767959</c:v>
                </c:pt>
                <c:pt idx="570">
                  <c:v>0.84322595251027366</c:v>
                </c:pt>
                <c:pt idx="571">
                  <c:v>2.2154949787537905</c:v>
                </c:pt>
                <c:pt idx="572">
                  <c:v>3.1348047093792966</c:v>
                </c:pt>
                <c:pt idx="573">
                  <c:v>1.062269881267075</c:v>
                </c:pt>
                <c:pt idx="574">
                  <c:v>2.822373888927987</c:v>
                </c:pt>
                <c:pt idx="575">
                  <c:v>-4.1047169045371978</c:v>
                </c:pt>
                <c:pt idx="576">
                  <c:v>-8.0273657343120917</c:v>
                </c:pt>
                <c:pt idx="577">
                  <c:v>-8.1486504093314434</c:v>
                </c:pt>
                <c:pt idx="578">
                  <c:v>-6.0923360757632832</c:v>
                </c:pt>
                <c:pt idx="579">
                  <c:v>-6.5469636151506361</c:v>
                </c:pt>
                <c:pt idx="580">
                  <c:v>-9.5310986192299332</c:v>
                </c:pt>
                <c:pt idx="581">
                  <c:v>-7.1687176194009048</c:v>
                </c:pt>
                <c:pt idx="582">
                  <c:v>-5.6323438268562178</c:v>
                </c:pt>
                <c:pt idx="583">
                  <c:v>-17.163218566742412</c:v>
                </c:pt>
                <c:pt idx="584">
                  <c:v>-16.735418634363153</c:v>
                </c:pt>
                <c:pt idx="585">
                  <c:v>-12.056582648223335</c:v>
                </c:pt>
                <c:pt idx="586">
                  <c:v>-12.131580656686779</c:v>
                </c:pt>
                <c:pt idx="587">
                  <c:v>-5.4804889170196773</c:v>
                </c:pt>
                <c:pt idx="588">
                  <c:v>-5.9049121386026693</c:v>
                </c:pt>
                <c:pt idx="589">
                  <c:v>-1.7372292996342575</c:v>
                </c:pt>
                <c:pt idx="590">
                  <c:v>0.77788015273266842</c:v>
                </c:pt>
                <c:pt idx="591">
                  <c:v>7.1408012614024408</c:v>
                </c:pt>
                <c:pt idx="592">
                  <c:v>-20.874110090263954</c:v>
                </c:pt>
                <c:pt idx="593">
                  <c:v>-20.127488182919485</c:v>
                </c:pt>
                <c:pt idx="594">
                  <c:v>-10.807338854296377</c:v>
                </c:pt>
                <c:pt idx="595">
                  <c:v>-12.375544666127736</c:v>
                </c:pt>
                <c:pt idx="596">
                  <c:v>-7.3567527971214242</c:v>
                </c:pt>
                <c:pt idx="597">
                  <c:v>-27.03185682748952</c:v>
                </c:pt>
                <c:pt idx="598">
                  <c:v>-27.225454623084222</c:v>
                </c:pt>
                <c:pt idx="599">
                  <c:v>-12.676081123908933</c:v>
                </c:pt>
                <c:pt idx="600">
                  <c:v>-14.189666604881058</c:v>
                </c:pt>
                <c:pt idx="601">
                  <c:v>-2.9033462367434426</c:v>
                </c:pt>
                <c:pt idx="602">
                  <c:v>2.7392711103214396</c:v>
                </c:pt>
                <c:pt idx="603">
                  <c:v>-17.653218698129447</c:v>
                </c:pt>
                <c:pt idx="604">
                  <c:v>-14.621433868307932</c:v>
                </c:pt>
                <c:pt idx="605">
                  <c:v>-21.848493040465435</c:v>
                </c:pt>
                <c:pt idx="606">
                  <c:v>-25.212784908766771</c:v>
                </c:pt>
                <c:pt idx="607">
                  <c:v>-30.53004718237915</c:v>
                </c:pt>
                <c:pt idx="608">
                  <c:v>-35.293917275861908</c:v>
                </c:pt>
                <c:pt idx="609">
                  <c:v>-30.630584168061713</c:v>
                </c:pt>
                <c:pt idx="610">
                  <c:v>-18.690102786166928</c:v>
                </c:pt>
                <c:pt idx="611">
                  <c:v>-26.760177846940469</c:v>
                </c:pt>
                <c:pt idx="612">
                  <c:v>-12.491110411431961</c:v>
                </c:pt>
                <c:pt idx="613">
                  <c:v>-11.310045124216927</c:v>
                </c:pt>
                <c:pt idx="614">
                  <c:v>-0.81489980789473115</c:v>
                </c:pt>
                <c:pt idx="615">
                  <c:v>-10.22005855911161</c:v>
                </c:pt>
                <c:pt idx="616">
                  <c:v>-5.2124814699830875</c:v>
                </c:pt>
                <c:pt idx="617">
                  <c:v>-0.21639197570296753</c:v>
                </c:pt>
                <c:pt idx="618">
                  <c:v>-1.3778211527525563</c:v>
                </c:pt>
                <c:pt idx="619">
                  <c:v>5.2252731421351006</c:v>
                </c:pt>
                <c:pt idx="620">
                  <c:v>8.5743030233228481</c:v>
                </c:pt>
                <c:pt idx="621">
                  <c:v>-3.0883503633699627</c:v>
                </c:pt>
                <c:pt idx="622">
                  <c:v>-13.902411291041139</c:v>
                </c:pt>
                <c:pt idx="623">
                  <c:v>-7.9112787838026444</c:v>
                </c:pt>
                <c:pt idx="624">
                  <c:v>-15.227937670335489</c:v>
                </c:pt>
                <c:pt idx="625">
                  <c:v>-14.256760981834859</c:v>
                </c:pt>
                <c:pt idx="626">
                  <c:v>-7.6227701070040172</c:v>
                </c:pt>
                <c:pt idx="627">
                  <c:v>-15.007179104825518</c:v>
                </c:pt>
                <c:pt idx="628">
                  <c:v>-16.283870567901182</c:v>
                </c:pt>
                <c:pt idx="629">
                  <c:v>-11.866288024482863</c:v>
                </c:pt>
                <c:pt idx="630">
                  <c:v>-14.950590807229824</c:v>
                </c:pt>
                <c:pt idx="631">
                  <c:v>-16.951168446796714</c:v>
                </c:pt>
                <c:pt idx="632">
                  <c:v>-16.842202175738073</c:v>
                </c:pt>
                <c:pt idx="633">
                  <c:v>-19.759262473837591</c:v>
                </c:pt>
                <c:pt idx="634">
                  <c:v>-17.901962000426831</c:v>
                </c:pt>
                <c:pt idx="635">
                  <c:v>-15.270901233310209</c:v>
                </c:pt>
                <c:pt idx="636">
                  <c:v>-11.257413172463549</c:v>
                </c:pt>
                <c:pt idx="637">
                  <c:v>-17.166470069351103</c:v>
                </c:pt>
                <c:pt idx="638">
                  <c:v>-19.806797558471395</c:v>
                </c:pt>
                <c:pt idx="639">
                  <c:v>-18.563023495633523</c:v>
                </c:pt>
                <c:pt idx="640">
                  <c:v>-14.901824581235685</c:v>
                </c:pt>
                <c:pt idx="641">
                  <c:v>-12.52947834200544</c:v>
                </c:pt>
                <c:pt idx="642">
                  <c:v>-7.8739180656194225</c:v>
                </c:pt>
                <c:pt idx="643">
                  <c:v>-8.6733592222685889</c:v>
                </c:pt>
                <c:pt idx="644">
                  <c:v>-7.9980187156902307</c:v>
                </c:pt>
                <c:pt idx="645">
                  <c:v>-7.3372513572093903</c:v>
                </c:pt>
                <c:pt idx="646">
                  <c:v>2.931289199788556</c:v>
                </c:pt>
                <c:pt idx="647">
                  <c:v>3.3222926203896441</c:v>
                </c:pt>
                <c:pt idx="648">
                  <c:v>2.007218967279345</c:v>
                </c:pt>
                <c:pt idx="649">
                  <c:v>3.8464396239415555</c:v>
                </c:pt>
                <c:pt idx="650">
                  <c:v>5.2684605931333008</c:v>
                </c:pt>
                <c:pt idx="651">
                  <c:v>10.663639793977792</c:v>
                </c:pt>
                <c:pt idx="652">
                  <c:v>10.993847733192135</c:v>
                </c:pt>
                <c:pt idx="653">
                  <c:v>10.534383776250312</c:v>
                </c:pt>
                <c:pt idx="654">
                  <c:v>14.202520499091531</c:v>
                </c:pt>
                <c:pt idx="655">
                  <c:v>11.736132747730842</c:v>
                </c:pt>
                <c:pt idx="656">
                  <c:v>15.661262786061936</c:v>
                </c:pt>
                <c:pt idx="657">
                  <c:v>23.559600741438736</c:v>
                </c:pt>
                <c:pt idx="658">
                  <c:v>18.465174231661869</c:v>
                </c:pt>
                <c:pt idx="659">
                  <c:v>24.093761027513388</c:v>
                </c:pt>
                <c:pt idx="660">
                  <c:v>9.8336509150795059</c:v>
                </c:pt>
                <c:pt idx="661">
                  <c:v>10.868364822833771</c:v>
                </c:pt>
                <c:pt idx="662">
                  <c:v>10.847332733279957</c:v>
                </c:pt>
                <c:pt idx="663">
                  <c:v>9.2735199104557751</c:v>
                </c:pt>
                <c:pt idx="664">
                  <c:v>5.6364977819286119</c:v>
                </c:pt>
                <c:pt idx="665">
                  <c:v>1.0666101605085909</c:v>
                </c:pt>
                <c:pt idx="666">
                  <c:v>3.3268099224569414</c:v>
                </c:pt>
                <c:pt idx="667">
                  <c:v>5.4183671976800127</c:v>
                </c:pt>
                <c:pt idx="668">
                  <c:v>8.3524351571334918</c:v>
                </c:pt>
                <c:pt idx="669">
                  <c:v>5.0958503969416373</c:v>
                </c:pt>
                <c:pt idx="670">
                  <c:v>6.1841822459452853</c:v>
                </c:pt>
                <c:pt idx="671">
                  <c:v>6.4742027911060536</c:v>
                </c:pt>
                <c:pt idx="672">
                  <c:v>4.6704596448169378</c:v>
                </c:pt>
                <c:pt idx="673">
                  <c:v>5.5997770484073284</c:v>
                </c:pt>
                <c:pt idx="674">
                  <c:v>5.4276064281193523</c:v>
                </c:pt>
                <c:pt idx="675">
                  <c:v>3.1445566446807902</c:v>
                </c:pt>
                <c:pt idx="676">
                  <c:v>1.5986797734218738</c:v>
                </c:pt>
                <c:pt idx="677">
                  <c:v>3.1406869864838702</c:v>
                </c:pt>
                <c:pt idx="678">
                  <c:v>5.8808550055923341</c:v>
                </c:pt>
                <c:pt idx="679">
                  <c:v>10.074905157483993</c:v>
                </c:pt>
                <c:pt idx="680">
                  <c:v>12.189631462015054</c:v>
                </c:pt>
                <c:pt idx="681">
                  <c:v>14.549823159128666</c:v>
                </c:pt>
                <c:pt idx="682">
                  <c:v>16.296730019372113</c:v>
                </c:pt>
                <c:pt idx="683">
                  <c:v>5.9518245498522413</c:v>
                </c:pt>
                <c:pt idx="684">
                  <c:v>5.463165964129935</c:v>
                </c:pt>
                <c:pt idx="685">
                  <c:v>7.9828161117232455</c:v>
                </c:pt>
                <c:pt idx="686">
                  <c:v>10.447115910794958</c:v>
                </c:pt>
                <c:pt idx="687">
                  <c:v>14.294917395059375</c:v>
                </c:pt>
                <c:pt idx="688">
                  <c:v>12.674457568449609</c:v>
                </c:pt>
                <c:pt idx="689">
                  <c:v>8.5604616050164513</c:v>
                </c:pt>
                <c:pt idx="690">
                  <c:v>9.2058890136797302</c:v>
                </c:pt>
                <c:pt idx="691">
                  <c:v>9.3010729870364628</c:v>
                </c:pt>
                <c:pt idx="692">
                  <c:v>12.13165709089335</c:v>
                </c:pt>
                <c:pt idx="693">
                  <c:v>-1.3508437697393849</c:v>
                </c:pt>
                <c:pt idx="694">
                  <c:v>0.3773763601773783</c:v>
                </c:pt>
                <c:pt idx="695">
                  <c:v>-4.9003532197888884</c:v>
                </c:pt>
                <c:pt idx="696">
                  <c:v>-3.8887830422655147</c:v>
                </c:pt>
                <c:pt idx="697">
                  <c:v>-2.4712686813187279</c:v>
                </c:pt>
                <c:pt idx="698">
                  <c:v>-4.3119160008938113</c:v>
                </c:pt>
                <c:pt idx="699">
                  <c:v>-5.6831125975916441</c:v>
                </c:pt>
                <c:pt idx="700">
                  <c:v>-2.0993620849142025</c:v>
                </c:pt>
                <c:pt idx="701">
                  <c:v>-0.27721371134458717</c:v>
                </c:pt>
                <c:pt idx="702">
                  <c:v>-6.9429231407164229</c:v>
                </c:pt>
                <c:pt idx="703">
                  <c:v>-6.3217634723873655</c:v>
                </c:pt>
                <c:pt idx="704">
                  <c:v>-6.8285683400493182</c:v>
                </c:pt>
                <c:pt idx="705">
                  <c:v>-8.665491128505959</c:v>
                </c:pt>
                <c:pt idx="706">
                  <c:v>-7.7393608863992327</c:v>
                </c:pt>
                <c:pt idx="707">
                  <c:v>-1.6369969860593248</c:v>
                </c:pt>
                <c:pt idx="708">
                  <c:v>-2.8718862563519352</c:v>
                </c:pt>
                <c:pt idx="709">
                  <c:v>-4.4660701067504363</c:v>
                </c:pt>
                <c:pt idx="710">
                  <c:v>-1.3648090762031717</c:v>
                </c:pt>
                <c:pt idx="711">
                  <c:v>-3.5802931573740757</c:v>
                </c:pt>
                <c:pt idx="712">
                  <c:v>-2.2469613395683985</c:v>
                </c:pt>
                <c:pt idx="713">
                  <c:v>4.4310214687925953E-2</c:v>
                </c:pt>
                <c:pt idx="714">
                  <c:v>-1.513624383718043</c:v>
                </c:pt>
                <c:pt idx="715">
                  <c:v>-3.5622559931775433</c:v>
                </c:pt>
                <c:pt idx="716">
                  <c:v>-2.3052773541371199</c:v>
                </c:pt>
                <c:pt idx="717">
                  <c:v>-3.4196022178744343</c:v>
                </c:pt>
                <c:pt idx="718">
                  <c:v>-3.8520227824161921</c:v>
                </c:pt>
                <c:pt idx="719">
                  <c:v>-3.9954731619887776</c:v>
                </c:pt>
                <c:pt idx="720">
                  <c:v>-5.3143545127425531</c:v>
                </c:pt>
                <c:pt idx="721">
                  <c:v>-2.8983111765616298</c:v>
                </c:pt>
                <c:pt idx="722">
                  <c:v>1.8615298647316758</c:v>
                </c:pt>
                <c:pt idx="723">
                  <c:v>3.6128842814797943</c:v>
                </c:pt>
                <c:pt idx="724">
                  <c:v>2.6544864963556627</c:v>
                </c:pt>
                <c:pt idx="725">
                  <c:v>2.7632367426430382</c:v>
                </c:pt>
                <c:pt idx="726">
                  <c:v>4.9819391497810788</c:v>
                </c:pt>
                <c:pt idx="727">
                  <c:v>7.664535729336186</c:v>
                </c:pt>
                <c:pt idx="728">
                  <c:v>5.3277956272119953</c:v>
                </c:pt>
                <c:pt idx="729">
                  <c:v>6.0212330454882057</c:v>
                </c:pt>
                <c:pt idx="730">
                  <c:v>6.2270825915040628</c:v>
                </c:pt>
                <c:pt idx="731">
                  <c:v>3.5390686832831699</c:v>
                </c:pt>
                <c:pt idx="732">
                  <c:v>2.5632116349573741</c:v>
                </c:pt>
                <c:pt idx="733">
                  <c:v>3.1909362626020679</c:v>
                </c:pt>
                <c:pt idx="734">
                  <c:v>3.4905497133545071</c:v>
                </c:pt>
                <c:pt idx="735">
                  <c:v>3.7150422199541291</c:v>
                </c:pt>
                <c:pt idx="736">
                  <c:v>3.0864528549213399</c:v>
                </c:pt>
                <c:pt idx="737">
                  <c:v>3.2411066904582175</c:v>
                </c:pt>
                <c:pt idx="738">
                  <c:v>3.2628051540758651</c:v>
                </c:pt>
                <c:pt idx="739">
                  <c:v>1.2330849432666768</c:v>
                </c:pt>
                <c:pt idx="740">
                  <c:v>2.664541464056569</c:v>
                </c:pt>
                <c:pt idx="741">
                  <c:v>3.0014036029569811</c:v>
                </c:pt>
                <c:pt idx="742">
                  <c:v>2.2091636788414029</c:v>
                </c:pt>
                <c:pt idx="743">
                  <c:v>2.5648572176833362</c:v>
                </c:pt>
                <c:pt idx="744">
                  <c:v>4.0559013721035324</c:v>
                </c:pt>
                <c:pt idx="745">
                  <c:v>5.8652023666526549</c:v>
                </c:pt>
                <c:pt idx="746">
                  <c:v>2.8314324707507388</c:v>
                </c:pt>
                <c:pt idx="747">
                  <c:v>3.5314479597445381</c:v>
                </c:pt>
                <c:pt idx="748">
                  <c:v>3.3016393370255304</c:v>
                </c:pt>
                <c:pt idx="749">
                  <c:v>0.2802168801312177</c:v>
                </c:pt>
                <c:pt idx="750">
                  <c:v>0.27263028147067603</c:v>
                </c:pt>
                <c:pt idx="751">
                  <c:v>2.0109009860742653</c:v>
                </c:pt>
                <c:pt idx="752">
                  <c:v>2.895127880998094</c:v>
                </c:pt>
                <c:pt idx="753">
                  <c:v>2.4140900997843886</c:v>
                </c:pt>
                <c:pt idx="754">
                  <c:v>2.3423392601378881</c:v>
                </c:pt>
                <c:pt idx="755">
                  <c:v>3.7556662757049217</c:v>
                </c:pt>
                <c:pt idx="756">
                  <c:v>3.6151276663035996</c:v>
                </c:pt>
                <c:pt idx="757">
                  <c:v>3.7517384167000816</c:v>
                </c:pt>
                <c:pt idx="758">
                  <c:v>5.8679508913726943</c:v>
                </c:pt>
                <c:pt idx="759">
                  <c:v>6.0536001085635647</c:v>
                </c:pt>
                <c:pt idx="760">
                  <c:v>7.2276217148774524</c:v>
                </c:pt>
                <c:pt idx="761">
                  <c:v>10.942458504024266</c:v>
                </c:pt>
                <c:pt idx="762">
                  <c:v>9.8061345156056419</c:v>
                </c:pt>
                <c:pt idx="763">
                  <c:v>8.2026264073375845</c:v>
                </c:pt>
                <c:pt idx="764">
                  <c:v>7.1851592703953804</c:v>
                </c:pt>
                <c:pt idx="765">
                  <c:v>7.31391593583702</c:v>
                </c:pt>
                <c:pt idx="766">
                  <c:v>8.6976738128054123</c:v>
                </c:pt>
                <c:pt idx="767">
                  <c:v>8.1415068308990737</c:v>
                </c:pt>
                <c:pt idx="768">
                  <c:v>4.7984671058566661</c:v>
                </c:pt>
                <c:pt idx="769">
                  <c:v>4.8940846280939478</c:v>
                </c:pt>
                <c:pt idx="770">
                  <c:v>6.2376921819248059</c:v>
                </c:pt>
                <c:pt idx="771">
                  <c:v>7.0778275426217006</c:v>
                </c:pt>
                <c:pt idx="772">
                  <c:v>7.4335633978217626</c:v>
                </c:pt>
                <c:pt idx="773">
                  <c:v>7.0793953258983882</c:v>
                </c:pt>
                <c:pt idx="774">
                  <c:v>8.052069423987513</c:v>
                </c:pt>
                <c:pt idx="775">
                  <c:v>8.9988313033793599</c:v>
                </c:pt>
                <c:pt idx="776">
                  <c:v>9.5821016641665651</c:v>
                </c:pt>
                <c:pt idx="777">
                  <c:v>7.9207843389388302</c:v>
                </c:pt>
                <c:pt idx="778">
                  <c:v>7.4318292192064677</c:v>
                </c:pt>
                <c:pt idx="779">
                  <c:v>2.5427016696184328</c:v>
                </c:pt>
                <c:pt idx="780">
                  <c:v>2.543582107683684</c:v>
                </c:pt>
                <c:pt idx="781">
                  <c:v>1.4825163322585238</c:v>
                </c:pt>
                <c:pt idx="782">
                  <c:v>0.89132625179635383</c:v>
                </c:pt>
                <c:pt idx="783">
                  <c:v>-6.5542624761422141E-2</c:v>
                </c:pt>
                <c:pt idx="784">
                  <c:v>-0.26654609736041779</c:v>
                </c:pt>
                <c:pt idx="785">
                  <c:v>2.4366466222022098</c:v>
                </c:pt>
                <c:pt idx="786">
                  <c:v>1.9949495591126798</c:v>
                </c:pt>
                <c:pt idx="787">
                  <c:v>0.84504499352801854</c:v>
                </c:pt>
                <c:pt idx="788">
                  <c:v>1.4388875382505883</c:v>
                </c:pt>
                <c:pt idx="789">
                  <c:v>2.6963998329302132</c:v>
                </c:pt>
                <c:pt idx="790">
                  <c:v>3.4384309012330498</c:v>
                </c:pt>
                <c:pt idx="791">
                  <c:v>4.2709678901233534</c:v>
                </c:pt>
                <c:pt idx="792">
                  <c:v>3.8320813106406253</c:v>
                </c:pt>
                <c:pt idx="793">
                  <c:v>8.1320908209524401</c:v>
                </c:pt>
                <c:pt idx="794">
                  <c:v>7.4223901316446401</c:v>
                </c:pt>
                <c:pt idx="795">
                  <c:v>9.3635992438559601</c:v>
                </c:pt>
                <c:pt idx="796">
                  <c:v>9.2792520017093789</c:v>
                </c:pt>
                <c:pt idx="797">
                  <c:v>9.4846887735694914</c:v>
                </c:pt>
                <c:pt idx="798">
                  <c:v>8.8429525099578292</c:v>
                </c:pt>
                <c:pt idx="799">
                  <c:v>10.128073605275588</c:v>
                </c:pt>
                <c:pt idx="800">
                  <c:v>9.7681846971687687</c:v>
                </c:pt>
                <c:pt idx="801">
                  <c:v>11.763178288749829</c:v>
                </c:pt>
                <c:pt idx="802">
                  <c:v>11.091108129926461</c:v>
                </c:pt>
                <c:pt idx="803">
                  <c:v>10.030891411453569</c:v>
                </c:pt>
                <c:pt idx="804">
                  <c:v>10.910766450202294</c:v>
                </c:pt>
                <c:pt idx="805">
                  <c:v>8.9390895372680585</c:v>
                </c:pt>
                <c:pt idx="806">
                  <c:v>8.9533051917324613</c:v>
                </c:pt>
                <c:pt idx="807">
                  <c:v>9.2480346494295684</c:v>
                </c:pt>
                <c:pt idx="808">
                  <c:v>8.071373328474623</c:v>
                </c:pt>
                <c:pt idx="809">
                  <c:v>8.1728773777207966</c:v>
                </c:pt>
                <c:pt idx="810">
                  <c:v>8.0467908553318068</c:v>
                </c:pt>
                <c:pt idx="811">
                  <c:v>8.2530466773080366</c:v>
                </c:pt>
                <c:pt idx="812">
                  <c:v>8.3377517768909115</c:v>
                </c:pt>
                <c:pt idx="813">
                  <c:v>8.3569460106697075</c:v>
                </c:pt>
                <c:pt idx="814">
                  <c:v>10.005305785612</c:v>
                </c:pt>
                <c:pt idx="815">
                  <c:v>11.176424900614407</c:v>
                </c:pt>
                <c:pt idx="816">
                  <c:v>10.918715496918846</c:v>
                </c:pt>
                <c:pt idx="817">
                  <c:v>8.9655857003036026</c:v>
                </c:pt>
                <c:pt idx="818">
                  <c:v>7.1555475285860703</c:v>
                </c:pt>
                <c:pt idx="819">
                  <c:v>7.3266818148290058</c:v>
                </c:pt>
                <c:pt idx="820">
                  <c:v>6.6166377345855478</c:v>
                </c:pt>
                <c:pt idx="821">
                  <c:v>5.9204846157270286</c:v>
                </c:pt>
                <c:pt idx="822">
                  <c:v>6.5877811813513318</c:v>
                </c:pt>
                <c:pt idx="823">
                  <c:v>6.6333548747590285</c:v>
                </c:pt>
                <c:pt idx="824">
                  <c:v>9.3921171384307769</c:v>
                </c:pt>
                <c:pt idx="825">
                  <c:v>9.2366659140132512</c:v>
                </c:pt>
                <c:pt idx="826">
                  <c:v>9.042112321109899</c:v>
                </c:pt>
                <c:pt idx="827">
                  <c:v>9.5859302822131127</c:v>
                </c:pt>
                <c:pt idx="828">
                  <c:v>10.804244877170376</c:v>
                </c:pt>
                <c:pt idx="829">
                  <c:v>9.7545894649755187</c:v>
                </c:pt>
                <c:pt idx="830">
                  <c:v>9.4667336554852177</c:v>
                </c:pt>
                <c:pt idx="831">
                  <c:v>10.383574426736653</c:v>
                </c:pt>
                <c:pt idx="832">
                  <c:v>10.839977917839638</c:v>
                </c:pt>
                <c:pt idx="833">
                  <c:v>8.9728927086746175</c:v>
                </c:pt>
                <c:pt idx="834">
                  <c:v>9.626953165019831</c:v>
                </c:pt>
                <c:pt idx="835">
                  <c:v>12.757383422054009</c:v>
                </c:pt>
                <c:pt idx="836">
                  <c:v>11.899153378870272</c:v>
                </c:pt>
                <c:pt idx="837">
                  <c:v>12.370734993278596</c:v>
                </c:pt>
                <c:pt idx="838">
                  <c:v>10.351688394103281</c:v>
                </c:pt>
                <c:pt idx="839">
                  <c:v>8.8325468692404456</c:v>
                </c:pt>
                <c:pt idx="840">
                  <c:v>7.9697998119576754</c:v>
                </c:pt>
                <c:pt idx="841">
                  <c:v>7.6524305128165988</c:v>
                </c:pt>
                <c:pt idx="842">
                  <c:v>6.5392905122850014</c:v>
                </c:pt>
                <c:pt idx="843">
                  <c:v>6.4921178761959411</c:v>
                </c:pt>
                <c:pt idx="844">
                  <c:v>6.4272064295551825</c:v>
                </c:pt>
                <c:pt idx="845">
                  <c:v>6.0318339740656786</c:v>
                </c:pt>
                <c:pt idx="846">
                  <c:v>4.9325073432891164</c:v>
                </c:pt>
                <c:pt idx="847">
                  <c:v>4.3126422118767715</c:v>
                </c:pt>
                <c:pt idx="848">
                  <c:v>4.1997181107193162</c:v>
                </c:pt>
                <c:pt idx="849">
                  <c:v>3.5048765583521213</c:v>
                </c:pt>
                <c:pt idx="850">
                  <c:v>4.9227127245332847</c:v>
                </c:pt>
                <c:pt idx="851">
                  <c:v>3.5395414443510602</c:v>
                </c:pt>
                <c:pt idx="852">
                  <c:v>4.6049338286387407</c:v>
                </c:pt>
                <c:pt idx="853">
                  <c:v>7.0951305409951315</c:v>
                </c:pt>
                <c:pt idx="854">
                  <c:v>7.5904552762329383</c:v>
                </c:pt>
                <c:pt idx="855">
                  <c:v>9.3043494220638259</c:v>
                </c:pt>
                <c:pt idx="856">
                  <c:v>7.0135902343228533</c:v>
                </c:pt>
                <c:pt idx="857">
                  <c:v>10.028647058449664</c:v>
                </c:pt>
                <c:pt idx="858">
                  <c:v>9.6756386957487202</c:v>
                </c:pt>
                <c:pt idx="859">
                  <c:v>9.3189196025222429</c:v>
                </c:pt>
                <c:pt idx="860">
                  <c:v>8.2556898258707037</c:v>
                </c:pt>
                <c:pt idx="861">
                  <c:v>4.9266265015249857</c:v>
                </c:pt>
                <c:pt idx="862">
                  <c:v>3.7693968014486767</c:v>
                </c:pt>
                <c:pt idx="863">
                  <c:v>1.308631395021151</c:v>
                </c:pt>
                <c:pt idx="864">
                  <c:v>1.0363366497324167</c:v>
                </c:pt>
                <c:pt idx="865">
                  <c:v>2.0494572720171882</c:v>
                </c:pt>
                <c:pt idx="866">
                  <c:v>2.9756106551811241</c:v>
                </c:pt>
                <c:pt idx="867">
                  <c:v>2.1929265977006231</c:v>
                </c:pt>
                <c:pt idx="868">
                  <c:v>1.3663443023705617</c:v>
                </c:pt>
                <c:pt idx="869">
                  <c:v>1.0357097424498696</c:v>
                </c:pt>
                <c:pt idx="870">
                  <c:v>0.55931597828581536</c:v>
                </c:pt>
                <c:pt idx="871">
                  <c:v>1.2343558248110313</c:v>
                </c:pt>
                <c:pt idx="872">
                  <c:v>1.2501782325713806</c:v>
                </c:pt>
                <c:pt idx="873">
                  <c:v>0.26939816407455519</c:v>
                </c:pt>
                <c:pt idx="874">
                  <c:v>-0.35307242071944966</c:v>
                </c:pt>
                <c:pt idx="875">
                  <c:v>1.2910386380080352</c:v>
                </c:pt>
                <c:pt idx="876">
                  <c:v>5.6267031956697213</c:v>
                </c:pt>
                <c:pt idx="877">
                  <c:v>8.9284728208043198</c:v>
                </c:pt>
                <c:pt idx="878">
                  <c:v>6.0431374965457501</c:v>
                </c:pt>
                <c:pt idx="879">
                  <c:v>5.2147917907684329</c:v>
                </c:pt>
                <c:pt idx="880">
                  <c:v>6.0548236441538474</c:v>
                </c:pt>
                <c:pt idx="881">
                  <c:v>5.9948144072227816</c:v>
                </c:pt>
                <c:pt idx="882">
                  <c:v>6.7726815938944664</c:v>
                </c:pt>
                <c:pt idx="883">
                  <c:v>9.8583090708050687</c:v>
                </c:pt>
                <c:pt idx="884">
                  <c:v>8.7655171056547356</c:v>
                </c:pt>
                <c:pt idx="885">
                  <c:v>8.3851890633378332</c:v>
                </c:pt>
                <c:pt idx="886">
                  <c:v>8.1765088632992065</c:v>
                </c:pt>
                <c:pt idx="887">
                  <c:v>7.6716290734513244</c:v>
                </c:pt>
                <c:pt idx="888">
                  <c:v>8.8127775503962003</c:v>
                </c:pt>
                <c:pt idx="889">
                  <c:v>7.8604218843860876</c:v>
                </c:pt>
                <c:pt idx="890">
                  <c:v>9.1516740708277862</c:v>
                </c:pt>
                <c:pt idx="891">
                  <c:v>9.0544046384388963</c:v>
                </c:pt>
                <c:pt idx="892">
                  <c:v>7.4507172339766532</c:v>
                </c:pt>
                <c:pt idx="893">
                  <c:v>7.3128868890836802</c:v>
                </c:pt>
                <c:pt idx="894">
                  <c:v>7.4742671380333467</c:v>
                </c:pt>
                <c:pt idx="895">
                  <c:v>7.2004183404359878</c:v>
                </c:pt>
                <c:pt idx="896">
                  <c:v>9.6890956053350816</c:v>
                </c:pt>
                <c:pt idx="897">
                  <c:v>9.7480368838653071</c:v>
                </c:pt>
                <c:pt idx="898">
                  <c:v>10.49480766920594</c:v>
                </c:pt>
                <c:pt idx="899">
                  <c:v>11.454636571208912</c:v>
                </c:pt>
                <c:pt idx="900">
                  <c:v>8.9459130875648185</c:v>
                </c:pt>
                <c:pt idx="901">
                  <c:v>8.3383169585516992</c:v>
                </c:pt>
                <c:pt idx="902">
                  <c:v>8.2358879482037022</c:v>
                </c:pt>
                <c:pt idx="903">
                  <c:v>9.0462590973186554</c:v>
                </c:pt>
                <c:pt idx="904">
                  <c:v>8.1273674196809615</c:v>
                </c:pt>
                <c:pt idx="905">
                  <c:v>7.6395757427632303</c:v>
                </c:pt>
                <c:pt idx="906">
                  <c:v>7.5745561332131288</c:v>
                </c:pt>
                <c:pt idx="907">
                  <c:v>7.0697713732427712</c:v>
                </c:pt>
                <c:pt idx="908">
                  <c:v>7.1654889618705324</c:v>
                </c:pt>
                <c:pt idx="909">
                  <c:v>6.5165672869159526</c:v>
                </c:pt>
                <c:pt idx="910">
                  <c:v>6.6288065293987337</c:v>
                </c:pt>
                <c:pt idx="911">
                  <c:v>6.880139974203729</c:v>
                </c:pt>
                <c:pt idx="912">
                  <c:v>8.8561397438420979</c:v>
                </c:pt>
                <c:pt idx="913">
                  <c:v>11.784951787254085</c:v>
                </c:pt>
                <c:pt idx="914">
                  <c:v>9.7956878053841816</c:v>
                </c:pt>
                <c:pt idx="915">
                  <c:v>9.0829741600029958</c:v>
                </c:pt>
                <c:pt idx="916">
                  <c:v>7.5313992872398234</c:v>
                </c:pt>
                <c:pt idx="917">
                  <c:v>7.6801444041585594</c:v>
                </c:pt>
                <c:pt idx="918">
                  <c:v>8.3465942501996828</c:v>
                </c:pt>
                <c:pt idx="919">
                  <c:v>5.5788944420830937</c:v>
                </c:pt>
                <c:pt idx="920">
                  <c:v>4.8423858070558792</c:v>
                </c:pt>
                <c:pt idx="921">
                  <c:v>4.9865714119013163</c:v>
                </c:pt>
                <c:pt idx="922">
                  <c:v>6.4116868813331562</c:v>
                </c:pt>
                <c:pt idx="923">
                  <c:v>6.4924784578228367</c:v>
                </c:pt>
                <c:pt idx="924">
                  <c:v>6.9485306934342042</c:v>
                </c:pt>
                <c:pt idx="925">
                  <c:v>5.6137099206930055</c:v>
                </c:pt>
                <c:pt idx="926">
                  <c:v>5.1338494737963591</c:v>
                </c:pt>
                <c:pt idx="927">
                  <c:v>3.5885224918469487</c:v>
                </c:pt>
                <c:pt idx="928">
                  <c:v>2.4594419664259264</c:v>
                </c:pt>
                <c:pt idx="929">
                  <c:v>0.87398190734717662</c:v>
                </c:pt>
                <c:pt idx="930">
                  <c:v>0.8781135768433812</c:v>
                </c:pt>
                <c:pt idx="931">
                  <c:v>-0.18763473407387155</c:v>
                </c:pt>
                <c:pt idx="932">
                  <c:v>0.26259972725983516</c:v>
                </c:pt>
                <c:pt idx="933">
                  <c:v>1.971973196798213</c:v>
                </c:pt>
                <c:pt idx="934">
                  <c:v>2.8998810212096187</c:v>
                </c:pt>
                <c:pt idx="935">
                  <c:v>1.5539313659588327</c:v>
                </c:pt>
                <c:pt idx="936">
                  <c:v>1.4318539044054863</c:v>
                </c:pt>
                <c:pt idx="937">
                  <c:v>1.3899689633956576</c:v>
                </c:pt>
                <c:pt idx="938">
                  <c:v>1.3407661732125238</c:v>
                </c:pt>
                <c:pt idx="939">
                  <c:v>1.7315317772736594</c:v>
                </c:pt>
                <c:pt idx="940">
                  <c:v>2.0491886463908537</c:v>
                </c:pt>
                <c:pt idx="941">
                  <c:v>2.0713537193709746</c:v>
                </c:pt>
                <c:pt idx="942">
                  <c:v>5.4883937966065002</c:v>
                </c:pt>
                <c:pt idx="943">
                  <c:v>5.7903979964200438</c:v>
                </c:pt>
                <c:pt idx="944">
                  <c:v>6.7897949139485521</c:v>
                </c:pt>
                <c:pt idx="945">
                  <c:v>7.9688470570411845</c:v>
                </c:pt>
                <c:pt idx="946">
                  <c:v>7.6685254972264376</c:v>
                </c:pt>
                <c:pt idx="947">
                  <c:v>7.3470945522979614</c:v>
                </c:pt>
                <c:pt idx="948">
                  <c:v>7.9529077924453029</c:v>
                </c:pt>
                <c:pt idx="949">
                  <c:v>9.0274157503565871</c:v>
                </c:pt>
                <c:pt idx="950">
                  <c:v>8.1966192523385786</c:v>
                </c:pt>
                <c:pt idx="951">
                  <c:v>7.9429917528847716</c:v>
                </c:pt>
                <c:pt idx="952">
                  <c:v>7.8717074479783129</c:v>
                </c:pt>
                <c:pt idx="953">
                  <c:v>7.804943534755493</c:v>
                </c:pt>
                <c:pt idx="954">
                  <c:v>9.0168997447517629</c:v>
                </c:pt>
                <c:pt idx="955">
                  <c:v>9.9349561279677108</c:v>
                </c:pt>
                <c:pt idx="956">
                  <c:v>10.815616258097409</c:v>
                </c:pt>
                <c:pt idx="957">
                  <c:v>10.166039474603638</c:v>
                </c:pt>
                <c:pt idx="958">
                  <c:v>10.405207520492093</c:v>
                </c:pt>
                <c:pt idx="959">
                  <c:v>9.8918014852788634</c:v>
                </c:pt>
                <c:pt idx="960">
                  <c:v>10.102649593735377</c:v>
                </c:pt>
                <c:pt idx="961">
                  <c:v>9.7747866734917093</c:v>
                </c:pt>
                <c:pt idx="962">
                  <c:v>10.281601940655595</c:v>
                </c:pt>
                <c:pt idx="963">
                  <c:v>9.5425871990148075</c:v>
                </c:pt>
                <c:pt idx="964">
                  <c:v>9.3417917284544938</c:v>
                </c:pt>
                <c:pt idx="965">
                  <c:v>9.2470664992679925</c:v>
                </c:pt>
                <c:pt idx="966">
                  <c:v>8.7388568878813597</c:v>
                </c:pt>
                <c:pt idx="967">
                  <c:v>8.2201154887216639</c:v>
                </c:pt>
                <c:pt idx="968">
                  <c:v>8.8460759632284223</c:v>
                </c:pt>
                <c:pt idx="969">
                  <c:v>7.8064409860475346</c:v>
                </c:pt>
                <c:pt idx="970">
                  <c:v>8.2160792181983169</c:v>
                </c:pt>
                <c:pt idx="971">
                  <c:v>8.3435367383162653</c:v>
                </c:pt>
                <c:pt idx="972">
                  <c:v>7.5357418872455382</c:v>
                </c:pt>
                <c:pt idx="973">
                  <c:v>5.7331171838109691</c:v>
                </c:pt>
                <c:pt idx="974">
                  <c:v>6.4895871460107859</c:v>
                </c:pt>
                <c:pt idx="975">
                  <c:v>6.9758277785216567</c:v>
                </c:pt>
                <c:pt idx="976">
                  <c:v>7.033682245492348</c:v>
                </c:pt>
                <c:pt idx="977">
                  <c:v>7.6206377809288783</c:v>
                </c:pt>
                <c:pt idx="978">
                  <c:v>9.537471365323217</c:v>
                </c:pt>
                <c:pt idx="979">
                  <c:v>7.6398843248965509</c:v>
                </c:pt>
                <c:pt idx="980">
                  <c:v>4.4348547200701471</c:v>
                </c:pt>
                <c:pt idx="981">
                  <c:v>6.802320584982632</c:v>
                </c:pt>
                <c:pt idx="982">
                  <c:v>4.5028380337203657</c:v>
                </c:pt>
                <c:pt idx="983">
                  <c:v>5.8748322753765212</c:v>
                </c:pt>
                <c:pt idx="984">
                  <c:v>6.9166366481176107</c:v>
                </c:pt>
                <c:pt idx="985">
                  <c:v>11.576696578917961</c:v>
                </c:pt>
                <c:pt idx="986">
                  <c:v>19.546441595655686</c:v>
                </c:pt>
                <c:pt idx="987">
                  <c:v>1.7900099738825392</c:v>
                </c:pt>
                <c:pt idx="988">
                  <c:v>1.2760850627319409</c:v>
                </c:pt>
                <c:pt idx="989">
                  <c:v>-1.6997954046619412</c:v>
                </c:pt>
                <c:pt idx="990">
                  <c:v>-0.77589115457477043</c:v>
                </c:pt>
                <c:pt idx="991">
                  <c:v>3.5842300404620775</c:v>
                </c:pt>
                <c:pt idx="992">
                  <c:v>3.2711802108283452</c:v>
                </c:pt>
                <c:pt idx="993">
                  <c:v>5.9830982572915525</c:v>
                </c:pt>
                <c:pt idx="994">
                  <c:v>7.7676551610078528</c:v>
                </c:pt>
                <c:pt idx="995">
                  <c:v>15.579005890224213</c:v>
                </c:pt>
                <c:pt idx="996">
                  <c:v>9.3170771363713261</c:v>
                </c:pt>
                <c:pt idx="997">
                  <c:v>7.4323259221391327</c:v>
                </c:pt>
                <c:pt idx="998">
                  <c:v>4.3674108110397345</c:v>
                </c:pt>
                <c:pt idx="999">
                  <c:v>5.0736897794286193</c:v>
                </c:pt>
                <c:pt idx="1000">
                  <c:v>-2.5592609212241104</c:v>
                </c:pt>
                <c:pt idx="1001">
                  <c:v>1.3824183706734328E-2</c:v>
                </c:pt>
                <c:pt idx="1002">
                  <c:v>3.8495335445610346</c:v>
                </c:pt>
                <c:pt idx="1003">
                  <c:v>-2.5923814398381761</c:v>
                </c:pt>
                <c:pt idx="1004">
                  <c:v>-3.37871733129011</c:v>
                </c:pt>
                <c:pt idx="1005">
                  <c:v>2.3778702191007026</c:v>
                </c:pt>
                <c:pt idx="1006">
                  <c:v>3.5523526290282881</c:v>
                </c:pt>
                <c:pt idx="1007">
                  <c:v>4.8958763822259668</c:v>
                </c:pt>
                <c:pt idx="1008">
                  <c:v>4.9233380555230859</c:v>
                </c:pt>
                <c:pt idx="1009">
                  <c:v>4.5256619824185496E-3</c:v>
                </c:pt>
                <c:pt idx="1010">
                  <c:v>-1.7335779437636034</c:v>
                </c:pt>
                <c:pt idx="1011">
                  <c:v>-1.3487585357998544</c:v>
                </c:pt>
                <c:pt idx="1012">
                  <c:v>-5.3708564331753692</c:v>
                </c:pt>
                <c:pt idx="1013">
                  <c:v>-4.921214992520734</c:v>
                </c:pt>
                <c:pt idx="1014">
                  <c:v>-5.7410367189035414</c:v>
                </c:pt>
                <c:pt idx="1015">
                  <c:v>-3.0133255352726431</c:v>
                </c:pt>
                <c:pt idx="1016">
                  <c:v>-1.7210784602890024</c:v>
                </c:pt>
                <c:pt idx="1017">
                  <c:v>0.19926899301117573</c:v>
                </c:pt>
                <c:pt idx="1018">
                  <c:v>2.241028455296501E-2</c:v>
                </c:pt>
                <c:pt idx="1019">
                  <c:v>2.2009438822634229</c:v>
                </c:pt>
                <c:pt idx="1020">
                  <c:v>3.689879247630226</c:v>
                </c:pt>
                <c:pt idx="1021">
                  <c:v>4.5126312490568337</c:v>
                </c:pt>
                <c:pt idx="1022">
                  <c:v>7.9073950697902848</c:v>
                </c:pt>
                <c:pt idx="1023">
                  <c:v>10.181473913295477</c:v>
                </c:pt>
                <c:pt idx="1024">
                  <c:v>8.6511776929051454</c:v>
                </c:pt>
                <c:pt idx="1025">
                  <c:v>8.9363552060066844</c:v>
                </c:pt>
                <c:pt idx="1026">
                  <c:v>8.7759176980782474</c:v>
                </c:pt>
                <c:pt idx="1027">
                  <c:v>3.4046107921066575</c:v>
                </c:pt>
                <c:pt idx="1028">
                  <c:v>2.1532189498478265</c:v>
                </c:pt>
                <c:pt idx="1029">
                  <c:v>3.7574727233635361</c:v>
                </c:pt>
                <c:pt idx="1030">
                  <c:v>3.2769783860027433</c:v>
                </c:pt>
                <c:pt idx="1031">
                  <c:v>2.6817136883732133</c:v>
                </c:pt>
                <c:pt idx="1032">
                  <c:v>4.7620857191218002</c:v>
                </c:pt>
                <c:pt idx="1033">
                  <c:v>4.9984314784817299</c:v>
                </c:pt>
                <c:pt idx="1034">
                  <c:v>3.7540923030902089</c:v>
                </c:pt>
                <c:pt idx="1035">
                  <c:v>3.3138050312689042</c:v>
                </c:pt>
                <c:pt idx="1036">
                  <c:v>0.79105166101582081</c:v>
                </c:pt>
                <c:pt idx="1037">
                  <c:v>2.7535502373048026</c:v>
                </c:pt>
                <c:pt idx="1038">
                  <c:v>0.29741124884971881</c:v>
                </c:pt>
                <c:pt idx="1039">
                  <c:v>-0.15602921583804386</c:v>
                </c:pt>
                <c:pt idx="1040">
                  <c:v>-1.1484773417944099</c:v>
                </c:pt>
                <c:pt idx="1041">
                  <c:v>-0.6703252307942914</c:v>
                </c:pt>
                <c:pt idx="1042">
                  <c:v>3.5534365325317285</c:v>
                </c:pt>
                <c:pt idx="1043">
                  <c:v>3.834654789719552</c:v>
                </c:pt>
                <c:pt idx="1044">
                  <c:v>3.3129994394909685</c:v>
                </c:pt>
                <c:pt idx="1045">
                  <c:v>1.0711918774535452</c:v>
                </c:pt>
                <c:pt idx="1046">
                  <c:v>1.417183742948533</c:v>
                </c:pt>
                <c:pt idx="1047">
                  <c:v>3.426326895627013</c:v>
                </c:pt>
                <c:pt idx="1048">
                  <c:v>3.4106958930952116</c:v>
                </c:pt>
                <c:pt idx="1049">
                  <c:v>3.0101942317540322</c:v>
                </c:pt>
                <c:pt idx="1050">
                  <c:v>3.3768291852563941</c:v>
                </c:pt>
                <c:pt idx="1051">
                  <c:v>4.0547262926333509</c:v>
                </c:pt>
                <c:pt idx="1052">
                  <c:v>4.2429254960068938</c:v>
                </c:pt>
                <c:pt idx="1053">
                  <c:v>4.5138920064349355</c:v>
                </c:pt>
                <c:pt idx="1054">
                  <c:v>7.839122307037286</c:v>
                </c:pt>
                <c:pt idx="1055">
                  <c:v>7.8054944140419806</c:v>
                </c:pt>
                <c:pt idx="1056">
                  <c:v>5.9725922415798269</c:v>
                </c:pt>
                <c:pt idx="1057">
                  <c:v>6.9195623193392537</c:v>
                </c:pt>
                <c:pt idx="1058">
                  <c:v>9.5053267932134027</c:v>
                </c:pt>
                <c:pt idx="1059">
                  <c:v>8.872750809856889</c:v>
                </c:pt>
                <c:pt idx="1060">
                  <c:v>9.7042533330367053</c:v>
                </c:pt>
                <c:pt idx="1061">
                  <c:v>10.9160237118331</c:v>
                </c:pt>
                <c:pt idx="1062">
                  <c:v>10.092551927882203</c:v>
                </c:pt>
                <c:pt idx="1063">
                  <c:v>10.66365309061702</c:v>
                </c:pt>
                <c:pt idx="1064">
                  <c:v>6.4443498557754166</c:v>
                </c:pt>
                <c:pt idx="1065">
                  <c:v>10.93279935369384</c:v>
                </c:pt>
                <c:pt idx="1066">
                  <c:v>9.7220120742415865</c:v>
                </c:pt>
                <c:pt idx="1067">
                  <c:v>4.1303898684888596</c:v>
                </c:pt>
                <c:pt idx="1068">
                  <c:v>3.0361086848732843</c:v>
                </c:pt>
                <c:pt idx="1069">
                  <c:v>0.51226384765752087</c:v>
                </c:pt>
                <c:pt idx="1070">
                  <c:v>2.803662745668198</c:v>
                </c:pt>
                <c:pt idx="1071">
                  <c:v>2.1344333695031081</c:v>
                </c:pt>
                <c:pt idx="1072">
                  <c:v>4.3155103224353866</c:v>
                </c:pt>
                <c:pt idx="1073">
                  <c:v>3.5837057672641697</c:v>
                </c:pt>
                <c:pt idx="1074">
                  <c:v>2.5918276835041305</c:v>
                </c:pt>
                <c:pt idx="1075">
                  <c:v>2.9286851533262577</c:v>
                </c:pt>
                <c:pt idx="1076">
                  <c:v>3.8480376496860536</c:v>
                </c:pt>
                <c:pt idx="1077">
                  <c:v>3.4564737592963941</c:v>
                </c:pt>
                <c:pt idx="1078">
                  <c:v>5.0896965429808958</c:v>
                </c:pt>
                <c:pt idx="1079">
                  <c:v>4.147812690447866</c:v>
                </c:pt>
                <c:pt idx="1080">
                  <c:v>5.0721631867906876</c:v>
                </c:pt>
                <c:pt idx="1081">
                  <c:v>6.2578843998471276</c:v>
                </c:pt>
                <c:pt idx="1082">
                  <c:v>7.0551512047865721</c:v>
                </c:pt>
                <c:pt idx="1083">
                  <c:v>4.2898708025113725</c:v>
                </c:pt>
                <c:pt idx="1084">
                  <c:v>5.3426775354661862</c:v>
                </c:pt>
                <c:pt idx="1085">
                  <c:v>6.8273130701220461</c:v>
                </c:pt>
                <c:pt idx="1086">
                  <c:v>7.3393630678715791</c:v>
                </c:pt>
                <c:pt idx="1087">
                  <c:v>10.564770731883907</c:v>
                </c:pt>
                <c:pt idx="1088">
                  <c:v>9.5578425630040869</c:v>
                </c:pt>
                <c:pt idx="1089">
                  <c:v>10.708237940393969</c:v>
                </c:pt>
                <c:pt idx="1090">
                  <c:v>8.1943778493671395</c:v>
                </c:pt>
                <c:pt idx="1091">
                  <c:v>7.9236894754727167</c:v>
                </c:pt>
                <c:pt idx="1092">
                  <c:v>7.9332684815568317</c:v>
                </c:pt>
                <c:pt idx="1093">
                  <c:v>7.0459773397212242</c:v>
                </c:pt>
                <c:pt idx="1094">
                  <c:v>5.665262353018397</c:v>
                </c:pt>
                <c:pt idx="1095">
                  <c:v>5.6561639974223725</c:v>
                </c:pt>
                <c:pt idx="1096">
                  <c:v>5.6862659357928029</c:v>
                </c:pt>
                <c:pt idx="1097">
                  <c:v>6.359414708406061</c:v>
                </c:pt>
                <c:pt idx="1098">
                  <c:v>5.5181517694579245</c:v>
                </c:pt>
                <c:pt idx="1099">
                  <c:v>6.30564348152107</c:v>
                </c:pt>
                <c:pt idx="1100">
                  <c:v>6.4252568178653711</c:v>
                </c:pt>
                <c:pt idx="1101">
                  <c:v>5.4006102016110171</c:v>
                </c:pt>
                <c:pt idx="1102">
                  <c:v>5.3991233053980796</c:v>
                </c:pt>
                <c:pt idx="1103">
                  <c:v>6.7639945363105909</c:v>
                </c:pt>
                <c:pt idx="1104">
                  <c:v>8.1350910148033062</c:v>
                </c:pt>
                <c:pt idx="1105">
                  <c:v>8.5423331655980341</c:v>
                </c:pt>
                <c:pt idx="1106">
                  <c:v>9.0273425758280617</c:v>
                </c:pt>
                <c:pt idx="1107">
                  <c:v>9.327601291581777</c:v>
                </c:pt>
                <c:pt idx="1108">
                  <c:v>9.6628106848928148</c:v>
                </c:pt>
                <c:pt idx="1109">
                  <c:v>10.86393391830056</c:v>
                </c:pt>
                <c:pt idx="1110">
                  <c:v>12.765303207869669</c:v>
                </c:pt>
                <c:pt idx="1111">
                  <c:v>10.755510390009132</c:v>
                </c:pt>
                <c:pt idx="1112">
                  <c:v>7.8514486572575048</c:v>
                </c:pt>
                <c:pt idx="1113">
                  <c:v>7.6573704701900978</c:v>
                </c:pt>
                <c:pt idx="1114">
                  <c:v>7.5892942825576819</c:v>
                </c:pt>
                <c:pt idx="1115">
                  <c:v>7.7678670142913884</c:v>
                </c:pt>
                <c:pt idx="1116">
                  <c:v>7.2855773179005725</c:v>
                </c:pt>
                <c:pt idx="1117">
                  <c:v>7.415390040717333</c:v>
                </c:pt>
                <c:pt idx="1118">
                  <c:v>8.4026665630315023</c:v>
                </c:pt>
                <c:pt idx="1119">
                  <c:v>8.1998657708308436</c:v>
                </c:pt>
                <c:pt idx="1120">
                  <c:v>10.518441034560217</c:v>
                </c:pt>
                <c:pt idx="1121">
                  <c:v>10.284080292075002</c:v>
                </c:pt>
                <c:pt idx="1122">
                  <c:v>6.0684922347602841</c:v>
                </c:pt>
                <c:pt idx="1123">
                  <c:v>5.3557085178876811</c:v>
                </c:pt>
                <c:pt idx="1124">
                  <c:v>5.6731965678990637</c:v>
                </c:pt>
                <c:pt idx="1125">
                  <c:v>6.8733696269179827</c:v>
                </c:pt>
                <c:pt idx="1126">
                  <c:v>4.8523553850905596</c:v>
                </c:pt>
                <c:pt idx="1127">
                  <c:v>7.2321577952379421</c:v>
                </c:pt>
                <c:pt idx="1128">
                  <c:v>6.5328159063841316</c:v>
                </c:pt>
                <c:pt idx="1129">
                  <c:v>8.3828292895058727</c:v>
                </c:pt>
                <c:pt idx="1130">
                  <c:v>4.5721989861946035</c:v>
                </c:pt>
                <c:pt idx="1131">
                  <c:v>2.0763652454281853</c:v>
                </c:pt>
                <c:pt idx="1132">
                  <c:v>2.0495632779483799</c:v>
                </c:pt>
                <c:pt idx="1133">
                  <c:v>2.1155204601294662</c:v>
                </c:pt>
                <c:pt idx="1134">
                  <c:v>2.1022192209743467</c:v>
                </c:pt>
                <c:pt idx="1135">
                  <c:v>2.1009893089395879</c:v>
                </c:pt>
                <c:pt idx="1136">
                  <c:v>1.6267860353139485</c:v>
                </c:pt>
                <c:pt idx="1137">
                  <c:v>1.9843970210139421</c:v>
                </c:pt>
                <c:pt idx="1138">
                  <c:v>2.6826372319570857</c:v>
                </c:pt>
                <c:pt idx="1139">
                  <c:v>2.7787254131940804</c:v>
                </c:pt>
                <c:pt idx="1140">
                  <c:v>4.4534335991258143</c:v>
                </c:pt>
                <c:pt idx="1141">
                  <c:v>3.863517960876492</c:v>
                </c:pt>
                <c:pt idx="1142">
                  <c:v>3.4206036639531536</c:v>
                </c:pt>
                <c:pt idx="1143">
                  <c:v>3.7205526495296573</c:v>
                </c:pt>
                <c:pt idx="1144">
                  <c:v>3.7932130633014149</c:v>
                </c:pt>
                <c:pt idx="1145">
                  <c:v>4.3925482843984538</c:v>
                </c:pt>
                <c:pt idx="1146">
                  <c:v>6.188378142498312</c:v>
                </c:pt>
                <c:pt idx="1147">
                  <c:v>8.0392074428314171</c:v>
                </c:pt>
                <c:pt idx="1148">
                  <c:v>7.982776511629841</c:v>
                </c:pt>
                <c:pt idx="1149">
                  <c:v>8.3136196182347195</c:v>
                </c:pt>
                <c:pt idx="1150">
                  <c:v>11.496481455796838</c:v>
                </c:pt>
                <c:pt idx="1151">
                  <c:v>13.181184256932912</c:v>
                </c:pt>
                <c:pt idx="1152">
                  <c:v>11.871668043843661</c:v>
                </c:pt>
                <c:pt idx="1153">
                  <c:v>11.640576571620828</c:v>
                </c:pt>
                <c:pt idx="1154">
                  <c:v>11.203015130304026</c:v>
                </c:pt>
                <c:pt idx="1155">
                  <c:v>11.428211887721872</c:v>
                </c:pt>
                <c:pt idx="1156">
                  <c:v>11.08239219993909</c:v>
                </c:pt>
                <c:pt idx="1157">
                  <c:v>11.637466992962841</c:v>
                </c:pt>
                <c:pt idx="1158">
                  <c:v>10.936376291010157</c:v>
                </c:pt>
                <c:pt idx="1159">
                  <c:v>9.7070656683195846</c:v>
                </c:pt>
                <c:pt idx="1160">
                  <c:v>10.233868178604599</c:v>
                </c:pt>
                <c:pt idx="1161">
                  <c:v>9.1817407863594571</c:v>
                </c:pt>
                <c:pt idx="1162">
                  <c:v>9.6019281330462274</c:v>
                </c:pt>
                <c:pt idx="1163">
                  <c:v>9.7035962491491539</c:v>
                </c:pt>
                <c:pt idx="1164">
                  <c:v>10.533274526487261</c:v>
                </c:pt>
                <c:pt idx="1165">
                  <c:v>11.045966532830045</c:v>
                </c:pt>
                <c:pt idx="1166">
                  <c:v>10.102167919725048</c:v>
                </c:pt>
                <c:pt idx="1167">
                  <c:v>10.036705071429424</c:v>
                </c:pt>
                <c:pt idx="1168">
                  <c:v>9.0213945287915696</c:v>
                </c:pt>
                <c:pt idx="1169">
                  <c:v>8.5291974387878966</c:v>
                </c:pt>
                <c:pt idx="1170">
                  <c:v>9.7536825342456162</c:v>
                </c:pt>
                <c:pt idx="1171">
                  <c:v>8.9652560179653324</c:v>
                </c:pt>
                <c:pt idx="1172">
                  <c:v>6.2539141859725822</c:v>
                </c:pt>
                <c:pt idx="1173">
                  <c:v>5.8685616204035966</c:v>
                </c:pt>
                <c:pt idx="1174">
                  <c:v>5.333166633224387</c:v>
                </c:pt>
                <c:pt idx="1175">
                  <c:v>4.6276454121842514</c:v>
                </c:pt>
                <c:pt idx="1176">
                  <c:v>4.925407536873962</c:v>
                </c:pt>
                <c:pt idx="1177">
                  <c:v>4.4927777972147389</c:v>
                </c:pt>
                <c:pt idx="1178">
                  <c:v>4.4399709986004083</c:v>
                </c:pt>
                <c:pt idx="1179">
                  <c:v>4.976732388348176</c:v>
                </c:pt>
                <c:pt idx="1180">
                  <c:v>4.5481552226648905</c:v>
                </c:pt>
                <c:pt idx="1181">
                  <c:v>5.0027423386275567</c:v>
                </c:pt>
                <c:pt idx="1182">
                  <c:v>5.294564734462055</c:v>
                </c:pt>
                <c:pt idx="1183">
                  <c:v>6.3827973769509452</c:v>
                </c:pt>
                <c:pt idx="1184">
                  <c:v>6.3258698090936942</c:v>
                </c:pt>
                <c:pt idx="1185">
                  <c:v>6.1651299883011319</c:v>
                </c:pt>
                <c:pt idx="1186">
                  <c:v>7.7896872013209801</c:v>
                </c:pt>
                <c:pt idx="1187">
                  <c:v>8.8795646532907302</c:v>
                </c:pt>
                <c:pt idx="1188">
                  <c:v>8.1277838751600253</c:v>
                </c:pt>
                <c:pt idx="1189">
                  <c:v>5.5551169131236842</c:v>
                </c:pt>
                <c:pt idx="1190">
                  <c:v>6.5501652636778953</c:v>
                </c:pt>
                <c:pt idx="1191">
                  <c:v>7.8414194720721229</c:v>
                </c:pt>
                <c:pt idx="1192">
                  <c:v>8.9096360739443767</c:v>
                </c:pt>
                <c:pt idx="1193">
                  <c:v>5.4123352488016332</c:v>
                </c:pt>
                <c:pt idx="1194">
                  <c:v>5.5518699995156462</c:v>
                </c:pt>
                <c:pt idx="1195">
                  <c:v>6.8241451476606789</c:v>
                </c:pt>
                <c:pt idx="1196">
                  <c:v>5.7936883175260689</c:v>
                </c:pt>
                <c:pt idx="1197">
                  <c:v>6.2693261515790795</c:v>
                </c:pt>
                <c:pt idx="1198">
                  <c:v>6.4128741099070101</c:v>
                </c:pt>
                <c:pt idx="1199">
                  <c:v>4.359178805074551</c:v>
                </c:pt>
                <c:pt idx="1200">
                  <c:v>5.4747649771911631</c:v>
                </c:pt>
                <c:pt idx="1201">
                  <c:v>8.3384850045535082</c:v>
                </c:pt>
                <c:pt idx="1202">
                  <c:v>12.218343482156374</c:v>
                </c:pt>
                <c:pt idx="1203">
                  <c:v>8.5269724115155796</c:v>
                </c:pt>
                <c:pt idx="1204">
                  <c:v>6.5420882167219503</c:v>
                </c:pt>
                <c:pt idx="1205">
                  <c:v>1.7382265018736769</c:v>
                </c:pt>
                <c:pt idx="1206">
                  <c:v>2.7027599381988594</c:v>
                </c:pt>
                <c:pt idx="1207">
                  <c:v>1.7317961303986829</c:v>
                </c:pt>
                <c:pt idx="1208">
                  <c:v>0.23048987740606763</c:v>
                </c:pt>
                <c:pt idx="1209">
                  <c:v>0.52106419893376277</c:v>
                </c:pt>
                <c:pt idx="1210">
                  <c:v>2.1676080994376097</c:v>
                </c:pt>
                <c:pt idx="1211">
                  <c:v>1.6687199025574166</c:v>
                </c:pt>
                <c:pt idx="1212">
                  <c:v>1.0767077761747541</c:v>
                </c:pt>
                <c:pt idx="1213">
                  <c:v>2.2528114925486813</c:v>
                </c:pt>
                <c:pt idx="1214">
                  <c:v>2.0555629367403543</c:v>
                </c:pt>
                <c:pt idx="1215">
                  <c:v>2.5108066032217211</c:v>
                </c:pt>
                <c:pt idx="1216">
                  <c:v>2.5619811704032243</c:v>
                </c:pt>
                <c:pt idx="1217">
                  <c:v>2.2147511641715081</c:v>
                </c:pt>
                <c:pt idx="1218">
                  <c:v>4.3401474512082707</c:v>
                </c:pt>
                <c:pt idx="1219">
                  <c:v>5.1389771873294769</c:v>
                </c:pt>
                <c:pt idx="1220">
                  <c:v>4.0450652880031326</c:v>
                </c:pt>
                <c:pt idx="1221">
                  <c:v>4.9420915647837695</c:v>
                </c:pt>
                <c:pt idx="1222">
                  <c:v>7.5931699508418289</c:v>
                </c:pt>
                <c:pt idx="1223">
                  <c:v>7.8922069500632075</c:v>
                </c:pt>
                <c:pt idx="1224">
                  <c:v>6.9573070178676772</c:v>
                </c:pt>
                <c:pt idx="1225">
                  <c:v>9.0167109602559101</c:v>
                </c:pt>
                <c:pt idx="1226">
                  <c:v>7.7962698660823229</c:v>
                </c:pt>
                <c:pt idx="1227">
                  <c:v>5.8738174157381708</c:v>
                </c:pt>
                <c:pt idx="1228">
                  <c:v>5.857829479646445</c:v>
                </c:pt>
                <c:pt idx="1229">
                  <c:v>6.9273220824356692</c:v>
                </c:pt>
                <c:pt idx="1230">
                  <c:v>6.4346603934923596</c:v>
                </c:pt>
                <c:pt idx="1231">
                  <c:v>6.2259806915276741</c:v>
                </c:pt>
                <c:pt idx="1232">
                  <c:v>5.6709691121412913</c:v>
                </c:pt>
                <c:pt idx="1233">
                  <c:v>5.8665791283503284</c:v>
                </c:pt>
                <c:pt idx="1234">
                  <c:v>7.1427895005864173</c:v>
                </c:pt>
                <c:pt idx="1235">
                  <c:v>7.7142792114132135</c:v>
                </c:pt>
                <c:pt idx="1236">
                  <c:v>7.6839112968428793</c:v>
                </c:pt>
                <c:pt idx="1237">
                  <c:v>8.2269308428341432</c:v>
                </c:pt>
                <c:pt idx="1238">
                  <c:v>8.3542125383611463</c:v>
                </c:pt>
                <c:pt idx="1239">
                  <c:v>7.1371695008499687</c:v>
                </c:pt>
                <c:pt idx="1240">
                  <c:v>5.6499195362787136</c:v>
                </c:pt>
                <c:pt idx="1241">
                  <c:v>6.2374821663662443</c:v>
                </c:pt>
                <c:pt idx="1242">
                  <c:v>5.2382646026456774</c:v>
                </c:pt>
                <c:pt idx="1243">
                  <c:v>5.7779751415928366</c:v>
                </c:pt>
                <c:pt idx="1244">
                  <c:v>6.7383602355709877</c:v>
                </c:pt>
                <c:pt idx="1245">
                  <c:v>6.8628380355312215</c:v>
                </c:pt>
                <c:pt idx="1246">
                  <c:v>5.3084757541945802</c:v>
                </c:pt>
                <c:pt idx="1247">
                  <c:v>5.6042647045599958</c:v>
                </c:pt>
                <c:pt idx="1248">
                  <c:v>7.2743980764426857</c:v>
                </c:pt>
                <c:pt idx="1249">
                  <c:v>7.2815039234771977</c:v>
                </c:pt>
                <c:pt idx="1250">
                  <c:v>7.4344519668707667</c:v>
                </c:pt>
                <c:pt idx="1251">
                  <c:v>6.9187471044799453</c:v>
                </c:pt>
                <c:pt idx="1252">
                  <c:v>5.912627598393688</c:v>
                </c:pt>
                <c:pt idx="1253">
                  <c:v>5.7005477059841523</c:v>
                </c:pt>
                <c:pt idx="1254">
                  <c:v>4.3632167252224283</c:v>
                </c:pt>
                <c:pt idx="1255">
                  <c:v>4.6543944879488706</c:v>
                </c:pt>
                <c:pt idx="1256">
                  <c:v>4.5890419206187252</c:v>
                </c:pt>
                <c:pt idx="1257">
                  <c:v>4.3955628058612781</c:v>
                </c:pt>
                <c:pt idx="1258">
                  <c:v>4.6786903010910565</c:v>
                </c:pt>
                <c:pt idx="1259">
                  <c:v>4.4703372366525107</c:v>
                </c:pt>
                <c:pt idx="1260">
                  <c:v>5.7460135728515995</c:v>
                </c:pt>
                <c:pt idx="1261">
                  <c:v>4.6192379472599026</c:v>
                </c:pt>
                <c:pt idx="1262">
                  <c:v>5.3125154116785254</c:v>
                </c:pt>
                <c:pt idx="1263">
                  <c:v>6.1459714107179542</c:v>
                </c:pt>
                <c:pt idx="1264">
                  <c:v>3.8649592018594578</c:v>
                </c:pt>
                <c:pt idx="1265">
                  <c:v>5.8606738652825561</c:v>
                </c:pt>
                <c:pt idx="1266">
                  <c:v>7.752544488774177</c:v>
                </c:pt>
                <c:pt idx="1267">
                  <c:v>6.8313449568856131</c:v>
                </c:pt>
                <c:pt idx="1268">
                  <c:v>4.8261051110940896</c:v>
                </c:pt>
                <c:pt idx="1269">
                  <c:v>3.2295826589173822</c:v>
                </c:pt>
                <c:pt idx="1270">
                  <c:v>2.7613170754604428</c:v>
                </c:pt>
                <c:pt idx="1271">
                  <c:v>3.6044633508301755</c:v>
                </c:pt>
                <c:pt idx="1272">
                  <c:v>5.1359076960085073</c:v>
                </c:pt>
                <c:pt idx="1273">
                  <c:v>4.2340699037486278</c:v>
                </c:pt>
                <c:pt idx="1274">
                  <c:v>2.5893696184513453</c:v>
                </c:pt>
                <c:pt idx="1275">
                  <c:v>2.3622554985731763</c:v>
                </c:pt>
                <c:pt idx="1276">
                  <c:v>1.1753989107732843</c:v>
                </c:pt>
                <c:pt idx="1277">
                  <c:v>0.24315372168846605</c:v>
                </c:pt>
                <c:pt idx="1278">
                  <c:v>1.0749601992138729</c:v>
                </c:pt>
                <c:pt idx="1279">
                  <c:v>1.3896178411576199</c:v>
                </c:pt>
                <c:pt idx="1280">
                  <c:v>0.91333882825854751</c:v>
                </c:pt>
                <c:pt idx="1281">
                  <c:v>0.63051444799355205</c:v>
                </c:pt>
                <c:pt idx="1282">
                  <c:v>2.4277296638348433</c:v>
                </c:pt>
                <c:pt idx="1283">
                  <c:v>3.7541773319197782</c:v>
                </c:pt>
                <c:pt idx="1284">
                  <c:v>4.30171257330462</c:v>
                </c:pt>
                <c:pt idx="1285">
                  <c:v>6.4979639697658351</c:v>
                </c:pt>
                <c:pt idx="1286">
                  <c:v>5.1626898559154002</c:v>
                </c:pt>
                <c:pt idx="1287">
                  <c:v>6.1588445384385766</c:v>
                </c:pt>
                <c:pt idx="1288">
                  <c:v>3.5542416846833373</c:v>
                </c:pt>
                <c:pt idx="1289">
                  <c:v>4.017553984147276</c:v>
                </c:pt>
                <c:pt idx="1290">
                  <c:v>2.1701511457885401</c:v>
                </c:pt>
                <c:pt idx="1291">
                  <c:v>2.2339394465253406</c:v>
                </c:pt>
                <c:pt idx="1292">
                  <c:v>4.6735177997805328</c:v>
                </c:pt>
                <c:pt idx="1293">
                  <c:v>5.5772894368340902</c:v>
                </c:pt>
                <c:pt idx="1294">
                  <c:v>6.8932181674205619</c:v>
                </c:pt>
                <c:pt idx="1295">
                  <c:v>7.8894604492919846</c:v>
                </c:pt>
                <c:pt idx="1296">
                  <c:v>9.7451319638346323</c:v>
                </c:pt>
                <c:pt idx="1297">
                  <c:v>9.2392183653973383</c:v>
                </c:pt>
                <c:pt idx="1298">
                  <c:v>8.0704585514684268</c:v>
                </c:pt>
                <c:pt idx="1299">
                  <c:v>6.4667290500025256</c:v>
                </c:pt>
                <c:pt idx="1300">
                  <c:v>8.8793580524930036</c:v>
                </c:pt>
                <c:pt idx="1301">
                  <c:v>9.1424266240511702</c:v>
                </c:pt>
                <c:pt idx="1302">
                  <c:v>16.133791317732783</c:v>
                </c:pt>
                <c:pt idx="1303">
                  <c:v>-2.2356438484603061</c:v>
                </c:pt>
                <c:pt idx="1304">
                  <c:v>3.3419825046333673</c:v>
                </c:pt>
                <c:pt idx="1305">
                  <c:v>-4.9457695382140008</c:v>
                </c:pt>
                <c:pt idx="1306">
                  <c:v>-7.576192267916726</c:v>
                </c:pt>
                <c:pt idx="1307">
                  <c:v>-13.082460529301699</c:v>
                </c:pt>
                <c:pt idx="1308">
                  <c:v>-11.495585285298981</c:v>
                </c:pt>
                <c:pt idx="1309">
                  <c:v>-12.791805108120652</c:v>
                </c:pt>
                <c:pt idx="1310">
                  <c:v>-3.3254608492158386</c:v>
                </c:pt>
                <c:pt idx="1311">
                  <c:v>-2.8766152201561979</c:v>
                </c:pt>
                <c:pt idx="1312">
                  <c:v>-3.5915570727951094</c:v>
                </c:pt>
                <c:pt idx="1313">
                  <c:v>-12.157157844613604</c:v>
                </c:pt>
                <c:pt idx="1314">
                  <c:v>-12.731579568947343</c:v>
                </c:pt>
                <c:pt idx="1315">
                  <c:v>-9.0078845503045617</c:v>
                </c:pt>
                <c:pt idx="1316">
                  <c:v>-13.728917248499496</c:v>
                </c:pt>
                <c:pt idx="1317">
                  <c:v>-18.377610580633068</c:v>
                </c:pt>
                <c:pt idx="1318">
                  <c:v>-17.067991263164817</c:v>
                </c:pt>
                <c:pt idx="1319">
                  <c:v>-18.336350282083892</c:v>
                </c:pt>
                <c:pt idx="1320">
                  <c:v>-15.120523857163636</c:v>
                </c:pt>
                <c:pt idx="1321">
                  <c:v>-13.906598706939738</c:v>
                </c:pt>
                <c:pt idx="1322">
                  <c:v>-3.6996782916904447</c:v>
                </c:pt>
                <c:pt idx="1323">
                  <c:v>-5.1579411041510319</c:v>
                </c:pt>
                <c:pt idx="1324">
                  <c:v>-0.49180827018714401</c:v>
                </c:pt>
                <c:pt idx="1325">
                  <c:v>6.0089466868745109</c:v>
                </c:pt>
                <c:pt idx="1326">
                  <c:v>6.0316949703499043</c:v>
                </c:pt>
                <c:pt idx="1327">
                  <c:v>5.1923821732709712</c:v>
                </c:pt>
                <c:pt idx="1328">
                  <c:v>2.6359735574499501</c:v>
                </c:pt>
                <c:pt idx="1329">
                  <c:v>-0.57396807682864037</c:v>
                </c:pt>
                <c:pt idx="1330">
                  <c:v>3.3881229691186121</c:v>
                </c:pt>
                <c:pt idx="1331">
                  <c:v>5.5419125552696737</c:v>
                </c:pt>
                <c:pt idx="1332">
                  <c:v>5.6333733140787769</c:v>
                </c:pt>
                <c:pt idx="1333">
                  <c:v>10.143477494502772</c:v>
                </c:pt>
                <c:pt idx="1334">
                  <c:v>12.300511338265196</c:v>
                </c:pt>
                <c:pt idx="1335">
                  <c:v>12.5274432233211</c:v>
                </c:pt>
                <c:pt idx="1336">
                  <c:v>9.5686102008916745</c:v>
                </c:pt>
                <c:pt idx="1337">
                  <c:v>9.8794095800179385</c:v>
                </c:pt>
                <c:pt idx="1338">
                  <c:v>12.457719006793239</c:v>
                </c:pt>
                <c:pt idx="1339">
                  <c:v>10.0852586806072</c:v>
                </c:pt>
                <c:pt idx="1340">
                  <c:v>13.246898119978233</c:v>
                </c:pt>
                <c:pt idx="1341">
                  <c:v>15.389648164323821</c:v>
                </c:pt>
                <c:pt idx="1342">
                  <c:v>9.4847527836526169</c:v>
                </c:pt>
                <c:pt idx="1343">
                  <c:v>7.612200900457383</c:v>
                </c:pt>
                <c:pt idx="1344">
                  <c:v>5.403319289067027</c:v>
                </c:pt>
                <c:pt idx="1345">
                  <c:v>6.7622939023033677</c:v>
                </c:pt>
                <c:pt idx="1346">
                  <c:v>1.3268651079578031</c:v>
                </c:pt>
                <c:pt idx="1347">
                  <c:v>1.297169847186963</c:v>
                </c:pt>
                <c:pt idx="1348">
                  <c:v>-0.13858491716615684</c:v>
                </c:pt>
                <c:pt idx="1349">
                  <c:v>-0.12190118191180987</c:v>
                </c:pt>
                <c:pt idx="1350">
                  <c:v>-3.142836535201321</c:v>
                </c:pt>
                <c:pt idx="1351">
                  <c:v>1.405084485921021</c:v>
                </c:pt>
                <c:pt idx="1352">
                  <c:v>-1.2190031413307101</c:v>
                </c:pt>
                <c:pt idx="1353">
                  <c:v>3.2689182936488703</c:v>
                </c:pt>
                <c:pt idx="1354">
                  <c:v>6.3496233751728246</c:v>
                </c:pt>
                <c:pt idx="1355">
                  <c:v>2.4027891834934811</c:v>
                </c:pt>
                <c:pt idx="1356">
                  <c:v>1.0054076753743979</c:v>
                </c:pt>
                <c:pt idx="1357">
                  <c:v>2.8547113157312287</c:v>
                </c:pt>
                <c:pt idx="1358">
                  <c:v>1.6857642742073409</c:v>
                </c:pt>
                <c:pt idx="1359">
                  <c:v>-4.634692716872757</c:v>
                </c:pt>
                <c:pt idx="1360">
                  <c:v>-3.4319140012720348</c:v>
                </c:pt>
                <c:pt idx="1361">
                  <c:v>2.6094924695364066</c:v>
                </c:pt>
                <c:pt idx="1362">
                  <c:v>5.4441495922156582</c:v>
                </c:pt>
                <c:pt idx="1363">
                  <c:v>3.5149965515297921</c:v>
                </c:pt>
                <c:pt idx="1364">
                  <c:v>1.2442986898224817</c:v>
                </c:pt>
                <c:pt idx="1365">
                  <c:v>1.0013161636055257</c:v>
                </c:pt>
                <c:pt idx="1366">
                  <c:v>2.8210120422993921</c:v>
                </c:pt>
                <c:pt idx="1367">
                  <c:v>0.28069542686728899</c:v>
                </c:pt>
                <c:pt idx="1368">
                  <c:v>5.5247256499413533</c:v>
                </c:pt>
                <c:pt idx="1369">
                  <c:v>2.0940379695468749</c:v>
                </c:pt>
                <c:pt idx="1370">
                  <c:v>-0.8252413356250432</c:v>
                </c:pt>
                <c:pt idx="1371">
                  <c:v>0.9753495335766138</c:v>
                </c:pt>
                <c:pt idx="1372">
                  <c:v>1.8076014235518967</c:v>
                </c:pt>
                <c:pt idx="1373">
                  <c:v>3.809479783921399</c:v>
                </c:pt>
                <c:pt idx="1374">
                  <c:v>4.1671272885199562</c:v>
                </c:pt>
                <c:pt idx="1375">
                  <c:v>2.4634223946902289</c:v>
                </c:pt>
                <c:pt idx="1376">
                  <c:v>3.1886707234182521</c:v>
                </c:pt>
                <c:pt idx="1377">
                  <c:v>2.9833259882709018</c:v>
                </c:pt>
                <c:pt idx="1378">
                  <c:v>4.4851303097476869</c:v>
                </c:pt>
                <c:pt idx="1379">
                  <c:v>8.4103716025949176</c:v>
                </c:pt>
                <c:pt idx="1380">
                  <c:v>3.4455397892585893</c:v>
                </c:pt>
                <c:pt idx="1381">
                  <c:v>3.0298280399447153</c:v>
                </c:pt>
                <c:pt idx="1382">
                  <c:v>-2.2937181221369674</c:v>
                </c:pt>
                <c:pt idx="1383">
                  <c:v>-2.1815687411350537</c:v>
                </c:pt>
                <c:pt idx="1384">
                  <c:v>-1.2677623295810847</c:v>
                </c:pt>
                <c:pt idx="1385">
                  <c:v>-1.1169391760901648</c:v>
                </c:pt>
                <c:pt idx="1386">
                  <c:v>-0.73997143535699528</c:v>
                </c:pt>
                <c:pt idx="1387">
                  <c:v>0.12051631143211727</c:v>
                </c:pt>
                <c:pt idx="1388">
                  <c:v>4.3020548601703181</c:v>
                </c:pt>
                <c:pt idx="1389">
                  <c:v>-0.4074705842014692</c:v>
                </c:pt>
                <c:pt idx="1390">
                  <c:v>-0.71082901447239166</c:v>
                </c:pt>
                <c:pt idx="1391">
                  <c:v>-0.93534779041805072</c:v>
                </c:pt>
                <c:pt idx="1392">
                  <c:v>-0.45571639629565786</c:v>
                </c:pt>
                <c:pt idx="1393">
                  <c:v>-0.84000789972151768</c:v>
                </c:pt>
                <c:pt idx="1394">
                  <c:v>-0.98086899220879431</c:v>
                </c:pt>
                <c:pt idx="1395">
                  <c:v>-0.70510632756304037</c:v>
                </c:pt>
                <c:pt idx="1396">
                  <c:v>-3.5050718588125833</c:v>
                </c:pt>
                <c:pt idx="1397">
                  <c:v>-5.1968951229332312</c:v>
                </c:pt>
                <c:pt idx="1398">
                  <c:v>-3.8798695655591686</c:v>
                </c:pt>
                <c:pt idx="1399">
                  <c:v>-4.2504986223122962</c:v>
                </c:pt>
                <c:pt idx="1400">
                  <c:v>-1.3697378066798382</c:v>
                </c:pt>
                <c:pt idx="1401">
                  <c:v>-0.4044901922701738</c:v>
                </c:pt>
                <c:pt idx="1402">
                  <c:v>3.6494005186454794</c:v>
                </c:pt>
                <c:pt idx="1403">
                  <c:v>4.3380104832102528</c:v>
                </c:pt>
                <c:pt idx="1404">
                  <c:v>3.1998490528727332</c:v>
                </c:pt>
                <c:pt idx="1405">
                  <c:v>2.7323986434675707</c:v>
                </c:pt>
                <c:pt idx="1406">
                  <c:v>1.9776912795122863</c:v>
                </c:pt>
                <c:pt idx="1407">
                  <c:v>1.0955650496007052</c:v>
                </c:pt>
                <c:pt idx="1408">
                  <c:v>3.3538962474166381</c:v>
                </c:pt>
                <c:pt idx="1409">
                  <c:v>3.6456671103008071</c:v>
                </c:pt>
                <c:pt idx="1410">
                  <c:v>5.1401547610265412</c:v>
                </c:pt>
                <c:pt idx="1411">
                  <c:v>5.0932961330871471</c:v>
                </c:pt>
                <c:pt idx="1412">
                  <c:v>6.1649976470649399</c:v>
                </c:pt>
                <c:pt idx="1413">
                  <c:v>7.4541815553020445</c:v>
                </c:pt>
                <c:pt idx="1414">
                  <c:v>5.8768938014990386</c:v>
                </c:pt>
                <c:pt idx="1415">
                  <c:v>5.9861837399435318</c:v>
                </c:pt>
                <c:pt idx="1416">
                  <c:v>7.993471476648212</c:v>
                </c:pt>
                <c:pt idx="1417">
                  <c:v>8.3520715692432699</c:v>
                </c:pt>
                <c:pt idx="1418">
                  <c:v>8.7129210344502681</c:v>
                </c:pt>
                <c:pt idx="1419">
                  <c:v>8.1432554918616411</c:v>
                </c:pt>
                <c:pt idx="1420">
                  <c:v>8.0261756744553292</c:v>
                </c:pt>
                <c:pt idx="1421">
                  <c:v>9.3738329824919937</c:v>
                </c:pt>
                <c:pt idx="1422">
                  <c:v>10.592519653258826</c:v>
                </c:pt>
                <c:pt idx="1423">
                  <c:v>10.891915115529224</c:v>
                </c:pt>
                <c:pt idx="1424">
                  <c:v>11.093182246041719</c:v>
                </c:pt>
                <c:pt idx="1425">
                  <c:v>10.542390936262867</c:v>
                </c:pt>
                <c:pt idx="1426">
                  <c:v>8.4116991750891401</c:v>
                </c:pt>
                <c:pt idx="1427">
                  <c:v>9.2008017106262301</c:v>
                </c:pt>
                <c:pt idx="1428">
                  <c:v>9.089359720748579</c:v>
                </c:pt>
                <c:pt idx="1429">
                  <c:v>9.9316047166394288</c:v>
                </c:pt>
                <c:pt idx="1430">
                  <c:v>10.426564826879538</c:v>
                </c:pt>
                <c:pt idx="1431">
                  <c:v>11.966403494788945</c:v>
                </c:pt>
                <c:pt idx="1432">
                  <c:v>10.425669121286564</c:v>
                </c:pt>
                <c:pt idx="1433">
                  <c:v>10.859715622730864</c:v>
                </c:pt>
                <c:pt idx="1434">
                  <c:v>12.73701943614814</c:v>
                </c:pt>
                <c:pt idx="1435">
                  <c:v>10.221649365088048</c:v>
                </c:pt>
                <c:pt idx="1436">
                  <c:v>8.7856917947611421</c:v>
                </c:pt>
                <c:pt idx="1437">
                  <c:v>9.1998102633279064</c:v>
                </c:pt>
                <c:pt idx="1438">
                  <c:v>9.0689001072614595</c:v>
                </c:pt>
                <c:pt idx="1439">
                  <c:v>7.9990365930955498</c:v>
                </c:pt>
                <c:pt idx="1440">
                  <c:v>8.9247273031916858</c:v>
                </c:pt>
                <c:pt idx="1441">
                  <c:v>9.8964571299142126</c:v>
                </c:pt>
                <c:pt idx="1442">
                  <c:v>9.8224458200887614</c:v>
                </c:pt>
                <c:pt idx="1443">
                  <c:v>9.9701561768876719</c:v>
                </c:pt>
                <c:pt idx="1444">
                  <c:v>9.0415779105083338</c:v>
                </c:pt>
                <c:pt idx="1445">
                  <c:v>8.8759324816174221</c:v>
                </c:pt>
                <c:pt idx="1446">
                  <c:v>10.933738541111619</c:v>
                </c:pt>
                <c:pt idx="1447">
                  <c:v>11.715766395068854</c:v>
                </c:pt>
                <c:pt idx="1448">
                  <c:v>9.6137508902728612</c:v>
                </c:pt>
                <c:pt idx="1449">
                  <c:v>7.916977166119703</c:v>
                </c:pt>
                <c:pt idx="1450">
                  <c:v>7.0228582426216173</c:v>
                </c:pt>
                <c:pt idx="1451">
                  <c:v>5.9556937586992182</c:v>
                </c:pt>
                <c:pt idx="1452">
                  <c:v>3.549380895339997</c:v>
                </c:pt>
                <c:pt idx="1453">
                  <c:v>4.0512915511657726</c:v>
                </c:pt>
                <c:pt idx="1454">
                  <c:v>4.377644947280916</c:v>
                </c:pt>
                <c:pt idx="1455">
                  <c:v>3.9268685612867449</c:v>
                </c:pt>
                <c:pt idx="1456">
                  <c:v>4.4674566314288917</c:v>
                </c:pt>
                <c:pt idx="1457">
                  <c:v>4.8773881726362616</c:v>
                </c:pt>
                <c:pt idx="1458">
                  <c:v>4.5045260276016368</c:v>
                </c:pt>
                <c:pt idx="1459">
                  <c:v>4.5450823358822019</c:v>
                </c:pt>
                <c:pt idx="1460">
                  <c:v>3.7729000624987492</c:v>
                </c:pt>
                <c:pt idx="1461">
                  <c:v>2.333282662125888</c:v>
                </c:pt>
                <c:pt idx="1462">
                  <c:v>3.5718025575859209</c:v>
                </c:pt>
                <c:pt idx="1463">
                  <c:v>3.4375335862512735</c:v>
                </c:pt>
                <c:pt idx="1464">
                  <c:v>3.5349911979310105</c:v>
                </c:pt>
                <c:pt idx="1465">
                  <c:v>3.6326641821749299</c:v>
                </c:pt>
                <c:pt idx="1466">
                  <c:v>3.7577391859367855</c:v>
                </c:pt>
                <c:pt idx="1467">
                  <c:v>5.431815799624105</c:v>
                </c:pt>
                <c:pt idx="1468">
                  <c:v>5.399616310489284</c:v>
                </c:pt>
                <c:pt idx="1469">
                  <c:v>6.0599615100078665</c:v>
                </c:pt>
                <c:pt idx="1470">
                  <c:v>7.3243549953113929</c:v>
                </c:pt>
                <c:pt idx="1471">
                  <c:v>7.3064245524801565</c:v>
                </c:pt>
                <c:pt idx="1472">
                  <c:v>8.4597145456144727</c:v>
                </c:pt>
                <c:pt idx="1473">
                  <c:v>4.5227964844207822</c:v>
                </c:pt>
                <c:pt idx="1474">
                  <c:v>6.3794266777512068</c:v>
                </c:pt>
                <c:pt idx="1475">
                  <c:v>6.4041930178024451</c:v>
                </c:pt>
                <c:pt idx="1476">
                  <c:v>4.1435436727952881</c:v>
                </c:pt>
                <c:pt idx="1477">
                  <c:v>4.2958150870248843</c:v>
                </c:pt>
                <c:pt idx="1478">
                  <c:v>3.9001035368111698</c:v>
                </c:pt>
                <c:pt idx="1479">
                  <c:v>3.1590476830627381</c:v>
                </c:pt>
                <c:pt idx="1480">
                  <c:v>4.4902529525561761</c:v>
                </c:pt>
                <c:pt idx="1481">
                  <c:v>4.5862539333048788</c:v>
                </c:pt>
                <c:pt idx="1482">
                  <c:v>2.2911967004922209</c:v>
                </c:pt>
                <c:pt idx="1483">
                  <c:v>1.5697844389947868</c:v>
                </c:pt>
                <c:pt idx="1484">
                  <c:v>1.6316656352173387</c:v>
                </c:pt>
                <c:pt idx="1485">
                  <c:v>2.4676235750075106</c:v>
                </c:pt>
                <c:pt idx="1486">
                  <c:v>2.0337549162610795</c:v>
                </c:pt>
                <c:pt idx="1487">
                  <c:v>2.3522050047345755</c:v>
                </c:pt>
                <c:pt idx="1488">
                  <c:v>3.2361498694422535</c:v>
                </c:pt>
                <c:pt idx="1489">
                  <c:v>3.7475104026979595</c:v>
                </c:pt>
                <c:pt idx="1490">
                  <c:v>4.0200451025887594</c:v>
                </c:pt>
                <c:pt idx="1491">
                  <c:v>5.406796511980172</c:v>
                </c:pt>
                <c:pt idx="1492">
                  <c:v>6.5075898234953273</c:v>
                </c:pt>
                <c:pt idx="1493">
                  <c:v>6.2664300728824811</c:v>
                </c:pt>
                <c:pt idx="1494">
                  <c:v>8.035449800293323</c:v>
                </c:pt>
                <c:pt idx="1495">
                  <c:v>9.4381285987531385</c:v>
                </c:pt>
                <c:pt idx="1496">
                  <c:v>11.097643547893719</c:v>
                </c:pt>
                <c:pt idx="1497">
                  <c:v>11.389020210190115</c:v>
                </c:pt>
                <c:pt idx="1498">
                  <c:v>12.734304917146542</c:v>
                </c:pt>
                <c:pt idx="1499">
                  <c:v>13.32291815852957</c:v>
                </c:pt>
                <c:pt idx="1500">
                  <c:v>8.6304149689364031</c:v>
                </c:pt>
                <c:pt idx="1501">
                  <c:v>9.2292470574234819</c:v>
                </c:pt>
                <c:pt idx="1502">
                  <c:v>10.321960290928239</c:v>
                </c:pt>
                <c:pt idx="1503">
                  <c:v>9.9353409434069029</c:v>
                </c:pt>
                <c:pt idx="1504">
                  <c:v>10.321488170177295</c:v>
                </c:pt>
                <c:pt idx="1505">
                  <c:v>8.5442342040894985</c:v>
                </c:pt>
                <c:pt idx="1506">
                  <c:v>11.338900650177949</c:v>
                </c:pt>
                <c:pt idx="1507">
                  <c:v>11.256596695163115</c:v>
                </c:pt>
                <c:pt idx="1508">
                  <c:v>11.788878653675692</c:v>
                </c:pt>
                <c:pt idx="1509">
                  <c:v>11.881979184140807</c:v>
                </c:pt>
                <c:pt idx="1510">
                  <c:v>10.129237214581643</c:v>
                </c:pt>
                <c:pt idx="1511">
                  <c:v>4.9539053096357897</c:v>
                </c:pt>
                <c:pt idx="1512">
                  <c:v>4.6042927974582284</c:v>
                </c:pt>
                <c:pt idx="1513">
                  <c:v>3.8301229327726727</c:v>
                </c:pt>
                <c:pt idx="1514">
                  <c:v>5.6973730355498633</c:v>
                </c:pt>
                <c:pt idx="1515">
                  <c:v>4.0081377145015109</c:v>
                </c:pt>
                <c:pt idx="1516">
                  <c:v>6.1331446422107945</c:v>
                </c:pt>
                <c:pt idx="1517">
                  <c:v>3.1710243204976534</c:v>
                </c:pt>
                <c:pt idx="1518">
                  <c:v>3.2014302378235326</c:v>
                </c:pt>
                <c:pt idx="1519">
                  <c:v>0.71860768627667326</c:v>
                </c:pt>
                <c:pt idx="1520">
                  <c:v>1.3006374060970467</c:v>
                </c:pt>
                <c:pt idx="1521">
                  <c:v>0.12493737913346903</c:v>
                </c:pt>
                <c:pt idx="1522">
                  <c:v>0.96797166769366783</c:v>
                </c:pt>
                <c:pt idx="1523">
                  <c:v>-1.1562981321551091</c:v>
                </c:pt>
                <c:pt idx="1524">
                  <c:v>0.24086387382976637</c:v>
                </c:pt>
                <c:pt idx="1525">
                  <c:v>-7.8295890529367362E-2</c:v>
                </c:pt>
                <c:pt idx="1526">
                  <c:v>0.10535941165036866</c:v>
                </c:pt>
                <c:pt idx="1527">
                  <c:v>0.36868444300811321</c:v>
                </c:pt>
                <c:pt idx="1528">
                  <c:v>-1.5280855892632561</c:v>
                </c:pt>
                <c:pt idx="1529">
                  <c:v>-1.775222482034422</c:v>
                </c:pt>
                <c:pt idx="1530">
                  <c:v>-1.9247031728589632</c:v>
                </c:pt>
                <c:pt idx="1531">
                  <c:v>0.21672291933183263</c:v>
                </c:pt>
                <c:pt idx="1532">
                  <c:v>-0.64547163997304424</c:v>
                </c:pt>
                <c:pt idx="1533">
                  <c:v>0.3787526442381034</c:v>
                </c:pt>
                <c:pt idx="1534">
                  <c:v>1.5183298751375252</c:v>
                </c:pt>
                <c:pt idx="1535">
                  <c:v>1.1873324941380132</c:v>
                </c:pt>
                <c:pt idx="1536">
                  <c:v>1.6766496827087918</c:v>
                </c:pt>
                <c:pt idx="1537">
                  <c:v>-0.46972034333524482</c:v>
                </c:pt>
                <c:pt idx="1538">
                  <c:v>0.22067724058182914</c:v>
                </c:pt>
                <c:pt idx="1539">
                  <c:v>-0.58857455010654647</c:v>
                </c:pt>
                <c:pt idx="1540">
                  <c:v>-0.72409879993075577</c:v>
                </c:pt>
                <c:pt idx="1541">
                  <c:v>-1.4292865902858443</c:v>
                </c:pt>
                <c:pt idx="1542">
                  <c:v>1.1794861491611908</c:v>
                </c:pt>
                <c:pt idx="1543">
                  <c:v>3.2658500426345158</c:v>
                </c:pt>
                <c:pt idx="1544">
                  <c:v>5.9447093459066096</c:v>
                </c:pt>
                <c:pt idx="1545">
                  <c:v>4.8808224526640718</c:v>
                </c:pt>
                <c:pt idx="1546">
                  <c:v>2.2836480972255906</c:v>
                </c:pt>
                <c:pt idx="1547">
                  <c:v>0.25373036926762127</c:v>
                </c:pt>
                <c:pt idx="1548">
                  <c:v>3.8901374654084746</c:v>
                </c:pt>
                <c:pt idx="1549">
                  <c:v>4.6882319076576975</c:v>
                </c:pt>
                <c:pt idx="1550">
                  <c:v>4.8321042308912601</c:v>
                </c:pt>
                <c:pt idx="1551">
                  <c:v>3.2900855336627624</c:v>
                </c:pt>
                <c:pt idx="1552">
                  <c:v>0.32431817336072977</c:v>
                </c:pt>
                <c:pt idx="1553">
                  <c:v>0.67140907874790046</c:v>
                </c:pt>
                <c:pt idx="1554">
                  <c:v>1.1059196658124688</c:v>
                </c:pt>
                <c:pt idx="1555">
                  <c:v>0.44666420532271378</c:v>
                </c:pt>
                <c:pt idx="1556">
                  <c:v>0.63253435264054025</c:v>
                </c:pt>
                <c:pt idx="1557">
                  <c:v>1.0401069443568693</c:v>
                </c:pt>
                <c:pt idx="1558">
                  <c:v>3.7132548429150147E-2</c:v>
                </c:pt>
                <c:pt idx="1559">
                  <c:v>1.3325938013991485</c:v>
                </c:pt>
                <c:pt idx="1560">
                  <c:v>1.2531429764255613</c:v>
                </c:pt>
                <c:pt idx="1561">
                  <c:v>0.75806106795465178</c:v>
                </c:pt>
                <c:pt idx="1562">
                  <c:v>0.6195233563653646</c:v>
                </c:pt>
                <c:pt idx="1563">
                  <c:v>1.8239437742214024</c:v>
                </c:pt>
                <c:pt idx="1564">
                  <c:v>3.3747706713647005</c:v>
                </c:pt>
                <c:pt idx="1565">
                  <c:v>3.4818817817580534</c:v>
                </c:pt>
                <c:pt idx="1566">
                  <c:v>4.9094799348157387</c:v>
                </c:pt>
                <c:pt idx="1567">
                  <c:v>6.0024056394309788</c:v>
                </c:pt>
                <c:pt idx="1568">
                  <c:v>7.1722943656975335</c:v>
                </c:pt>
                <c:pt idx="1569">
                  <c:v>7.494797508663936</c:v>
                </c:pt>
                <c:pt idx="1570">
                  <c:v>8.1954462979648248</c:v>
                </c:pt>
                <c:pt idx="1571">
                  <c:v>8.9078172887323976</c:v>
                </c:pt>
                <c:pt idx="1572">
                  <c:v>11.215279493200079</c:v>
                </c:pt>
                <c:pt idx="1573">
                  <c:v>11.733434674162027</c:v>
                </c:pt>
                <c:pt idx="1574">
                  <c:v>11.731405377193823</c:v>
                </c:pt>
                <c:pt idx="1575">
                  <c:v>6.2516416948143849</c:v>
                </c:pt>
                <c:pt idx="1576">
                  <c:v>4.9761101727435362</c:v>
                </c:pt>
                <c:pt idx="1577">
                  <c:v>6.5270594767057739</c:v>
                </c:pt>
                <c:pt idx="1578">
                  <c:v>6.6564422093636928</c:v>
                </c:pt>
                <c:pt idx="1579">
                  <c:v>6.0498272486930933</c:v>
                </c:pt>
                <c:pt idx="1580">
                  <c:v>2.9358093029264176</c:v>
                </c:pt>
                <c:pt idx="1581">
                  <c:v>3.5342737567679596</c:v>
                </c:pt>
                <c:pt idx="1582">
                  <c:v>3.4792145190727513</c:v>
                </c:pt>
                <c:pt idx="1583">
                  <c:v>3.0374784523563738</c:v>
                </c:pt>
                <c:pt idx="1584">
                  <c:v>2.8896587750900844</c:v>
                </c:pt>
                <c:pt idx="1585">
                  <c:v>3.0629671540830308</c:v>
                </c:pt>
                <c:pt idx="1586">
                  <c:v>3.5613392159454804</c:v>
                </c:pt>
                <c:pt idx="1587">
                  <c:v>3.7630624384387619</c:v>
                </c:pt>
                <c:pt idx="1588">
                  <c:v>4.194835684108762</c:v>
                </c:pt>
                <c:pt idx="1589">
                  <c:v>5.329461423424096</c:v>
                </c:pt>
                <c:pt idx="1590">
                  <c:v>2.9460342796554406</c:v>
                </c:pt>
                <c:pt idx="1591">
                  <c:v>4.1205685226329818</c:v>
                </c:pt>
                <c:pt idx="1592">
                  <c:v>4.7786839849291942</c:v>
                </c:pt>
                <c:pt idx="1593">
                  <c:v>4.2045373809272961</c:v>
                </c:pt>
                <c:pt idx="1594">
                  <c:v>3.9393493059482489</c:v>
                </c:pt>
                <c:pt idx="1595">
                  <c:v>5.1063748582190218</c:v>
                </c:pt>
                <c:pt idx="1596">
                  <c:v>4.9452167045314646</c:v>
                </c:pt>
                <c:pt idx="1597">
                  <c:v>5.9446973732371875</c:v>
                </c:pt>
                <c:pt idx="1598">
                  <c:v>6.4757457403137275</c:v>
                </c:pt>
                <c:pt idx="1599">
                  <c:v>6.1619811016281236</c:v>
                </c:pt>
                <c:pt idx="1600">
                  <c:v>7.4917021208798786</c:v>
                </c:pt>
                <c:pt idx="1601">
                  <c:v>8.2253758431788704</c:v>
                </c:pt>
                <c:pt idx="1602">
                  <c:v>6.7314210762050726</c:v>
                </c:pt>
                <c:pt idx="1603">
                  <c:v>5.8459120786394898</c:v>
                </c:pt>
                <c:pt idx="1604">
                  <c:v>5.5838695763022113</c:v>
                </c:pt>
                <c:pt idx="1605">
                  <c:v>5.5055407518666124</c:v>
                </c:pt>
                <c:pt idx="1606">
                  <c:v>5.8585546223636582</c:v>
                </c:pt>
                <c:pt idx="1607">
                  <c:v>5.4195957661571592</c:v>
                </c:pt>
                <c:pt idx="1608">
                  <c:v>7.0915569119718942</c:v>
                </c:pt>
                <c:pt idx="1609">
                  <c:v>6.6970624631534266</c:v>
                </c:pt>
                <c:pt idx="1610">
                  <c:v>7.0531310291710057</c:v>
                </c:pt>
                <c:pt idx="1611">
                  <c:v>6.8112406123763094</c:v>
                </c:pt>
                <c:pt idx="1612">
                  <c:v>7.6757669663789292</c:v>
                </c:pt>
                <c:pt idx="1613">
                  <c:v>4.9750619219118466</c:v>
                </c:pt>
                <c:pt idx="1614">
                  <c:v>5.5913372898051357</c:v>
                </c:pt>
                <c:pt idx="1615">
                  <c:v>6.760429867624131</c:v>
                </c:pt>
                <c:pt idx="1616">
                  <c:v>5.4589122385929807</c:v>
                </c:pt>
                <c:pt idx="1617">
                  <c:v>4.4944428836091426</c:v>
                </c:pt>
                <c:pt idx="1618">
                  <c:v>3.7163213741427779</c:v>
                </c:pt>
                <c:pt idx="1619">
                  <c:v>3.8493127352986183</c:v>
                </c:pt>
                <c:pt idx="1620">
                  <c:v>1.920503560693207</c:v>
                </c:pt>
                <c:pt idx="1621">
                  <c:v>1.8759999120701809</c:v>
                </c:pt>
                <c:pt idx="1622">
                  <c:v>3.0528916858106547</c:v>
                </c:pt>
                <c:pt idx="1623">
                  <c:v>3.9505202631048233</c:v>
                </c:pt>
                <c:pt idx="1624">
                  <c:v>2.3157673831739083</c:v>
                </c:pt>
                <c:pt idx="1625">
                  <c:v>-1.0980514597117601</c:v>
                </c:pt>
                <c:pt idx="1626">
                  <c:v>-0.3916334752665368</c:v>
                </c:pt>
                <c:pt idx="1627">
                  <c:v>-0.20889937832139494</c:v>
                </c:pt>
                <c:pt idx="1628">
                  <c:v>-0.38455411444363874</c:v>
                </c:pt>
                <c:pt idx="1629">
                  <c:v>-2.4090891233702338E-3</c:v>
                </c:pt>
                <c:pt idx="1630">
                  <c:v>0.35915118156543968</c:v>
                </c:pt>
                <c:pt idx="1631">
                  <c:v>-0.32786750049991487</c:v>
                </c:pt>
                <c:pt idx="1632">
                  <c:v>-0.85252020491911884</c:v>
                </c:pt>
                <c:pt idx="1633">
                  <c:v>0.46970899637152341</c:v>
                </c:pt>
                <c:pt idx="1634">
                  <c:v>1.5157357065812893</c:v>
                </c:pt>
                <c:pt idx="1635">
                  <c:v>2.0123771909935</c:v>
                </c:pt>
                <c:pt idx="1636">
                  <c:v>1.6410745357052114</c:v>
                </c:pt>
                <c:pt idx="1637">
                  <c:v>4.5530861895909647</c:v>
                </c:pt>
                <c:pt idx="1638">
                  <c:v>4.8792434953512611</c:v>
                </c:pt>
                <c:pt idx="1639">
                  <c:v>5.0227181877476061</c:v>
                </c:pt>
                <c:pt idx="1640">
                  <c:v>4.4061400950073786</c:v>
                </c:pt>
                <c:pt idx="1641">
                  <c:v>4.9770236093533091</c:v>
                </c:pt>
                <c:pt idx="1642">
                  <c:v>6.7791268198686208</c:v>
                </c:pt>
                <c:pt idx="1643">
                  <c:v>7.0440192390442746</c:v>
                </c:pt>
                <c:pt idx="1644">
                  <c:v>5.8448126929340427</c:v>
                </c:pt>
                <c:pt idx="1645">
                  <c:v>6.557637074755843</c:v>
                </c:pt>
                <c:pt idx="1646">
                  <c:v>7.7136911494871399</c:v>
                </c:pt>
                <c:pt idx="1647">
                  <c:v>7.9322982556510393</c:v>
                </c:pt>
                <c:pt idx="1648">
                  <c:v>8.2437074816782783</c:v>
                </c:pt>
                <c:pt idx="1649">
                  <c:v>8.9768434945913711</c:v>
                </c:pt>
                <c:pt idx="1650">
                  <c:v>9.9019163224841957</c:v>
                </c:pt>
                <c:pt idx="1651">
                  <c:v>10.247701900949751</c:v>
                </c:pt>
                <c:pt idx="1652">
                  <c:v>12.78876118662804</c:v>
                </c:pt>
                <c:pt idx="1653">
                  <c:v>6.3434484205497323</c:v>
                </c:pt>
                <c:pt idx="1654">
                  <c:v>0.25385019467211722</c:v>
                </c:pt>
                <c:pt idx="1655">
                  <c:v>0.12093192618095883</c:v>
                </c:pt>
                <c:pt idx="1656">
                  <c:v>-0.64839678170760251</c:v>
                </c:pt>
                <c:pt idx="1657">
                  <c:v>-0.79061198280902523</c:v>
                </c:pt>
                <c:pt idx="1658">
                  <c:v>-1.054450477136462</c:v>
                </c:pt>
                <c:pt idx="1659">
                  <c:v>-0.86608705525310914</c:v>
                </c:pt>
                <c:pt idx="1660">
                  <c:v>-1.238187299115598</c:v>
                </c:pt>
                <c:pt idx="1661">
                  <c:v>-1.3740530823815407</c:v>
                </c:pt>
                <c:pt idx="1662">
                  <c:v>-0.95492741157843231</c:v>
                </c:pt>
                <c:pt idx="1663">
                  <c:v>-0.75912881258688725</c:v>
                </c:pt>
                <c:pt idx="1664">
                  <c:v>-0.42419460640336915</c:v>
                </c:pt>
                <c:pt idx="1665">
                  <c:v>0.13214109587579292</c:v>
                </c:pt>
                <c:pt idx="1666">
                  <c:v>-0.58593101160719785</c:v>
                </c:pt>
                <c:pt idx="1667">
                  <c:v>-0.58097695276732031</c:v>
                </c:pt>
                <c:pt idx="1668">
                  <c:v>0.12339300423109684</c:v>
                </c:pt>
                <c:pt idx="1669">
                  <c:v>0.44567831036142896</c:v>
                </c:pt>
                <c:pt idx="1670">
                  <c:v>0.90022715375098894</c:v>
                </c:pt>
                <c:pt idx="1671">
                  <c:v>1.5497434680498814</c:v>
                </c:pt>
                <c:pt idx="1672">
                  <c:v>2.4602534440029773</c:v>
                </c:pt>
                <c:pt idx="1673">
                  <c:v>4.3516595219340912</c:v>
                </c:pt>
                <c:pt idx="1674">
                  <c:v>8.7401984665282093</c:v>
                </c:pt>
                <c:pt idx="1675">
                  <c:v>6.691519915565582</c:v>
                </c:pt>
                <c:pt idx="1676">
                  <c:v>6.9633676823621373</c:v>
                </c:pt>
                <c:pt idx="1677">
                  <c:v>5.4982396131254054</c:v>
                </c:pt>
                <c:pt idx="1678">
                  <c:v>5.3807204345697333</c:v>
                </c:pt>
                <c:pt idx="1679">
                  <c:v>5.3742590955455762</c:v>
                </c:pt>
                <c:pt idx="1680">
                  <c:v>5.0538575464511055</c:v>
                </c:pt>
                <c:pt idx="1681">
                  <c:v>4.9567117736233568</c:v>
                </c:pt>
                <c:pt idx="1682">
                  <c:v>4.7087307869723123</c:v>
                </c:pt>
                <c:pt idx="1683">
                  <c:v>5.0419492136084987</c:v>
                </c:pt>
                <c:pt idx="1684">
                  <c:v>4.7316212005549083</c:v>
                </c:pt>
                <c:pt idx="1685">
                  <c:v>4.6247230725616815</c:v>
                </c:pt>
                <c:pt idx="1686">
                  <c:v>4.2166515945533556</c:v>
                </c:pt>
                <c:pt idx="1687">
                  <c:v>5.279814768882515</c:v>
                </c:pt>
                <c:pt idx="1688">
                  <c:v>5.5092261310982691</c:v>
                </c:pt>
                <c:pt idx="1689">
                  <c:v>4.0051445516454214</c:v>
                </c:pt>
                <c:pt idx="1690">
                  <c:v>6.9363270220595963</c:v>
                </c:pt>
                <c:pt idx="1691">
                  <c:v>4.6061101070171455</c:v>
                </c:pt>
                <c:pt idx="1692">
                  <c:v>1.7681164302132568</c:v>
                </c:pt>
                <c:pt idx="1693">
                  <c:v>2.6334405218417234</c:v>
                </c:pt>
                <c:pt idx="1694">
                  <c:v>2.5170423958913641</c:v>
                </c:pt>
                <c:pt idx="1695">
                  <c:v>1.5504888649036235</c:v>
                </c:pt>
                <c:pt idx="1696">
                  <c:v>1.4709290742048589</c:v>
                </c:pt>
                <c:pt idx="1697">
                  <c:v>1.9915989847181002</c:v>
                </c:pt>
                <c:pt idx="1698">
                  <c:v>1.5192426857444776</c:v>
                </c:pt>
                <c:pt idx="1699">
                  <c:v>1.0403379638079371</c:v>
                </c:pt>
                <c:pt idx="1700">
                  <c:v>9.7062454732996239E-2</c:v>
                </c:pt>
                <c:pt idx="1701">
                  <c:v>0.75082949299625779</c:v>
                </c:pt>
                <c:pt idx="1702">
                  <c:v>0.31181557199712051</c:v>
                </c:pt>
                <c:pt idx="1703">
                  <c:v>-0.32258763032051579</c:v>
                </c:pt>
                <c:pt idx="1704">
                  <c:v>-0.36989789309669341</c:v>
                </c:pt>
                <c:pt idx="1705">
                  <c:v>1.4657125300127651</c:v>
                </c:pt>
                <c:pt idx="1706">
                  <c:v>2.6744022511774004</c:v>
                </c:pt>
                <c:pt idx="1707">
                  <c:v>1.8442566608895317</c:v>
                </c:pt>
                <c:pt idx="1708">
                  <c:v>2.9515449765342803</c:v>
                </c:pt>
                <c:pt idx="1709">
                  <c:v>2.6571979269443795</c:v>
                </c:pt>
                <c:pt idx="1710">
                  <c:v>5.4714865423598047</c:v>
                </c:pt>
                <c:pt idx="1711">
                  <c:v>4.3748517903909256</c:v>
                </c:pt>
                <c:pt idx="1712">
                  <c:v>5.6787298088448761</c:v>
                </c:pt>
                <c:pt idx="1713">
                  <c:v>5.2333492487784765</c:v>
                </c:pt>
                <c:pt idx="1714">
                  <c:v>5.7962678955560927</c:v>
                </c:pt>
                <c:pt idx="1715">
                  <c:v>4.9635982110427825</c:v>
                </c:pt>
                <c:pt idx="1716">
                  <c:v>5.8993733728923985</c:v>
                </c:pt>
                <c:pt idx="1717">
                  <c:v>5.4837296102056845</c:v>
                </c:pt>
                <c:pt idx="1718">
                  <c:v>5.352232706319981</c:v>
                </c:pt>
                <c:pt idx="1719">
                  <c:v>4.4819980919560996</c:v>
                </c:pt>
                <c:pt idx="1720">
                  <c:v>4.1185589257612403</c:v>
                </c:pt>
                <c:pt idx="1721">
                  <c:v>2.7767824843340225</c:v>
                </c:pt>
                <c:pt idx="1722">
                  <c:v>2.6181974516011843</c:v>
                </c:pt>
                <c:pt idx="1723">
                  <c:v>2.4789199752281692</c:v>
                </c:pt>
                <c:pt idx="1724">
                  <c:v>4.4399937486234</c:v>
                </c:pt>
                <c:pt idx="1725">
                  <c:v>0.31647354578857589</c:v>
                </c:pt>
                <c:pt idx="1726">
                  <c:v>1.8703001185461727</c:v>
                </c:pt>
                <c:pt idx="1727">
                  <c:v>2.943674806699101</c:v>
                </c:pt>
                <c:pt idx="1728">
                  <c:v>0.29637878866493883</c:v>
                </c:pt>
                <c:pt idx="1729">
                  <c:v>-0.15532852007189846</c:v>
                </c:pt>
                <c:pt idx="1730">
                  <c:v>-1.4341258163093644</c:v>
                </c:pt>
                <c:pt idx="1731">
                  <c:v>-1.0813386267012532</c:v>
                </c:pt>
                <c:pt idx="1732">
                  <c:v>-1.1181669757222261</c:v>
                </c:pt>
                <c:pt idx="1733">
                  <c:v>-1.0994551141970814</c:v>
                </c:pt>
                <c:pt idx="1734">
                  <c:v>-1.065777357164102</c:v>
                </c:pt>
                <c:pt idx="1735">
                  <c:v>-1.1861401014538835</c:v>
                </c:pt>
                <c:pt idx="1736">
                  <c:v>-9.3015508381119605E-2</c:v>
                </c:pt>
                <c:pt idx="1737">
                  <c:v>-1.2637817589643134</c:v>
                </c:pt>
                <c:pt idx="1738">
                  <c:v>-2.2039939727440032</c:v>
                </c:pt>
                <c:pt idx="1739">
                  <c:v>-2.3060604637410025</c:v>
                </c:pt>
                <c:pt idx="1740">
                  <c:v>-2.1750432592656077</c:v>
                </c:pt>
                <c:pt idx="1741">
                  <c:v>-1.8770589254357013</c:v>
                </c:pt>
                <c:pt idx="1742">
                  <c:v>-1.4919688918467622</c:v>
                </c:pt>
                <c:pt idx="1743">
                  <c:v>-2.000972668222234</c:v>
                </c:pt>
                <c:pt idx="1744">
                  <c:v>1.1872616797676108</c:v>
                </c:pt>
                <c:pt idx="1745">
                  <c:v>1.8828951393669981</c:v>
                </c:pt>
                <c:pt idx="1746">
                  <c:v>3.8851947748640341</c:v>
                </c:pt>
                <c:pt idx="1747">
                  <c:v>4.3819949181654829</c:v>
                </c:pt>
                <c:pt idx="1748">
                  <c:v>3.6294805493119253</c:v>
                </c:pt>
                <c:pt idx="1749">
                  <c:v>4.0891234270325105</c:v>
                </c:pt>
                <c:pt idx="1750">
                  <c:v>4.8387925499322844</c:v>
                </c:pt>
                <c:pt idx="1751">
                  <c:v>4.4596286634995392</c:v>
                </c:pt>
                <c:pt idx="1752">
                  <c:v>4.5489426667703361</c:v>
                </c:pt>
                <c:pt idx="1753">
                  <c:v>4.5276281792841901</c:v>
                </c:pt>
                <c:pt idx="1754">
                  <c:v>5.0728179208299879</c:v>
                </c:pt>
                <c:pt idx="1755">
                  <c:v>4.8859213075151082</c:v>
                </c:pt>
                <c:pt idx="1756">
                  <c:v>5.4448278808442927</c:v>
                </c:pt>
                <c:pt idx="1757">
                  <c:v>5.8751335714947617</c:v>
                </c:pt>
                <c:pt idx="1758">
                  <c:v>6.2868811610328841</c:v>
                </c:pt>
                <c:pt idx="1759">
                  <c:v>6.0406642530609247</c:v>
                </c:pt>
                <c:pt idx="1760">
                  <c:v>6.261136876957921</c:v>
                </c:pt>
                <c:pt idx="1761">
                  <c:v>5.0537211422959114</c:v>
                </c:pt>
                <c:pt idx="1762">
                  <c:v>2.7575382529522905</c:v>
                </c:pt>
                <c:pt idx="1763">
                  <c:v>3.1370570456133615</c:v>
                </c:pt>
                <c:pt idx="1764">
                  <c:v>4.2156359000644681</c:v>
                </c:pt>
                <c:pt idx="1765">
                  <c:v>6.0329535695920953</c:v>
                </c:pt>
                <c:pt idx="1766">
                  <c:v>2.8036932681595768</c:v>
                </c:pt>
                <c:pt idx="1767">
                  <c:v>3.5029185953910495</c:v>
                </c:pt>
                <c:pt idx="1768">
                  <c:v>3.410297657338321</c:v>
                </c:pt>
                <c:pt idx="1769">
                  <c:v>2.8745582312130313</c:v>
                </c:pt>
                <c:pt idx="1770">
                  <c:v>2.1268462827266186</c:v>
                </c:pt>
                <c:pt idx="1771">
                  <c:v>3.7826698505782739</c:v>
                </c:pt>
                <c:pt idx="1772">
                  <c:v>2.1129205198061523</c:v>
                </c:pt>
                <c:pt idx="1773">
                  <c:v>2.9308669501790119</c:v>
                </c:pt>
                <c:pt idx="1774">
                  <c:v>1.0464156470946144</c:v>
                </c:pt>
                <c:pt idx="1775">
                  <c:v>-0.59379543292056858</c:v>
                </c:pt>
                <c:pt idx="1776">
                  <c:v>-1.0605417568410465</c:v>
                </c:pt>
                <c:pt idx="1777">
                  <c:v>-0.42464505208442138</c:v>
                </c:pt>
                <c:pt idx="1778">
                  <c:v>-0.88854608280846958</c:v>
                </c:pt>
                <c:pt idx="1779">
                  <c:v>-0.72727975146826829</c:v>
                </c:pt>
                <c:pt idx="1780">
                  <c:v>-0.22910060693688838</c:v>
                </c:pt>
                <c:pt idx="1781">
                  <c:v>-1.6626279832926527</c:v>
                </c:pt>
                <c:pt idx="1782">
                  <c:v>-1.228264460928491</c:v>
                </c:pt>
                <c:pt idx="1783">
                  <c:v>-1.8651542155473515</c:v>
                </c:pt>
                <c:pt idx="1784">
                  <c:v>-1.525686131332471</c:v>
                </c:pt>
                <c:pt idx="1785">
                  <c:v>-1.9407104996951474</c:v>
                </c:pt>
                <c:pt idx="1786">
                  <c:v>-1.3939692227459499</c:v>
                </c:pt>
                <c:pt idx="1787">
                  <c:v>-1.2033813546894616</c:v>
                </c:pt>
                <c:pt idx="1788">
                  <c:v>-0.52276996155162514</c:v>
                </c:pt>
                <c:pt idx="1789">
                  <c:v>-0.97251241802174815</c:v>
                </c:pt>
                <c:pt idx="1790">
                  <c:v>4.4270798083712037E-2</c:v>
                </c:pt>
                <c:pt idx="1791">
                  <c:v>3.2758643529807134</c:v>
                </c:pt>
                <c:pt idx="1792">
                  <c:v>3.0185549315125404</c:v>
                </c:pt>
                <c:pt idx="1793">
                  <c:v>5.0919988889228911</c:v>
                </c:pt>
                <c:pt idx="1794">
                  <c:v>5.4951604163454251</c:v>
                </c:pt>
                <c:pt idx="1795">
                  <c:v>5.6856321315517322</c:v>
                </c:pt>
                <c:pt idx="1796">
                  <c:v>5.5333877615131684</c:v>
                </c:pt>
                <c:pt idx="1797">
                  <c:v>6.2694371681276868</c:v>
                </c:pt>
                <c:pt idx="1798">
                  <c:v>6.3261699295320026</c:v>
                </c:pt>
                <c:pt idx="1799">
                  <c:v>6.4053939535740039</c:v>
                </c:pt>
                <c:pt idx="1800">
                  <c:v>5.0322092950336783</c:v>
                </c:pt>
                <c:pt idx="1801">
                  <c:v>4.5663886598942218</c:v>
                </c:pt>
                <c:pt idx="1802">
                  <c:v>4.3926117853943554</c:v>
                </c:pt>
                <c:pt idx="1803">
                  <c:v>5.0597939247666064</c:v>
                </c:pt>
                <c:pt idx="1804">
                  <c:v>5.1109312960590572</c:v>
                </c:pt>
                <c:pt idx="1805">
                  <c:v>6.2354669874420603</c:v>
                </c:pt>
                <c:pt idx="1806">
                  <c:v>6.8146991763437743</c:v>
                </c:pt>
                <c:pt idx="1807">
                  <c:v>6.2065865201258656</c:v>
                </c:pt>
                <c:pt idx="1808">
                  <c:v>5.8170550374489132</c:v>
                </c:pt>
                <c:pt idx="1809">
                  <c:v>6.3009792482303162</c:v>
                </c:pt>
                <c:pt idx="1810">
                  <c:v>6.5018250133905884</c:v>
                </c:pt>
                <c:pt idx="1811">
                  <c:v>6.1505101472140629</c:v>
                </c:pt>
                <c:pt idx="1812">
                  <c:v>6.7960803513094845</c:v>
                </c:pt>
                <c:pt idx="1813">
                  <c:v>6.3987427916215953</c:v>
                </c:pt>
                <c:pt idx="1814">
                  <c:v>7.3196874384020294</c:v>
                </c:pt>
                <c:pt idx="1815">
                  <c:v>5.5379327115675503</c:v>
                </c:pt>
                <c:pt idx="1816">
                  <c:v>4.6114161805122054</c:v>
                </c:pt>
                <c:pt idx="1817">
                  <c:v>5.6082669961312988</c:v>
                </c:pt>
                <c:pt idx="1818">
                  <c:v>5.9778971066841633</c:v>
                </c:pt>
                <c:pt idx="1819">
                  <c:v>5.5955591224901724</c:v>
                </c:pt>
                <c:pt idx="1820">
                  <c:v>7.1348342987342592</c:v>
                </c:pt>
                <c:pt idx="1821">
                  <c:v>7.4280492410315828</c:v>
                </c:pt>
                <c:pt idx="1822">
                  <c:v>6.7594197928650219</c:v>
                </c:pt>
                <c:pt idx="1823">
                  <c:v>5.5142951920388015</c:v>
                </c:pt>
                <c:pt idx="1824">
                  <c:v>5.4110818986925171</c:v>
                </c:pt>
                <c:pt idx="1825">
                  <c:v>5.6455939433585902</c:v>
                </c:pt>
                <c:pt idx="1826">
                  <c:v>4.7276753558423215</c:v>
                </c:pt>
                <c:pt idx="1827">
                  <c:v>3.2770031545709415</c:v>
                </c:pt>
                <c:pt idx="1828">
                  <c:v>2.5570552797459913</c:v>
                </c:pt>
                <c:pt idx="1829">
                  <c:v>3.1162985162098868</c:v>
                </c:pt>
                <c:pt idx="1830">
                  <c:v>4.3258726893767339</c:v>
                </c:pt>
                <c:pt idx="1831">
                  <c:v>4.5261968197049764</c:v>
                </c:pt>
                <c:pt idx="1832">
                  <c:v>5.002362960324291</c:v>
                </c:pt>
                <c:pt idx="1833">
                  <c:v>3.3934391776404103</c:v>
                </c:pt>
                <c:pt idx="1834">
                  <c:v>3.281219023826039</c:v>
                </c:pt>
                <c:pt idx="1835">
                  <c:v>2.9690207854106281</c:v>
                </c:pt>
                <c:pt idx="1836">
                  <c:v>3.9624778304550468</c:v>
                </c:pt>
                <c:pt idx="1837">
                  <c:v>3.8162910248896842</c:v>
                </c:pt>
                <c:pt idx="1838">
                  <c:v>5.8274203136887763</c:v>
                </c:pt>
                <c:pt idx="1839">
                  <c:v>5.8629055807735018</c:v>
                </c:pt>
                <c:pt idx="1840">
                  <c:v>6.9915796766848892</c:v>
                </c:pt>
                <c:pt idx="1841">
                  <c:v>7.8596398972125918</c:v>
                </c:pt>
                <c:pt idx="1842">
                  <c:v>6.5431468233215062</c:v>
                </c:pt>
                <c:pt idx="1843">
                  <c:v>7.9010729587187436</c:v>
                </c:pt>
                <c:pt idx="1844">
                  <c:v>8.2422997161853786</c:v>
                </c:pt>
                <c:pt idx="1845">
                  <c:v>7.0548562694692283</c:v>
                </c:pt>
                <c:pt idx="1846">
                  <c:v>9.751833174032571</c:v>
                </c:pt>
                <c:pt idx="1847">
                  <c:v>10.107397833182395</c:v>
                </c:pt>
                <c:pt idx="1848">
                  <c:v>9.4552246608660706</c:v>
                </c:pt>
                <c:pt idx="1849">
                  <c:v>3.6116012360711629</c:v>
                </c:pt>
                <c:pt idx="1850">
                  <c:v>2.7011571770358622</c:v>
                </c:pt>
                <c:pt idx="1851">
                  <c:v>3.1246024624288466</c:v>
                </c:pt>
                <c:pt idx="1852">
                  <c:v>5.5392109526005733</c:v>
                </c:pt>
                <c:pt idx="1853">
                  <c:v>1.3756909432281417</c:v>
                </c:pt>
                <c:pt idx="1854">
                  <c:v>-5.2185641530927418E-2</c:v>
                </c:pt>
                <c:pt idx="1855">
                  <c:v>-0.35450179015734107</c:v>
                </c:pt>
                <c:pt idx="1856">
                  <c:v>-6.9148112598305111E-2</c:v>
                </c:pt>
                <c:pt idx="1857">
                  <c:v>9.1698872738982251E-2</c:v>
                </c:pt>
                <c:pt idx="1858">
                  <c:v>7.5361389753042518E-2</c:v>
                </c:pt>
                <c:pt idx="1859">
                  <c:v>-0.14055736166709298</c:v>
                </c:pt>
                <c:pt idx="1860">
                  <c:v>-0.11452013984029064</c:v>
                </c:pt>
                <c:pt idx="1861">
                  <c:v>0.44432819139100799</c:v>
                </c:pt>
                <c:pt idx="1862">
                  <c:v>0.65575816871200066</c:v>
                </c:pt>
                <c:pt idx="1863">
                  <c:v>0.68281419139830102</c:v>
                </c:pt>
                <c:pt idx="1864">
                  <c:v>1.2445838634670969</c:v>
                </c:pt>
                <c:pt idx="1865">
                  <c:v>0.89779760609008519</c:v>
                </c:pt>
                <c:pt idx="1866">
                  <c:v>1.1940113150145579</c:v>
                </c:pt>
                <c:pt idx="1867">
                  <c:v>2.7363575852873772</c:v>
                </c:pt>
                <c:pt idx="1868">
                  <c:v>2.1746058094444036</c:v>
                </c:pt>
                <c:pt idx="1869">
                  <c:v>4.1942404841687777</c:v>
                </c:pt>
                <c:pt idx="1870">
                  <c:v>2.4369810039171922</c:v>
                </c:pt>
                <c:pt idx="1871">
                  <c:v>2.0897823840943102</c:v>
                </c:pt>
                <c:pt idx="1872">
                  <c:v>2.7843541928458322</c:v>
                </c:pt>
                <c:pt idx="1873">
                  <c:v>3.1855362644673964</c:v>
                </c:pt>
                <c:pt idx="1874">
                  <c:v>3.1464985668871779</c:v>
                </c:pt>
                <c:pt idx="1875">
                  <c:v>3.0937389148988874</c:v>
                </c:pt>
                <c:pt idx="1876">
                  <c:v>3.8268075021019463</c:v>
                </c:pt>
                <c:pt idx="1877">
                  <c:v>4.1956378043223133</c:v>
                </c:pt>
                <c:pt idx="1878">
                  <c:v>4.2872922094058321</c:v>
                </c:pt>
                <c:pt idx="1879">
                  <c:v>3.2312636404243977</c:v>
                </c:pt>
                <c:pt idx="1880">
                  <c:v>2.8041771099684256</c:v>
                </c:pt>
                <c:pt idx="1881">
                  <c:v>3.2918989077513325</c:v>
                </c:pt>
                <c:pt idx="1882">
                  <c:v>3.4538661919825921</c:v>
                </c:pt>
                <c:pt idx="1883">
                  <c:v>3.8618396889428737</c:v>
                </c:pt>
                <c:pt idx="1884">
                  <c:v>4.7445931700090522</c:v>
                </c:pt>
                <c:pt idx="1885">
                  <c:v>5.178989573626108</c:v>
                </c:pt>
                <c:pt idx="1886">
                  <c:v>5.4249835605772692</c:v>
                </c:pt>
                <c:pt idx="1887">
                  <c:v>5.6377345593250681</c:v>
                </c:pt>
                <c:pt idx="1888">
                  <c:v>5.9336962139034357</c:v>
                </c:pt>
                <c:pt idx="1889">
                  <c:v>5.4086636615917509</c:v>
                </c:pt>
                <c:pt idx="1890">
                  <c:v>6.3350635790449941</c:v>
                </c:pt>
                <c:pt idx="1891">
                  <c:v>6.598269918992858</c:v>
                </c:pt>
                <c:pt idx="1892">
                  <c:v>6.969486343694772</c:v>
                </c:pt>
                <c:pt idx="1893">
                  <c:v>7.4753994431820612</c:v>
                </c:pt>
                <c:pt idx="1894">
                  <c:v>7.9145648158839608</c:v>
                </c:pt>
                <c:pt idx="1895">
                  <c:v>7.9882614496634581</c:v>
                </c:pt>
                <c:pt idx="1896">
                  <c:v>8.1989158735657188</c:v>
                </c:pt>
                <c:pt idx="1897">
                  <c:v>3.8527975627090996</c:v>
                </c:pt>
                <c:pt idx="1898">
                  <c:v>4.3186422480523401</c:v>
                </c:pt>
                <c:pt idx="1899">
                  <c:v>4.2170235833257168</c:v>
                </c:pt>
                <c:pt idx="1900">
                  <c:v>3.4449461286183842</c:v>
                </c:pt>
                <c:pt idx="1901">
                  <c:v>2.8803388171967468</c:v>
                </c:pt>
                <c:pt idx="1902">
                  <c:v>2.6371009279712947</c:v>
                </c:pt>
                <c:pt idx="1903">
                  <c:v>2.7696341922265848</c:v>
                </c:pt>
                <c:pt idx="1904">
                  <c:v>3.8815544129323016</c:v>
                </c:pt>
                <c:pt idx="1905">
                  <c:v>4.0891593370211075</c:v>
                </c:pt>
                <c:pt idx="1906">
                  <c:v>4.048754970970549</c:v>
                </c:pt>
                <c:pt idx="1907">
                  <c:v>3.6022978883907708</c:v>
                </c:pt>
                <c:pt idx="1908">
                  <c:v>3.501653068518122</c:v>
                </c:pt>
                <c:pt idx="1909">
                  <c:v>3.3976358012873629</c:v>
                </c:pt>
                <c:pt idx="1910">
                  <c:v>3.3462854483507609</c:v>
                </c:pt>
                <c:pt idx="1911">
                  <c:v>3.4803935542239222</c:v>
                </c:pt>
                <c:pt idx="1912">
                  <c:v>3.9374799186732354</c:v>
                </c:pt>
                <c:pt idx="1913">
                  <c:v>3.7921975840846471</c:v>
                </c:pt>
                <c:pt idx="1914">
                  <c:v>2.2257764720651578</c:v>
                </c:pt>
                <c:pt idx="1915">
                  <c:v>2.2864389300226677</c:v>
                </c:pt>
                <c:pt idx="1916">
                  <c:v>2.6295395825054331</c:v>
                </c:pt>
                <c:pt idx="1917">
                  <c:v>4.0252309214091673</c:v>
                </c:pt>
                <c:pt idx="1918">
                  <c:v>4.4424364055598424</c:v>
                </c:pt>
                <c:pt idx="1919">
                  <c:v>4.5372962443203049</c:v>
                </c:pt>
                <c:pt idx="1920">
                  <c:v>4.9853143556176533</c:v>
                </c:pt>
                <c:pt idx="1921">
                  <c:v>6.6798503820578308</c:v>
                </c:pt>
                <c:pt idx="1922">
                  <c:v>6.1113177934832317</c:v>
                </c:pt>
                <c:pt idx="1923">
                  <c:v>4.1628109995134253</c:v>
                </c:pt>
                <c:pt idx="1924">
                  <c:v>5.3037164454492194</c:v>
                </c:pt>
                <c:pt idx="1925">
                  <c:v>4.52673776854256</c:v>
                </c:pt>
                <c:pt idx="1926">
                  <c:v>5.8050012994162294</c:v>
                </c:pt>
                <c:pt idx="1927">
                  <c:v>6.6773299388769249</c:v>
                </c:pt>
                <c:pt idx="1928">
                  <c:v>3.9168769740834302</c:v>
                </c:pt>
                <c:pt idx="1929">
                  <c:v>5.0578247540841339</c:v>
                </c:pt>
                <c:pt idx="1930">
                  <c:v>1.4499467268197757</c:v>
                </c:pt>
                <c:pt idx="1931">
                  <c:v>-1.356652779061343</c:v>
                </c:pt>
                <c:pt idx="1932">
                  <c:v>-1.3685500437944698</c:v>
                </c:pt>
                <c:pt idx="1933">
                  <c:v>-2.0711250871514957</c:v>
                </c:pt>
                <c:pt idx="1934">
                  <c:v>-1.7880557911011008</c:v>
                </c:pt>
                <c:pt idx="1935">
                  <c:v>-1.9796646710540766</c:v>
                </c:pt>
                <c:pt idx="1936">
                  <c:v>-2.6542756770896876</c:v>
                </c:pt>
                <c:pt idx="1937">
                  <c:v>-2.3003252999507868</c:v>
                </c:pt>
                <c:pt idx="1938">
                  <c:v>-0.80054379285143529</c:v>
                </c:pt>
                <c:pt idx="1939">
                  <c:v>-1.6676710465459876</c:v>
                </c:pt>
                <c:pt idx="1940">
                  <c:v>-1.4661961644724886</c:v>
                </c:pt>
                <c:pt idx="1941">
                  <c:v>7.9070575529438525E-2</c:v>
                </c:pt>
                <c:pt idx="1942">
                  <c:v>-0.32136111750583896</c:v>
                </c:pt>
                <c:pt idx="1943">
                  <c:v>0.44399522027034621</c:v>
                </c:pt>
                <c:pt idx="1944">
                  <c:v>0.80089534899600578</c:v>
                </c:pt>
                <c:pt idx="1945">
                  <c:v>1.1893876666458525</c:v>
                </c:pt>
                <c:pt idx="1946">
                  <c:v>3.1067347769799274</c:v>
                </c:pt>
                <c:pt idx="1947">
                  <c:v>4.171517339840479</c:v>
                </c:pt>
                <c:pt idx="1948">
                  <c:v>3.9941518888293723</c:v>
                </c:pt>
                <c:pt idx="1949">
                  <c:v>4.4925429572737485</c:v>
                </c:pt>
                <c:pt idx="1950">
                  <c:v>4.9387660272378504</c:v>
                </c:pt>
                <c:pt idx="1951">
                  <c:v>5.8252204993163943</c:v>
                </c:pt>
                <c:pt idx="1952">
                  <c:v>6.0355411152446052</c:v>
                </c:pt>
                <c:pt idx="1953">
                  <c:v>6.3915029299241626</c:v>
                </c:pt>
                <c:pt idx="1954">
                  <c:v>6.9056242491454451</c:v>
                </c:pt>
                <c:pt idx="1955">
                  <c:v>8.6242533289121166</c:v>
                </c:pt>
                <c:pt idx="1956">
                  <c:v>5.9906562211039738</c:v>
                </c:pt>
                <c:pt idx="1957">
                  <c:v>4.58625748696927</c:v>
                </c:pt>
                <c:pt idx="1958">
                  <c:v>5.224366161246528</c:v>
                </c:pt>
                <c:pt idx="1959">
                  <c:v>4.6237440540887427</c:v>
                </c:pt>
                <c:pt idx="1960">
                  <c:v>5.0592754608669326</c:v>
                </c:pt>
                <c:pt idx="1961">
                  <c:v>5.164618963946678</c:v>
                </c:pt>
                <c:pt idx="1962">
                  <c:v>4.0094994747068053</c:v>
                </c:pt>
                <c:pt idx="1963">
                  <c:v>4.5637652316988335</c:v>
                </c:pt>
                <c:pt idx="1964">
                  <c:v>4.3847565793478083</c:v>
                </c:pt>
                <c:pt idx="1965">
                  <c:v>4.0840374517372009</c:v>
                </c:pt>
                <c:pt idx="1966">
                  <c:v>3.5716857474953332</c:v>
                </c:pt>
                <c:pt idx="1967">
                  <c:v>3.9653313452216996</c:v>
                </c:pt>
                <c:pt idx="1968">
                  <c:v>3.9125885891766772</c:v>
                </c:pt>
                <c:pt idx="1969">
                  <c:v>4.1889755576372174</c:v>
                </c:pt>
                <c:pt idx="1970">
                  <c:v>3.6981796503845601</c:v>
                </c:pt>
                <c:pt idx="1971">
                  <c:v>4.6561797892541055</c:v>
                </c:pt>
                <c:pt idx="1972">
                  <c:v>3.9797782925422771</c:v>
                </c:pt>
                <c:pt idx="1973">
                  <c:v>2.1967065362966736</c:v>
                </c:pt>
                <c:pt idx="1974">
                  <c:v>2.6425723744487843</c:v>
                </c:pt>
                <c:pt idx="1975">
                  <c:v>3.4084425947071644</c:v>
                </c:pt>
                <c:pt idx="1976">
                  <c:v>2.6185185016848189</c:v>
                </c:pt>
                <c:pt idx="1977">
                  <c:v>2.1534972771988068</c:v>
                </c:pt>
                <c:pt idx="1978">
                  <c:v>0.31850575467244902</c:v>
                </c:pt>
                <c:pt idx="1979">
                  <c:v>-0.33248721259086511</c:v>
                </c:pt>
                <c:pt idx="1980">
                  <c:v>-0.47100096140834102</c:v>
                </c:pt>
                <c:pt idx="1981">
                  <c:v>-0.46466500329974125</c:v>
                </c:pt>
                <c:pt idx="1982">
                  <c:v>-0.34204124569014727</c:v>
                </c:pt>
                <c:pt idx="1983">
                  <c:v>-2.2431039532197494E-2</c:v>
                </c:pt>
                <c:pt idx="1984">
                  <c:v>0.37782005130412022</c:v>
                </c:pt>
                <c:pt idx="1985">
                  <c:v>0.33642404957273664</c:v>
                </c:pt>
                <c:pt idx="1986">
                  <c:v>0.2637242279850488</c:v>
                </c:pt>
                <c:pt idx="1987">
                  <c:v>0.16149100789759896</c:v>
                </c:pt>
                <c:pt idx="1988">
                  <c:v>4.5587071697875126E-2</c:v>
                </c:pt>
                <c:pt idx="1989">
                  <c:v>-0.29673748792467258</c:v>
                </c:pt>
                <c:pt idx="1990">
                  <c:v>0.91438919894297888</c:v>
                </c:pt>
                <c:pt idx="1991">
                  <c:v>1.6259775584567191</c:v>
                </c:pt>
                <c:pt idx="1992">
                  <c:v>1.1450127779213795</c:v>
                </c:pt>
                <c:pt idx="1993">
                  <c:v>1.7643698730885948</c:v>
                </c:pt>
                <c:pt idx="1994">
                  <c:v>4.3547327715785178</c:v>
                </c:pt>
                <c:pt idx="1995">
                  <c:v>4.1706923572055787</c:v>
                </c:pt>
                <c:pt idx="1996">
                  <c:v>4.3721156090077375</c:v>
                </c:pt>
                <c:pt idx="1997">
                  <c:v>4.3157098521157176</c:v>
                </c:pt>
                <c:pt idx="1998">
                  <c:v>5.2454087697306306</c:v>
                </c:pt>
                <c:pt idx="1999">
                  <c:v>4.4258746522990124</c:v>
                </c:pt>
                <c:pt idx="2000">
                  <c:v>4.4019072693473964</c:v>
                </c:pt>
                <c:pt idx="2001">
                  <c:v>4.7163774955055402</c:v>
                </c:pt>
                <c:pt idx="2002">
                  <c:v>3.2060864972457623</c:v>
                </c:pt>
                <c:pt idx="2003">
                  <c:v>3.3095625563733688</c:v>
                </c:pt>
                <c:pt idx="2004">
                  <c:v>3.1476672775478223</c:v>
                </c:pt>
                <c:pt idx="2005">
                  <c:v>3.1422956007839744</c:v>
                </c:pt>
                <c:pt idx="2006">
                  <c:v>3.3907936769050737</c:v>
                </c:pt>
                <c:pt idx="2007">
                  <c:v>3.1575504219491553</c:v>
                </c:pt>
                <c:pt idx="2008">
                  <c:v>2.9922091400759783</c:v>
                </c:pt>
                <c:pt idx="2009">
                  <c:v>3.2185513491952795</c:v>
                </c:pt>
                <c:pt idx="2010">
                  <c:v>3.4960645491732083</c:v>
                </c:pt>
                <c:pt idx="2011">
                  <c:v>4.5977866306250963</c:v>
                </c:pt>
                <c:pt idx="2012">
                  <c:v>4.1269489875907821</c:v>
                </c:pt>
                <c:pt idx="2013">
                  <c:v>3.193679170150804</c:v>
                </c:pt>
                <c:pt idx="2014">
                  <c:v>3.6066687499644074</c:v>
                </c:pt>
                <c:pt idx="2015">
                  <c:v>3.9934837363603481</c:v>
                </c:pt>
                <c:pt idx="2016">
                  <c:v>4.3910682223330433</c:v>
                </c:pt>
                <c:pt idx="2017">
                  <c:v>5.0454554085467809</c:v>
                </c:pt>
                <c:pt idx="2018">
                  <c:v>5.7480071142530909</c:v>
                </c:pt>
                <c:pt idx="2019">
                  <c:v>6.2567460749364896</c:v>
                </c:pt>
                <c:pt idx="2020">
                  <c:v>5.7179670825809117</c:v>
                </c:pt>
                <c:pt idx="2021">
                  <c:v>4.6533584973334943</c:v>
                </c:pt>
                <c:pt idx="2022">
                  <c:v>5.0799412106666306</c:v>
                </c:pt>
                <c:pt idx="2023">
                  <c:v>5.3130010356106343</c:v>
                </c:pt>
                <c:pt idx="2024">
                  <c:v>5.4784091310865497</c:v>
                </c:pt>
                <c:pt idx="2025">
                  <c:v>6.1850761157329579</c:v>
                </c:pt>
                <c:pt idx="2026">
                  <c:v>5.5455639750210652</c:v>
                </c:pt>
                <c:pt idx="2027">
                  <c:v>5.7253693347184722</c:v>
                </c:pt>
                <c:pt idx="2028">
                  <c:v>5.3539924297403081</c:v>
                </c:pt>
                <c:pt idx="2029">
                  <c:v>5.6453125186318589</c:v>
                </c:pt>
                <c:pt idx="2030">
                  <c:v>4.9101126065957006</c:v>
                </c:pt>
                <c:pt idx="2031">
                  <c:v>4.5813084224203946</c:v>
                </c:pt>
                <c:pt idx="2032">
                  <c:v>4.1885880820973433</c:v>
                </c:pt>
                <c:pt idx="2033">
                  <c:v>5.0905953200078287</c:v>
                </c:pt>
                <c:pt idx="2034">
                  <c:v>5.1571709225324174</c:v>
                </c:pt>
                <c:pt idx="2035">
                  <c:v>4.6627749124630178</c:v>
                </c:pt>
                <c:pt idx="2036">
                  <c:v>5.5532724924949637</c:v>
                </c:pt>
                <c:pt idx="2037">
                  <c:v>5.6465186274149826</c:v>
                </c:pt>
                <c:pt idx="2038">
                  <c:v>5.2828805012619471</c:v>
                </c:pt>
                <c:pt idx="2039">
                  <c:v>5.3376751796646262</c:v>
                </c:pt>
                <c:pt idx="2040">
                  <c:v>4.288250194329053</c:v>
                </c:pt>
                <c:pt idx="2041">
                  <c:v>6.8784257004555149</c:v>
                </c:pt>
                <c:pt idx="2042">
                  <c:v>3.5913432616382539</c:v>
                </c:pt>
                <c:pt idx="2043">
                  <c:v>4.2988204533561527</c:v>
                </c:pt>
                <c:pt idx="2044">
                  <c:v>3.5675679407429035</c:v>
                </c:pt>
                <c:pt idx="2045">
                  <c:v>3.2441883046206752</c:v>
                </c:pt>
                <c:pt idx="2046">
                  <c:v>3.6960515172467026</c:v>
                </c:pt>
                <c:pt idx="2047">
                  <c:v>4.3301428862228404</c:v>
                </c:pt>
                <c:pt idx="2048">
                  <c:v>4.215650286005439</c:v>
                </c:pt>
                <c:pt idx="2049">
                  <c:v>4.7518394694594459</c:v>
                </c:pt>
                <c:pt idx="2050">
                  <c:v>5.1447033229769055</c:v>
                </c:pt>
                <c:pt idx="2051">
                  <c:v>6.0996867149003622</c:v>
                </c:pt>
                <c:pt idx="2052">
                  <c:v>6.4512508509247359</c:v>
                </c:pt>
                <c:pt idx="2053">
                  <c:v>4.1478897487286224</c:v>
                </c:pt>
                <c:pt idx="2054">
                  <c:v>5.6641525284883478</c:v>
                </c:pt>
                <c:pt idx="2055">
                  <c:v>5.3604548025919199</c:v>
                </c:pt>
                <c:pt idx="2056">
                  <c:v>5.5907525143680026</c:v>
                </c:pt>
                <c:pt idx="2057">
                  <c:v>3.8206847367277379</c:v>
                </c:pt>
                <c:pt idx="2058">
                  <c:v>2.3910850839177016</c:v>
                </c:pt>
                <c:pt idx="2059">
                  <c:v>2.2936283282356156</c:v>
                </c:pt>
                <c:pt idx="2060">
                  <c:v>0.88654124863040695</c:v>
                </c:pt>
                <c:pt idx="2061">
                  <c:v>1.0141467737581524</c:v>
                </c:pt>
                <c:pt idx="2062">
                  <c:v>2.4096050941917873</c:v>
                </c:pt>
                <c:pt idx="2063">
                  <c:v>1.1340024901491454</c:v>
                </c:pt>
                <c:pt idx="2064">
                  <c:v>1.0249236593227795</c:v>
                </c:pt>
                <c:pt idx="2065">
                  <c:v>0.57658375371379544</c:v>
                </c:pt>
                <c:pt idx="2066">
                  <c:v>0.50816252965668329</c:v>
                </c:pt>
                <c:pt idx="2067">
                  <c:v>0.34079303660163596</c:v>
                </c:pt>
                <c:pt idx="2068">
                  <c:v>0.45551262657187591</c:v>
                </c:pt>
                <c:pt idx="2069">
                  <c:v>0.54227064187543506</c:v>
                </c:pt>
                <c:pt idx="2070">
                  <c:v>0.69217902038957446</c:v>
                </c:pt>
                <c:pt idx="2071">
                  <c:v>4.1001104996814721</c:v>
                </c:pt>
                <c:pt idx="2072">
                  <c:v>4.1979353396178407</c:v>
                </c:pt>
                <c:pt idx="2073">
                  <c:v>4.6690070075056598</c:v>
                </c:pt>
                <c:pt idx="2074">
                  <c:v>5.9848272771645714</c:v>
                </c:pt>
                <c:pt idx="2075">
                  <c:v>6.1758954577299585</c:v>
                </c:pt>
                <c:pt idx="2076">
                  <c:v>6.1980493017711353</c:v>
                </c:pt>
                <c:pt idx="2077">
                  <c:v>7.4830550913688816</c:v>
                </c:pt>
                <c:pt idx="2078">
                  <c:v>7.5557137909086167</c:v>
                </c:pt>
                <c:pt idx="2079">
                  <c:v>6.9881989896014058</c:v>
                </c:pt>
                <c:pt idx="2080">
                  <c:v>7.2238916001710312</c:v>
                </c:pt>
                <c:pt idx="2081">
                  <c:v>7.296937905656292</c:v>
                </c:pt>
                <c:pt idx="2082">
                  <c:v>8.0906392085730392</c:v>
                </c:pt>
                <c:pt idx="2083">
                  <c:v>6.8690127493753304</c:v>
                </c:pt>
                <c:pt idx="2084">
                  <c:v>7.005973201710133</c:v>
                </c:pt>
                <c:pt idx="2085">
                  <c:v>6.2125956310958026</c:v>
                </c:pt>
                <c:pt idx="2086">
                  <c:v>6.3473300302063178</c:v>
                </c:pt>
                <c:pt idx="2087">
                  <c:v>7.2288556755356437</c:v>
                </c:pt>
                <c:pt idx="2088">
                  <c:v>8.3843356970248202</c:v>
                </c:pt>
                <c:pt idx="2089">
                  <c:v>6.1179353006451516</c:v>
                </c:pt>
                <c:pt idx="2090">
                  <c:v>6.451155643801842</c:v>
                </c:pt>
                <c:pt idx="2091">
                  <c:v>5.0843391865890641</c:v>
                </c:pt>
                <c:pt idx="2092">
                  <c:v>6.2845341206002105</c:v>
                </c:pt>
                <c:pt idx="2093">
                  <c:v>6.5848252401153635</c:v>
                </c:pt>
                <c:pt idx="2094">
                  <c:v>6.0080631078166347</c:v>
                </c:pt>
                <c:pt idx="2095">
                  <c:v>5.4470188303209737</c:v>
                </c:pt>
                <c:pt idx="2096">
                  <c:v>3.1643153713826684</c:v>
                </c:pt>
                <c:pt idx="2097">
                  <c:v>4.0982611145015957</c:v>
                </c:pt>
                <c:pt idx="2098">
                  <c:v>4.8893557770775464</c:v>
                </c:pt>
                <c:pt idx="2099">
                  <c:v>1.2092200394926396</c:v>
                </c:pt>
                <c:pt idx="2100">
                  <c:v>3.1427382583046697</c:v>
                </c:pt>
                <c:pt idx="2101">
                  <c:v>5.3040669180632358</c:v>
                </c:pt>
                <c:pt idx="2102">
                  <c:v>7.9015056448698386</c:v>
                </c:pt>
                <c:pt idx="2103">
                  <c:v>6.4045804451707102</c:v>
                </c:pt>
                <c:pt idx="2104">
                  <c:v>9.8604541972842128</c:v>
                </c:pt>
                <c:pt idx="2105">
                  <c:v>9.0509531157622973</c:v>
                </c:pt>
                <c:pt idx="2106">
                  <c:v>4.8189058247346619</c:v>
                </c:pt>
                <c:pt idx="2107">
                  <c:v>0.97079312839900567</c:v>
                </c:pt>
                <c:pt idx="2108">
                  <c:v>-3.061288615148225</c:v>
                </c:pt>
                <c:pt idx="2109">
                  <c:v>-1.0950543911652622</c:v>
                </c:pt>
                <c:pt idx="2110">
                  <c:v>-2.2474286991989558</c:v>
                </c:pt>
                <c:pt idx="2111">
                  <c:v>-2.5796347040813323</c:v>
                </c:pt>
                <c:pt idx="2112">
                  <c:v>-2.6378148635685719</c:v>
                </c:pt>
                <c:pt idx="2113">
                  <c:v>-4.7589369824253378</c:v>
                </c:pt>
                <c:pt idx="2114">
                  <c:v>-3.3263390449821211</c:v>
                </c:pt>
                <c:pt idx="2115">
                  <c:v>-4.0466759746570462</c:v>
                </c:pt>
                <c:pt idx="2116">
                  <c:v>-4.5771528044454026</c:v>
                </c:pt>
                <c:pt idx="2117">
                  <c:v>-3.8550913675034688</c:v>
                </c:pt>
                <c:pt idx="2118">
                  <c:v>-2.7241701197184942</c:v>
                </c:pt>
                <c:pt idx="2119">
                  <c:v>-2.5608009434458401</c:v>
                </c:pt>
                <c:pt idx="2120">
                  <c:v>-0.85613138863503135</c:v>
                </c:pt>
                <c:pt idx="2121">
                  <c:v>-0.45599714962547278</c:v>
                </c:pt>
                <c:pt idx="2122">
                  <c:v>1.2800509505170337</c:v>
                </c:pt>
                <c:pt idx="2123">
                  <c:v>1.499080565185934</c:v>
                </c:pt>
                <c:pt idx="2124">
                  <c:v>2.3801546301533416</c:v>
                </c:pt>
                <c:pt idx="2125">
                  <c:v>3.17022784070185</c:v>
                </c:pt>
                <c:pt idx="2126">
                  <c:v>3.0585380777132589</c:v>
                </c:pt>
                <c:pt idx="2127">
                  <c:v>3.872242943863788</c:v>
                </c:pt>
                <c:pt idx="2128">
                  <c:v>5.6241017162008449</c:v>
                </c:pt>
                <c:pt idx="2129">
                  <c:v>6.4427540784266126</c:v>
                </c:pt>
                <c:pt idx="2130">
                  <c:v>6.8852389935051832</c:v>
                </c:pt>
                <c:pt idx="2131">
                  <c:v>6.3361647980386042</c:v>
                </c:pt>
                <c:pt idx="2132">
                  <c:v>6.2246477483618907</c:v>
                </c:pt>
                <c:pt idx="2133">
                  <c:v>6.7267820644983907</c:v>
                </c:pt>
                <c:pt idx="2134">
                  <c:v>6.6915263824205375</c:v>
                </c:pt>
                <c:pt idx="2135">
                  <c:v>7.912505872956495</c:v>
                </c:pt>
                <c:pt idx="2136">
                  <c:v>9.3829771777849018</c:v>
                </c:pt>
                <c:pt idx="2137">
                  <c:v>7.589270803013326</c:v>
                </c:pt>
                <c:pt idx="2138">
                  <c:v>7.3603818703752237</c:v>
                </c:pt>
                <c:pt idx="2139">
                  <c:v>7.4345939592736059</c:v>
                </c:pt>
                <c:pt idx="2140">
                  <c:v>6.9650597904013205</c:v>
                </c:pt>
                <c:pt idx="2141">
                  <c:v>8.519638197265655</c:v>
                </c:pt>
                <c:pt idx="2142">
                  <c:v>9.2647881643078875</c:v>
                </c:pt>
                <c:pt idx="2143">
                  <c:v>10.279738144900262</c:v>
                </c:pt>
                <c:pt idx="2144">
                  <c:v>11.653944667588807</c:v>
                </c:pt>
                <c:pt idx="2145">
                  <c:v>10.872568181674296</c:v>
                </c:pt>
                <c:pt idx="2146">
                  <c:v>10.0440190410373</c:v>
                </c:pt>
                <c:pt idx="2147">
                  <c:v>12.911648862434665</c:v>
                </c:pt>
                <c:pt idx="2148">
                  <c:v>6.4293488965232068</c:v>
                </c:pt>
                <c:pt idx="2149">
                  <c:v>1.1301340721982855</c:v>
                </c:pt>
                <c:pt idx="2150">
                  <c:v>0.74676764788172145</c:v>
                </c:pt>
                <c:pt idx="2151">
                  <c:v>-0.44393039956619196</c:v>
                </c:pt>
                <c:pt idx="2152">
                  <c:v>-0.87538116113756725</c:v>
                </c:pt>
                <c:pt idx="2153">
                  <c:v>-1.2970120219803398</c:v>
                </c:pt>
                <c:pt idx="2154">
                  <c:v>-1.178408462070174</c:v>
                </c:pt>
                <c:pt idx="2155">
                  <c:v>-0.58059643218699719</c:v>
                </c:pt>
                <c:pt idx="2156">
                  <c:v>0.38702434362613281</c:v>
                </c:pt>
                <c:pt idx="2157">
                  <c:v>3.3512933135110194</c:v>
                </c:pt>
                <c:pt idx="2158">
                  <c:v>2.0099123196806818</c:v>
                </c:pt>
                <c:pt idx="2159">
                  <c:v>2.884873137691768</c:v>
                </c:pt>
                <c:pt idx="2160">
                  <c:v>3.9112346890677911</c:v>
                </c:pt>
                <c:pt idx="2161">
                  <c:v>1.6067792803946519</c:v>
                </c:pt>
                <c:pt idx="2162">
                  <c:v>-1.8834774335853983</c:v>
                </c:pt>
                <c:pt idx="2163">
                  <c:v>-0.61073611634229474</c:v>
                </c:pt>
                <c:pt idx="2164">
                  <c:v>1.2606191346492213</c:v>
                </c:pt>
                <c:pt idx="2165">
                  <c:v>3.2061596422098466</c:v>
                </c:pt>
                <c:pt idx="2166">
                  <c:v>4.1531532874437787</c:v>
                </c:pt>
                <c:pt idx="2167">
                  <c:v>5.0079737957725996</c:v>
                </c:pt>
                <c:pt idx="2168">
                  <c:v>4.4430691282644927</c:v>
                </c:pt>
                <c:pt idx="2169">
                  <c:v>5.8974557562634731</c:v>
                </c:pt>
                <c:pt idx="2170">
                  <c:v>4.8489476171598875</c:v>
                </c:pt>
                <c:pt idx="2171">
                  <c:v>1.3486251283504642</c:v>
                </c:pt>
                <c:pt idx="2172">
                  <c:v>1.5240000985082296</c:v>
                </c:pt>
                <c:pt idx="2173">
                  <c:v>0.33952491309555966</c:v>
                </c:pt>
                <c:pt idx="2174">
                  <c:v>1.4542409744946889</c:v>
                </c:pt>
                <c:pt idx="2175">
                  <c:v>4.1289309198186714</c:v>
                </c:pt>
                <c:pt idx="2176">
                  <c:v>1.9765815487112592</c:v>
                </c:pt>
                <c:pt idx="2177">
                  <c:v>3.9690685376549464</c:v>
                </c:pt>
                <c:pt idx="2178">
                  <c:v>1.6708865129639898</c:v>
                </c:pt>
                <c:pt idx="2179">
                  <c:v>5.7286149051008484E-2</c:v>
                </c:pt>
                <c:pt idx="2180">
                  <c:v>1.3300970342566747</c:v>
                </c:pt>
                <c:pt idx="2181">
                  <c:v>-4.6588672268574327E-2</c:v>
                </c:pt>
                <c:pt idx="2182">
                  <c:v>1.5605975246598347</c:v>
                </c:pt>
                <c:pt idx="2183">
                  <c:v>3.0440648636423315</c:v>
                </c:pt>
                <c:pt idx="2184">
                  <c:v>1.6073964041353501</c:v>
                </c:pt>
                <c:pt idx="2185">
                  <c:v>1.3884928855789096</c:v>
                </c:pt>
                <c:pt idx="2186">
                  <c:v>-0.2821953752221662</c:v>
                </c:pt>
                <c:pt idx="2187">
                  <c:v>-0.37454127277254112</c:v>
                </c:pt>
                <c:pt idx="2188">
                  <c:v>1.2836425343042024</c:v>
                </c:pt>
                <c:pt idx="2189">
                  <c:v>0.91151998911571386</c:v>
                </c:pt>
                <c:pt idx="2190">
                  <c:v>0.7569136903684659</c:v>
                </c:pt>
                <c:pt idx="2191">
                  <c:v>0.55398425620843961</c:v>
                </c:pt>
                <c:pt idx="2192">
                  <c:v>1.0247049854704899</c:v>
                </c:pt>
                <c:pt idx="2193">
                  <c:v>0.15235211854094932</c:v>
                </c:pt>
                <c:pt idx="2194">
                  <c:v>1.4520775594361823</c:v>
                </c:pt>
                <c:pt idx="2195">
                  <c:v>2.8758102286530058</c:v>
                </c:pt>
                <c:pt idx="2196">
                  <c:v>2.4466457647050062</c:v>
                </c:pt>
                <c:pt idx="2197">
                  <c:v>3.6474807451438385</c:v>
                </c:pt>
                <c:pt idx="2198">
                  <c:v>4.8759241841256449</c:v>
                </c:pt>
                <c:pt idx="2199">
                  <c:v>6.2201662104902962</c:v>
                </c:pt>
                <c:pt idx="2200">
                  <c:v>6.2815422524698166</c:v>
                </c:pt>
                <c:pt idx="2201">
                  <c:v>6.3299422534150604</c:v>
                </c:pt>
                <c:pt idx="2202">
                  <c:v>6.2052650494491397</c:v>
                </c:pt>
                <c:pt idx="2203">
                  <c:v>5.9337115511231548</c:v>
                </c:pt>
                <c:pt idx="2204">
                  <c:v>6.8710836047968415</c:v>
                </c:pt>
                <c:pt idx="2205">
                  <c:v>4.373287620098659</c:v>
                </c:pt>
                <c:pt idx="2206">
                  <c:v>5.3772669029863565</c:v>
                </c:pt>
                <c:pt idx="2207">
                  <c:v>3.942057989135106</c:v>
                </c:pt>
                <c:pt idx="2208">
                  <c:v>3.9717361089599281</c:v>
                </c:pt>
                <c:pt idx="2209">
                  <c:v>1.4397594330549102</c:v>
                </c:pt>
                <c:pt idx="2210">
                  <c:v>1.4240394003530277</c:v>
                </c:pt>
                <c:pt idx="2211">
                  <c:v>0.14584926265977793</c:v>
                </c:pt>
                <c:pt idx="2212">
                  <c:v>0.52191913757146657</c:v>
                </c:pt>
                <c:pt idx="2213">
                  <c:v>0.60826383640786297</c:v>
                </c:pt>
                <c:pt idx="2214">
                  <c:v>1.4982564702257699</c:v>
                </c:pt>
                <c:pt idx="2215">
                  <c:v>1.8527492030386368</c:v>
                </c:pt>
                <c:pt idx="2216">
                  <c:v>1.0782715625363981</c:v>
                </c:pt>
                <c:pt idx="2217">
                  <c:v>-4.5965008365597693E-2</c:v>
                </c:pt>
                <c:pt idx="2218">
                  <c:v>0.507599825007779</c:v>
                </c:pt>
                <c:pt idx="2219">
                  <c:v>0.33996029040910536</c:v>
                </c:pt>
                <c:pt idx="2220">
                  <c:v>-0.16752117694000812</c:v>
                </c:pt>
                <c:pt idx="2221">
                  <c:v>0.57959515941873319</c:v>
                </c:pt>
                <c:pt idx="2222">
                  <c:v>0.6680660634617086</c:v>
                </c:pt>
                <c:pt idx="2223">
                  <c:v>1.3673080415211176</c:v>
                </c:pt>
                <c:pt idx="2224">
                  <c:v>0.46458276444496793</c:v>
                </c:pt>
                <c:pt idx="2225">
                  <c:v>0.57101576319210368</c:v>
                </c:pt>
                <c:pt idx="2226">
                  <c:v>2.035048817281905</c:v>
                </c:pt>
                <c:pt idx="2227">
                  <c:v>2.7093272574156222</c:v>
                </c:pt>
                <c:pt idx="2228">
                  <c:v>1.8443252264688819</c:v>
                </c:pt>
                <c:pt idx="2229">
                  <c:v>2.4433557631939342</c:v>
                </c:pt>
                <c:pt idx="2230">
                  <c:v>3.0686421320201203</c:v>
                </c:pt>
                <c:pt idx="2231">
                  <c:v>2.4536250617016755</c:v>
                </c:pt>
                <c:pt idx="2232">
                  <c:v>2.4082934570337806</c:v>
                </c:pt>
                <c:pt idx="2233">
                  <c:v>1.958404059976153</c:v>
                </c:pt>
                <c:pt idx="2234">
                  <c:v>3.3086484517722421</c:v>
                </c:pt>
                <c:pt idx="2235">
                  <c:v>3.2144906469259453</c:v>
                </c:pt>
                <c:pt idx="2236">
                  <c:v>3.8370208099304985</c:v>
                </c:pt>
                <c:pt idx="2237">
                  <c:v>4.0525805475827887</c:v>
                </c:pt>
                <c:pt idx="2238">
                  <c:v>5.6266746951003723</c:v>
                </c:pt>
                <c:pt idx="2239">
                  <c:v>5.9941348761903797</c:v>
                </c:pt>
                <c:pt idx="2240">
                  <c:v>3.4458417200416287</c:v>
                </c:pt>
                <c:pt idx="2241">
                  <c:v>3.8002144258322073</c:v>
                </c:pt>
                <c:pt idx="2242">
                  <c:v>4.2299985018310782</c:v>
                </c:pt>
                <c:pt idx="2243">
                  <c:v>4.973640795505621</c:v>
                </c:pt>
                <c:pt idx="2244">
                  <c:v>4.9906803658380943</c:v>
                </c:pt>
                <c:pt idx="2245">
                  <c:v>1.7849052174148297</c:v>
                </c:pt>
                <c:pt idx="2246">
                  <c:v>2.7433413465979744</c:v>
                </c:pt>
                <c:pt idx="2247">
                  <c:v>2.7066215814583821</c:v>
                </c:pt>
                <c:pt idx="2248">
                  <c:v>2.7677581179235369</c:v>
                </c:pt>
                <c:pt idx="2249">
                  <c:v>1.0905657562604851</c:v>
                </c:pt>
                <c:pt idx="2250">
                  <c:v>1.5902688547507926</c:v>
                </c:pt>
                <c:pt idx="2251">
                  <c:v>2.3473247438545606</c:v>
                </c:pt>
                <c:pt idx="2252">
                  <c:v>2.4862344628534871</c:v>
                </c:pt>
                <c:pt idx="2253">
                  <c:v>2.6321016090471954</c:v>
                </c:pt>
                <c:pt idx="2254">
                  <c:v>1.8625942776271651</c:v>
                </c:pt>
                <c:pt idx="2255">
                  <c:v>1.8650455297890181</c:v>
                </c:pt>
                <c:pt idx="2256">
                  <c:v>3.2284654657721679</c:v>
                </c:pt>
                <c:pt idx="2257">
                  <c:v>1.9889264417384978</c:v>
                </c:pt>
                <c:pt idx="2258">
                  <c:v>2.1101305544964895</c:v>
                </c:pt>
                <c:pt idx="2259">
                  <c:v>3.0425274632423074</c:v>
                </c:pt>
                <c:pt idx="2260">
                  <c:v>3.8606901068695314</c:v>
                </c:pt>
                <c:pt idx="2261">
                  <c:v>4.1815883843016159</c:v>
                </c:pt>
                <c:pt idx="2262">
                  <c:v>4.5999241604056964</c:v>
                </c:pt>
                <c:pt idx="2263">
                  <c:v>5.2272308414941353</c:v>
                </c:pt>
                <c:pt idx="2264">
                  <c:v>4.7943648238436358</c:v>
                </c:pt>
                <c:pt idx="2265">
                  <c:v>7.0110966849398837</c:v>
                </c:pt>
                <c:pt idx="2266">
                  <c:v>6.3340651164426509</c:v>
                </c:pt>
                <c:pt idx="2267">
                  <c:v>4.0033991324473686</c:v>
                </c:pt>
                <c:pt idx="2268">
                  <c:v>3.6181200626664869</c:v>
                </c:pt>
                <c:pt idx="2269">
                  <c:v>5.0857877751698952</c:v>
                </c:pt>
                <c:pt idx="2270">
                  <c:v>6.6009552527974984</c:v>
                </c:pt>
                <c:pt idx="2271">
                  <c:v>5.8167963738428892</c:v>
                </c:pt>
                <c:pt idx="2272">
                  <c:v>5.4535887159220531</c:v>
                </c:pt>
                <c:pt idx="2273">
                  <c:v>3.4082246523286064</c:v>
                </c:pt>
                <c:pt idx="2274">
                  <c:v>4.0553750316003807</c:v>
                </c:pt>
                <c:pt idx="2275">
                  <c:v>2.5930761164843092</c:v>
                </c:pt>
                <c:pt idx="2276">
                  <c:v>2.7148814571801587</c:v>
                </c:pt>
                <c:pt idx="2277">
                  <c:v>4.0554420962068338</c:v>
                </c:pt>
                <c:pt idx="2278">
                  <c:v>4.7629533058414957</c:v>
                </c:pt>
                <c:pt idx="2279">
                  <c:v>5.0391707467772617</c:v>
                </c:pt>
                <c:pt idx="2280">
                  <c:v>7.2458277034201091</c:v>
                </c:pt>
                <c:pt idx="2281">
                  <c:v>6.5411801942345829</c:v>
                </c:pt>
                <c:pt idx="2282">
                  <c:v>4.1051745640197197</c:v>
                </c:pt>
                <c:pt idx="2283">
                  <c:v>5.163511293391573</c:v>
                </c:pt>
                <c:pt idx="2284">
                  <c:v>5.3244113557570056</c:v>
                </c:pt>
                <c:pt idx="2285">
                  <c:v>4.3975813136364268</c:v>
                </c:pt>
                <c:pt idx="2286">
                  <c:v>6.5316507769987124</c:v>
                </c:pt>
                <c:pt idx="2287">
                  <c:v>7.6691404508257346</c:v>
                </c:pt>
                <c:pt idx="2288">
                  <c:v>3.6488910847388727</c:v>
                </c:pt>
                <c:pt idx="2289">
                  <c:v>0.30588669379278677</c:v>
                </c:pt>
                <c:pt idx="2290">
                  <c:v>-0.183959905806233</c:v>
                </c:pt>
                <c:pt idx="2291">
                  <c:v>-0.19511552528451992</c:v>
                </c:pt>
                <c:pt idx="2292">
                  <c:v>-1.5833017613403153</c:v>
                </c:pt>
                <c:pt idx="2293">
                  <c:v>-1.301133760466483</c:v>
                </c:pt>
                <c:pt idx="2294">
                  <c:v>-0.84464755401313374</c:v>
                </c:pt>
                <c:pt idx="2295">
                  <c:v>-0.79792683872580428</c:v>
                </c:pt>
                <c:pt idx="2296">
                  <c:v>-0.91998249881361094</c:v>
                </c:pt>
                <c:pt idx="2297">
                  <c:v>-0.29062782167608714</c:v>
                </c:pt>
                <c:pt idx="2298">
                  <c:v>0.29877245013169018</c:v>
                </c:pt>
                <c:pt idx="2299">
                  <c:v>2.03071259112326</c:v>
                </c:pt>
                <c:pt idx="2300">
                  <c:v>1.3965476475834224</c:v>
                </c:pt>
                <c:pt idx="2301">
                  <c:v>0.25399350454831382</c:v>
                </c:pt>
                <c:pt idx="2302">
                  <c:v>7.5807765187223264E-2</c:v>
                </c:pt>
                <c:pt idx="2303">
                  <c:v>2.2887219031215988E-2</c:v>
                </c:pt>
                <c:pt idx="2304">
                  <c:v>0.51147882083194673</c:v>
                </c:pt>
                <c:pt idx="2305">
                  <c:v>1.0812622321292029</c:v>
                </c:pt>
                <c:pt idx="2306">
                  <c:v>2.4206731091393081</c:v>
                </c:pt>
                <c:pt idx="2307">
                  <c:v>3.1917900901586664</c:v>
                </c:pt>
                <c:pt idx="2308">
                  <c:v>3.6604026235734222</c:v>
                </c:pt>
                <c:pt idx="2309">
                  <c:v>2.2272999860202245</c:v>
                </c:pt>
                <c:pt idx="2310">
                  <c:v>3.2809906685522665</c:v>
                </c:pt>
                <c:pt idx="2311">
                  <c:v>3.1668916542835697</c:v>
                </c:pt>
                <c:pt idx="2312">
                  <c:v>3.5399308686611066</c:v>
                </c:pt>
                <c:pt idx="2313">
                  <c:v>2.7536330804106472</c:v>
                </c:pt>
                <c:pt idx="2314">
                  <c:v>2.7299513635352755</c:v>
                </c:pt>
                <c:pt idx="2315">
                  <c:v>3.5610810326755655</c:v>
                </c:pt>
                <c:pt idx="2316">
                  <c:v>4.6703905678442235</c:v>
                </c:pt>
                <c:pt idx="2317">
                  <c:v>6.3762109644393661</c:v>
                </c:pt>
                <c:pt idx="2318">
                  <c:v>11.470257257963862</c:v>
                </c:pt>
                <c:pt idx="2319">
                  <c:v>19.483051365633763</c:v>
                </c:pt>
                <c:pt idx="2320">
                  <c:v>15.487546774045938</c:v>
                </c:pt>
                <c:pt idx="2321">
                  <c:v>4.8343467195508918</c:v>
                </c:pt>
                <c:pt idx="2322">
                  <c:v>-1.2598785647679245</c:v>
                </c:pt>
                <c:pt idx="2323">
                  <c:v>-1.3384996724563558</c:v>
                </c:pt>
                <c:pt idx="2324">
                  <c:v>0.96908922988071522</c:v>
                </c:pt>
                <c:pt idx="2325">
                  <c:v>2.3297903322331392</c:v>
                </c:pt>
                <c:pt idx="2326">
                  <c:v>-3.9722163012981038</c:v>
                </c:pt>
                <c:pt idx="2327">
                  <c:v>-4.4600157717108067</c:v>
                </c:pt>
                <c:pt idx="2328">
                  <c:v>-2.577025471466893</c:v>
                </c:pt>
                <c:pt idx="2329">
                  <c:v>-6.6312437727225841</c:v>
                </c:pt>
                <c:pt idx="2330">
                  <c:v>-5.4556714432292157</c:v>
                </c:pt>
                <c:pt idx="2331">
                  <c:v>-7.4333497633448404</c:v>
                </c:pt>
                <c:pt idx="2332">
                  <c:v>-8.7175899780870374</c:v>
                </c:pt>
                <c:pt idx="2333">
                  <c:v>-7.5633714342159823</c:v>
                </c:pt>
                <c:pt idx="2334">
                  <c:v>-9.6555233530323026</c:v>
                </c:pt>
                <c:pt idx="2335">
                  <c:v>-11.113638915398077</c:v>
                </c:pt>
                <c:pt idx="2336">
                  <c:v>-11.251369871974806</c:v>
                </c:pt>
                <c:pt idx="2337">
                  <c:v>-9.7647707361055875</c:v>
                </c:pt>
                <c:pt idx="2338">
                  <c:v>-9.8711508262410845</c:v>
                </c:pt>
                <c:pt idx="2339">
                  <c:v>-4.0588597533937429</c:v>
                </c:pt>
                <c:pt idx="2340">
                  <c:v>-3.8183482531321813</c:v>
                </c:pt>
                <c:pt idx="2341">
                  <c:v>1.3452622331598523</c:v>
                </c:pt>
                <c:pt idx="2342">
                  <c:v>3.4276068872903407</c:v>
                </c:pt>
                <c:pt idx="2343">
                  <c:v>5.6638718410090414</c:v>
                </c:pt>
                <c:pt idx="2344">
                  <c:v>4.9264408310081889</c:v>
                </c:pt>
                <c:pt idx="2345">
                  <c:v>3.9731428075000128</c:v>
                </c:pt>
                <c:pt idx="2346">
                  <c:v>3.127250858055894</c:v>
                </c:pt>
                <c:pt idx="2347">
                  <c:v>0.81618079423677881</c:v>
                </c:pt>
                <c:pt idx="2348">
                  <c:v>-0.69259424792451341</c:v>
                </c:pt>
                <c:pt idx="2349">
                  <c:v>1.0421422456288827</c:v>
                </c:pt>
                <c:pt idx="2350">
                  <c:v>0.65831598022478011</c:v>
                </c:pt>
                <c:pt idx="2351">
                  <c:v>-0.46742258533094272</c:v>
                </c:pt>
                <c:pt idx="2352">
                  <c:v>-0.77531849900804306</c:v>
                </c:pt>
                <c:pt idx="2353">
                  <c:v>-1.5691953945978554</c:v>
                </c:pt>
                <c:pt idx="2354">
                  <c:v>0.19916662705872779</c:v>
                </c:pt>
                <c:pt idx="2355">
                  <c:v>0.72900815897457005</c:v>
                </c:pt>
                <c:pt idx="2356">
                  <c:v>-1.9893791098741538</c:v>
                </c:pt>
                <c:pt idx="2357">
                  <c:v>-1.8446862199444163</c:v>
                </c:pt>
                <c:pt idx="2358">
                  <c:v>-1.8931878031114264</c:v>
                </c:pt>
                <c:pt idx="2359">
                  <c:v>-0.34176506156654018</c:v>
                </c:pt>
                <c:pt idx="2360">
                  <c:v>0.41971779332980463</c:v>
                </c:pt>
                <c:pt idx="2361">
                  <c:v>-2.4710459340621993</c:v>
                </c:pt>
                <c:pt idx="2362">
                  <c:v>-2.6346781787806055</c:v>
                </c:pt>
                <c:pt idx="2363">
                  <c:v>2.013850563132638</c:v>
                </c:pt>
                <c:pt idx="2364">
                  <c:v>1.9523420191312424</c:v>
                </c:pt>
                <c:pt idx="2365">
                  <c:v>1.6400599405279603</c:v>
                </c:pt>
                <c:pt idx="2366">
                  <c:v>1.8335890081440154</c:v>
                </c:pt>
                <c:pt idx="2367">
                  <c:v>2.5014887765733103</c:v>
                </c:pt>
                <c:pt idx="2368">
                  <c:v>2.4052528558978117</c:v>
                </c:pt>
                <c:pt idx="2369">
                  <c:v>3.0443567609556812</c:v>
                </c:pt>
                <c:pt idx="2370">
                  <c:v>3.9264655908329642</c:v>
                </c:pt>
                <c:pt idx="2371">
                  <c:v>3.6348116113283284</c:v>
                </c:pt>
                <c:pt idx="2372">
                  <c:v>2.8913100440954338</c:v>
                </c:pt>
                <c:pt idx="2373">
                  <c:v>4.322122077120981</c:v>
                </c:pt>
                <c:pt idx="2374">
                  <c:v>3.4960491882936653</c:v>
                </c:pt>
                <c:pt idx="2375">
                  <c:v>4.366078358415626</c:v>
                </c:pt>
                <c:pt idx="2376">
                  <c:v>6.3736109957124114</c:v>
                </c:pt>
                <c:pt idx="2377">
                  <c:v>7.4854482374488107</c:v>
                </c:pt>
                <c:pt idx="2378">
                  <c:v>4.4780310019727461</c:v>
                </c:pt>
                <c:pt idx="2379">
                  <c:v>5.159507172198377</c:v>
                </c:pt>
                <c:pt idx="2380">
                  <c:v>2.3326650678879042</c:v>
                </c:pt>
                <c:pt idx="2381">
                  <c:v>3.5677498070243812</c:v>
                </c:pt>
                <c:pt idx="2382">
                  <c:v>2.5434887937323487</c:v>
                </c:pt>
                <c:pt idx="2383">
                  <c:v>2.7069394765713128</c:v>
                </c:pt>
                <c:pt idx="2384">
                  <c:v>3.0609925110038736</c:v>
                </c:pt>
                <c:pt idx="2385">
                  <c:v>3.0217720048313996</c:v>
                </c:pt>
                <c:pt idx="2386">
                  <c:v>2.9508491384075701</c:v>
                </c:pt>
                <c:pt idx="2387">
                  <c:v>3.9696606223925732</c:v>
                </c:pt>
                <c:pt idx="2388">
                  <c:v>2.6549017750923984</c:v>
                </c:pt>
                <c:pt idx="2389">
                  <c:v>3.3318646287927631</c:v>
                </c:pt>
                <c:pt idx="2390">
                  <c:v>4.6396408070041169</c:v>
                </c:pt>
                <c:pt idx="2391">
                  <c:v>-0.68848931855584605</c:v>
                </c:pt>
                <c:pt idx="2392">
                  <c:v>0.15338280559088757</c:v>
                </c:pt>
                <c:pt idx="2393">
                  <c:v>2.1350043034492785</c:v>
                </c:pt>
                <c:pt idx="2394">
                  <c:v>3.9445083402891128</c:v>
                </c:pt>
                <c:pt idx="2395">
                  <c:v>3.6653889461528615</c:v>
                </c:pt>
                <c:pt idx="2396">
                  <c:v>7.9772463098080806</c:v>
                </c:pt>
                <c:pt idx="2397">
                  <c:v>6.6884202695898782</c:v>
                </c:pt>
                <c:pt idx="2398">
                  <c:v>5.3629906800822251</c:v>
                </c:pt>
                <c:pt idx="2399">
                  <c:v>1.4401369043804153</c:v>
                </c:pt>
                <c:pt idx="2400">
                  <c:v>2.6898243476368684</c:v>
                </c:pt>
                <c:pt idx="2401">
                  <c:v>3.3714444300792374</c:v>
                </c:pt>
                <c:pt idx="2402">
                  <c:v>1.1455523869152884</c:v>
                </c:pt>
                <c:pt idx="2403">
                  <c:v>-1.3417752489851749</c:v>
                </c:pt>
                <c:pt idx="2404">
                  <c:v>-2.9906050912102855</c:v>
                </c:pt>
                <c:pt idx="2405">
                  <c:v>-2.8230167130517292</c:v>
                </c:pt>
                <c:pt idx="2406">
                  <c:v>-1.6540583290986151</c:v>
                </c:pt>
                <c:pt idx="2407">
                  <c:v>-2.8493175040012781</c:v>
                </c:pt>
                <c:pt idx="2408">
                  <c:v>-1.3636109504382516</c:v>
                </c:pt>
                <c:pt idx="2409">
                  <c:v>-0.33687583548592526</c:v>
                </c:pt>
                <c:pt idx="2410">
                  <c:v>2.0584051795813267</c:v>
                </c:pt>
                <c:pt idx="2411">
                  <c:v>2.4092319294344051</c:v>
                </c:pt>
                <c:pt idx="2412">
                  <c:v>3.2696909344300251</c:v>
                </c:pt>
                <c:pt idx="2413">
                  <c:v>6.0491527493285071</c:v>
                </c:pt>
                <c:pt idx="2414">
                  <c:v>7.9327954338064472</c:v>
                </c:pt>
                <c:pt idx="2415">
                  <c:v>5.2689569054335612</c:v>
                </c:pt>
                <c:pt idx="2416">
                  <c:v>4.0935591523239365</c:v>
                </c:pt>
                <c:pt idx="2417">
                  <c:v>5.2537775840265644</c:v>
                </c:pt>
                <c:pt idx="2418">
                  <c:v>3.3264145748994665</c:v>
                </c:pt>
                <c:pt idx="2419">
                  <c:v>6.457211576850419</c:v>
                </c:pt>
                <c:pt idx="2420">
                  <c:v>5.7750079101424241</c:v>
                </c:pt>
                <c:pt idx="2421">
                  <c:v>7.7624717608102269</c:v>
                </c:pt>
                <c:pt idx="2422">
                  <c:v>7.0403368637604409</c:v>
                </c:pt>
                <c:pt idx="2423">
                  <c:v>1.357701455486779</c:v>
                </c:pt>
                <c:pt idx="2424">
                  <c:v>3.5877497982557074</c:v>
                </c:pt>
                <c:pt idx="2425">
                  <c:v>0.8959601086543173</c:v>
                </c:pt>
                <c:pt idx="2426">
                  <c:v>1.3795551996967748</c:v>
                </c:pt>
                <c:pt idx="2427">
                  <c:v>1.0815758381438667</c:v>
                </c:pt>
                <c:pt idx="2428">
                  <c:v>-3.4695376923026711</c:v>
                </c:pt>
                <c:pt idx="2429">
                  <c:v>-3.5832905423686112</c:v>
                </c:pt>
                <c:pt idx="2430">
                  <c:v>-1.8663416011394873</c:v>
                </c:pt>
                <c:pt idx="2431">
                  <c:v>-2.2988670638192126</c:v>
                </c:pt>
                <c:pt idx="2432">
                  <c:v>-1.8171739598248193</c:v>
                </c:pt>
                <c:pt idx="2433">
                  <c:v>0.31421793877575988</c:v>
                </c:pt>
                <c:pt idx="2434">
                  <c:v>2.7258218927439071</c:v>
                </c:pt>
                <c:pt idx="2435">
                  <c:v>3.2826772862539295</c:v>
                </c:pt>
                <c:pt idx="2436">
                  <c:v>3.3013590127963925</c:v>
                </c:pt>
                <c:pt idx="2437">
                  <c:v>6.4430725849959849</c:v>
                </c:pt>
                <c:pt idx="2438">
                  <c:v>3.3747978788146451</c:v>
                </c:pt>
                <c:pt idx="2439">
                  <c:v>2.5912731008026686</c:v>
                </c:pt>
                <c:pt idx="2440">
                  <c:v>5.9070230937710577E-2</c:v>
                </c:pt>
                <c:pt idx="2441">
                  <c:v>-0.20204488823047095</c:v>
                </c:pt>
                <c:pt idx="2442">
                  <c:v>-1.2753531876328688</c:v>
                </c:pt>
                <c:pt idx="2443">
                  <c:v>-1.8578705726134237</c:v>
                </c:pt>
                <c:pt idx="2444">
                  <c:v>5.1487604827152311E-2</c:v>
                </c:pt>
                <c:pt idx="2445">
                  <c:v>0.30442146915304613</c:v>
                </c:pt>
                <c:pt idx="2446">
                  <c:v>-1.152493471835256</c:v>
                </c:pt>
                <c:pt idx="2447">
                  <c:v>-0.44222871177945211</c:v>
                </c:pt>
                <c:pt idx="2448">
                  <c:v>1.9787416453944162</c:v>
                </c:pt>
                <c:pt idx="2449">
                  <c:v>-2.6998053773136856</c:v>
                </c:pt>
                <c:pt idx="2450">
                  <c:v>-1.9179655299924658</c:v>
                </c:pt>
                <c:pt idx="2451">
                  <c:v>-2.2858705851523746</c:v>
                </c:pt>
                <c:pt idx="2452">
                  <c:v>-2.1295641121261006</c:v>
                </c:pt>
                <c:pt idx="2453">
                  <c:v>5.5450613864915788E-3</c:v>
                </c:pt>
                <c:pt idx="2454">
                  <c:v>1.6902304974991844</c:v>
                </c:pt>
                <c:pt idx="2455">
                  <c:v>1.4155041518427143</c:v>
                </c:pt>
                <c:pt idx="2456">
                  <c:v>1.1352193579797887</c:v>
                </c:pt>
                <c:pt idx="2457">
                  <c:v>0.12374334870301762</c:v>
                </c:pt>
                <c:pt idx="2458">
                  <c:v>1.3175898092828542</c:v>
                </c:pt>
                <c:pt idx="2459">
                  <c:v>1.8277584719617961</c:v>
                </c:pt>
                <c:pt idx="2460">
                  <c:v>0.77439562471912082</c:v>
                </c:pt>
                <c:pt idx="2461">
                  <c:v>0.42231988817722221</c:v>
                </c:pt>
                <c:pt idx="2462">
                  <c:v>4.5391407779593607E-2</c:v>
                </c:pt>
                <c:pt idx="2463">
                  <c:v>0.42206636514793006</c:v>
                </c:pt>
                <c:pt idx="2464">
                  <c:v>1.9690652656445164</c:v>
                </c:pt>
                <c:pt idx="2465">
                  <c:v>2.2817274905441471</c:v>
                </c:pt>
                <c:pt idx="2466">
                  <c:v>2.4599285374238526</c:v>
                </c:pt>
                <c:pt idx="2467">
                  <c:v>3.034204033208955</c:v>
                </c:pt>
                <c:pt idx="2468">
                  <c:v>2.0535713909186319</c:v>
                </c:pt>
                <c:pt idx="2469">
                  <c:v>4.5922569579071846</c:v>
                </c:pt>
                <c:pt idx="2470">
                  <c:v>4.8972256619451802</c:v>
                </c:pt>
                <c:pt idx="2471">
                  <c:v>3.9233820426105388</c:v>
                </c:pt>
                <c:pt idx="2472">
                  <c:v>4.7804418630933831</c:v>
                </c:pt>
                <c:pt idx="2473">
                  <c:v>5.1789007574195116</c:v>
                </c:pt>
                <c:pt idx="2474">
                  <c:v>4.4414318401148121</c:v>
                </c:pt>
                <c:pt idx="2475">
                  <c:v>5.3509504141212734</c:v>
                </c:pt>
                <c:pt idx="2476">
                  <c:v>4.5478094627674253</c:v>
                </c:pt>
                <c:pt idx="2477">
                  <c:v>6.8964318869981582</c:v>
                </c:pt>
                <c:pt idx="2478">
                  <c:v>4.9738498025777247</c:v>
                </c:pt>
                <c:pt idx="2479">
                  <c:v>3.5364197707657361</c:v>
                </c:pt>
                <c:pt idx="2480">
                  <c:v>3.5138254852559738</c:v>
                </c:pt>
                <c:pt idx="2481">
                  <c:v>3.5753503763223158</c:v>
                </c:pt>
                <c:pt idx="2482">
                  <c:v>3.1818609659465951</c:v>
                </c:pt>
                <c:pt idx="2483">
                  <c:v>3.0473037277970487</c:v>
                </c:pt>
                <c:pt idx="2484">
                  <c:v>3.1147283317877332</c:v>
                </c:pt>
                <c:pt idx="2485">
                  <c:v>3.8964628301405844</c:v>
                </c:pt>
                <c:pt idx="2486">
                  <c:v>3.1749100102006738</c:v>
                </c:pt>
                <c:pt idx="2487">
                  <c:v>3.9751842818719489</c:v>
                </c:pt>
                <c:pt idx="2488">
                  <c:v>4.2497292949132541</c:v>
                </c:pt>
                <c:pt idx="2489">
                  <c:v>4.1401351170138687</c:v>
                </c:pt>
                <c:pt idx="2490">
                  <c:v>4.9886687057681183</c:v>
                </c:pt>
                <c:pt idx="2491">
                  <c:v>5.5447627938014454</c:v>
                </c:pt>
                <c:pt idx="2492">
                  <c:v>4.2151890493719426</c:v>
                </c:pt>
                <c:pt idx="2493">
                  <c:v>5.3220574953519844</c:v>
                </c:pt>
                <c:pt idx="2494">
                  <c:v>6.2525547486689153</c:v>
                </c:pt>
                <c:pt idx="2495">
                  <c:v>7.1348987270048836</c:v>
                </c:pt>
                <c:pt idx="2496">
                  <c:v>5.9288130171412519</c:v>
                </c:pt>
                <c:pt idx="2497">
                  <c:v>5.8484624482324499</c:v>
                </c:pt>
              </c:numCache>
            </c:numRef>
          </c:val>
          <c:smooth val="0"/>
        </c:ser>
        <c:ser>
          <c:idx val="3"/>
          <c:order val="1"/>
          <c:tx>
            <c:strRef>
              <c:f>Sheet1!$AN$24</c:f>
              <c:strCache>
                <c:ptCount val="1"/>
                <c:pt idx="0">
                  <c:v>Average Spread</c:v>
                </c:pt>
              </c:strCache>
            </c:strRef>
          </c:tx>
          <c:marker>
            <c:symbol val="none"/>
          </c:marker>
          <c:cat>
            <c:numRef>
              <c:f>Sheet1!$AJ$25:$AJ$2522</c:f>
              <c:numCache>
                <c:formatCode>m/d/yyyy</c:formatCode>
                <c:ptCount val="2498"/>
                <c:pt idx="0">
                  <c:v>38875</c:v>
                </c:pt>
                <c:pt idx="1">
                  <c:v>38876</c:v>
                </c:pt>
                <c:pt idx="2">
                  <c:v>38877</c:v>
                </c:pt>
                <c:pt idx="3">
                  <c:v>38880</c:v>
                </c:pt>
                <c:pt idx="4">
                  <c:v>38881</c:v>
                </c:pt>
                <c:pt idx="5">
                  <c:v>38882</c:v>
                </c:pt>
                <c:pt idx="6">
                  <c:v>38883</c:v>
                </c:pt>
                <c:pt idx="7">
                  <c:v>38884</c:v>
                </c:pt>
                <c:pt idx="8">
                  <c:v>38887</c:v>
                </c:pt>
                <c:pt idx="9">
                  <c:v>38888</c:v>
                </c:pt>
                <c:pt idx="10">
                  <c:v>38889</c:v>
                </c:pt>
                <c:pt idx="11">
                  <c:v>38890</c:v>
                </c:pt>
                <c:pt idx="12">
                  <c:v>38891</c:v>
                </c:pt>
                <c:pt idx="13">
                  <c:v>38894</c:v>
                </c:pt>
                <c:pt idx="14">
                  <c:v>38895</c:v>
                </c:pt>
                <c:pt idx="15">
                  <c:v>38896</c:v>
                </c:pt>
                <c:pt idx="16">
                  <c:v>38897</c:v>
                </c:pt>
                <c:pt idx="17">
                  <c:v>38898</c:v>
                </c:pt>
                <c:pt idx="18">
                  <c:v>38901</c:v>
                </c:pt>
                <c:pt idx="19">
                  <c:v>38903</c:v>
                </c:pt>
                <c:pt idx="20">
                  <c:v>38904</c:v>
                </c:pt>
                <c:pt idx="21">
                  <c:v>38905</c:v>
                </c:pt>
                <c:pt idx="22">
                  <c:v>38908</c:v>
                </c:pt>
                <c:pt idx="23">
                  <c:v>38909</c:v>
                </c:pt>
                <c:pt idx="24">
                  <c:v>38910</c:v>
                </c:pt>
                <c:pt idx="25">
                  <c:v>38911</c:v>
                </c:pt>
                <c:pt idx="26">
                  <c:v>38912</c:v>
                </c:pt>
                <c:pt idx="27">
                  <c:v>38915</c:v>
                </c:pt>
                <c:pt idx="28">
                  <c:v>38916</c:v>
                </c:pt>
                <c:pt idx="29">
                  <c:v>38917</c:v>
                </c:pt>
                <c:pt idx="30">
                  <c:v>38918</c:v>
                </c:pt>
                <c:pt idx="31">
                  <c:v>38919</c:v>
                </c:pt>
                <c:pt idx="32">
                  <c:v>38922</c:v>
                </c:pt>
                <c:pt idx="33">
                  <c:v>38923</c:v>
                </c:pt>
                <c:pt idx="34">
                  <c:v>38924</c:v>
                </c:pt>
                <c:pt idx="35">
                  <c:v>38925</c:v>
                </c:pt>
                <c:pt idx="36">
                  <c:v>38926</c:v>
                </c:pt>
                <c:pt idx="37">
                  <c:v>38929</c:v>
                </c:pt>
                <c:pt idx="38">
                  <c:v>38930</c:v>
                </c:pt>
                <c:pt idx="39">
                  <c:v>38931</c:v>
                </c:pt>
                <c:pt idx="40">
                  <c:v>38932</c:v>
                </c:pt>
                <c:pt idx="41">
                  <c:v>38933</c:v>
                </c:pt>
                <c:pt idx="42">
                  <c:v>38936</c:v>
                </c:pt>
                <c:pt idx="43">
                  <c:v>38937</c:v>
                </c:pt>
                <c:pt idx="44">
                  <c:v>38938</c:v>
                </c:pt>
                <c:pt idx="45">
                  <c:v>38939</c:v>
                </c:pt>
                <c:pt idx="46">
                  <c:v>38940</c:v>
                </c:pt>
                <c:pt idx="47">
                  <c:v>38943</c:v>
                </c:pt>
                <c:pt idx="48">
                  <c:v>38944</c:v>
                </c:pt>
                <c:pt idx="49">
                  <c:v>38945</c:v>
                </c:pt>
                <c:pt idx="50">
                  <c:v>38946</c:v>
                </c:pt>
                <c:pt idx="51">
                  <c:v>38947</c:v>
                </c:pt>
                <c:pt idx="52">
                  <c:v>38950</c:v>
                </c:pt>
                <c:pt idx="53">
                  <c:v>38951</c:v>
                </c:pt>
                <c:pt idx="54">
                  <c:v>38952</c:v>
                </c:pt>
                <c:pt idx="55">
                  <c:v>38953</c:v>
                </c:pt>
                <c:pt idx="56">
                  <c:v>38954</c:v>
                </c:pt>
                <c:pt idx="57">
                  <c:v>38957</c:v>
                </c:pt>
                <c:pt idx="58">
                  <c:v>38958</c:v>
                </c:pt>
                <c:pt idx="59">
                  <c:v>38959</c:v>
                </c:pt>
                <c:pt idx="60">
                  <c:v>38960</c:v>
                </c:pt>
                <c:pt idx="61">
                  <c:v>38961</c:v>
                </c:pt>
                <c:pt idx="62">
                  <c:v>38965</c:v>
                </c:pt>
                <c:pt idx="63">
                  <c:v>38966</c:v>
                </c:pt>
                <c:pt idx="64">
                  <c:v>38967</c:v>
                </c:pt>
                <c:pt idx="65">
                  <c:v>38968</c:v>
                </c:pt>
                <c:pt idx="66">
                  <c:v>38971</c:v>
                </c:pt>
                <c:pt idx="67">
                  <c:v>38972</c:v>
                </c:pt>
                <c:pt idx="68">
                  <c:v>38973</c:v>
                </c:pt>
                <c:pt idx="69">
                  <c:v>38974</c:v>
                </c:pt>
                <c:pt idx="70">
                  <c:v>38975</c:v>
                </c:pt>
                <c:pt idx="71">
                  <c:v>38978</c:v>
                </c:pt>
                <c:pt idx="72">
                  <c:v>38979</c:v>
                </c:pt>
                <c:pt idx="73">
                  <c:v>38980</c:v>
                </c:pt>
                <c:pt idx="74">
                  <c:v>38981</c:v>
                </c:pt>
                <c:pt idx="75">
                  <c:v>38982</c:v>
                </c:pt>
                <c:pt idx="76">
                  <c:v>38985</c:v>
                </c:pt>
                <c:pt idx="77">
                  <c:v>38986</c:v>
                </c:pt>
                <c:pt idx="78">
                  <c:v>38987</c:v>
                </c:pt>
                <c:pt idx="79">
                  <c:v>38988</c:v>
                </c:pt>
                <c:pt idx="80">
                  <c:v>38989</c:v>
                </c:pt>
                <c:pt idx="81">
                  <c:v>38992</c:v>
                </c:pt>
                <c:pt idx="82">
                  <c:v>38993</c:v>
                </c:pt>
                <c:pt idx="83">
                  <c:v>38994</c:v>
                </c:pt>
                <c:pt idx="84">
                  <c:v>38995</c:v>
                </c:pt>
                <c:pt idx="85">
                  <c:v>38996</c:v>
                </c:pt>
                <c:pt idx="86">
                  <c:v>38999</c:v>
                </c:pt>
                <c:pt idx="87">
                  <c:v>39000</c:v>
                </c:pt>
                <c:pt idx="88">
                  <c:v>39001</c:v>
                </c:pt>
                <c:pt idx="89">
                  <c:v>39002</c:v>
                </c:pt>
                <c:pt idx="90">
                  <c:v>39003</c:v>
                </c:pt>
                <c:pt idx="91">
                  <c:v>39006</c:v>
                </c:pt>
                <c:pt idx="92">
                  <c:v>39007</c:v>
                </c:pt>
                <c:pt idx="93">
                  <c:v>39008</c:v>
                </c:pt>
                <c:pt idx="94">
                  <c:v>39009</c:v>
                </c:pt>
                <c:pt idx="95">
                  <c:v>39010</c:v>
                </c:pt>
                <c:pt idx="96">
                  <c:v>39013</c:v>
                </c:pt>
                <c:pt idx="97">
                  <c:v>39014</c:v>
                </c:pt>
                <c:pt idx="98">
                  <c:v>39015</c:v>
                </c:pt>
                <c:pt idx="99">
                  <c:v>39016</c:v>
                </c:pt>
                <c:pt idx="100">
                  <c:v>39017</c:v>
                </c:pt>
                <c:pt idx="101">
                  <c:v>39020</c:v>
                </c:pt>
                <c:pt idx="102">
                  <c:v>39021</c:v>
                </c:pt>
                <c:pt idx="103">
                  <c:v>39022</c:v>
                </c:pt>
                <c:pt idx="104">
                  <c:v>39023</c:v>
                </c:pt>
                <c:pt idx="105">
                  <c:v>39024</c:v>
                </c:pt>
                <c:pt idx="106">
                  <c:v>39027</c:v>
                </c:pt>
                <c:pt idx="107">
                  <c:v>39028</c:v>
                </c:pt>
                <c:pt idx="108">
                  <c:v>39029</c:v>
                </c:pt>
                <c:pt idx="109">
                  <c:v>39030</c:v>
                </c:pt>
                <c:pt idx="110">
                  <c:v>39031</c:v>
                </c:pt>
                <c:pt idx="111">
                  <c:v>39034</c:v>
                </c:pt>
                <c:pt idx="112">
                  <c:v>39035</c:v>
                </c:pt>
                <c:pt idx="113">
                  <c:v>39036</c:v>
                </c:pt>
                <c:pt idx="114">
                  <c:v>39037</c:v>
                </c:pt>
                <c:pt idx="115">
                  <c:v>39038</c:v>
                </c:pt>
                <c:pt idx="116">
                  <c:v>39041</c:v>
                </c:pt>
                <c:pt idx="117">
                  <c:v>39042</c:v>
                </c:pt>
                <c:pt idx="118">
                  <c:v>39043</c:v>
                </c:pt>
                <c:pt idx="119">
                  <c:v>39045</c:v>
                </c:pt>
                <c:pt idx="120">
                  <c:v>39048</c:v>
                </c:pt>
                <c:pt idx="121">
                  <c:v>39049</c:v>
                </c:pt>
                <c:pt idx="122">
                  <c:v>39050</c:v>
                </c:pt>
                <c:pt idx="123">
                  <c:v>39051</c:v>
                </c:pt>
                <c:pt idx="124">
                  <c:v>39052</c:v>
                </c:pt>
                <c:pt idx="125">
                  <c:v>39055</c:v>
                </c:pt>
                <c:pt idx="126">
                  <c:v>39056</c:v>
                </c:pt>
                <c:pt idx="127">
                  <c:v>39057</c:v>
                </c:pt>
                <c:pt idx="128">
                  <c:v>39058</c:v>
                </c:pt>
                <c:pt idx="129">
                  <c:v>39059</c:v>
                </c:pt>
                <c:pt idx="130">
                  <c:v>39062</c:v>
                </c:pt>
                <c:pt idx="131">
                  <c:v>39063</c:v>
                </c:pt>
                <c:pt idx="132">
                  <c:v>39064</c:v>
                </c:pt>
                <c:pt idx="133">
                  <c:v>39065</c:v>
                </c:pt>
                <c:pt idx="134">
                  <c:v>39066</c:v>
                </c:pt>
                <c:pt idx="135">
                  <c:v>39069</c:v>
                </c:pt>
                <c:pt idx="136">
                  <c:v>39070</c:v>
                </c:pt>
                <c:pt idx="137">
                  <c:v>39071</c:v>
                </c:pt>
                <c:pt idx="138">
                  <c:v>39072</c:v>
                </c:pt>
                <c:pt idx="139">
                  <c:v>39073</c:v>
                </c:pt>
                <c:pt idx="140">
                  <c:v>39077</c:v>
                </c:pt>
                <c:pt idx="141">
                  <c:v>39078</c:v>
                </c:pt>
                <c:pt idx="142">
                  <c:v>39079</c:v>
                </c:pt>
                <c:pt idx="143">
                  <c:v>39080</c:v>
                </c:pt>
                <c:pt idx="144">
                  <c:v>39085</c:v>
                </c:pt>
                <c:pt idx="145">
                  <c:v>39086</c:v>
                </c:pt>
                <c:pt idx="146">
                  <c:v>39087</c:v>
                </c:pt>
                <c:pt idx="147">
                  <c:v>39090</c:v>
                </c:pt>
                <c:pt idx="148">
                  <c:v>39091</c:v>
                </c:pt>
                <c:pt idx="149">
                  <c:v>39092</c:v>
                </c:pt>
                <c:pt idx="150">
                  <c:v>39093</c:v>
                </c:pt>
                <c:pt idx="151">
                  <c:v>39094</c:v>
                </c:pt>
                <c:pt idx="152">
                  <c:v>39098</c:v>
                </c:pt>
                <c:pt idx="153">
                  <c:v>39099</c:v>
                </c:pt>
                <c:pt idx="154">
                  <c:v>39100</c:v>
                </c:pt>
                <c:pt idx="155">
                  <c:v>39101</c:v>
                </c:pt>
                <c:pt idx="156">
                  <c:v>39104</c:v>
                </c:pt>
                <c:pt idx="157">
                  <c:v>39105</c:v>
                </c:pt>
                <c:pt idx="158">
                  <c:v>39106</c:v>
                </c:pt>
                <c:pt idx="159">
                  <c:v>39107</c:v>
                </c:pt>
                <c:pt idx="160">
                  <c:v>39108</c:v>
                </c:pt>
                <c:pt idx="161">
                  <c:v>39111</c:v>
                </c:pt>
                <c:pt idx="162">
                  <c:v>39112</c:v>
                </c:pt>
                <c:pt idx="163">
                  <c:v>39113</c:v>
                </c:pt>
                <c:pt idx="164">
                  <c:v>39114</c:v>
                </c:pt>
                <c:pt idx="165">
                  <c:v>39115</c:v>
                </c:pt>
                <c:pt idx="166">
                  <c:v>39118</c:v>
                </c:pt>
                <c:pt idx="167">
                  <c:v>39119</c:v>
                </c:pt>
                <c:pt idx="168">
                  <c:v>39120</c:v>
                </c:pt>
                <c:pt idx="169">
                  <c:v>39121</c:v>
                </c:pt>
                <c:pt idx="170">
                  <c:v>39122</c:v>
                </c:pt>
                <c:pt idx="171">
                  <c:v>39125</c:v>
                </c:pt>
                <c:pt idx="172">
                  <c:v>39126</c:v>
                </c:pt>
                <c:pt idx="173">
                  <c:v>39127</c:v>
                </c:pt>
                <c:pt idx="174">
                  <c:v>39128</c:v>
                </c:pt>
                <c:pt idx="175">
                  <c:v>39129</c:v>
                </c:pt>
                <c:pt idx="176">
                  <c:v>39133</c:v>
                </c:pt>
                <c:pt idx="177">
                  <c:v>39134</c:v>
                </c:pt>
                <c:pt idx="178">
                  <c:v>39135</c:v>
                </c:pt>
                <c:pt idx="179">
                  <c:v>39136</c:v>
                </c:pt>
                <c:pt idx="180">
                  <c:v>39139</c:v>
                </c:pt>
                <c:pt idx="181">
                  <c:v>39140</c:v>
                </c:pt>
                <c:pt idx="182">
                  <c:v>39141</c:v>
                </c:pt>
                <c:pt idx="183">
                  <c:v>39142</c:v>
                </c:pt>
                <c:pt idx="184">
                  <c:v>39143</c:v>
                </c:pt>
                <c:pt idx="185">
                  <c:v>39146</c:v>
                </c:pt>
                <c:pt idx="186">
                  <c:v>39147</c:v>
                </c:pt>
                <c:pt idx="187">
                  <c:v>39148</c:v>
                </c:pt>
                <c:pt idx="188">
                  <c:v>39149</c:v>
                </c:pt>
                <c:pt idx="189">
                  <c:v>39150</c:v>
                </c:pt>
                <c:pt idx="190">
                  <c:v>39153</c:v>
                </c:pt>
                <c:pt idx="191">
                  <c:v>39154</c:v>
                </c:pt>
                <c:pt idx="192">
                  <c:v>39155</c:v>
                </c:pt>
                <c:pt idx="193">
                  <c:v>39156</c:v>
                </c:pt>
                <c:pt idx="194">
                  <c:v>39157</c:v>
                </c:pt>
                <c:pt idx="195">
                  <c:v>39160</c:v>
                </c:pt>
                <c:pt idx="196">
                  <c:v>39161</c:v>
                </c:pt>
                <c:pt idx="197">
                  <c:v>39162</c:v>
                </c:pt>
                <c:pt idx="198">
                  <c:v>39163</c:v>
                </c:pt>
                <c:pt idx="199">
                  <c:v>39164</c:v>
                </c:pt>
                <c:pt idx="200">
                  <c:v>39167</c:v>
                </c:pt>
                <c:pt idx="201">
                  <c:v>39168</c:v>
                </c:pt>
                <c:pt idx="202">
                  <c:v>39169</c:v>
                </c:pt>
                <c:pt idx="203">
                  <c:v>39170</c:v>
                </c:pt>
                <c:pt idx="204">
                  <c:v>39171</c:v>
                </c:pt>
                <c:pt idx="205">
                  <c:v>39174</c:v>
                </c:pt>
                <c:pt idx="206">
                  <c:v>39175</c:v>
                </c:pt>
                <c:pt idx="207">
                  <c:v>39176</c:v>
                </c:pt>
                <c:pt idx="208">
                  <c:v>39177</c:v>
                </c:pt>
                <c:pt idx="209">
                  <c:v>39181</c:v>
                </c:pt>
                <c:pt idx="210">
                  <c:v>39182</c:v>
                </c:pt>
                <c:pt idx="211">
                  <c:v>39183</c:v>
                </c:pt>
                <c:pt idx="212">
                  <c:v>39184</c:v>
                </c:pt>
                <c:pt idx="213">
                  <c:v>39185</c:v>
                </c:pt>
                <c:pt idx="214">
                  <c:v>39188</c:v>
                </c:pt>
                <c:pt idx="215">
                  <c:v>39189</c:v>
                </c:pt>
                <c:pt idx="216">
                  <c:v>39190</c:v>
                </c:pt>
                <c:pt idx="217">
                  <c:v>39191</c:v>
                </c:pt>
                <c:pt idx="218">
                  <c:v>39192</c:v>
                </c:pt>
                <c:pt idx="219">
                  <c:v>39195</c:v>
                </c:pt>
                <c:pt idx="220">
                  <c:v>39196</c:v>
                </c:pt>
                <c:pt idx="221">
                  <c:v>39197</c:v>
                </c:pt>
                <c:pt idx="222">
                  <c:v>39198</c:v>
                </c:pt>
                <c:pt idx="223">
                  <c:v>39199</c:v>
                </c:pt>
                <c:pt idx="224">
                  <c:v>39202</c:v>
                </c:pt>
                <c:pt idx="225">
                  <c:v>39203</c:v>
                </c:pt>
                <c:pt idx="226">
                  <c:v>39204</c:v>
                </c:pt>
                <c:pt idx="227">
                  <c:v>39205</c:v>
                </c:pt>
                <c:pt idx="228">
                  <c:v>39206</c:v>
                </c:pt>
                <c:pt idx="229">
                  <c:v>39209</c:v>
                </c:pt>
                <c:pt idx="230">
                  <c:v>39210</c:v>
                </c:pt>
                <c:pt idx="231">
                  <c:v>39211</c:v>
                </c:pt>
                <c:pt idx="232">
                  <c:v>39212</c:v>
                </c:pt>
                <c:pt idx="233">
                  <c:v>39213</c:v>
                </c:pt>
                <c:pt idx="234">
                  <c:v>39216</c:v>
                </c:pt>
                <c:pt idx="235">
                  <c:v>39217</c:v>
                </c:pt>
                <c:pt idx="236">
                  <c:v>39218</c:v>
                </c:pt>
                <c:pt idx="237">
                  <c:v>39219</c:v>
                </c:pt>
                <c:pt idx="238">
                  <c:v>39220</c:v>
                </c:pt>
                <c:pt idx="239">
                  <c:v>39223</c:v>
                </c:pt>
                <c:pt idx="240">
                  <c:v>39224</c:v>
                </c:pt>
                <c:pt idx="241">
                  <c:v>39225</c:v>
                </c:pt>
                <c:pt idx="242">
                  <c:v>39226</c:v>
                </c:pt>
                <c:pt idx="243">
                  <c:v>39227</c:v>
                </c:pt>
                <c:pt idx="244">
                  <c:v>39231</c:v>
                </c:pt>
                <c:pt idx="245">
                  <c:v>39232</c:v>
                </c:pt>
                <c:pt idx="246">
                  <c:v>39233</c:v>
                </c:pt>
                <c:pt idx="247">
                  <c:v>39234</c:v>
                </c:pt>
                <c:pt idx="248">
                  <c:v>39237</c:v>
                </c:pt>
                <c:pt idx="249">
                  <c:v>39238</c:v>
                </c:pt>
                <c:pt idx="250">
                  <c:v>39239</c:v>
                </c:pt>
                <c:pt idx="251">
                  <c:v>39240</c:v>
                </c:pt>
                <c:pt idx="252">
                  <c:v>39241</c:v>
                </c:pt>
                <c:pt idx="253">
                  <c:v>39244</c:v>
                </c:pt>
                <c:pt idx="254">
                  <c:v>39245</c:v>
                </c:pt>
                <c:pt idx="255">
                  <c:v>39246</c:v>
                </c:pt>
                <c:pt idx="256">
                  <c:v>39247</c:v>
                </c:pt>
                <c:pt idx="257">
                  <c:v>39248</c:v>
                </c:pt>
                <c:pt idx="258">
                  <c:v>39251</c:v>
                </c:pt>
                <c:pt idx="259">
                  <c:v>39252</c:v>
                </c:pt>
                <c:pt idx="260">
                  <c:v>39253</c:v>
                </c:pt>
                <c:pt idx="261">
                  <c:v>39254</c:v>
                </c:pt>
                <c:pt idx="262">
                  <c:v>39255</c:v>
                </c:pt>
                <c:pt idx="263">
                  <c:v>39258</c:v>
                </c:pt>
                <c:pt idx="264">
                  <c:v>39259</c:v>
                </c:pt>
                <c:pt idx="265">
                  <c:v>39260</c:v>
                </c:pt>
                <c:pt idx="266">
                  <c:v>39261</c:v>
                </c:pt>
                <c:pt idx="267">
                  <c:v>39262</c:v>
                </c:pt>
                <c:pt idx="268">
                  <c:v>39265</c:v>
                </c:pt>
                <c:pt idx="269">
                  <c:v>39266</c:v>
                </c:pt>
                <c:pt idx="270">
                  <c:v>39268</c:v>
                </c:pt>
                <c:pt idx="271">
                  <c:v>39269</c:v>
                </c:pt>
                <c:pt idx="272">
                  <c:v>39272</c:v>
                </c:pt>
                <c:pt idx="273">
                  <c:v>39273</c:v>
                </c:pt>
                <c:pt idx="274">
                  <c:v>39274</c:v>
                </c:pt>
                <c:pt idx="275">
                  <c:v>39275</c:v>
                </c:pt>
                <c:pt idx="276">
                  <c:v>39276</c:v>
                </c:pt>
                <c:pt idx="277">
                  <c:v>39279</c:v>
                </c:pt>
                <c:pt idx="278">
                  <c:v>39280</c:v>
                </c:pt>
                <c:pt idx="279">
                  <c:v>39281</c:v>
                </c:pt>
                <c:pt idx="280">
                  <c:v>39282</c:v>
                </c:pt>
                <c:pt idx="281">
                  <c:v>39283</c:v>
                </c:pt>
                <c:pt idx="282">
                  <c:v>39286</c:v>
                </c:pt>
                <c:pt idx="283">
                  <c:v>39287</c:v>
                </c:pt>
                <c:pt idx="284">
                  <c:v>39288</c:v>
                </c:pt>
                <c:pt idx="285">
                  <c:v>39289</c:v>
                </c:pt>
                <c:pt idx="286">
                  <c:v>39290</c:v>
                </c:pt>
                <c:pt idx="287">
                  <c:v>39293</c:v>
                </c:pt>
                <c:pt idx="288">
                  <c:v>39294</c:v>
                </c:pt>
                <c:pt idx="289">
                  <c:v>39295</c:v>
                </c:pt>
                <c:pt idx="290">
                  <c:v>39296</c:v>
                </c:pt>
                <c:pt idx="291">
                  <c:v>39297</c:v>
                </c:pt>
                <c:pt idx="292">
                  <c:v>39300</c:v>
                </c:pt>
                <c:pt idx="293">
                  <c:v>39301</c:v>
                </c:pt>
                <c:pt idx="294">
                  <c:v>39302</c:v>
                </c:pt>
                <c:pt idx="295">
                  <c:v>39303</c:v>
                </c:pt>
                <c:pt idx="296">
                  <c:v>39304</c:v>
                </c:pt>
                <c:pt idx="297">
                  <c:v>39307</c:v>
                </c:pt>
                <c:pt idx="298">
                  <c:v>39308</c:v>
                </c:pt>
                <c:pt idx="299">
                  <c:v>39309</c:v>
                </c:pt>
                <c:pt idx="300">
                  <c:v>39310</c:v>
                </c:pt>
                <c:pt idx="301">
                  <c:v>39311</c:v>
                </c:pt>
                <c:pt idx="302">
                  <c:v>39314</c:v>
                </c:pt>
                <c:pt idx="303">
                  <c:v>39315</c:v>
                </c:pt>
                <c:pt idx="304">
                  <c:v>39316</c:v>
                </c:pt>
                <c:pt idx="305">
                  <c:v>39317</c:v>
                </c:pt>
                <c:pt idx="306">
                  <c:v>39318</c:v>
                </c:pt>
                <c:pt idx="307">
                  <c:v>39321</c:v>
                </c:pt>
                <c:pt idx="308">
                  <c:v>39322</c:v>
                </c:pt>
                <c:pt idx="309">
                  <c:v>39323</c:v>
                </c:pt>
                <c:pt idx="310">
                  <c:v>39324</c:v>
                </c:pt>
                <c:pt idx="311">
                  <c:v>39325</c:v>
                </c:pt>
                <c:pt idx="312">
                  <c:v>39329</c:v>
                </c:pt>
                <c:pt idx="313">
                  <c:v>39330</c:v>
                </c:pt>
                <c:pt idx="314">
                  <c:v>39331</c:v>
                </c:pt>
                <c:pt idx="315">
                  <c:v>39332</c:v>
                </c:pt>
                <c:pt idx="316">
                  <c:v>39335</c:v>
                </c:pt>
                <c:pt idx="317">
                  <c:v>39336</c:v>
                </c:pt>
                <c:pt idx="318">
                  <c:v>39337</c:v>
                </c:pt>
                <c:pt idx="319">
                  <c:v>39338</c:v>
                </c:pt>
                <c:pt idx="320">
                  <c:v>39339</c:v>
                </c:pt>
                <c:pt idx="321">
                  <c:v>39342</c:v>
                </c:pt>
                <c:pt idx="322">
                  <c:v>39343</c:v>
                </c:pt>
                <c:pt idx="323">
                  <c:v>39344</c:v>
                </c:pt>
                <c:pt idx="324">
                  <c:v>39345</c:v>
                </c:pt>
                <c:pt idx="325">
                  <c:v>39346</c:v>
                </c:pt>
                <c:pt idx="326">
                  <c:v>39349</c:v>
                </c:pt>
                <c:pt idx="327">
                  <c:v>39350</c:v>
                </c:pt>
                <c:pt idx="328">
                  <c:v>39351</c:v>
                </c:pt>
                <c:pt idx="329">
                  <c:v>39352</c:v>
                </c:pt>
                <c:pt idx="330">
                  <c:v>39353</c:v>
                </c:pt>
                <c:pt idx="331">
                  <c:v>39356</c:v>
                </c:pt>
                <c:pt idx="332">
                  <c:v>39357</c:v>
                </c:pt>
                <c:pt idx="333">
                  <c:v>39358</c:v>
                </c:pt>
                <c:pt idx="334">
                  <c:v>39359</c:v>
                </c:pt>
                <c:pt idx="335">
                  <c:v>39360</c:v>
                </c:pt>
                <c:pt idx="336">
                  <c:v>39363</c:v>
                </c:pt>
                <c:pt idx="337">
                  <c:v>39364</c:v>
                </c:pt>
                <c:pt idx="338">
                  <c:v>39365</c:v>
                </c:pt>
                <c:pt idx="339">
                  <c:v>39366</c:v>
                </c:pt>
                <c:pt idx="340">
                  <c:v>39367</c:v>
                </c:pt>
                <c:pt idx="341">
                  <c:v>39370</c:v>
                </c:pt>
                <c:pt idx="342">
                  <c:v>39371</c:v>
                </c:pt>
                <c:pt idx="343">
                  <c:v>39372</c:v>
                </c:pt>
                <c:pt idx="344">
                  <c:v>39373</c:v>
                </c:pt>
                <c:pt idx="345">
                  <c:v>39374</c:v>
                </c:pt>
                <c:pt idx="346">
                  <c:v>39377</c:v>
                </c:pt>
                <c:pt idx="347">
                  <c:v>39378</c:v>
                </c:pt>
                <c:pt idx="348">
                  <c:v>39379</c:v>
                </c:pt>
                <c:pt idx="349">
                  <c:v>39380</c:v>
                </c:pt>
                <c:pt idx="350">
                  <c:v>39381</c:v>
                </c:pt>
                <c:pt idx="351">
                  <c:v>39384</c:v>
                </c:pt>
                <c:pt idx="352">
                  <c:v>39385</c:v>
                </c:pt>
                <c:pt idx="353">
                  <c:v>39386</c:v>
                </c:pt>
                <c:pt idx="354">
                  <c:v>39387</c:v>
                </c:pt>
                <c:pt idx="355">
                  <c:v>39388</c:v>
                </c:pt>
                <c:pt idx="356">
                  <c:v>39391</c:v>
                </c:pt>
                <c:pt idx="357">
                  <c:v>39392</c:v>
                </c:pt>
                <c:pt idx="358">
                  <c:v>39393</c:v>
                </c:pt>
                <c:pt idx="359">
                  <c:v>39394</c:v>
                </c:pt>
                <c:pt idx="360">
                  <c:v>39395</c:v>
                </c:pt>
                <c:pt idx="361">
                  <c:v>39398</c:v>
                </c:pt>
                <c:pt idx="362">
                  <c:v>39399</c:v>
                </c:pt>
                <c:pt idx="363">
                  <c:v>39400</c:v>
                </c:pt>
                <c:pt idx="364">
                  <c:v>39401</c:v>
                </c:pt>
                <c:pt idx="365">
                  <c:v>39402</c:v>
                </c:pt>
                <c:pt idx="366">
                  <c:v>39405</c:v>
                </c:pt>
                <c:pt idx="367">
                  <c:v>39406</c:v>
                </c:pt>
                <c:pt idx="368">
                  <c:v>39407</c:v>
                </c:pt>
                <c:pt idx="369">
                  <c:v>39409</c:v>
                </c:pt>
                <c:pt idx="370">
                  <c:v>39412</c:v>
                </c:pt>
                <c:pt idx="371">
                  <c:v>39413</c:v>
                </c:pt>
                <c:pt idx="372">
                  <c:v>39414</c:v>
                </c:pt>
                <c:pt idx="373">
                  <c:v>39415</c:v>
                </c:pt>
                <c:pt idx="374">
                  <c:v>39416</c:v>
                </c:pt>
                <c:pt idx="375">
                  <c:v>39419</c:v>
                </c:pt>
                <c:pt idx="376">
                  <c:v>39420</c:v>
                </c:pt>
                <c:pt idx="377">
                  <c:v>39421</c:v>
                </c:pt>
                <c:pt idx="378">
                  <c:v>39422</c:v>
                </c:pt>
                <c:pt idx="379">
                  <c:v>39423</c:v>
                </c:pt>
                <c:pt idx="380">
                  <c:v>39426</c:v>
                </c:pt>
                <c:pt idx="381">
                  <c:v>39427</c:v>
                </c:pt>
                <c:pt idx="382">
                  <c:v>39428</c:v>
                </c:pt>
                <c:pt idx="383">
                  <c:v>39429</c:v>
                </c:pt>
                <c:pt idx="384">
                  <c:v>39430</c:v>
                </c:pt>
                <c:pt idx="385">
                  <c:v>39433</c:v>
                </c:pt>
                <c:pt idx="386">
                  <c:v>39434</c:v>
                </c:pt>
                <c:pt idx="387">
                  <c:v>39435</c:v>
                </c:pt>
                <c:pt idx="388">
                  <c:v>39436</c:v>
                </c:pt>
                <c:pt idx="389">
                  <c:v>39437</c:v>
                </c:pt>
                <c:pt idx="390">
                  <c:v>39440</c:v>
                </c:pt>
                <c:pt idx="391">
                  <c:v>39442</c:v>
                </c:pt>
                <c:pt idx="392">
                  <c:v>39443</c:v>
                </c:pt>
                <c:pt idx="393">
                  <c:v>39444</c:v>
                </c:pt>
                <c:pt idx="394">
                  <c:v>39447</c:v>
                </c:pt>
                <c:pt idx="395">
                  <c:v>39449</c:v>
                </c:pt>
                <c:pt idx="396">
                  <c:v>39450</c:v>
                </c:pt>
                <c:pt idx="397">
                  <c:v>39451</c:v>
                </c:pt>
                <c:pt idx="398">
                  <c:v>39454</c:v>
                </c:pt>
                <c:pt idx="399">
                  <c:v>39455</c:v>
                </c:pt>
                <c:pt idx="400">
                  <c:v>39456</c:v>
                </c:pt>
                <c:pt idx="401">
                  <c:v>39457</c:v>
                </c:pt>
                <c:pt idx="402">
                  <c:v>39458</c:v>
                </c:pt>
                <c:pt idx="403">
                  <c:v>39461</c:v>
                </c:pt>
                <c:pt idx="404">
                  <c:v>39462</c:v>
                </c:pt>
                <c:pt idx="405">
                  <c:v>39463</c:v>
                </c:pt>
                <c:pt idx="406">
                  <c:v>39464</c:v>
                </c:pt>
                <c:pt idx="407">
                  <c:v>39465</c:v>
                </c:pt>
                <c:pt idx="408">
                  <c:v>39469</c:v>
                </c:pt>
                <c:pt idx="409">
                  <c:v>39470</c:v>
                </c:pt>
                <c:pt idx="410">
                  <c:v>39471</c:v>
                </c:pt>
                <c:pt idx="411">
                  <c:v>39472</c:v>
                </c:pt>
                <c:pt idx="412">
                  <c:v>39475</c:v>
                </c:pt>
                <c:pt idx="413">
                  <c:v>39476</c:v>
                </c:pt>
                <c:pt idx="414">
                  <c:v>39477</c:v>
                </c:pt>
                <c:pt idx="415">
                  <c:v>39478</c:v>
                </c:pt>
                <c:pt idx="416">
                  <c:v>39479</c:v>
                </c:pt>
                <c:pt idx="417">
                  <c:v>39482</c:v>
                </c:pt>
                <c:pt idx="418">
                  <c:v>39483</c:v>
                </c:pt>
                <c:pt idx="419">
                  <c:v>39484</c:v>
                </c:pt>
                <c:pt idx="420">
                  <c:v>39485</c:v>
                </c:pt>
                <c:pt idx="421">
                  <c:v>39486</c:v>
                </c:pt>
                <c:pt idx="422">
                  <c:v>39489</c:v>
                </c:pt>
                <c:pt idx="423">
                  <c:v>39490</c:v>
                </c:pt>
                <c:pt idx="424">
                  <c:v>39491</c:v>
                </c:pt>
                <c:pt idx="425">
                  <c:v>39492</c:v>
                </c:pt>
                <c:pt idx="426">
                  <c:v>39493</c:v>
                </c:pt>
                <c:pt idx="427">
                  <c:v>39497</c:v>
                </c:pt>
                <c:pt idx="428">
                  <c:v>39498</c:v>
                </c:pt>
                <c:pt idx="429">
                  <c:v>39499</c:v>
                </c:pt>
                <c:pt idx="430">
                  <c:v>39500</c:v>
                </c:pt>
                <c:pt idx="431">
                  <c:v>39503</c:v>
                </c:pt>
                <c:pt idx="432">
                  <c:v>39504</c:v>
                </c:pt>
                <c:pt idx="433">
                  <c:v>39505</c:v>
                </c:pt>
                <c:pt idx="434">
                  <c:v>39506</c:v>
                </c:pt>
                <c:pt idx="435">
                  <c:v>39507</c:v>
                </c:pt>
                <c:pt idx="436">
                  <c:v>39510</c:v>
                </c:pt>
                <c:pt idx="437">
                  <c:v>39511</c:v>
                </c:pt>
                <c:pt idx="438">
                  <c:v>39512</c:v>
                </c:pt>
                <c:pt idx="439">
                  <c:v>39513</c:v>
                </c:pt>
                <c:pt idx="440">
                  <c:v>39514</c:v>
                </c:pt>
                <c:pt idx="441">
                  <c:v>39517</c:v>
                </c:pt>
                <c:pt idx="442">
                  <c:v>39518</c:v>
                </c:pt>
                <c:pt idx="443">
                  <c:v>39519</c:v>
                </c:pt>
                <c:pt idx="444">
                  <c:v>39520</c:v>
                </c:pt>
                <c:pt idx="445">
                  <c:v>39521</c:v>
                </c:pt>
                <c:pt idx="446">
                  <c:v>39524</c:v>
                </c:pt>
                <c:pt idx="447">
                  <c:v>39525</c:v>
                </c:pt>
                <c:pt idx="448">
                  <c:v>39526</c:v>
                </c:pt>
                <c:pt idx="449">
                  <c:v>39527</c:v>
                </c:pt>
                <c:pt idx="450">
                  <c:v>39531</c:v>
                </c:pt>
                <c:pt idx="451">
                  <c:v>39532</c:v>
                </c:pt>
                <c:pt idx="452">
                  <c:v>39533</c:v>
                </c:pt>
                <c:pt idx="453">
                  <c:v>39534</c:v>
                </c:pt>
                <c:pt idx="454">
                  <c:v>39535</c:v>
                </c:pt>
                <c:pt idx="455">
                  <c:v>39538</c:v>
                </c:pt>
                <c:pt idx="456">
                  <c:v>39539</c:v>
                </c:pt>
                <c:pt idx="457">
                  <c:v>39540</c:v>
                </c:pt>
                <c:pt idx="458">
                  <c:v>39541</c:v>
                </c:pt>
                <c:pt idx="459">
                  <c:v>39542</c:v>
                </c:pt>
                <c:pt idx="460">
                  <c:v>39545</c:v>
                </c:pt>
                <c:pt idx="461">
                  <c:v>39546</c:v>
                </c:pt>
                <c:pt idx="462">
                  <c:v>39547</c:v>
                </c:pt>
                <c:pt idx="463">
                  <c:v>39548</c:v>
                </c:pt>
                <c:pt idx="464">
                  <c:v>39549</c:v>
                </c:pt>
                <c:pt idx="465">
                  <c:v>39552</c:v>
                </c:pt>
                <c:pt idx="466">
                  <c:v>39553</c:v>
                </c:pt>
                <c:pt idx="467">
                  <c:v>39554</c:v>
                </c:pt>
                <c:pt idx="468">
                  <c:v>39555</c:v>
                </c:pt>
                <c:pt idx="469">
                  <c:v>39556</c:v>
                </c:pt>
                <c:pt idx="470">
                  <c:v>39559</c:v>
                </c:pt>
                <c:pt idx="471">
                  <c:v>39560</c:v>
                </c:pt>
                <c:pt idx="472">
                  <c:v>39561</c:v>
                </c:pt>
                <c:pt idx="473">
                  <c:v>39562</c:v>
                </c:pt>
                <c:pt idx="474">
                  <c:v>39563</c:v>
                </c:pt>
                <c:pt idx="475">
                  <c:v>39566</c:v>
                </c:pt>
                <c:pt idx="476">
                  <c:v>39567</c:v>
                </c:pt>
                <c:pt idx="477">
                  <c:v>39568</c:v>
                </c:pt>
                <c:pt idx="478">
                  <c:v>39569</c:v>
                </c:pt>
                <c:pt idx="479">
                  <c:v>39570</c:v>
                </c:pt>
                <c:pt idx="480">
                  <c:v>39573</c:v>
                </c:pt>
                <c:pt idx="481">
                  <c:v>39574</c:v>
                </c:pt>
                <c:pt idx="482">
                  <c:v>39575</c:v>
                </c:pt>
                <c:pt idx="483">
                  <c:v>39576</c:v>
                </c:pt>
                <c:pt idx="484">
                  <c:v>39577</c:v>
                </c:pt>
                <c:pt idx="485">
                  <c:v>39580</c:v>
                </c:pt>
                <c:pt idx="486">
                  <c:v>39581</c:v>
                </c:pt>
                <c:pt idx="487">
                  <c:v>39582</c:v>
                </c:pt>
                <c:pt idx="488">
                  <c:v>39583</c:v>
                </c:pt>
                <c:pt idx="489">
                  <c:v>39584</c:v>
                </c:pt>
                <c:pt idx="490">
                  <c:v>39587</c:v>
                </c:pt>
                <c:pt idx="491">
                  <c:v>39588</c:v>
                </c:pt>
                <c:pt idx="492">
                  <c:v>39589</c:v>
                </c:pt>
                <c:pt idx="493">
                  <c:v>39590</c:v>
                </c:pt>
                <c:pt idx="494">
                  <c:v>39591</c:v>
                </c:pt>
                <c:pt idx="495">
                  <c:v>39595</c:v>
                </c:pt>
                <c:pt idx="496">
                  <c:v>39596</c:v>
                </c:pt>
                <c:pt idx="497">
                  <c:v>39597</c:v>
                </c:pt>
                <c:pt idx="498">
                  <c:v>39598</c:v>
                </c:pt>
                <c:pt idx="499">
                  <c:v>39601</c:v>
                </c:pt>
                <c:pt idx="500">
                  <c:v>39602</c:v>
                </c:pt>
                <c:pt idx="501">
                  <c:v>39603</c:v>
                </c:pt>
                <c:pt idx="502">
                  <c:v>39604</c:v>
                </c:pt>
                <c:pt idx="503">
                  <c:v>39605</c:v>
                </c:pt>
                <c:pt idx="504">
                  <c:v>39608</c:v>
                </c:pt>
                <c:pt idx="505">
                  <c:v>39609</c:v>
                </c:pt>
                <c:pt idx="506">
                  <c:v>39610</c:v>
                </c:pt>
                <c:pt idx="507">
                  <c:v>39611</c:v>
                </c:pt>
                <c:pt idx="508">
                  <c:v>39612</c:v>
                </c:pt>
                <c:pt idx="509">
                  <c:v>39615</c:v>
                </c:pt>
                <c:pt idx="510">
                  <c:v>39616</c:v>
                </c:pt>
                <c:pt idx="511">
                  <c:v>39617</c:v>
                </c:pt>
                <c:pt idx="512">
                  <c:v>39618</c:v>
                </c:pt>
                <c:pt idx="513">
                  <c:v>39619</c:v>
                </c:pt>
                <c:pt idx="514">
                  <c:v>39622</c:v>
                </c:pt>
                <c:pt idx="515">
                  <c:v>39623</c:v>
                </c:pt>
                <c:pt idx="516">
                  <c:v>39624</c:v>
                </c:pt>
                <c:pt idx="517">
                  <c:v>39625</c:v>
                </c:pt>
                <c:pt idx="518">
                  <c:v>39626</c:v>
                </c:pt>
                <c:pt idx="519">
                  <c:v>39629</c:v>
                </c:pt>
                <c:pt idx="520">
                  <c:v>39630</c:v>
                </c:pt>
                <c:pt idx="521">
                  <c:v>39631</c:v>
                </c:pt>
                <c:pt idx="522">
                  <c:v>39632</c:v>
                </c:pt>
                <c:pt idx="523">
                  <c:v>39636</c:v>
                </c:pt>
                <c:pt idx="524">
                  <c:v>39637</c:v>
                </c:pt>
                <c:pt idx="525">
                  <c:v>39638</c:v>
                </c:pt>
                <c:pt idx="526">
                  <c:v>39639</c:v>
                </c:pt>
                <c:pt idx="527">
                  <c:v>39640</c:v>
                </c:pt>
                <c:pt idx="528">
                  <c:v>39643</c:v>
                </c:pt>
                <c:pt idx="529">
                  <c:v>39644</c:v>
                </c:pt>
                <c:pt idx="530">
                  <c:v>39645</c:v>
                </c:pt>
                <c:pt idx="531">
                  <c:v>39646</c:v>
                </c:pt>
                <c:pt idx="532">
                  <c:v>39647</c:v>
                </c:pt>
                <c:pt idx="533">
                  <c:v>39650</c:v>
                </c:pt>
                <c:pt idx="534">
                  <c:v>39651</c:v>
                </c:pt>
                <c:pt idx="535">
                  <c:v>39652</c:v>
                </c:pt>
                <c:pt idx="536">
                  <c:v>39653</c:v>
                </c:pt>
                <c:pt idx="537">
                  <c:v>39654</c:v>
                </c:pt>
                <c:pt idx="538">
                  <c:v>39657</c:v>
                </c:pt>
                <c:pt idx="539">
                  <c:v>39658</c:v>
                </c:pt>
                <c:pt idx="540">
                  <c:v>39659</c:v>
                </c:pt>
                <c:pt idx="541">
                  <c:v>39660</c:v>
                </c:pt>
                <c:pt idx="542">
                  <c:v>39661</c:v>
                </c:pt>
                <c:pt idx="543">
                  <c:v>39664</c:v>
                </c:pt>
                <c:pt idx="544">
                  <c:v>39665</c:v>
                </c:pt>
                <c:pt idx="545">
                  <c:v>39666</c:v>
                </c:pt>
                <c:pt idx="546">
                  <c:v>39667</c:v>
                </c:pt>
                <c:pt idx="547">
                  <c:v>39668</c:v>
                </c:pt>
                <c:pt idx="548">
                  <c:v>39671</c:v>
                </c:pt>
                <c:pt idx="549">
                  <c:v>39672</c:v>
                </c:pt>
                <c:pt idx="550">
                  <c:v>39673</c:v>
                </c:pt>
                <c:pt idx="551">
                  <c:v>39674</c:v>
                </c:pt>
                <c:pt idx="552">
                  <c:v>39675</c:v>
                </c:pt>
                <c:pt idx="553">
                  <c:v>39678</c:v>
                </c:pt>
                <c:pt idx="554">
                  <c:v>39679</c:v>
                </c:pt>
                <c:pt idx="555">
                  <c:v>39680</c:v>
                </c:pt>
                <c:pt idx="556">
                  <c:v>39681</c:v>
                </c:pt>
                <c:pt idx="557">
                  <c:v>39682</c:v>
                </c:pt>
                <c:pt idx="558">
                  <c:v>39685</c:v>
                </c:pt>
                <c:pt idx="559">
                  <c:v>39686</c:v>
                </c:pt>
                <c:pt idx="560">
                  <c:v>39687</c:v>
                </c:pt>
                <c:pt idx="561">
                  <c:v>39688</c:v>
                </c:pt>
                <c:pt idx="562">
                  <c:v>39689</c:v>
                </c:pt>
                <c:pt idx="563">
                  <c:v>39693</c:v>
                </c:pt>
                <c:pt idx="564">
                  <c:v>39694</c:v>
                </c:pt>
                <c:pt idx="565">
                  <c:v>39695</c:v>
                </c:pt>
                <c:pt idx="566">
                  <c:v>39696</c:v>
                </c:pt>
                <c:pt idx="567">
                  <c:v>39699</c:v>
                </c:pt>
                <c:pt idx="568">
                  <c:v>39700</c:v>
                </c:pt>
                <c:pt idx="569">
                  <c:v>39701</c:v>
                </c:pt>
                <c:pt idx="570">
                  <c:v>39702</c:v>
                </c:pt>
                <c:pt idx="571">
                  <c:v>39703</c:v>
                </c:pt>
                <c:pt idx="572">
                  <c:v>39706</c:v>
                </c:pt>
                <c:pt idx="573">
                  <c:v>39707</c:v>
                </c:pt>
                <c:pt idx="574">
                  <c:v>39708</c:v>
                </c:pt>
                <c:pt idx="575">
                  <c:v>39709</c:v>
                </c:pt>
                <c:pt idx="576">
                  <c:v>39710</c:v>
                </c:pt>
                <c:pt idx="577">
                  <c:v>39713</c:v>
                </c:pt>
                <c:pt idx="578">
                  <c:v>39714</c:v>
                </c:pt>
                <c:pt idx="579">
                  <c:v>39715</c:v>
                </c:pt>
                <c:pt idx="580">
                  <c:v>39716</c:v>
                </c:pt>
                <c:pt idx="581">
                  <c:v>39717</c:v>
                </c:pt>
                <c:pt idx="582">
                  <c:v>39720</c:v>
                </c:pt>
                <c:pt idx="583">
                  <c:v>39721</c:v>
                </c:pt>
                <c:pt idx="584">
                  <c:v>39722</c:v>
                </c:pt>
                <c:pt idx="585">
                  <c:v>39723</c:v>
                </c:pt>
                <c:pt idx="586">
                  <c:v>39724</c:v>
                </c:pt>
                <c:pt idx="587">
                  <c:v>39727</c:v>
                </c:pt>
                <c:pt idx="588">
                  <c:v>39728</c:v>
                </c:pt>
                <c:pt idx="589">
                  <c:v>39729</c:v>
                </c:pt>
                <c:pt idx="590">
                  <c:v>39730</c:v>
                </c:pt>
                <c:pt idx="591">
                  <c:v>39731</c:v>
                </c:pt>
                <c:pt idx="592">
                  <c:v>39734</c:v>
                </c:pt>
                <c:pt idx="593">
                  <c:v>39735</c:v>
                </c:pt>
                <c:pt idx="594">
                  <c:v>39736</c:v>
                </c:pt>
                <c:pt idx="595">
                  <c:v>39737</c:v>
                </c:pt>
                <c:pt idx="596">
                  <c:v>39738</c:v>
                </c:pt>
                <c:pt idx="597">
                  <c:v>39741</c:v>
                </c:pt>
                <c:pt idx="598">
                  <c:v>39742</c:v>
                </c:pt>
                <c:pt idx="599">
                  <c:v>39743</c:v>
                </c:pt>
                <c:pt idx="600">
                  <c:v>39744</c:v>
                </c:pt>
                <c:pt idx="601">
                  <c:v>39745</c:v>
                </c:pt>
                <c:pt idx="602">
                  <c:v>39748</c:v>
                </c:pt>
                <c:pt idx="603">
                  <c:v>39749</c:v>
                </c:pt>
                <c:pt idx="604">
                  <c:v>39750</c:v>
                </c:pt>
                <c:pt idx="605">
                  <c:v>39751</c:v>
                </c:pt>
                <c:pt idx="606">
                  <c:v>39752</c:v>
                </c:pt>
                <c:pt idx="607">
                  <c:v>39755</c:v>
                </c:pt>
                <c:pt idx="608">
                  <c:v>39756</c:v>
                </c:pt>
                <c:pt idx="609">
                  <c:v>39757</c:v>
                </c:pt>
                <c:pt idx="610">
                  <c:v>39758</c:v>
                </c:pt>
                <c:pt idx="611">
                  <c:v>39759</c:v>
                </c:pt>
                <c:pt idx="612">
                  <c:v>39762</c:v>
                </c:pt>
                <c:pt idx="613">
                  <c:v>39763</c:v>
                </c:pt>
                <c:pt idx="614">
                  <c:v>39764</c:v>
                </c:pt>
                <c:pt idx="615">
                  <c:v>39765</c:v>
                </c:pt>
                <c:pt idx="616">
                  <c:v>39766</c:v>
                </c:pt>
                <c:pt idx="617">
                  <c:v>39769</c:v>
                </c:pt>
                <c:pt idx="618">
                  <c:v>39770</c:v>
                </c:pt>
                <c:pt idx="619">
                  <c:v>39771</c:v>
                </c:pt>
                <c:pt idx="620">
                  <c:v>39772</c:v>
                </c:pt>
                <c:pt idx="621">
                  <c:v>39773</c:v>
                </c:pt>
                <c:pt idx="622">
                  <c:v>39776</c:v>
                </c:pt>
                <c:pt idx="623">
                  <c:v>39777</c:v>
                </c:pt>
                <c:pt idx="624">
                  <c:v>39778</c:v>
                </c:pt>
                <c:pt idx="625">
                  <c:v>39780</c:v>
                </c:pt>
                <c:pt idx="626">
                  <c:v>39783</c:v>
                </c:pt>
                <c:pt idx="627">
                  <c:v>39784</c:v>
                </c:pt>
                <c:pt idx="628">
                  <c:v>39785</c:v>
                </c:pt>
                <c:pt idx="629">
                  <c:v>39786</c:v>
                </c:pt>
                <c:pt idx="630">
                  <c:v>39787</c:v>
                </c:pt>
                <c:pt idx="631">
                  <c:v>39790</c:v>
                </c:pt>
                <c:pt idx="632">
                  <c:v>39791</c:v>
                </c:pt>
                <c:pt idx="633">
                  <c:v>39792</c:v>
                </c:pt>
                <c:pt idx="634">
                  <c:v>39793</c:v>
                </c:pt>
                <c:pt idx="635">
                  <c:v>39794</c:v>
                </c:pt>
                <c:pt idx="636">
                  <c:v>39797</c:v>
                </c:pt>
                <c:pt idx="637">
                  <c:v>39798</c:v>
                </c:pt>
                <c:pt idx="638">
                  <c:v>39799</c:v>
                </c:pt>
                <c:pt idx="639">
                  <c:v>39800</c:v>
                </c:pt>
                <c:pt idx="640">
                  <c:v>39801</c:v>
                </c:pt>
                <c:pt idx="641">
                  <c:v>39804</c:v>
                </c:pt>
                <c:pt idx="642">
                  <c:v>39805</c:v>
                </c:pt>
                <c:pt idx="643">
                  <c:v>39806</c:v>
                </c:pt>
                <c:pt idx="644">
                  <c:v>39808</c:v>
                </c:pt>
                <c:pt idx="645">
                  <c:v>39811</c:v>
                </c:pt>
                <c:pt idx="646">
                  <c:v>39812</c:v>
                </c:pt>
                <c:pt idx="647">
                  <c:v>39813</c:v>
                </c:pt>
                <c:pt idx="648">
                  <c:v>39815</c:v>
                </c:pt>
                <c:pt idx="649">
                  <c:v>39818</c:v>
                </c:pt>
                <c:pt idx="650">
                  <c:v>39819</c:v>
                </c:pt>
                <c:pt idx="651">
                  <c:v>39820</c:v>
                </c:pt>
                <c:pt idx="652">
                  <c:v>39821</c:v>
                </c:pt>
                <c:pt idx="653">
                  <c:v>39822</c:v>
                </c:pt>
                <c:pt idx="654">
                  <c:v>39825</c:v>
                </c:pt>
                <c:pt idx="655">
                  <c:v>39826</c:v>
                </c:pt>
                <c:pt idx="656">
                  <c:v>39827</c:v>
                </c:pt>
                <c:pt idx="657">
                  <c:v>39828</c:v>
                </c:pt>
                <c:pt idx="658">
                  <c:v>39829</c:v>
                </c:pt>
                <c:pt idx="659">
                  <c:v>39833</c:v>
                </c:pt>
                <c:pt idx="660">
                  <c:v>39834</c:v>
                </c:pt>
                <c:pt idx="661">
                  <c:v>39835</c:v>
                </c:pt>
                <c:pt idx="662">
                  <c:v>39836</c:v>
                </c:pt>
                <c:pt idx="663">
                  <c:v>39839</c:v>
                </c:pt>
                <c:pt idx="664">
                  <c:v>39840</c:v>
                </c:pt>
                <c:pt idx="665">
                  <c:v>39841</c:v>
                </c:pt>
                <c:pt idx="666">
                  <c:v>39842</c:v>
                </c:pt>
                <c:pt idx="667">
                  <c:v>39843</c:v>
                </c:pt>
                <c:pt idx="668">
                  <c:v>39846</c:v>
                </c:pt>
                <c:pt idx="669">
                  <c:v>39847</c:v>
                </c:pt>
                <c:pt idx="670">
                  <c:v>39848</c:v>
                </c:pt>
                <c:pt idx="671">
                  <c:v>39849</c:v>
                </c:pt>
                <c:pt idx="672">
                  <c:v>39850</c:v>
                </c:pt>
                <c:pt idx="673">
                  <c:v>39853</c:v>
                </c:pt>
                <c:pt idx="674">
                  <c:v>39854</c:v>
                </c:pt>
                <c:pt idx="675">
                  <c:v>39855</c:v>
                </c:pt>
                <c:pt idx="676">
                  <c:v>39856</c:v>
                </c:pt>
                <c:pt idx="677">
                  <c:v>39857</c:v>
                </c:pt>
                <c:pt idx="678">
                  <c:v>39861</c:v>
                </c:pt>
                <c:pt idx="679">
                  <c:v>39862</c:v>
                </c:pt>
                <c:pt idx="680">
                  <c:v>39863</c:v>
                </c:pt>
                <c:pt idx="681">
                  <c:v>39864</c:v>
                </c:pt>
                <c:pt idx="682">
                  <c:v>39867</c:v>
                </c:pt>
                <c:pt idx="683">
                  <c:v>39868</c:v>
                </c:pt>
                <c:pt idx="684">
                  <c:v>39869</c:v>
                </c:pt>
                <c:pt idx="685">
                  <c:v>39870</c:v>
                </c:pt>
                <c:pt idx="686">
                  <c:v>39871</c:v>
                </c:pt>
                <c:pt idx="687">
                  <c:v>39874</c:v>
                </c:pt>
                <c:pt idx="688">
                  <c:v>39875</c:v>
                </c:pt>
                <c:pt idx="689">
                  <c:v>39876</c:v>
                </c:pt>
                <c:pt idx="690">
                  <c:v>39877</c:v>
                </c:pt>
                <c:pt idx="691">
                  <c:v>39878</c:v>
                </c:pt>
                <c:pt idx="692">
                  <c:v>39881</c:v>
                </c:pt>
                <c:pt idx="693">
                  <c:v>39882</c:v>
                </c:pt>
                <c:pt idx="694">
                  <c:v>39883</c:v>
                </c:pt>
                <c:pt idx="695">
                  <c:v>39884</c:v>
                </c:pt>
                <c:pt idx="696">
                  <c:v>39885</c:v>
                </c:pt>
                <c:pt idx="697">
                  <c:v>39888</c:v>
                </c:pt>
                <c:pt idx="698">
                  <c:v>39889</c:v>
                </c:pt>
                <c:pt idx="699">
                  <c:v>39890</c:v>
                </c:pt>
                <c:pt idx="700">
                  <c:v>39891</c:v>
                </c:pt>
                <c:pt idx="701">
                  <c:v>39892</c:v>
                </c:pt>
                <c:pt idx="702">
                  <c:v>39895</c:v>
                </c:pt>
                <c:pt idx="703">
                  <c:v>39896</c:v>
                </c:pt>
                <c:pt idx="704">
                  <c:v>39897</c:v>
                </c:pt>
                <c:pt idx="705">
                  <c:v>39898</c:v>
                </c:pt>
                <c:pt idx="706">
                  <c:v>39899</c:v>
                </c:pt>
                <c:pt idx="707">
                  <c:v>39902</c:v>
                </c:pt>
                <c:pt idx="708">
                  <c:v>39903</c:v>
                </c:pt>
                <c:pt idx="709">
                  <c:v>39904</c:v>
                </c:pt>
                <c:pt idx="710">
                  <c:v>39905</c:v>
                </c:pt>
                <c:pt idx="711">
                  <c:v>39906</c:v>
                </c:pt>
                <c:pt idx="712">
                  <c:v>39909</c:v>
                </c:pt>
                <c:pt idx="713">
                  <c:v>39910</c:v>
                </c:pt>
                <c:pt idx="714">
                  <c:v>39911</c:v>
                </c:pt>
                <c:pt idx="715">
                  <c:v>39912</c:v>
                </c:pt>
                <c:pt idx="716">
                  <c:v>39916</c:v>
                </c:pt>
                <c:pt idx="717">
                  <c:v>39917</c:v>
                </c:pt>
                <c:pt idx="718">
                  <c:v>39918</c:v>
                </c:pt>
                <c:pt idx="719">
                  <c:v>39919</c:v>
                </c:pt>
                <c:pt idx="720">
                  <c:v>39920</c:v>
                </c:pt>
                <c:pt idx="721">
                  <c:v>39923</c:v>
                </c:pt>
                <c:pt idx="722">
                  <c:v>39924</c:v>
                </c:pt>
                <c:pt idx="723">
                  <c:v>39925</c:v>
                </c:pt>
                <c:pt idx="724">
                  <c:v>39926</c:v>
                </c:pt>
                <c:pt idx="725">
                  <c:v>39927</c:v>
                </c:pt>
                <c:pt idx="726">
                  <c:v>39930</c:v>
                </c:pt>
                <c:pt idx="727">
                  <c:v>39931</c:v>
                </c:pt>
                <c:pt idx="728">
                  <c:v>39932</c:v>
                </c:pt>
                <c:pt idx="729">
                  <c:v>39933</c:v>
                </c:pt>
                <c:pt idx="730">
                  <c:v>39934</c:v>
                </c:pt>
                <c:pt idx="731">
                  <c:v>39937</c:v>
                </c:pt>
                <c:pt idx="732">
                  <c:v>39938</c:v>
                </c:pt>
                <c:pt idx="733">
                  <c:v>39939</c:v>
                </c:pt>
                <c:pt idx="734">
                  <c:v>39940</c:v>
                </c:pt>
                <c:pt idx="735">
                  <c:v>39941</c:v>
                </c:pt>
                <c:pt idx="736">
                  <c:v>39944</c:v>
                </c:pt>
                <c:pt idx="737">
                  <c:v>39945</c:v>
                </c:pt>
                <c:pt idx="738">
                  <c:v>39946</c:v>
                </c:pt>
                <c:pt idx="739">
                  <c:v>39947</c:v>
                </c:pt>
                <c:pt idx="740">
                  <c:v>39948</c:v>
                </c:pt>
                <c:pt idx="741">
                  <c:v>39951</c:v>
                </c:pt>
                <c:pt idx="742">
                  <c:v>39952</c:v>
                </c:pt>
                <c:pt idx="743">
                  <c:v>39953</c:v>
                </c:pt>
                <c:pt idx="744">
                  <c:v>39954</c:v>
                </c:pt>
                <c:pt idx="745">
                  <c:v>39955</c:v>
                </c:pt>
                <c:pt idx="746">
                  <c:v>39959</c:v>
                </c:pt>
                <c:pt idx="747">
                  <c:v>39960</c:v>
                </c:pt>
                <c:pt idx="748">
                  <c:v>39961</c:v>
                </c:pt>
                <c:pt idx="749">
                  <c:v>39962</c:v>
                </c:pt>
                <c:pt idx="750">
                  <c:v>39965</c:v>
                </c:pt>
                <c:pt idx="751">
                  <c:v>39966</c:v>
                </c:pt>
                <c:pt idx="752">
                  <c:v>39967</c:v>
                </c:pt>
                <c:pt idx="753">
                  <c:v>39968</c:v>
                </c:pt>
                <c:pt idx="754">
                  <c:v>39969</c:v>
                </c:pt>
                <c:pt idx="755">
                  <c:v>39972</c:v>
                </c:pt>
                <c:pt idx="756">
                  <c:v>39973</c:v>
                </c:pt>
                <c:pt idx="757">
                  <c:v>39974</c:v>
                </c:pt>
                <c:pt idx="758">
                  <c:v>39975</c:v>
                </c:pt>
                <c:pt idx="759">
                  <c:v>39976</c:v>
                </c:pt>
                <c:pt idx="760">
                  <c:v>39979</c:v>
                </c:pt>
                <c:pt idx="761">
                  <c:v>39980</c:v>
                </c:pt>
                <c:pt idx="762">
                  <c:v>39981</c:v>
                </c:pt>
                <c:pt idx="763">
                  <c:v>39982</c:v>
                </c:pt>
                <c:pt idx="764">
                  <c:v>39983</c:v>
                </c:pt>
                <c:pt idx="765">
                  <c:v>39986</c:v>
                </c:pt>
                <c:pt idx="766">
                  <c:v>39987</c:v>
                </c:pt>
                <c:pt idx="767">
                  <c:v>39988</c:v>
                </c:pt>
                <c:pt idx="768">
                  <c:v>39989</c:v>
                </c:pt>
                <c:pt idx="769">
                  <c:v>39990</c:v>
                </c:pt>
                <c:pt idx="770">
                  <c:v>39993</c:v>
                </c:pt>
                <c:pt idx="771">
                  <c:v>39994</c:v>
                </c:pt>
                <c:pt idx="772">
                  <c:v>39995</c:v>
                </c:pt>
                <c:pt idx="773">
                  <c:v>39996</c:v>
                </c:pt>
                <c:pt idx="774">
                  <c:v>40000</c:v>
                </c:pt>
                <c:pt idx="775">
                  <c:v>40001</c:v>
                </c:pt>
                <c:pt idx="776">
                  <c:v>40002</c:v>
                </c:pt>
                <c:pt idx="777">
                  <c:v>40003</c:v>
                </c:pt>
                <c:pt idx="778">
                  <c:v>40004</c:v>
                </c:pt>
                <c:pt idx="779">
                  <c:v>40007</c:v>
                </c:pt>
                <c:pt idx="780">
                  <c:v>40008</c:v>
                </c:pt>
                <c:pt idx="781">
                  <c:v>40009</c:v>
                </c:pt>
                <c:pt idx="782">
                  <c:v>40010</c:v>
                </c:pt>
                <c:pt idx="783">
                  <c:v>40011</c:v>
                </c:pt>
                <c:pt idx="784">
                  <c:v>40014</c:v>
                </c:pt>
                <c:pt idx="785">
                  <c:v>40015</c:v>
                </c:pt>
                <c:pt idx="786">
                  <c:v>40016</c:v>
                </c:pt>
                <c:pt idx="787">
                  <c:v>40017</c:v>
                </c:pt>
                <c:pt idx="788">
                  <c:v>40018</c:v>
                </c:pt>
                <c:pt idx="789">
                  <c:v>40021</c:v>
                </c:pt>
                <c:pt idx="790">
                  <c:v>40022</c:v>
                </c:pt>
                <c:pt idx="791">
                  <c:v>40023</c:v>
                </c:pt>
                <c:pt idx="792">
                  <c:v>40024</c:v>
                </c:pt>
                <c:pt idx="793">
                  <c:v>40025</c:v>
                </c:pt>
                <c:pt idx="794">
                  <c:v>40028</c:v>
                </c:pt>
                <c:pt idx="795">
                  <c:v>40029</c:v>
                </c:pt>
                <c:pt idx="796">
                  <c:v>40030</c:v>
                </c:pt>
                <c:pt idx="797">
                  <c:v>40031</c:v>
                </c:pt>
                <c:pt idx="798">
                  <c:v>40032</c:v>
                </c:pt>
                <c:pt idx="799">
                  <c:v>40035</c:v>
                </c:pt>
                <c:pt idx="800">
                  <c:v>40036</c:v>
                </c:pt>
                <c:pt idx="801">
                  <c:v>40037</c:v>
                </c:pt>
                <c:pt idx="802">
                  <c:v>40038</c:v>
                </c:pt>
                <c:pt idx="803">
                  <c:v>40039</c:v>
                </c:pt>
                <c:pt idx="804">
                  <c:v>40042</c:v>
                </c:pt>
                <c:pt idx="805">
                  <c:v>40043</c:v>
                </c:pt>
                <c:pt idx="806">
                  <c:v>40044</c:v>
                </c:pt>
                <c:pt idx="807">
                  <c:v>40045</c:v>
                </c:pt>
                <c:pt idx="808">
                  <c:v>40046</c:v>
                </c:pt>
                <c:pt idx="809">
                  <c:v>40049</c:v>
                </c:pt>
                <c:pt idx="810">
                  <c:v>40050</c:v>
                </c:pt>
                <c:pt idx="811">
                  <c:v>40051</c:v>
                </c:pt>
                <c:pt idx="812">
                  <c:v>40052</c:v>
                </c:pt>
                <c:pt idx="813">
                  <c:v>40053</c:v>
                </c:pt>
                <c:pt idx="814">
                  <c:v>40056</c:v>
                </c:pt>
                <c:pt idx="815">
                  <c:v>40057</c:v>
                </c:pt>
                <c:pt idx="816">
                  <c:v>40058</c:v>
                </c:pt>
                <c:pt idx="817">
                  <c:v>40059</c:v>
                </c:pt>
                <c:pt idx="818">
                  <c:v>40060</c:v>
                </c:pt>
                <c:pt idx="819">
                  <c:v>40064</c:v>
                </c:pt>
                <c:pt idx="820">
                  <c:v>40065</c:v>
                </c:pt>
                <c:pt idx="821">
                  <c:v>40066</c:v>
                </c:pt>
                <c:pt idx="822">
                  <c:v>40067</c:v>
                </c:pt>
                <c:pt idx="823">
                  <c:v>40070</c:v>
                </c:pt>
                <c:pt idx="824">
                  <c:v>40071</c:v>
                </c:pt>
                <c:pt idx="825">
                  <c:v>40072</c:v>
                </c:pt>
                <c:pt idx="826">
                  <c:v>40073</c:v>
                </c:pt>
                <c:pt idx="827">
                  <c:v>40074</c:v>
                </c:pt>
                <c:pt idx="828">
                  <c:v>40077</c:v>
                </c:pt>
                <c:pt idx="829">
                  <c:v>40078</c:v>
                </c:pt>
                <c:pt idx="830">
                  <c:v>40079</c:v>
                </c:pt>
                <c:pt idx="831">
                  <c:v>40080</c:v>
                </c:pt>
                <c:pt idx="832">
                  <c:v>40081</c:v>
                </c:pt>
                <c:pt idx="833">
                  <c:v>40084</c:v>
                </c:pt>
                <c:pt idx="834">
                  <c:v>40085</c:v>
                </c:pt>
                <c:pt idx="835">
                  <c:v>40086</c:v>
                </c:pt>
                <c:pt idx="836">
                  <c:v>40087</c:v>
                </c:pt>
                <c:pt idx="837">
                  <c:v>40088</c:v>
                </c:pt>
                <c:pt idx="838">
                  <c:v>40091</c:v>
                </c:pt>
                <c:pt idx="839">
                  <c:v>40092</c:v>
                </c:pt>
                <c:pt idx="840">
                  <c:v>40093</c:v>
                </c:pt>
                <c:pt idx="841">
                  <c:v>40094</c:v>
                </c:pt>
                <c:pt idx="842">
                  <c:v>40095</c:v>
                </c:pt>
                <c:pt idx="843">
                  <c:v>40098</c:v>
                </c:pt>
                <c:pt idx="844">
                  <c:v>40099</c:v>
                </c:pt>
                <c:pt idx="845">
                  <c:v>40100</c:v>
                </c:pt>
                <c:pt idx="846">
                  <c:v>40101</c:v>
                </c:pt>
                <c:pt idx="847">
                  <c:v>40102</c:v>
                </c:pt>
                <c:pt idx="848">
                  <c:v>40105</c:v>
                </c:pt>
                <c:pt idx="849">
                  <c:v>40106</c:v>
                </c:pt>
                <c:pt idx="850">
                  <c:v>40107</c:v>
                </c:pt>
                <c:pt idx="851">
                  <c:v>40108</c:v>
                </c:pt>
                <c:pt idx="852">
                  <c:v>40109</c:v>
                </c:pt>
                <c:pt idx="853">
                  <c:v>40112</c:v>
                </c:pt>
                <c:pt idx="854">
                  <c:v>40113</c:v>
                </c:pt>
                <c:pt idx="855">
                  <c:v>40114</c:v>
                </c:pt>
                <c:pt idx="856">
                  <c:v>40115</c:v>
                </c:pt>
                <c:pt idx="857">
                  <c:v>40116</c:v>
                </c:pt>
                <c:pt idx="858">
                  <c:v>40119</c:v>
                </c:pt>
                <c:pt idx="859">
                  <c:v>40120</c:v>
                </c:pt>
                <c:pt idx="860">
                  <c:v>40121</c:v>
                </c:pt>
                <c:pt idx="861">
                  <c:v>40122</c:v>
                </c:pt>
                <c:pt idx="862">
                  <c:v>40123</c:v>
                </c:pt>
                <c:pt idx="863">
                  <c:v>40126</c:v>
                </c:pt>
                <c:pt idx="864">
                  <c:v>40127</c:v>
                </c:pt>
                <c:pt idx="865">
                  <c:v>40128</c:v>
                </c:pt>
                <c:pt idx="866">
                  <c:v>40129</c:v>
                </c:pt>
                <c:pt idx="867">
                  <c:v>40130</c:v>
                </c:pt>
                <c:pt idx="868">
                  <c:v>40133</c:v>
                </c:pt>
                <c:pt idx="869">
                  <c:v>40134</c:v>
                </c:pt>
                <c:pt idx="870">
                  <c:v>40135</c:v>
                </c:pt>
                <c:pt idx="871">
                  <c:v>40136</c:v>
                </c:pt>
                <c:pt idx="872">
                  <c:v>40137</c:v>
                </c:pt>
                <c:pt idx="873">
                  <c:v>40140</c:v>
                </c:pt>
                <c:pt idx="874">
                  <c:v>40141</c:v>
                </c:pt>
                <c:pt idx="875">
                  <c:v>40142</c:v>
                </c:pt>
                <c:pt idx="876">
                  <c:v>40144</c:v>
                </c:pt>
                <c:pt idx="877">
                  <c:v>40147</c:v>
                </c:pt>
                <c:pt idx="878">
                  <c:v>40148</c:v>
                </c:pt>
                <c:pt idx="879">
                  <c:v>40149</c:v>
                </c:pt>
                <c:pt idx="880">
                  <c:v>40150</c:v>
                </c:pt>
                <c:pt idx="881">
                  <c:v>40151</c:v>
                </c:pt>
                <c:pt idx="882">
                  <c:v>40154</c:v>
                </c:pt>
                <c:pt idx="883">
                  <c:v>40155</c:v>
                </c:pt>
                <c:pt idx="884">
                  <c:v>40156</c:v>
                </c:pt>
                <c:pt idx="885">
                  <c:v>40157</c:v>
                </c:pt>
                <c:pt idx="886">
                  <c:v>40158</c:v>
                </c:pt>
                <c:pt idx="887">
                  <c:v>40161</c:v>
                </c:pt>
                <c:pt idx="888">
                  <c:v>40162</c:v>
                </c:pt>
                <c:pt idx="889">
                  <c:v>40163</c:v>
                </c:pt>
                <c:pt idx="890">
                  <c:v>40164</c:v>
                </c:pt>
                <c:pt idx="891">
                  <c:v>40165</c:v>
                </c:pt>
                <c:pt idx="892">
                  <c:v>40168</c:v>
                </c:pt>
                <c:pt idx="893">
                  <c:v>40169</c:v>
                </c:pt>
                <c:pt idx="894">
                  <c:v>40170</c:v>
                </c:pt>
                <c:pt idx="895">
                  <c:v>40171</c:v>
                </c:pt>
                <c:pt idx="896">
                  <c:v>40175</c:v>
                </c:pt>
                <c:pt idx="897">
                  <c:v>40176</c:v>
                </c:pt>
                <c:pt idx="898">
                  <c:v>40177</c:v>
                </c:pt>
                <c:pt idx="899">
                  <c:v>40178</c:v>
                </c:pt>
                <c:pt idx="900">
                  <c:v>40182</c:v>
                </c:pt>
                <c:pt idx="901">
                  <c:v>40183</c:v>
                </c:pt>
                <c:pt idx="902">
                  <c:v>40184</c:v>
                </c:pt>
                <c:pt idx="903">
                  <c:v>40185</c:v>
                </c:pt>
                <c:pt idx="904">
                  <c:v>40186</c:v>
                </c:pt>
                <c:pt idx="905">
                  <c:v>40189</c:v>
                </c:pt>
                <c:pt idx="906">
                  <c:v>40190</c:v>
                </c:pt>
                <c:pt idx="907">
                  <c:v>40191</c:v>
                </c:pt>
                <c:pt idx="908">
                  <c:v>40192</c:v>
                </c:pt>
                <c:pt idx="909">
                  <c:v>40193</c:v>
                </c:pt>
                <c:pt idx="910">
                  <c:v>40197</c:v>
                </c:pt>
                <c:pt idx="911">
                  <c:v>40198</c:v>
                </c:pt>
                <c:pt idx="912">
                  <c:v>40199</c:v>
                </c:pt>
                <c:pt idx="913">
                  <c:v>40200</c:v>
                </c:pt>
                <c:pt idx="914">
                  <c:v>40203</c:v>
                </c:pt>
                <c:pt idx="915">
                  <c:v>40204</c:v>
                </c:pt>
                <c:pt idx="916">
                  <c:v>40205</c:v>
                </c:pt>
                <c:pt idx="917">
                  <c:v>40206</c:v>
                </c:pt>
                <c:pt idx="918">
                  <c:v>40207</c:v>
                </c:pt>
                <c:pt idx="919">
                  <c:v>40210</c:v>
                </c:pt>
                <c:pt idx="920">
                  <c:v>40211</c:v>
                </c:pt>
                <c:pt idx="921">
                  <c:v>40212</c:v>
                </c:pt>
                <c:pt idx="922">
                  <c:v>40213</c:v>
                </c:pt>
                <c:pt idx="923">
                  <c:v>40214</c:v>
                </c:pt>
                <c:pt idx="924">
                  <c:v>40217</c:v>
                </c:pt>
                <c:pt idx="925">
                  <c:v>40218</c:v>
                </c:pt>
                <c:pt idx="926">
                  <c:v>40219</c:v>
                </c:pt>
                <c:pt idx="927">
                  <c:v>40220</c:v>
                </c:pt>
                <c:pt idx="928">
                  <c:v>40221</c:v>
                </c:pt>
                <c:pt idx="929">
                  <c:v>40225</c:v>
                </c:pt>
                <c:pt idx="930">
                  <c:v>40226</c:v>
                </c:pt>
                <c:pt idx="931">
                  <c:v>40227</c:v>
                </c:pt>
                <c:pt idx="932">
                  <c:v>40228</c:v>
                </c:pt>
                <c:pt idx="933">
                  <c:v>40231</c:v>
                </c:pt>
                <c:pt idx="934">
                  <c:v>40232</c:v>
                </c:pt>
                <c:pt idx="935">
                  <c:v>40233</c:v>
                </c:pt>
                <c:pt idx="936">
                  <c:v>40234</c:v>
                </c:pt>
                <c:pt idx="937">
                  <c:v>40235</c:v>
                </c:pt>
                <c:pt idx="938">
                  <c:v>40238</c:v>
                </c:pt>
                <c:pt idx="939">
                  <c:v>40239</c:v>
                </c:pt>
                <c:pt idx="940">
                  <c:v>40240</c:v>
                </c:pt>
                <c:pt idx="941">
                  <c:v>40241</c:v>
                </c:pt>
                <c:pt idx="942">
                  <c:v>40242</c:v>
                </c:pt>
                <c:pt idx="943">
                  <c:v>40245</c:v>
                </c:pt>
                <c:pt idx="944">
                  <c:v>40246</c:v>
                </c:pt>
                <c:pt idx="945">
                  <c:v>40247</c:v>
                </c:pt>
                <c:pt idx="946">
                  <c:v>40248</c:v>
                </c:pt>
                <c:pt idx="947">
                  <c:v>40249</c:v>
                </c:pt>
                <c:pt idx="948">
                  <c:v>40252</c:v>
                </c:pt>
                <c:pt idx="949">
                  <c:v>40253</c:v>
                </c:pt>
                <c:pt idx="950">
                  <c:v>40254</c:v>
                </c:pt>
                <c:pt idx="951">
                  <c:v>40255</c:v>
                </c:pt>
                <c:pt idx="952">
                  <c:v>40256</c:v>
                </c:pt>
                <c:pt idx="953">
                  <c:v>40259</c:v>
                </c:pt>
                <c:pt idx="954">
                  <c:v>40260</c:v>
                </c:pt>
                <c:pt idx="955">
                  <c:v>40261</c:v>
                </c:pt>
                <c:pt idx="956">
                  <c:v>40262</c:v>
                </c:pt>
                <c:pt idx="957">
                  <c:v>40263</c:v>
                </c:pt>
                <c:pt idx="958">
                  <c:v>40266</c:v>
                </c:pt>
                <c:pt idx="959">
                  <c:v>40267</c:v>
                </c:pt>
                <c:pt idx="960">
                  <c:v>40268</c:v>
                </c:pt>
                <c:pt idx="961">
                  <c:v>40269</c:v>
                </c:pt>
                <c:pt idx="962">
                  <c:v>40273</c:v>
                </c:pt>
                <c:pt idx="963">
                  <c:v>40274</c:v>
                </c:pt>
                <c:pt idx="964">
                  <c:v>40275</c:v>
                </c:pt>
                <c:pt idx="965">
                  <c:v>40276</c:v>
                </c:pt>
                <c:pt idx="966">
                  <c:v>40277</c:v>
                </c:pt>
                <c:pt idx="967">
                  <c:v>40280</c:v>
                </c:pt>
                <c:pt idx="968">
                  <c:v>40281</c:v>
                </c:pt>
                <c:pt idx="969">
                  <c:v>40282</c:v>
                </c:pt>
                <c:pt idx="970">
                  <c:v>40283</c:v>
                </c:pt>
                <c:pt idx="971">
                  <c:v>40284</c:v>
                </c:pt>
                <c:pt idx="972">
                  <c:v>40287</c:v>
                </c:pt>
                <c:pt idx="973">
                  <c:v>40288</c:v>
                </c:pt>
                <c:pt idx="974">
                  <c:v>40289</c:v>
                </c:pt>
                <c:pt idx="975">
                  <c:v>40290</c:v>
                </c:pt>
                <c:pt idx="976">
                  <c:v>40291</c:v>
                </c:pt>
                <c:pt idx="977">
                  <c:v>40294</c:v>
                </c:pt>
                <c:pt idx="978">
                  <c:v>40295</c:v>
                </c:pt>
                <c:pt idx="979">
                  <c:v>40296</c:v>
                </c:pt>
                <c:pt idx="980">
                  <c:v>40297</c:v>
                </c:pt>
                <c:pt idx="981">
                  <c:v>40298</c:v>
                </c:pt>
                <c:pt idx="982">
                  <c:v>40301</c:v>
                </c:pt>
                <c:pt idx="983">
                  <c:v>40302</c:v>
                </c:pt>
                <c:pt idx="984">
                  <c:v>40303</c:v>
                </c:pt>
                <c:pt idx="985">
                  <c:v>40304</c:v>
                </c:pt>
                <c:pt idx="986">
                  <c:v>40305</c:v>
                </c:pt>
                <c:pt idx="987">
                  <c:v>40308</c:v>
                </c:pt>
                <c:pt idx="988">
                  <c:v>40309</c:v>
                </c:pt>
                <c:pt idx="989">
                  <c:v>40310</c:v>
                </c:pt>
                <c:pt idx="990">
                  <c:v>40311</c:v>
                </c:pt>
                <c:pt idx="991">
                  <c:v>40312</c:v>
                </c:pt>
                <c:pt idx="992">
                  <c:v>40315</c:v>
                </c:pt>
                <c:pt idx="993">
                  <c:v>40316</c:v>
                </c:pt>
                <c:pt idx="994">
                  <c:v>40317</c:v>
                </c:pt>
                <c:pt idx="995">
                  <c:v>40318</c:v>
                </c:pt>
                <c:pt idx="996">
                  <c:v>40319</c:v>
                </c:pt>
                <c:pt idx="997">
                  <c:v>40322</c:v>
                </c:pt>
                <c:pt idx="998">
                  <c:v>40323</c:v>
                </c:pt>
                <c:pt idx="999">
                  <c:v>40324</c:v>
                </c:pt>
                <c:pt idx="1000">
                  <c:v>40325</c:v>
                </c:pt>
                <c:pt idx="1001">
                  <c:v>40326</c:v>
                </c:pt>
                <c:pt idx="1002">
                  <c:v>40330</c:v>
                </c:pt>
                <c:pt idx="1003">
                  <c:v>40331</c:v>
                </c:pt>
                <c:pt idx="1004">
                  <c:v>40332</c:v>
                </c:pt>
                <c:pt idx="1005">
                  <c:v>40333</c:v>
                </c:pt>
                <c:pt idx="1006">
                  <c:v>40336</c:v>
                </c:pt>
                <c:pt idx="1007">
                  <c:v>40337</c:v>
                </c:pt>
                <c:pt idx="1008">
                  <c:v>40338</c:v>
                </c:pt>
                <c:pt idx="1009">
                  <c:v>40339</c:v>
                </c:pt>
                <c:pt idx="1010">
                  <c:v>40340</c:v>
                </c:pt>
                <c:pt idx="1011">
                  <c:v>40343</c:v>
                </c:pt>
                <c:pt idx="1012">
                  <c:v>40344</c:v>
                </c:pt>
                <c:pt idx="1013">
                  <c:v>40345</c:v>
                </c:pt>
                <c:pt idx="1014">
                  <c:v>40346</c:v>
                </c:pt>
                <c:pt idx="1015">
                  <c:v>40347</c:v>
                </c:pt>
                <c:pt idx="1016">
                  <c:v>40350</c:v>
                </c:pt>
                <c:pt idx="1017">
                  <c:v>40351</c:v>
                </c:pt>
                <c:pt idx="1018">
                  <c:v>40352</c:v>
                </c:pt>
                <c:pt idx="1019">
                  <c:v>40353</c:v>
                </c:pt>
                <c:pt idx="1020">
                  <c:v>40354</c:v>
                </c:pt>
                <c:pt idx="1021">
                  <c:v>40357</c:v>
                </c:pt>
                <c:pt idx="1022">
                  <c:v>40358</c:v>
                </c:pt>
                <c:pt idx="1023">
                  <c:v>40359</c:v>
                </c:pt>
                <c:pt idx="1024">
                  <c:v>40360</c:v>
                </c:pt>
                <c:pt idx="1025">
                  <c:v>40361</c:v>
                </c:pt>
                <c:pt idx="1026">
                  <c:v>40365</c:v>
                </c:pt>
                <c:pt idx="1027">
                  <c:v>40366</c:v>
                </c:pt>
                <c:pt idx="1028">
                  <c:v>40367</c:v>
                </c:pt>
                <c:pt idx="1029">
                  <c:v>40368</c:v>
                </c:pt>
                <c:pt idx="1030">
                  <c:v>40371</c:v>
                </c:pt>
                <c:pt idx="1031">
                  <c:v>40372</c:v>
                </c:pt>
                <c:pt idx="1032">
                  <c:v>40373</c:v>
                </c:pt>
                <c:pt idx="1033">
                  <c:v>40374</c:v>
                </c:pt>
                <c:pt idx="1034">
                  <c:v>40375</c:v>
                </c:pt>
                <c:pt idx="1035">
                  <c:v>40378</c:v>
                </c:pt>
                <c:pt idx="1036">
                  <c:v>40379</c:v>
                </c:pt>
                <c:pt idx="1037">
                  <c:v>40380</c:v>
                </c:pt>
                <c:pt idx="1038">
                  <c:v>40381</c:v>
                </c:pt>
                <c:pt idx="1039">
                  <c:v>40382</c:v>
                </c:pt>
                <c:pt idx="1040">
                  <c:v>40385</c:v>
                </c:pt>
                <c:pt idx="1041">
                  <c:v>40386</c:v>
                </c:pt>
                <c:pt idx="1042">
                  <c:v>40387</c:v>
                </c:pt>
                <c:pt idx="1043">
                  <c:v>40388</c:v>
                </c:pt>
                <c:pt idx="1044">
                  <c:v>40389</c:v>
                </c:pt>
                <c:pt idx="1045">
                  <c:v>40392</c:v>
                </c:pt>
                <c:pt idx="1046">
                  <c:v>40393</c:v>
                </c:pt>
                <c:pt idx="1047">
                  <c:v>40394</c:v>
                </c:pt>
                <c:pt idx="1048">
                  <c:v>40395</c:v>
                </c:pt>
                <c:pt idx="1049">
                  <c:v>40396</c:v>
                </c:pt>
                <c:pt idx="1050">
                  <c:v>40399</c:v>
                </c:pt>
                <c:pt idx="1051">
                  <c:v>40400</c:v>
                </c:pt>
                <c:pt idx="1052">
                  <c:v>40401</c:v>
                </c:pt>
                <c:pt idx="1053">
                  <c:v>40402</c:v>
                </c:pt>
                <c:pt idx="1054">
                  <c:v>40403</c:v>
                </c:pt>
                <c:pt idx="1055">
                  <c:v>40406</c:v>
                </c:pt>
                <c:pt idx="1056">
                  <c:v>40407</c:v>
                </c:pt>
                <c:pt idx="1057">
                  <c:v>40408</c:v>
                </c:pt>
                <c:pt idx="1058">
                  <c:v>40409</c:v>
                </c:pt>
                <c:pt idx="1059">
                  <c:v>40410</c:v>
                </c:pt>
                <c:pt idx="1060">
                  <c:v>40413</c:v>
                </c:pt>
                <c:pt idx="1061">
                  <c:v>40414</c:v>
                </c:pt>
                <c:pt idx="1062">
                  <c:v>40415</c:v>
                </c:pt>
                <c:pt idx="1063">
                  <c:v>40416</c:v>
                </c:pt>
                <c:pt idx="1064">
                  <c:v>40417</c:v>
                </c:pt>
                <c:pt idx="1065">
                  <c:v>40420</c:v>
                </c:pt>
                <c:pt idx="1066">
                  <c:v>40421</c:v>
                </c:pt>
                <c:pt idx="1067">
                  <c:v>40422</c:v>
                </c:pt>
                <c:pt idx="1068">
                  <c:v>40423</c:v>
                </c:pt>
                <c:pt idx="1069">
                  <c:v>40424</c:v>
                </c:pt>
                <c:pt idx="1070">
                  <c:v>40428</c:v>
                </c:pt>
                <c:pt idx="1071">
                  <c:v>40429</c:v>
                </c:pt>
                <c:pt idx="1072">
                  <c:v>40430</c:v>
                </c:pt>
                <c:pt idx="1073">
                  <c:v>40431</c:v>
                </c:pt>
                <c:pt idx="1074">
                  <c:v>40434</c:v>
                </c:pt>
                <c:pt idx="1075">
                  <c:v>40435</c:v>
                </c:pt>
                <c:pt idx="1076">
                  <c:v>40436</c:v>
                </c:pt>
                <c:pt idx="1077">
                  <c:v>40437</c:v>
                </c:pt>
                <c:pt idx="1078">
                  <c:v>40438</c:v>
                </c:pt>
                <c:pt idx="1079">
                  <c:v>40441</c:v>
                </c:pt>
                <c:pt idx="1080">
                  <c:v>40442</c:v>
                </c:pt>
                <c:pt idx="1081">
                  <c:v>40443</c:v>
                </c:pt>
                <c:pt idx="1082">
                  <c:v>40444</c:v>
                </c:pt>
                <c:pt idx="1083">
                  <c:v>40445</c:v>
                </c:pt>
                <c:pt idx="1084">
                  <c:v>40448</c:v>
                </c:pt>
                <c:pt idx="1085">
                  <c:v>40449</c:v>
                </c:pt>
                <c:pt idx="1086">
                  <c:v>40450</c:v>
                </c:pt>
                <c:pt idx="1087">
                  <c:v>40451</c:v>
                </c:pt>
                <c:pt idx="1088">
                  <c:v>40452</c:v>
                </c:pt>
                <c:pt idx="1089">
                  <c:v>40455</c:v>
                </c:pt>
                <c:pt idx="1090">
                  <c:v>40456</c:v>
                </c:pt>
                <c:pt idx="1091">
                  <c:v>40457</c:v>
                </c:pt>
                <c:pt idx="1092">
                  <c:v>40458</c:v>
                </c:pt>
                <c:pt idx="1093">
                  <c:v>40459</c:v>
                </c:pt>
                <c:pt idx="1094">
                  <c:v>40462</c:v>
                </c:pt>
                <c:pt idx="1095">
                  <c:v>40463</c:v>
                </c:pt>
                <c:pt idx="1096">
                  <c:v>40464</c:v>
                </c:pt>
                <c:pt idx="1097">
                  <c:v>40465</c:v>
                </c:pt>
                <c:pt idx="1098">
                  <c:v>40466</c:v>
                </c:pt>
                <c:pt idx="1099">
                  <c:v>40469</c:v>
                </c:pt>
                <c:pt idx="1100">
                  <c:v>40470</c:v>
                </c:pt>
                <c:pt idx="1101">
                  <c:v>40471</c:v>
                </c:pt>
                <c:pt idx="1102">
                  <c:v>40472</c:v>
                </c:pt>
                <c:pt idx="1103">
                  <c:v>40473</c:v>
                </c:pt>
                <c:pt idx="1104">
                  <c:v>40476</c:v>
                </c:pt>
                <c:pt idx="1105">
                  <c:v>40477</c:v>
                </c:pt>
                <c:pt idx="1106">
                  <c:v>40478</c:v>
                </c:pt>
                <c:pt idx="1107">
                  <c:v>40479</c:v>
                </c:pt>
                <c:pt idx="1108">
                  <c:v>40480</c:v>
                </c:pt>
                <c:pt idx="1109">
                  <c:v>40483</c:v>
                </c:pt>
                <c:pt idx="1110">
                  <c:v>40484</c:v>
                </c:pt>
                <c:pt idx="1111">
                  <c:v>40485</c:v>
                </c:pt>
                <c:pt idx="1112">
                  <c:v>40486</c:v>
                </c:pt>
                <c:pt idx="1113">
                  <c:v>40487</c:v>
                </c:pt>
                <c:pt idx="1114">
                  <c:v>40490</c:v>
                </c:pt>
                <c:pt idx="1115">
                  <c:v>40491</c:v>
                </c:pt>
                <c:pt idx="1116">
                  <c:v>40492</c:v>
                </c:pt>
                <c:pt idx="1117">
                  <c:v>40493</c:v>
                </c:pt>
                <c:pt idx="1118">
                  <c:v>40494</c:v>
                </c:pt>
                <c:pt idx="1119">
                  <c:v>40497</c:v>
                </c:pt>
                <c:pt idx="1120">
                  <c:v>40498</c:v>
                </c:pt>
                <c:pt idx="1121">
                  <c:v>40499</c:v>
                </c:pt>
                <c:pt idx="1122">
                  <c:v>40500</c:v>
                </c:pt>
                <c:pt idx="1123">
                  <c:v>40501</c:v>
                </c:pt>
                <c:pt idx="1124">
                  <c:v>40504</c:v>
                </c:pt>
                <c:pt idx="1125">
                  <c:v>40505</c:v>
                </c:pt>
                <c:pt idx="1126">
                  <c:v>40506</c:v>
                </c:pt>
                <c:pt idx="1127">
                  <c:v>40508</c:v>
                </c:pt>
                <c:pt idx="1128">
                  <c:v>40511</c:v>
                </c:pt>
                <c:pt idx="1129">
                  <c:v>40512</c:v>
                </c:pt>
                <c:pt idx="1130">
                  <c:v>40513</c:v>
                </c:pt>
                <c:pt idx="1131">
                  <c:v>40514</c:v>
                </c:pt>
                <c:pt idx="1132">
                  <c:v>40515</c:v>
                </c:pt>
                <c:pt idx="1133">
                  <c:v>40518</c:v>
                </c:pt>
                <c:pt idx="1134">
                  <c:v>40519</c:v>
                </c:pt>
                <c:pt idx="1135">
                  <c:v>40520</c:v>
                </c:pt>
                <c:pt idx="1136">
                  <c:v>40521</c:v>
                </c:pt>
                <c:pt idx="1137">
                  <c:v>40522</c:v>
                </c:pt>
                <c:pt idx="1138">
                  <c:v>40525</c:v>
                </c:pt>
                <c:pt idx="1139">
                  <c:v>40526</c:v>
                </c:pt>
                <c:pt idx="1140">
                  <c:v>40527</c:v>
                </c:pt>
                <c:pt idx="1141">
                  <c:v>40528</c:v>
                </c:pt>
                <c:pt idx="1142">
                  <c:v>40529</c:v>
                </c:pt>
                <c:pt idx="1143">
                  <c:v>40532</c:v>
                </c:pt>
                <c:pt idx="1144">
                  <c:v>40533</c:v>
                </c:pt>
                <c:pt idx="1145">
                  <c:v>40534</c:v>
                </c:pt>
                <c:pt idx="1146">
                  <c:v>40535</c:v>
                </c:pt>
                <c:pt idx="1147">
                  <c:v>40539</c:v>
                </c:pt>
                <c:pt idx="1148">
                  <c:v>40540</c:v>
                </c:pt>
                <c:pt idx="1149">
                  <c:v>40541</c:v>
                </c:pt>
                <c:pt idx="1150">
                  <c:v>40542</c:v>
                </c:pt>
                <c:pt idx="1151">
                  <c:v>40543</c:v>
                </c:pt>
                <c:pt idx="1152">
                  <c:v>40546</c:v>
                </c:pt>
                <c:pt idx="1153">
                  <c:v>40547</c:v>
                </c:pt>
                <c:pt idx="1154">
                  <c:v>40548</c:v>
                </c:pt>
                <c:pt idx="1155">
                  <c:v>40549</c:v>
                </c:pt>
                <c:pt idx="1156">
                  <c:v>40550</c:v>
                </c:pt>
                <c:pt idx="1157">
                  <c:v>40553</c:v>
                </c:pt>
                <c:pt idx="1158">
                  <c:v>40554</c:v>
                </c:pt>
                <c:pt idx="1159">
                  <c:v>40555</c:v>
                </c:pt>
                <c:pt idx="1160">
                  <c:v>40556</c:v>
                </c:pt>
                <c:pt idx="1161">
                  <c:v>40557</c:v>
                </c:pt>
                <c:pt idx="1162">
                  <c:v>40561</c:v>
                </c:pt>
                <c:pt idx="1163">
                  <c:v>40562</c:v>
                </c:pt>
                <c:pt idx="1164">
                  <c:v>40563</c:v>
                </c:pt>
                <c:pt idx="1165">
                  <c:v>40564</c:v>
                </c:pt>
                <c:pt idx="1166">
                  <c:v>40567</c:v>
                </c:pt>
                <c:pt idx="1167">
                  <c:v>40568</c:v>
                </c:pt>
                <c:pt idx="1168">
                  <c:v>40569</c:v>
                </c:pt>
                <c:pt idx="1169">
                  <c:v>40570</c:v>
                </c:pt>
                <c:pt idx="1170">
                  <c:v>40571</c:v>
                </c:pt>
                <c:pt idx="1171">
                  <c:v>40574</c:v>
                </c:pt>
                <c:pt idx="1172">
                  <c:v>40575</c:v>
                </c:pt>
                <c:pt idx="1173">
                  <c:v>40576</c:v>
                </c:pt>
                <c:pt idx="1174">
                  <c:v>40577</c:v>
                </c:pt>
                <c:pt idx="1175">
                  <c:v>40578</c:v>
                </c:pt>
                <c:pt idx="1176">
                  <c:v>40581</c:v>
                </c:pt>
                <c:pt idx="1177">
                  <c:v>40582</c:v>
                </c:pt>
                <c:pt idx="1178">
                  <c:v>40583</c:v>
                </c:pt>
                <c:pt idx="1179">
                  <c:v>40584</c:v>
                </c:pt>
                <c:pt idx="1180">
                  <c:v>40585</c:v>
                </c:pt>
                <c:pt idx="1181">
                  <c:v>40588</c:v>
                </c:pt>
                <c:pt idx="1182">
                  <c:v>40589</c:v>
                </c:pt>
                <c:pt idx="1183">
                  <c:v>40590</c:v>
                </c:pt>
                <c:pt idx="1184">
                  <c:v>40591</c:v>
                </c:pt>
                <c:pt idx="1185">
                  <c:v>40592</c:v>
                </c:pt>
                <c:pt idx="1186">
                  <c:v>40596</c:v>
                </c:pt>
                <c:pt idx="1187">
                  <c:v>40597</c:v>
                </c:pt>
                <c:pt idx="1188">
                  <c:v>40598</c:v>
                </c:pt>
                <c:pt idx="1189">
                  <c:v>40599</c:v>
                </c:pt>
                <c:pt idx="1190">
                  <c:v>40602</c:v>
                </c:pt>
                <c:pt idx="1191">
                  <c:v>40603</c:v>
                </c:pt>
                <c:pt idx="1192">
                  <c:v>40604</c:v>
                </c:pt>
                <c:pt idx="1193">
                  <c:v>40605</c:v>
                </c:pt>
                <c:pt idx="1194">
                  <c:v>40606</c:v>
                </c:pt>
                <c:pt idx="1195">
                  <c:v>40609</c:v>
                </c:pt>
                <c:pt idx="1196">
                  <c:v>40610</c:v>
                </c:pt>
                <c:pt idx="1197">
                  <c:v>40611</c:v>
                </c:pt>
                <c:pt idx="1198">
                  <c:v>40612</c:v>
                </c:pt>
                <c:pt idx="1199">
                  <c:v>40613</c:v>
                </c:pt>
                <c:pt idx="1200">
                  <c:v>40616</c:v>
                </c:pt>
                <c:pt idx="1201">
                  <c:v>40617</c:v>
                </c:pt>
                <c:pt idx="1202">
                  <c:v>40618</c:v>
                </c:pt>
                <c:pt idx="1203">
                  <c:v>40619</c:v>
                </c:pt>
                <c:pt idx="1204">
                  <c:v>40620</c:v>
                </c:pt>
                <c:pt idx="1205">
                  <c:v>40623</c:v>
                </c:pt>
                <c:pt idx="1206">
                  <c:v>40624</c:v>
                </c:pt>
                <c:pt idx="1207">
                  <c:v>40625</c:v>
                </c:pt>
                <c:pt idx="1208">
                  <c:v>40626</c:v>
                </c:pt>
                <c:pt idx="1209">
                  <c:v>40627</c:v>
                </c:pt>
                <c:pt idx="1210">
                  <c:v>40630</c:v>
                </c:pt>
                <c:pt idx="1211">
                  <c:v>40631</c:v>
                </c:pt>
                <c:pt idx="1212">
                  <c:v>40632</c:v>
                </c:pt>
                <c:pt idx="1213">
                  <c:v>40633</c:v>
                </c:pt>
                <c:pt idx="1214">
                  <c:v>40634</c:v>
                </c:pt>
                <c:pt idx="1215">
                  <c:v>40637</c:v>
                </c:pt>
                <c:pt idx="1216">
                  <c:v>40638</c:v>
                </c:pt>
                <c:pt idx="1217">
                  <c:v>40639</c:v>
                </c:pt>
                <c:pt idx="1218">
                  <c:v>40640</c:v>
                </c:pt>
                <c:pt idx="1219">
                  <c:v>40641</c:v>
                </c:pt>
                <c:pt idx="1220">
                  <c:v>40644</c:v>
                </c:pt>
                <c:pt idx="1221">
                  <c:v>40645</c:v>
                </c:pt>
                <c:pt idx="1222">
                  <c:v>40646</c:v>
                </c:pt>
                <c:pt idx="1223">
                  <c:v>40647</c:v>
                </c:pt>
                <c:pt idx="1224">
                  <c:v>40648</c:v>
                </c:pt>
                <c:pt idx="1225">
                  <c:v>40651</c:v>
                </c:pt>
                <c:pt idx="1226">
                  <c:v>40652</c:v>
                </c:pt>
                <c:pt idx="1227">
                  <c:v>40653</c:v>
                </c:pt>
                <c:pt idx="1228">
                  <c:v>40654</c:v>
                </c:pt>
                <c:pt idx="1229">
                  <c:v>40658</c:v>
                </c:pt>
                <c:pt idx="1230">
                  <c:v>40659</c:v>
                </c:pt>
                <c:pt idx="1231">
                  <c:v>40660</c:v>
                </c:pt>
                <c:pt idx="1232">
                  <c:v>40661</c:v>
                </c:pt>
                <c:pt idx="1233">
                  <c:v>40662</c:v>
                </c:pt>
                <c:pt idx="1234">
                  <c:v>40665</c:v>
                </c:pt>
                <c:pt idx="1235">
                  <c:v>40666</c:v>
                </c:pt>
                <c:pt idx="1236">
                  <c:v>40667</c:v>
                </c:pt>
                <c:pt idx="1237">
                  <c:v>40668</c:v>
                </c:pt>
                <c:pt idx="1238">
                  <c:v>40669</c:v>
                </c:pt>
                <c:pt idx="1239">
                  <c:v>40672</c:v>
                </c:pt>
                <c:pt idx="1240">
                  <c:v>40673</c:v>
                </c:pt>
                <c:pt idx="1241">
                  <c:v>40674</c:v>
                </c:pt>
                <c:pt idx="1242">
                  <c:v>40675</c:v>
                </c:pt>
                <c:pt idx="1243">
                  <c:v>40676</c:v>
                </c:pt>
                <c:pt idx="1244">
                  <c:v>40679</c:v>
                </c:pt>
                <c:pt idx="1245">
                  <c:v>40680</c:v>
                </c:pt>
                <c:pt idx="1246">
                  <c:v>40681</c:v>
                </c:pt>
                <c:pt idx="1247">
                  <c:v>40682</c:v>
                </c:pt>
                <c:pt idx="1248">
                  <c:v>40683</c:v>
                </c:pt>
                <c:pt idx="1249">
                  <c:v>40686</c:v>
                </c:pt>
                <c:pt idx="1250">
                  <c:v>40687</c:v>
                </c:pt>
                <c:pt idx="1251">
                  <c:v>40688</c:v>
                </c:pt>
                <c:pt idx="1252">
                  <c:v>40689</c:v>
                </c:pt>
                <c:pt idx="1253">
                  <c:v>40690</c:v>
                </c:pt>
                <c:pt idx="1254">
                  <c:v>40694</c:v>
                </c:pt>
                <c:pt idx="1255">
                  <c:v>40695</c:v>
                </c:pt>
                <c:pt idx="1256">
                  <c:v>40696</c:v>
                </c:pt>
                <c:pt idx="1257">
                  <c:v>40697</c:v>
                </c:pt>
                <c:pt idx="1258">
                  <c:v>40700</c:v>
                </c:pt>
                <c:pt idx="1259">
                  <c:v>40701</c:v>
                </c:pt>
                <c:pt idx="1260">
                  <c:v>40702</c:v>
                </c:pt>
                <c:pt idx="1261">
                  <c:v>40703</c:v>
                </c:pt>
                <c:pt idx="1262">
                  <c:v>40704</c:v>
                </c:pt>
                <c:pt idx="1263">
                  <c:v>40707</c:v>
                </c:pt>
                <c:pt idx="1264">
                  <c:v>40708</c:v>
                </c:pt>
                <c:pt idx="1265">
                  <c:v>40709</c:v>
                </c:pt>
                <c:pt idx="1266">
                  <c:v>40710</c:v>
                </c:pt>
                <c:pt idx="1267">
                  <c:v>40711</c:v>
                </c:pt>
                <c:pt idx="1268">
                  <c:v>40714</c:v>
                </c:pt>
                <c:pt idx="1269">
                  <c:v>40715</c:v>
                </c:pt>
                <c:pt idx="1270">
                  <c:v>40716</c:v>
                </c:pt>
                <c:pt idx="1271">
                  <c:v>40717</c:v>
                </c:pt>
                <c:pt idx="1272">
                  <c:v>40718</c:v>
                </c:pt>
                <c:pt idx="1273">
                  <c:v>40721</c:v>
                </c:pt>
                <c:pt idx="1274">
                  <c:v>40722</c:v>
                </c:pt>
                <c:pt idx="1275">
                  <c:v>40723</c:v>
                </c:pt>
                <c:pt idx="1276">
                  <c:v>40724</c:v>
                </c:pt>
                <c:pt idx="1277">
                  <c:v>40725</c:v>
                </c:pt>
                <c:pt idx="1278">
                  <c:v>40729</c:v>
                </c:pt>
                <c:pt idx="1279">
                  <c:v>40730</c:v>
                </c:pt>
                <c:pt idx="1280">
                  <c:v>40731</c:v>
                </c:pt>
                <c:pt idx="1281">
                  <c:v>40732</c:v>
                </c:pt>
                <c:pt idx="1282">
                  <c:v>40735</c:v>
                </c:pt>
                <c:pt idx="1283">
                  <c:v>40736</c:v>
                </c:pt>
                <c:pt idx="1284">
                  <c:v>40737</c:v>
                </c:pt>
                <c:pt idx="1285">
                  <c:v>40738</c:v>
                </c:pt>
                <c:pt idx="1286">
                  <c:v>40739</c:v>
                </c:pt>
                <c:pt idx="1287">
                  <c:v>40742</c:v>
                </c:pt>
                <c:pt idx="1288">
                  <c:v>40743</c:v>
                </c:pt>
                <c:pt idx="1289">
                  <c:v>40744</c:v>
                </c:pt>
                <c:pt idx="1290">
                  <c:v>40745</c:v>
                </c:pt>
                <c:pt idx="1291">
                  <c:v>40746</c:v>
                </c:pt>
                <c:pt idx="1292">
                  <c:v>40749</c:v>
                </c:pt>
                <c:pt idx="1293">
                  <c:v>40750</c:v>
                </c:pt>
                <c:pt idx="1294">
                  <c:v>40751</c:v>
                </c:pt>
                <c:pt idx="1295">
                  <c:v>40752</c:v>
                </c:pt>
                <c:pt idx="1296">
                  <c:v>40753</c:v>
                </c:pt>
                <c:pt idx="1297">
                  <c:v>40756</c:v>
                </c:pt>
                <c:pt idx="1298">
                  <c:v>40757</c:v>
                </c:pt>
                <c:pt idx="1299">
                  <c:v>40758</c:v>
                </c:pt>
                <c:pt idx="1300">
                  <c:v>40759</c:v>
                </c:pt>
                <c:pt idx="1301">
                  <c:v>40760</c:v>
                </c:pt>
                <c:pt idx="1302">
                  <c:v>40763</c:v>
                </c:pt>
                <c:pt idx="1303">
                  <c:v>40764</c:v>
                </c:pt>
                <c:pt idx="1304">
                  <c:v>40765</c:v>
                </c:pt>
                <c:pt idx="1305">
                  <c:v>40766</c:v>
                </c:pt>
                <c:pt idx="1306">
                  <c:v>40767</c:v>
                </c:pt>
                <c:pt idx="1307">
                  <c:v>40770</c:v>
                </c:pt>
                <c:pt idx="1308">
                  <c:v>40771</c:v>
                </c:pt>
                <c:pt idx="1309">
                  <c:v>40772</c:v>
                </c:pt>
                <c:pt idx="1310">
                  <c:v>40773</c:v>
                </c:pt>
                <c:pt idx="1311">
                  <c:v>40774</c:v>
                </c:pt>
                <c:pt idx="1312">
                  <c:v>40777</c:v>
                </c:pt>
                <c:pt idx="1313">
                  <c:v>40778</c:v>
                </c:pt>
                <c:pt idx="1314">
                  <c:v>40779</c:v>
                </c:pt>
                <c:pt idx="1315">
                  <c:v>40780</c:v>
                </c:pt>
                <c:pt idx="1316">
                  <c:v>40781</c:v>
                </c:pt>
                <c:pt idx="1317">
                  <c:v>40784</c:v>
                </c:pt>
                <c:pt idx="1318">
                  <c:v>40785</c:v>
                </c:pt>
                <c:pt idx="1319">
                  <c:v>40786</c:v>
                </c:pt>
                <c:pt idx="1320">
                  <c:v>40787</c:v>
                </c:pt>
                <c:pt idx="1321">
                  <c:v>40788</c:v>
                </c:pt>
                <c:pt idx="1322">
                  <c:v>40792</c:v>
                </c:pt>
                <c:pt idx="1323">
                  <c:v>40793</c:v>
                </c:pt>
                <c:pt idx="1324">
                  <c:v>40794</c:v>
                </c:pt>
                <c:pt idx="1325">
                  <c:v>40795</c:v>
                </c:pt>
                <c:pt idx="1326">
                  <c:v>40798</c:v>
                </c:pt>
                <c:pt idx="1327">
                  <c:v>40799</c:v>
                </c:pt>
                <c:pt idx="1328">
                  <c:v>40800</c:v>
                </c:pt>
                <c:pt idx="1329">
                  <c:v>40801</c:v>
                </c:pt>
                <c:pt idx="1330">
                  <c:v>40802</c:v>
                </c:pt>
                <c:pt idx="1331">
                  <c:v>40805</c:v>
                </c:pt>
                <c:pt idx="1332">
                  <c:v>40806</c:v>
                </c:pt>
                <c:pt idx="1333">
                  <c:v>40807</c:v>
                </c:pt>
                <c:pt idx="1334">
                  <c:v>40808</c:v>
                </c:pt>
                <c:pt idx="1335">
                  <c:v>40809</c:v>
                </c:pt>
                <c:pt idx="1336">
                  <c:v>40812</c:v>
                </c:pt>
                <c:pt idx="1337">
                  <c:v>40813</c:v>
                </c:pt>
                <c:pt idx="1338">
                  <c:v>40814</c:v>
                </c:pt>
                <c:pt idx="1339">
                  <c:v>40815</c:v>
                </c:pt>
                <c:pt idx="1340">
                  <c:v>40816</c:v>
                </c:pt>
                <c:pt idx="1341">
                  <c:v>40819</c:v>
                </c:pt>
                <c:pt idx="1342">
                  <c:v>40820</c:v>
                </c:pt>
                <c:pt idx="1343">
                  <c:v>40821</c:v>
                </c:pt>
                <c:pt idx="1344">
                  <c:v>40822</c:v>
                </c:pt>
                <c:pt idx="1345">
                  <c:v>40823</c:v>
                </c:pt>
                <c:pt idx="1346">
                  <c:v>40826</c:v>
                </c:pt>
                <c:pt idx="1347">
                  <c:v>40827</c:v>
                </c:pt>
                <c:pt idx="1348">
                  <c:v>40828</c:v>
                </c:pt>
                <c:pt idx="1349">
                  <c:v>40829</c:v>
                </c:pt>
                <c:pt idx="1350">
                  <c:v>40830</c:v>
                </c:pt>
                <c:pt idx="1351">
                  <c:v>40833</c:v>
                </c:pt>
                <c:pt idx="1352">
                  <c:v>40834</c:v>
                </c:pt>
                <c:pt idx="1353">
                  <c:v>40835</c:v>
                </c:pt>
                <c:pt idx="1354">
                  <c:v>40836</c:v>
                </c:pt>
                <c:pt idx="1355">
                  <c:v>40837</c:v>
                </c:pt>
                <c:pt idx="1356">
                  <c:v>40840</c:v>
                </c:pt>
                <c:pt idx="1357">
                  <c:v>40841</c:v>
                </c:pt>
                <c:pt idx="1358">
                  <c:v>40842</c:v>
                </c:pt>
                <c:pt idx="1359">
                  <c:v>40843</c:v>
                </c:pt>
                <c:pt idx="1360">
                  <c:v>40844</c:v>
                </c:pt>
                <c:pt idx="1361">
                  <c:v>40847</c:v>
                </c:pt>
                <c:pt idx="1362">
                  <c:v>40848</c:v>
                </c:pt>
                <c:pt idx="1363">
                  <c:v>40849</c:v>
                </c:pt>
                <c:pt idx="1364">
                  <c:v>40850</c:v>
                </c:pt>
                <c:pt idx="1365">
                  <c:v>40851</c:v>
                </c:pt>
                <c:pt idx="1366">
                  <c:v>40854</c:v>
                </c:pt>
                <c:pt idx="1367">
                  <c:v>40855</c:v>
                </c:pt>
                <c:pt idx="1368">
                  <c:v>40856</c:v>
                </c:pt>
                <c:pt idx="1369">
                  <c:v>40857</c:v>
                </c:pt>
                <c:pt idx="1370">
                  <c:v>40858</c:v>
                </c:pt>
                <c:pt idx="1371">
                  <c:v>40861</c:v>
                </c:pt>
                <c:pt idx="1372">
                  <c:v>40862</c:v>
                </c:pt>
                <c:pt idx="1373">
                  <c:v>40863</c:v>
                </c:pt>
                <c:pt idx="1374">
                  <c:v>40864</c:v>
                </c:pt>
                <c:pt idx="1375">
                  <c:v>40865</c:v>
                </c:pt>
                <c:pt idx="1376">
                  <c:v>40868</c:v>
                </c:pt>
                <c:pt idx="1377">
                  <c:v>40869</c:v>
                </c:pt>
                <c:pt idx="1378">
                  <c:v>40870</c:v>
                </c:pt>
                <c:pt idx="1379">
                  <c:v>40872</c:v>
                </c:pt>
                <c:pt idx="1380">
                  <c:v>40875</c:v>
                </c:pt>
                <c:pt idx="1381">
                  <c:v>40876</c:v>
                </c:pt>
                <c:pt idx="1382">
                  <c:v>40877</c:v>
                </c:pt>
                <c:pt idx="1383">
                  <c:v>40878</c:v>
                </c:pt>
                <c:pt idx="1384">
                  <c:v>40879</c:v>
                </c:pt>
                <c:pt idx="1385">
                  <c:v>40882</c:v>
                </c:pt>
                <c:pt idx="1386">
                  <c:v>40883</c:v>
                </c:pt>
                <c:pt idx="1387">
                  <c:v>40884</c:v>
                </c:pt>
                <c:pt idx="1388">
                  <c:v>40885</c:v>
                </c:pt>
                <c:pt idx="1389">
                  <c:v>40886</c:v>
                </c:pt>
                <c:pt idx="1390">
                  <c:v>40889</c:v>
                </c:pt>
                <c:pt idx="1391">
                  <c:v>40890</c:v>
                </c:pt>
                <c:pt idx="1392">
                  <c:v>40891</c:v>
                </c:pt>
                <c:pt idx="1393">
                  <c:v>40892</c:v>
                </c:pt>
                <c:pt idx="1394">
                  <c:v>40893</c:v>
                </c:pt>
                <c:pt idx="1395">
                  <c:v>40896</c:v>
                </c:pt>
                <c:pt idx="1396">
                  <c:v>40897</c:v>
                </c:pt>
                <c:pt idx="1397">
                  <c:v>40898</c:v>
                </c:pt>
                <c:pt idx="1398">
                  <c:v>40899</c:v>
                </c:pt>
                <c:pt idx="1399">
                  <c:v>40900</c:v>
                </c:pt>
                <c:pt idx="1400">
                  <c:v>40904</c:v>
                </c:pt>
                <c:pt idx="1401">
                  <c:v>40905</c:v>
                </c:pt>
                <c:pt idx="1402">
                  <c:v>40906</c:v>
                </c:pt>
                <c:pt idx="1403">
                  <c:v>40907</c:v>
                </c:pt>
                <c:pt idx="1404">
                  <c:v>40911</c:v>
                </c:pt>
                <c:pt idx="1405">
                  <c:v>40912</c:v>
                </c:pt>
                <c:pt idx="1406">
                  <c:v>40913</c:v>
                </c:pt>
                <c:pt idx="1407">
                  <c:v>40914</c:v>
                </c:pt>
                <c:pt idx="1408">
                  <c:v>40917</c:v>
                </c:pt>
                <c:pt idx="1409">
                  <c:v>40918</c:v>
                </c:pt>
                <c:pt idx="1410">
                  <c:v>40919</c:v>
                </c:pt>
                <c:pt idx="1411">
                  <c:v>40920</c:v>
                </c:pt>
                <c:pt idx="1412">
                  <c:v>40921</c:v>
                </c:pt>
                <c:pt idx="1413">
                  <c:v>40925</c:v>
                </c:pt>
                <c:pt idx="1414">
                  <c:v>40926</c:v>
                </c:pt>
                <c:pt idx="1415">
                  <c:v>40927</c:v>
                </c:pt>
                <c:pt idx="1416">
                  <c:v>40928</c:v>
                </c:pt>
                <c:pt idx="1417">
                  <c:v>40931</c:v>
                </c:pt>
                <c:pt idx="1418">
                  <c:v>40932</c:v>
                </c:pt>
                <c:pt idx="1419">
                  <c:v>40933</c:v>
                </c:pt>
                <c:pt idx="1420">
                  <c:v>40934</c:v>
                </c:pt>
                <c:pt idx="1421">
                  <c:v>40935</c:v>
                </c:pt>
                <c:pt idx="1422">
                  <c:v>40938</c:v>
                </c:pt>
                <c:pt idx="1423">
                  <c:v>40939</c:v>
                </c:pt>
                <c:pt idx="1424">
                  <c:v>40940</c:v>
                </c:pt>
                <c:pt idx="1425">
                  <c:v>40941</c:v>
                </c:pt>
                <c:pt idx="1426">
                  <c:v>40942</c:v>
                </c:pt>
                <c:pt idx="1427">
                  <c:v>40945</c:v>
                </c:pt>
                <c:pt idx="1428">
                  <c:v>40946</c:v>
                </c:pt>
                <c:pt idx="1429">
                  <c:v>40947</c:v>
                </c:pt>
                <c:pt idx="1430">
                  <c:v>40948</c:v>
                </c:pt>
                <c:pt idx="1431">
                  <c:v>40949</c:v>
                </c:pt>
                <c:pt idx="1432">
                  <c:v>40952</c:v>
                </c:pt>
                <c:pt idx="1433">
                  <c:v>40953</c:v>
                </c:pt>
                <c:pt idx="1434">
                  <c:v>40954</c:v>
                </c:pt>
                <c:pt idx="1435">
                  <c:v>40955</c:v>
                </c:pt>
                <c:pt idx="1436">
                  <c:v>40956</c:v>
                </c:pt>
                <c:pt idx="1437">
                  <c:v>40960</c:v>
                </c:pt>
                <c:pt idx="1438">
                  <c:v>40961</c:v>
                </c:pt>
                <c:pt idx="1439">
                  <c:v>40962</c:v>
                </c:pt>
                <c:pt idx="1440">
                  <c:v>40963</c:v>
                </c:pt>
                <c:pt idx="1441">
                  <c:v>40966</c:v>
                </c:pt>
                <c:pt idx="1442">
                  <c:v>40967</c:v>
                </c:pt>
                <c:pt idx="1443">
                  <c:v>40968</c:v>
                </c:pt>
                <c:pt idx="1444">
                  <c:v>40969</c:v>
                </c:pt>
                <c:pt idx="1445">
                  <c:v>40970</c:v>
                </c:pt>
                <c:pt idx="1446">
                  <c:v>40973</c:v>
                </c:pt>
                <c:pt idx="1447">
                  <c:v>40974</c:v>
                </c:pt>
                <c:pt idx="1448">
                  <c:v>40975</c:v>
                </c:pt>
                <c:pt idx="1449">
                  <c:v>40976</c:v>
                </c:pt>
                <c:pt idx="1450">
                  <c:v>40977</c:v>
                </c:pt>
                <c:pt idx="1451">
                  <c:v>40980</c:v>
                </c:pt>
                <c:pt idx="1452">
                  <c:v>40981</c:v>
                </c:pt>
                <c:pt idx="1453">
                  <c:v>40982</c:v>
                </c:pt>
                <c:pt idx="1454">
                  <c:v>40983</c:v>
                </c:pt>
                <c:pt idx="1455">
                  <c:v>40984</c:v>
                </c:pt>
                <c:pt idx="1456">
                  <c:v>40987</c:v>
                </c:pt>
                <c:pt idx="1457">
                  <c:v>40988</c:v>
                </c:pt>
                <c:pt idx="1458">
                  <c:v>40989</c:v>
                </c:pt>
                <c:pt idx="1459">
                  <c:v>40990</c:v>
                </c:pt>
                <c:pt idx="1460">
                  <c:v>40991</c:v>
                </c:pt>
                <c:pt idx="1461">
                  <c:v>40994</c:v>
                </c:pt>
                <c:pt idx="1462">
                  <c:v>40995</c:v>
                </c:pt>
                <c:pt idx="1463">
                  <c:v>40996</c:v>
                </c:pt>
                <c:pt idx="1464">
                  <c:v>40997</c:v>
                </c:pt>
                <c:pt idx="1465">
                  <c:v>40998</c:v>
                </c:pt>
                <c:pt idx="1466">
                  <c:v>41001</c:v>
                </c:pt>
                <c:pt idx="1467">
                  <c:v>41002</c:v>
                </c:pt>
                <c:pt idx="1468">
                  <c:v>41003</c:v>
                </c:pt>
                <c:pt idx="1469">
                  <c:v>41004</c:v>
                </c:pt>
                <c:pt idx="1470">
                  <c:v>41008</c:v>
                </c:pt>
                <c:pt idx="1471">
                  <c:v>41009</c:v>
                </c:pt>
                <c:pt idx="1472">
                  <c:v>41010</c:v>
                </c:pt>
                <c:pt idx="1473">
                  <c:v>41011</c:v>
                </c:pt>
                <c:pt idx="1474">
                  <c:v>41012</c:v>
                </c:pt>
                <c:pt idx="1475">
                  <c:v>41015</c:v>
                </c:pt>
                <c:pt idx="1476">
                  <c:v>41016</c:v>
                </c:pt>
                <c:pt idx="1477">
                  <c:v>41017</c:v>
                </c:pt>
                <c:pt idx="1478">
                  <c:v>41018</c:v>
                </c:pt>
                <c:pt idx="1479">
                  <c:v>41019</c:v>
                </c:pt>
                <c:pt idx="1480">
                  <c:v>41022</c:v>
                </c:pt>
                <c:pt idx="1481">
                  <c:v>41023</c:v>
                </c:pt>
                <c:pt idx="1482">
                  <c:v>41024</c:v>
                </c:pt>
                <c:pt idx="1483">
                  <c:v>41025</c:v>
                </c:pt>
                <c:pt idx="1484">
                  <c:v>41026</c:v>
                </c:pt>
                <c:pt idx="1485">
                  <c:v>41029</c:v>
                </c:pt>
                <c:pt idx="1486">
                  <c:v>41030</c:v>
                </c:pt>
                <c:pt idx="1487">
                  <c:v>41031</c:v>
                </c:pt>
                <c:pt idx="1488">
                  <c:v>41032</c:v>
                </c:pt>
                <c:pt idx="1489">
                  <c:v>41033</c:v>
                </c:pt>
                <c:pt idx="1490">
                  <c:v>41036</c:v>
                </c:pt>
                <c:pt idx="1491">
                  <c:v>41037</c:v>
                </c:pt>
                <c:pt idx="1492">
                  <c:v>41038</c:v>
                </c:pt>
                <c:pt idx="1493">
                  <c:v>41039</c:v>
                </c:pt>
                <c:pt idx="1494">
                  <c:v>41040</c:v>
                </c:pt>
                <c:pt idx="1495">
                  <c:v>41043</c:v>
                </c:pt>
                <c:pt idx="1496">
                  <c:v>41044</c:v>
                </c:pt>
                <c:pt idx="1497">
                  <c:v>41045</c:v>
                </c:pt>
                <c:pt idx="1498">
                  <c:v>41046</c:v>
                </c:pt>
                <c:pt idx="1499">
                  <c:v>41047</c:v>
                </c:pt>
                <c:pt idx="1500">
                  <c:v>41050</c:v>
                </c:pt>
                <c:pt idx="1501">
                  <c:v>41051</c:v>
                </c:pt>
                <c:pt idx="1502">
                  <c:v>41052</c:v>
                </c:pt>
                <c:pt idx="1503">
                  <c:v>41053</c:v>
                </c:pt>
                <c:pt idx="1504">
                  <c:v>41054</c:v>
                </c:pt>
                <c:pt idx="1505">
                  <c:v>41058</c:v>
                </c:pt>
                <c:pt idx="1506">
                  <c:v>41059</c:v>
                </c:pt>
                <c:pt idx="1507">
                  <c:v>41060</c:v>
                </c:pt>
                <c:pt idx="1508">
                  <c:v>41061</c:v>
                </c:pt>
                <c:pt idx="1509">
                  <c:v>41064</c:v>
                </c:pt>
                <c:pt idx="1510">
                  <c:v>41065</c:v>
                </c:pt>
                <c:pt idx="1511">
                  <c:v>41066</c:v>
                </c:pt>
                <c:pt idx="1512">
                  <c:v>41067</c:v>
                </c:pt>
                <c:pt idx="1513">
                  <c:v>41068</c:v>
                </c:pt>
                <c:pt idx="1514">
                  <c:v>41071</c:v>
                </c:pt>
                <c:pt idx="1515">
                  <c:v>41072</c:v>
                </c:pt>
                <c:pt idx="1516">
                  <c:v>41073</c:v>
                </c:pt>
                <c:pt idx="1517">
                  <c:v>41074</c:v>
                </c:pt>
                <c:pt idx="1518">
                  <c:v>41075</c:v>
                </c:pt>
                <c:pt idx="1519">
                  <c:v>41078</c:v>
                </c:pt>
                <c:pt idx="1520">
                  <c:v>41079</c:v>
                </c:pt>
                <c:pt idx="1521">
                  <c:v>41080</c:v>
                </c:pt>
                <c:pt idx="1522">
                  <c:v>41081</c:v>
                </c:pt>
                <c:pt idx="1523">
                  <c:v>41082</c:v>
                </c:pt>
                <c:pt idx="1524">
                  <c:v>41085</c:v>
                </c:pt>
                <c:pt idx="1525">
                  <c:v>41086</c:v>
                </c:pt>
                <c:pt idx="1526">
                  <c:v>41087</c:v>
                </c:pt>
                <c:pt idx="1527">
                  <c:v>41088</c:v>
                </c:pt>
                <c:pt idx="1528">
                  <c:v>41089</c:v>
                </c:pt>
                <c:pt idx="1529">
                  <c:v>41092</c:v>
                </c:pt>
                <c:pt idx="1530">
                  <c:v>41093</c:v>
                </c:pt>
                <c:pt idx="1531">
                  <c:v>41095</c:v>
                </c:pt>
                <c:pt idx="1532">
                  <c:v>41096</c:v>
                </c:pt>
                <c:pt idx="1533">
                  <c:v>41099</c:v>
                </c:pt>
                <c:pt idx="1534">
                  <c:v>41100</c:v>
                </c:pt>
                <c:pt idx="1535">
                  <c:v>41101</c:v>
                </c:pt>
                <c:pt idx="1536">
                  <c:v>41102</c:v>
                </c:pt>
                <c:pt idx="1537">
                  <c:v>41103</c:v>
                </c:pt>
                <c:pt idx="1538">
                  <c:v>41106</c:v>
                </c:pt>
                <c:pt idx="1539">
                  <c:v>41107</c:v>
                </c:pt>
                <c:pt idx="1540">
                  <c:v>41108</c:v>
                </c:pt>
                <c:pt idx="1541">
                  <c:v>41109</c:v>
                </c:pt>
                <c:pt idx="1542">
                  <c:v>41110</c:v>
                </c:pt>
                <c:pt idx="1543">
                  <c:v>41113</c:v>
                </c:pt>
                <c:pt idx="1544">
                  <c:v>41114</c:v>
                </c:pt>
                <c:pt idx="1545">
                  <c:v>41115</c:v>
                </c:pt>
                <c:pt idx="1546">
                  <c:v>41116</c:v>
                </c:pt>
                <c:pt idx="1547">
                  <c:v>41117</c:v>
                </c:pt>
                <c:pt idx="1548">
                  <c:v>41120</c:v>
                </c:pt>
                <c:pt idx="1549">
                  <c:v>41121</c:v>
                </c:pt>
                <c:pt idx="1550">
                  <c:v>41122</c:v>
                </c:pt>
                <c:pt idx="1551">
                  <c:v>41123</c:v>
                </c:pt>
                <c:pt idx="1552">
                  <c:v>41124</c:v>
                </c:pt>
                <c:pt idx="1553">
                  <c:v>41127</c:v>
                </c:pt>
                <c:pt idx="1554">
                  <c:v>41128</c:v>
                </c:pt>
                <c:pt idx="1555">
                  <c:v>41129</c:v>
                </c:pt>
                <c:pt idx="1556">
                  <c:v>41130</c:v>
                </c:pt>
                <c:pt idx="1557">
                  <c:v>41131</c:v>
                </c:pt>
                <c:pt idx="1558">
                  <c:v>41134</c:v>
                </c:pt>
                <c:pt idx="1559">
                  <c:v>41135</c:v>
                </c:pt>
                <c:pt idx="1560">
                  <c:v>41136</c:v>
                </c:pt>
                <c:pt idx="1561">
                  <c:v>41137</c:v>
                </c:pt>
                <c:pt idx="1562">
                  <c:v>41138</c:v>
                </c:pt>
                <c:pt idx="1563">
                  <c:v>41141</c:v>
                </c:pt>
                <c:pt idx="1564">
                  <c:v>41142</c:v>
                </c:pt>
                <c:pt idx="1565">
                  <c:v>41143</c:v>
                </c:pt>
                <c:pt idx="1566">
                  <c:v>41144</c:v>
                </c:pt>
                <c:pt idx="1567">
                  <c:v>41145</c:v>
                </c:pt>
                <c:pt idx="1568">
                  <c:v>41148</c:v>
                </c:pt>
                <c:pt idx="1569">
                  <c:v>41149</c:v>
                </c:pt>
                <c:pt idx="1570">
                  <c:v>41150</c:v>
                </c:pt>
                <c:pt idx="1571">
                  <c:v>41151</c:v>
                </c:pt>
                <c:pt idx="1572">
                  <c:v>41152</c:v>
                </c:pt>
                <c:pt idx="1573">
                  <c:v>41156</c:v>
                </c:pt>
                <c:pt idx="1574">
                  <c:v>41157</c:v>
                </c:pt>
                <c:pt idx="1575">
                  <c:v>41158</c:v>
                </c:pt>
                <c:pt idx="1576">
                  <c:v>41159</c:v>
                </c:pt>
                <c:pt idx="1577">
                  <c:v>41162</c:v>
                </c:pt>
                <c:pt idx="1578">
                  <c:v>41163</c:v>
                </c:pt>
                <c:pt idx="1579">
                  <c:v>41164</c:v>
                </c:pt>
                <c:pt idx="1580">
                  <c:v>41165</c:v>
                </c:pt>
                <c:pt idx="1581">
                  <c:v>41166</c:v>
                </c:pt>
                <c:pt idx="1582">
                  <c:v>41169</c:v>
                </c:pt>
                <c:pt idx="1583">
                  <c:v>41170</c:v>
                </c:pt>
                <c:pt idx="1584">
                  <c:v>41171</c:v>
                </c:pt>
                <c:pt idx="1585">
                  <c:v>41172</c:v>
                </c:pt>
                <c:pt idx="1586">
                  <c:v>41173</c:v>
                </c:pt>
                <c:pt idx="1587">
                  <c:v>41176</c:v>
                </c:pt>
                <c:pt idx="1588">
                  <c:v>41177</c:v>
                </c:pt>
                <c:pt idx="1589">
                  <c:v>41178</c:v>
                </c:pt>
                <c:pt idx="1590">
                  <c:v>41179</c:v>
                </c:pt>
                <c:pt idx="1591">
                  <c:v>41180</c:v>
                </c:pt>
                <c:pt idx="1592">
                  <c:v>41183</c:v>
                </c:pt>
                <c:pt idx="1593">
                  <c:v>41184</c:v>
                </c:pt>
                <c:pt idx="1594">
                  <c:v>41185</c:v>
                </c:pt>
                <c:pt idx="1595">
                  <c:v>41186</c:v>
                </c:pt>
                <c:pt idx="1596">
                  <c:v>41187</c:v>
                </c:pt>
                <c:pt idx="1597">
                  <c:v>41190</c:v>
                </c:pt>
                <c:pt idx="1598">
                  <c:v>41191</c:v>
                </c:pt>
                <c:pt idx="1599">
                  <c:v>41192</c:v>
                </c:pt>
                <c:pt idx="1600">
                  <c:v>41193</c:v>
                </c:pt>
                <c:pt idx="1601">
                  <c:v>41194</c:v>
                </c:pt>
                <c:pt idx="1602">
                  <c:v>41197</c:v>
                </c:pt>
                <c:pt idx="1603">
                  <c:v>41198</c:v>
                </c:pt>
                <c:pt idx="1604">
                  <c:v>41199</c:v>
                </c:pt>
                <c:pt idx="1605">
                  <c:v>41200</c:v>
                </c:pt>
                <c:pt idx="1606">
                  <c:v>41201</c:v>
                </c:pt>
                <c:pt idx="1607">
                  <c:v>41204</c:v>
                </c:pt>
                <c:pt idx="1608">
                  <c:v>41205</c:v>
                </c:pt>
                <c:pt idx="1609">
                  <c:v>41206</c:v>
                </c:pt>
                <c:pt idx="1610">
                  <c:v>41207</c:v>
                </c:pt>
                <c:pt idx="1611">
                  <c:v>41208</c:v>
                </c:pt>
                <c:pt idx="1612">
                  <c:v>41213</c:v>
                </c:pt>
                <c:pt idx="1613">
                  <c:v>41214</c:v>
                </c:pt>
                <c:pt idx="1614">
                  <c:v>41215</c:v>
                </c:pt>
                <c:pt idx="1615">
                  <c:v>41218</c:v>
                </c:pt>
                <c:pt idx="1616">
                  <c:v>41219</c:v>
                </c:pt>
                <c:pt idx="1617">
                  <c:v>41220</c:v>
                </c:pt>
                <c:pt idx="1618">
                  <c:v>41221</c:v>
                </c:pt>
                <c:pt idx="1619">
                  <c:v>41222</c:v>
                </c:pt>
                <c:pt idx="1620">
                  <c:v>41225</c:v>
                </c:pt>
                <c:pt idx="1621">
                  <c:v>41226</c:v>
                </c:pt>
                <c:pt idx="1622">
                  <c:v>41227</c:v>
                </c:pt>
                <c:pt idx="1623">
                  <c:v>41228</c:v>
                </c:pt>
                <c:pt idx="1624">
                  <c:v>41229</c:v>
                </c:pt>
                <c:pt idx="1625">
                  <c:v>41232</c:v>
                </c:pt>
                <c:pt idx="1626">
                  <c:v>41233</c:v>
                </c:pt>
                <c:pt idx="1627">
                  <c:v>41234</c:v>
                </c:pt>
                <c:pt idx="1628">
                  <c:v>41236</c:v>
                </c:pt>
                <c:pt idx="1629">
                  <c:v>41239</c:v>
                </c:pt>
                <c:pt idx="1630">
                  <c:v>41240</c:v>
                </c:pt>
                <c:pt idx="1631">
                  <c:v>41241</c:v>
                </c:pt>
                <c:pt idx="1632">
                  <c:v>41242</c:v>
                </c:pt>
                <c:pt idx="1633">
                  <c:v>41243</c:v>
                </c:pt>
                <c:pt idx="1634">
                  <c:v>41246</c:v>
                </c:pt>
                <c:pt idx="1635">
                  <c:v>41247</c:v>
                </c:pt>
                <c:pt idx="1636">
                  <c:v>41248</c:v>
                </c:pt>
                <c:pt idx="1637">
                  <c:v>41249</c:v>
                </c:pt>
                <c:pt idx="1638">
                  <c:v>41250</c:v>
                </c:pt>
                <c:pt idx="1639">
                  <c:v>41253</c:v>
                </c:pt>
                <c:pt idx="1640">
                  <c:v>41254</c:v>
                </c:pt>
                <c:pt idx="1641">
                  <c:v>41255</c:v>
                </c:pt>
                <c:pt idx="1642">
                  <c:v>41256</c:v>
                </c:pt>
                <c:pt idx="1643">
                  <c:v>41257</c:v>
                </c:pt>
                <c:pt idx="1644">
                  <c:v>41260</c:v>
                </c:pt>
                <c:pt idx="1645">
                  <c:v>41261</c:v>
                </c:pt>
                <c:pt idx="1646">
                  <c:v>41262</c:v>
                </c:pt>
                <c:pt idx="1647">
                  <c:v>41263</c:v>
                </c:pt>
                <c:pt idx="1648">
                  <c:v>41264</c:v>
                </c:pt>
                <c:pt idx="1649">
                  <c:v>41267</c:v>
                </c:pt>
                <c:pt idx="1650">
                  <c:v>41269</c:v>
                </c:pt>
                <c:pt idx="1651">
                  <c:v>41270</c:v>
                </c:pt>
                <c:pt idx="1652">
                  <c:v>41271</c:v>
                </c:pt>
                <c:pt idx="1653">
                  <c:v>41274</c:v>
                </c:pt>
                <c:pt idx="1654">
                  <c:v>41276</c:v>
                </c:pt>
                <c:pt idx="1655">
                  <c:v>41277</c:v>
                </c:pt>
                <c:pt idx="1656">
                  <c:v>41278</c:v>
                </c:pt>
                <c:pt idx="1657">
                  <c:v>41281</c:v>
                </c:pt>
                <c:pt idx="1658">
                  <c:v>41282</c:v>
                </c:pt>
                <c:pt idx="1659">
                  <c:v>41283</c:v>
                </c:pt>
                <c:pt idx="1660">
                  <c:v>41284</c:v>
                </c:pt>
                <c:pt idx="1661">
                  <c:v>41285</c:v>
                </c:pt>
                <c:pt idx="1662">
                  <c:v>41288</c:v>
                </c:pt>
                <c:pt idx="1663">
                  <c:v>41289</c:v>
                </c:pt>
                <c:pt idx="1664">
                  <c:v>41290</c:v>
                </c:pt>
                <c:pt idx="1665">
                  <c:v>41291</c:v>
                </c:pt>
                <c:pt idx="1666">
                  <c:v>41292</c:v>
                </c:pt>
                <c:pt idx="1667">
                  <c:v>41296</c:v>
                </c:pt>
                <c:pt idx="1668">
                  <c:v>41297</c:v>
                </c:pt>
                <c:pt idx="1669">
                  <c:v>41298</c:v>
                </c:pt>
                <c:pt idx="1670">
                  <c:v>41299</c:v>
                </c:pt>
                <c:pt idx="1671">
                  <c:v>41302</c:v>
                </c:pt>
                <c:pt idx="1672">
                  <c:v>41303</c:v>
                </c:pt>
                <c:pt idx="1673">
                  <c:v>41304</c:v>
                </c:pt>
                <c:pt idx="1674">
                  <c:v>41305</c:v>
                </c:pt>
                <c:pt idx="1675">
                  <c:v>41306</c:v>
                </c:pt>
                <c:pt idx="1676">
                  <c:v>41309</c:v>
                </c:pt>
                <c:pt idx="1677">
                  <c:v>41310</c:v>
                </c:pt>
                <c:pt idx="1678">
                  <c:v>41311</c:v>
                </c:pt>
                <c:pt idx="1679">
                  <c:v>41312</c:v>
                </c:pt>
                <c:pt idx="1680">
                  <c:v>41313</c:v>
                </c:pt>
                <c:pt idx="1681">
                  <c:v>41316</c:v>
                </c:pt>
                <c:pt idx="1682">
                  <c:v>41317</c:v>
                </c:pt>
                <c:pt idx="1683">
                  <c:v>41318</c:v>
                </c:pt>
                <c:pt idx="1684">
                  <c:v>41319</c:v>
                </c:pt>
                <c:pt idx="1685">
                  <c:v>41320</c:v>
                </c:pt>
                <c:pt idx="1686">
                  <c:v>41324</c:v>
                </c:pt>
                <c:pt idx="1687">
                  <c:v>41325</c:v>
                </c:pt>
                <c:pt idx="1688">
                  <c:v>41326</c:v>
                </c:pt>
                <c:pt idx="1689">
                  <c:v>41327</c:v>
                </c:pt>
                <c:pt idx="1690">
                  <c:v>41330</c:v>
                </c:pt>
                <c:pt idx="1691">
                  <c:v>41331</c:v>
                </c:pt>
                <c:pt idx="1692">
                  <c:v>41332</c:v>
                </c:pt>
                <c:pt idx="1693">
                  <c:v>41333</c:v>
                </c:pt>
                <c:pt idx="1694">
                  <c:v>41334</c:v>
                </c:pt>
                <c:pt idx="1695">
                  <c:v>41337</c:v>
                </c:pt>
                <c:pt idx="1696">
                  <c:v>41338</c:v>
                </c:pt>
                <c:pt idx="1697">
                  <c:v>41339</c:v>
                </c:pt>
                <c:pt idx="1698">
                  <c:v>41340</c:v>
                </c:pt>
                <c:pt idx="1699">
                  <c:v>41341</c:v>
                </c:pt>
                <c:pt idx="1700">
                  <c:v>41344</c:v>
                </c:pt>
                <c:pt idx="1701">
                  <c:v>41345</c:v>
                </c:pt>
                <c:pt idx="1702">
                  <c:v>41346</c:v>
                </c:pt>
                <c:pt idx="1703">
                  <c:v>41347</c:v>
                </c:pt>
                <c:pt idx="1704">
                  <c:v>41348</c:v>
                </c:pt>
                <c:pt idx="1705">
                  <c:v>41351</c:v>
                </c:pt>
                <c:pt idx="1706">
                  <c:v>41352</c:v>
                </c:pt>
                <c:pt idx="1707">
                  <c:v>41353</c:v>
                </c:pt>
                <c:pt idx="1708">
                  <c:v>41354</c:v>
                </c:pt>
                <c:pt idx="1709">
                  <c:v>41355</c:v>
                </c:pt>
                <c:pt idx="1710">
                  <c:v>41358</c:v>
                </c:pt>
                <c:pt idx="1711">
                  <c:v>41359</c:v>
                </c:pt>
                <c:pt idx="1712">
                  <c:v>41360</c:v>
                </c:pt>
                <c:pt idx="1713">
                  <c:v>41361</c:v>
                </c:pt>
                <c:pt idx="1714">
                  <c:v>41365</c:v>
                </c:pt>
                <c:pt idx="1715">
                  <c:v>41366</c:v>
                </c:pt>
                <c:pt idx="1716">
                  <c:v>41367</c:v>
                </c:pt>
                <c:pt idx="1717">
                  <c:v>41368</c:v>
                </c:pt>
                <c:pt idx="1718">
                  <c:v>41369</c:v>
                </c:pt>
                <c:pt idx="1719">
                  <c:v>41372</c:v>
                </c:pt>
                <c:pt idx="1720">
                  <c:v>41373</c:v>
                </c:pt>
                <c:pt idx="1721">
                  <c:v>41374</c:v>
                </c:pt>
                <c:pt idx="1722">
                  <c:v>41375</c:v>
                </c:pt>
                <c:pt idx="1723">
                  <c:v>41376</c:v>
                </c:pt>
                <c:pt idx="1724">
                  <c:v>41379</c:v>
                </c:pt>
                <c:pt idx="1725">
                  <c:v>41380</c:v>
                </c:pt>
                <c:pt idx="1726">
                  <c:v>41381</c:v>
                </c:pt>
                <c:pt idx="1727">
                  <c:v>41382</c:v>
                </c:pt>
                <c:pt idx="1728">
                  <c:v>41383</c:v>
                </c:pt>
                <c:pt idx="1729">
                  <c:v>41386</c:v>
                </c:pt>
                <c:pt idx="1730">
                  <c:v>41387</c:v>
                </c:pt>
                <c:pt idx="1731">
                  <c:v>41388</c:v>
                </c:pt>
                <c:pt idx="1732">
                  <c:v>41389</c:v>
                </c:pt>
                <c:pt idx="1733">
                  <c:v>41390</c:v>
                </c:pt>
                <c:pt idx="1734">
                  <c:v>41393</c:v>
                </c:pt>
                <c:pt idx="1735">
                  <c:v>41394</c:v>
                </c:pt>
                <c:pt idx="1736">
                  <c:v>41395</c:v>
                </c:pt>
                <c:pt idx="1737">
                  <c:v>41396</c:v>
                </c:pt>
                <c:pt idx="1738">
                  <c:v>41397</c:v>
                </c:pt>
                <c:pt idx="1739">
                  <c:v>41400</c:v>
                </c:pt>
                <c:pt idx="1740">
                  <c:v>41401</c:v>
                </c:pt>
                <c:pt idx="1741">
                  <c:v>41402</c:v>
                </c:pt>
                <c:pt idx="1742">
                  <c:v>41403</c:v>
                </c:pt>
                <c:pt idx="1743">
                  <c:v>41404</c:v>
                </c:pt>
                <c:pt idx="1744">
                  <c:v>41407</c:v>
                </c:pt>
                <c:pt idx="1745">
                  <c:v>41408</c:v>
                </c:pt>
                <c:pt idx="1746">
                  <c:v>41409</c:v>
                </c:pt>
                <c:pt idx="1747">
                  <c:v>41410</c:v>
                </c:pt>
                <c:pt idx="1748">
                  <c:v>41411</c:v>
                </c:pt>
                <c:pt idx="1749">
                  <c:v>41414</c:v>
                </c:pt>
                <c:pt idx="1750">
                  <c:v>41415</c:v>
                </c:pt>
                <c:pt idx="1751">
                  <c:v>41416</c:v>
                </c:pt>
                <c:pt idx="1752">
                  <c:v>41417</c:v>
                </c:pt>
                <c:pt idx="1753">
                  <c:v>41418</c:v>
                </c:pt>
                <c:pt idx="1754">
                  <c:v>41422</c:v>
                </c:pt>
                <c:pt idx="1755">
                  <c:v>41423</c:v>
                </c:pt>
                <c:pt idx="1756">
                  <c:v>41424</c:v>
                </c:pt>
                <c:pt idx="1757">
                  <c:v>41425</c:v>
                </c:pt>
                <c:pt idx="1758">
                  <c:v>41428</c:v>
                </c:pt>
                <c:pt idx="1759">
                  <c:v>41429</c:v>
                </c:pt>
                <c:pt idx="1760">
                  <c:v>41430</c:v>
                </c:pt>
                <c:pt idx="1761">
                  <c:v>41431</c:v>
                </c:pt>
                <c:pt idx="1762">
                  <c:v>41432</c:v>
                </c:pt>
                <c:pt idx="1763">
                  <c:v>41435</c:v>
                </c:pt>
                <c:pt idx="1764">
                  <c:v>41436</c:v>
                </c:pt>
                <c:pt idx="1765">
                  <c:v>41437</c:v>
                </c:pt>
                <c:pt idx="1766">
                  <c:v>41438</c:v>
                </c:pt>
                <c:pt idx="1767">
                  <c:v>41439</c:v>
                </c:pt>
                <c:pt idx="1768">
                  <c:v>41442</c:v>
                </c:pt>
                <c:pt idx="1769">
                  <c:v>41443</c:v>
                </c:pt>
                <c:pt idx="1770">
                  <c:v>41444</c:v>
                </c:pt>
                <c:pt idx="1771">
                  <c:v>41445</c:v>
                </c:pt>
                <c:pt idx="1772">
                  <c:v>41446</c:v>
                </c:pt>
                <c:pt idx="1773">
                  <c:v>41449</c:v>
                </c:pt>
                <c:pt idx="1774">
                  <c:v>41450</c:v>
                </c:pt>
                <c:pt idx="1775">
                  <c:v>41451</c:v>
                </c:pt>
                <c:pt idx="1776">
                  <c:v>41452</c:v>
                </c:pt>
                <c:pt idx="1777">
                  <c:v>41453</c:v>
                </c:pt>
                <c:pt idx="1778">
                  <c:v>41456</c:v>
                </c:pt>
                <c:pt idx="1779">
                  <c:v>41457</c:v>
                </c:pt>
                <c:pt idx="1780">
                  <c:v>41458</c:v>
                </c:pt>
                <c:pt idx="1781">
                  <c:v>41460</c:v>
                </c:pt>
                <c:pt idx="1782">
                  <c:v>41463</c:v>
                </c:pt>
                <c:pt idx="1783">
                  <c:v>41464</c:v>
                </c:pt>
                <c:pt idx="1784">
                  <c:v>41465</c:v>
                </c:pt>
                <c:pt idx="1785">
                  <c:v>41466</c:v>
                </c:pt>
                <c:pt idx="1786">
                  <c:v>41467</c:v>
                </c:pt>
                <c:pt idx="1787">
                  <c:v>41470</c:v>
                </c:pt>
                <c:pt idx="1788">
                  <c:v>41471</c:v>
                </c:pt>
                <c:pt idx="1789">
                  <c:v>41472</c:v>
                </c:pt>
                <c:pt idx="1790">
                  <c:v>41473</c:v>
                </c:pt>
                <c:pt idx="1791">
                  <c:v>41474</c:v>
                </c:pt>
                <c:pt idx="1792">
                  <c:v>41477</c:v>
                </c:pt>
                <c:pt idx="1793">
                  <c:v>41478</c:v>
                </c:pt>
                <c:pt idx="1794">
                  <c:v>41479</c:v>
                </c:pt>
                <c:pt idx="1795">
                  <c:v>41480</c:v>
                </c:pt>
                <c:pt idx="1796">
                  <c:v>41481</c:v>
                </c:pt>
                <c:pt idx="1797">
                  <c:v>41484</c:v>
                </c:pt>
                <c:pt idx="1798">
                  <c:v>41485</c:v>
                </c:pt>
                <c:pt idx="1799">
                  <c:v>41486</c:v>
                </c:pt>
                <c:pt idx="1800">
                  <c:v>41487</c:v>
                </c:pt>
                <c:pt idx="1801">
                  <c:v>41488</c:v>
                </c:pt>
                <c:pt idx="1802">
                  <c:v>41491</c:v>
                </c:pt>
                <c:pt idx="1803">
                  <c:v>41492</c:v>
                </c:pt>
                <c:pt idx="1804">
                  <c:v>41493</c:v>
                </c:pt>
                <c:pt idx="1805">
                  <c:v>41494</c:v>
                </c:pt>
                <c:pt idx="1806">
                  <c:v>41495</c:v>
                </c:pt>
                <c:pt idx="1807">
                  <c:v>41498</c:v>
                </c:pt>
                <c:pt idx="1808">
                  <c:v>41499</c:v>
                </c:pt>
                <c:pt idx="1809">
                  <c:v>41500</c:v>
                </c:pt>
                <c:pt idx="1810">
                  <c:v>41501</c:v>
                </c:pt>
                <c:pt idx="1811">
                  <c:v>41502</c:v>
                </c:pt>
                <c:pt idx="1812">
                  <c:v>41505</c:v>
                </c:pt>
                <c:pt idx="1813">
                  <c:v>41506</c:v>
                </c:pt>
                <c:pt idx="1814">
                  <c:v>41507</c:v>
                </c:pt>
                <c:pt idx="1815">
                  <c:v>41508</c:v>
                </c:pt>
                <c:pt idx="1816">
                  <c:v>41509</c:v>
                </c:pt>
                <c:pt idx="1817">
                  <c:v>41512</c:v>
                </c:pt>
                <c:pt idx="1818">
                  <c:v>41513</c:v>
                </c:pt>
                <c:pt idx="1819">
                  <c:v>41514</c:v>
                </c:pt>
                <c:pt idx="1820">
                  <c:v>41515</c:v>
                </c:pt>
                <c:pt idx="1821">
                  <c:v>41516</c:v>
                </c:pt>
                <c:pt idx="1822">
                  <c:v>41520</c:v>
                </c:pt>
                <c:pt idx="1823">
                  <c:v>41521</c:v>
                </c:pt>
                <c:pt idx="1824">
                  <c:v>41522</c:v>
                </c:pt>
                <c:pt idx="1825">
                  <c:v>41523</c:v>
                </c:pt>
                <c:pt idx="1826">
                  <c:v>41526</c:v>
                </c:pt>
                <c:pt idx="1827">
                  <c:v>41527</c:v>
                </c:pt>
                <c:pt idx="1828">
                  <c:v>41528</c:v>
                </c:pt>
                <c:pt idx="1829">
                  <c:v>41529</c:v>
                </c:pt>
                <c:pt idx="1830">
                  <c:v>41530</c:v>
                </c:pt>
                <c:pt idx="1831">
                  <c:v>41533</c:v>
                </c:pt>
                <c:pt idx="1832">
                  <c:v>41534</c:v>
                </c:pt>
                <c:pt idx="1833">
                  <c:v>41535</c:v>
                </c:pt>
                <c:pt idx="1834">
                  <c:v>41536</c:v>
                </c:pt>
                <c:pt idx="1835">
                  <c:v>41537</c:v>
                </c:pt>
                <c:pt idx="1836">
                  <c:v>41540</c:v>
                </c:pt>
                <c:pt idx="1837">
                  <c:v>41541</c:v>
                </c:pt>
                <c:pt idx="1838">
                  <c:v>41542</c:v>
                </c:pt>
                <c:pt idx="1839">
                  <c:v>41543</c:v>
                </c:pt>
                <c:pt idx="1840">
                  <c:v>41544</c:v>
                </c:pt>
                <c:pt idx="1841">
                  <c:v>41547</c:v>
                </c:pt>
                <c:pt idx="1842">
                  <c:v>41548</c:v>
                </c:pt>
                <c:pt idx="1843">
                  <c:v>41549</c:v>
                </c:pt>
                <c:pt idx="1844">
                  <c:v>41550</c:v>
                </c:pt>
                <c:pt idx="1845">
                  <c:v>41551</c:v>
                </c:pt>
                <c:pt idx="1846">
                  <c:v>41554</c:v>
                </c:pt>
                <c:pt idx="1847">
                  <c:v>41555</c:v>
                </c:pt>
                <c:pt idx="1848">
                  <c:v>41556</c:v>
                </c:pt>
                <c:pt idx="1849">
                  <c:v>41557</c:v>
                </c:pt>
                <c:pt idx="1850">
                  <c:v>41558</c:v>
                </c:pt>
                <c:pt idx="1851">
                  <c:v>41561</c:v>
                </c:pt>
                <c:pt idx="1852">
                  <c:v>41562</c:v>
                </c:pt>
                <c:pt idx="1853">
                  <c:v>41563</c:v>
                </c:pt>
                <c:pt idx="1854">
                  <c:v>41564</c:v>
                </c:pt>
                <c:pt idx="1855">
                  <c:v>41565</c:v>
                </c:pt>
                <c:pt idx="1856">
                  <c:v>41568</c:v>
                </c:pt>
                <c:pt idx="1857">
                  <c:v>41569</c:v>
                </c:pt>
                <c:pt idx="1858">
                  <c:v>41570</c:v>
                </c:pt>
                <c:pt idx="1859">
                  <c:v>41571</c:v>
                </c:pt>
                <c:pt idx="1860">
                  <c:v>41572</c:v>
                </c:pt>
                <c:pt idx="1861">
                  <c:v>41575</c:v>
                </c:pt>
                <c:pt idx="1862">
                  <c:v>41576</c:v>
                </c:pt>
                <c:pt idx="1863">
                  <c:v>41577</c:v>
                </c:pt>
                <c:pt idx="1864">
                  <c:v>41578</c:v>
                </c:pt>
                <c:pt idx="1865">
                  <c:v>41579</c:v>
                </c:pt>
                <c:pt idx="1866">
                  <c:v>41582</c:v>
                </c:pt>
                <c:pt idx="1867">
                  <c:v>41583</c:v>
                </c:pt>
                <c:pt idx="1868">
                  <c:v>41584</c:v>
                </c:pt>
                <c:pt idx="1869">
                  <c:v>41585</c:v>
                </c:pt>
                <c:pt idx="1870">
                  <c:v>41586</c:v>
                </c:pt>
                <c:pt idx="1871">
                  <c:v>41589</c:v>
                </c:pt>
                <c:pt idx="1872">
                  <c:v>41590</c:v>
                </c:pt>
                <c:pt idx="1873">
                  <c:v>41591</c:v>
                </c:pt>
                <c:pt idx="1874">
                  <c:v>41592</c:v>
                </c:pt>
                <c:pt idx="1875">
                  <c:v>41593</c:v>
                </c:pt>
                <c:pt idx="1876">
                  <c:v>41596</c:v>
                </c:pt>
                <c:pt idx="1877">
                  <c:v>41597</c:v>
                </c:pt>
                <c:pt idx="1878">
                  <c:v>41598</c:v>
                </c:pt>
                <c:pt idx="1879">
                  <c:v>41599</c:v>
                </c:pt>
                <c:pt idx="1880">
                  <c:v>41600</c:v>
                </c:pt>
                <c:pt idx="1881">
                  <c:v>41603</c:v>
                </c:pt>
                <c:pt idx="1882">
                  <c:v>41604</c:v>
                </c:pt>
                <c:pt idx="1883">
                  <c:v>41605</c:v>
                </c:pt>
                <c:pt idx="1884">
                  <c:v>41607</c:v>
                </c:pt>
                <c:pt idx="1885">
                  <c:v>41610</c:v>
                </c:pt>
                <c:pt idx="1886">
                  <c:v>41611</c:v>
                </c:pt>
                <c:pt idx="1887">
                  <c:v>41612</c:v>
                </c:pt>
                <c:pt idx="1888">
                  <c:v>41613</c:v>
                </c:pt>
                <c:pt idx="1889">
                  <c:v>41614</c:v>
                </c:pt>
                <c:pt idx="1890">
                  <c:v>41617</c:v>
                </c:pt>
                <c:pt idx="1891">
                  <c:v>41618</c:v>
                </c:pt>
                <c:pt idx="1892">
                  <c:v>41619</c:v>
                </c:pt>
                <c:pt idx="1893">
                  <c:v>41620</c:v>
                </c:pt>
                <c:pt idx="1894">
                  <c:v>41621</c:v>
                </c:pt>
                <c:pt idx="1895">
                  <c:v>41624</c:v>
                </c:pt>
                <c:pt idx="1896">
                  <c:v>41625</c:v>
                </c:pt>
                <c:pt idx="1897">
                  <c:v>41626</c:v>
                </c:pt>
                <c:pt idx="1898">
                  <c:v>41627</c:v>
                </c:pt>
                <c:pt idx="1899">
                  <c:v>41628</c:v>
                </c:pt>
                <c:pt idx="1900">
                  <c:v>41631</c:v>
                </c:pt>
                <c:pt idx="1901">
                  <c:v>41632</c:v>
                </c:pt>
                <c:pt idx="1902">
                  <c:v>41634</c:v>
                </c:pt>
                <c:pt idx="1903">
                  <c:v>41635</c:v>
                </c:pt>
                <c:pt idx="1904">
                  <c:v>41638</c:v>
                </c:pt>
                <c:pt idx="1905">
                  <c:v>41639</c:v>
                </c:pt>
                <c:pt idx="1906">
                  <c:v>41641</c:v>
                </c:pt>
                <c:pt idx="1907">
                  <c:v>41642</c:v>
                </c:pt>
                <c:pt idx="1908">
                  <c:v>41645</c:v>
                </c:pt>
                <c:pt idx="1909">
                  <c:v>41646</c:v>
                </c:pt>
                <c:pt idx="1910">
                  <c:v>41647</c:v>
                </c:pt>
                <c:pt idx="1911">
                  <c:v>41648</c:v>
                </c:pt>
                <c:pt idx="1912">
                  <c:v>41649</c:v>
                </c:pt>
                <c:pt idx="1913">
                  <c:v>41652</c:v>
                </c:pt>
                <c:pt idx="1914">
                  <c:v>41653</c:v>
                </c:pt>
                <c:pt idx="1915">
                  <c:v>41654</c:v>
                </c:pt>
                <c:pt idx="1916">
                  <c:v>41655</c:v>
                </c:pt>
                <c:pt idx="1917">
                  <c:v>41656</c:v>
                </c:pt>
                <c:pt idx="1918">
                  <c:v>41660</c:v>
                </c:pt>
                <c:pt idx="1919">
                  <c:v>41661</c:v>
                </c:pt>
                <c:pt idx="1920">
                  <c:v>41662</c:v>
                </c:pt>
                <c:pt idx="1921">
                  <c:v>41663</c:v>
                </c:pt>
                <c:pt idx="1922">
                  <c:v>41666</c:v>
                </c:pt>
                <c:pt idx="1923">
                  <c:v>41667</c:v>
                </c:pt>
                <c:pt idx="1924">
                  <c:v>41668</c:v>
                </c:pt>
                <c:pt idx="1925">
                  <c:v>41669</c:v>
                </c:pt>
                <c:pt idx="1926">
                  <c:v>41670</c:v>
                </c:pt>
                <c:pt idx="1927">
                  <c:v>41673</c:v>
                </c:pt>
                <c:pt idx="1928">
                  <c:v>41674</c:v>
                </c:pt>
                <c:pt idx="1929">
                  <c:v>41675</c:v>
                </c:pt>
                <c:pt idx="1930">
                  <c:v>41676</c:v>
                </c:pt>
                <c:pt idx="1931">
                  <c:v>41677</c:v>
                </c:pt>
                <c:pt idx="1932">
                  <c:v>41680</c:v>
                </c:pt>
                <c:pt idx="1933">
                  <c:v>41681</c:v>
                </c:pt>
                <c:pt idx="1934">
                  <c:v>41682</c:v>
                </c:pt>
                <c:pt idx="1935">
                  <c:v>41683</c:v>
                </c:pt>
                <c:pt idx="1936">
                  <c:v>41684</c:v>
                </c:pt>
                <c:pt idx="1937">
                  <c:v>41688</c:v>
                </c:pt>
                <c:pt idx="1938">
                  <c:v>41689</c:v>
                </c:pt>
                <c:pt idx="1939">
                  <c:v>41690</c:v>
                </c:pt>
                <c:pt idx="1940">
                  <c:v>41691</c:v>
                </c:pt>
                <c:pt idx="1941">
                  <c:v>41694</c:v>
                </c:pt>
                <c:pt idx="1942">
                  <c:v>41695</c:v>
                </c:pt>
                <c:pt idx="1943">
                  <c:v>41696</c:v>
                </c:pt>
                <c:pt idx="1944">
                  <c:v>41697</c:v>
                </c:pt>
                <c:pt idx="1945">
                  <c:v>41698</c:v>
                </c:pt>
                <c:pt idx="1946">
                  <c:v>41701</c:v>
                </c:pt>
                <c:pt idx="1947">
                  <c:v>41702</c:v>
                </c:pt>
                <c:pt idx="1948">
                  <c:v>41703</c:v>
                </c:pt>
                <c:pt idx="1949">
                  <c:v>41704</c:v>
                </c:pt>
                <c:pt idx="1950">
                  <c:v>41705</c:v>
                </c:pt>
                <c:pt idx="1951">
                  <c:v>41708</c:v>
                </c:pt>
                <c:pt idx="1952">
                  <c:v>41709</c:v>
                </c:pt>
                <c:pt idx="1953">
                  <c:v>41710</c:v>
                </c:pt>
                <c:pt idx="1954">
                  <c:v>41711</c:v>
                </c:pt>
                <c:pt idx="1955">
                  <c:v>41712</c:v>
                </c:pt>
                <c:pt idx="1956">
                  <c:v>41715</c:v>
                </c:pt>
                <c:pt idx="1957">
                  <c:v>41716</c:v>
                </c:pt>
                <c:pt idx="1958">
                  <c:v>41717</c:v>
                </c:pt>
                <c:pt idx="1959">
                  <c:v>41718</c:v>
                </c:pt>
                <c:pt idx="1960">
                  <c:v>41719</c:v>
                </c:pt>
                <c:pt idx="1961">
                  <c:v>41722</c:v>
                </c:pt>
                <c:pt idx="1962">
                  <c:v>41723</c:v>
                </c:pt>
                <c:pt idx="1963">
                  <c:v>41724</c:v>
                </c:pt>
                <c:pt idx="1964">
                  <c:v>41725</c:v>
                </c:pt>
                <c:pt idx="1965">
                  <c:v>41726</c:v>
                </c:pt>
                <c:pt idx="1966">
                  <c:v>41729</c:v>
                </c:pt>
                <c:pt idx="1967">
                  <c:v>41730</c:v>
                </c:pt>
                <c:pt idx="1968">
                  <c:v>41731</c:v>
                </c:pt>
                <c:pt idx="1969">
                  <c:v>41732</c:v>
                </c:pt>
                <c:pt idx="1970">
                  <c:v>41733</c:v>
                </c:pt>
                <c:pt idx="1971">
                  <c:v>41736</c:v>
                </c:pt>
                <c:pt idx="1972">
                  <c:v>41737</c:v>
                </c:pt>
                <c:pt idx="1973">
                  <c:v>41738</c:v>
                </c:pt>
                <c:pt idx="1974">
                  <c:v>41739</c:v>
                </c:pt>
                <c:pt idx="1975">
                  <c:v>41740</c:v>
                </c:pt>
                <c:pt idx="1976">
                  <c:v>41743</c:v>
                </c:pt>
                <c:pt idx="1977">
                  <c:v>41744</c:v>
                </c:pt>
                <c:pt idx="1978">
                  <c:v>41745</c:v>
                </c:pt>
                <c:pt idx="1979">
                  <c:v>41746</c:v>
                </c:pt>
                <c:pt idx="1980">
                  <c:v>41750</c:v>
                </c:pt>
                <c:pt idx="1981">
                  <c:v>41751</c:v>
                </c:pt>
                <c:pt idx="1982">
                  <c:v>41752</c:v>
                </c:pt>
                <c:pt idx="1983">
                  <c:v>41753</c:v>
                </c:pt>
                <c:pt idx="1984">
                  <c:v>41754</c:v>
                </c:pt>
                <c:pt idx="1985">
                  <c:v>41757</c:v>
                </c:pt>
                <c:pt idx="1986">
                  <c:v>41758</c:v>
                </c:pt>
                <c:pt idx="1987">
                  <c:v>41759</c:v>
                </c:pt>
                <c:pt idx="1988">
                  <c:v>41760</c:v>
                </c:pt>
                <c:pt idx="1989">
                  <c:v>41761</c:v>
                </c:pt>
                <c:pt idx="1990">
                  <c:v>41764</c:v>
                </c:pt>
                <c:pt idx="1991">
                  <c:v>41765</c:v>
                </c:pt>
                <c:pt idx="1992">
                  <c:v>41766</c:v>
                </c:pt>
                <c:pt idx="1993">
                  <c:v>41767</c:v>
                </c:pt>
                <c:pt idx="1994">
                  <c:v>41768</c:v>
                </c:pt>
                <c:pt idx="1995">
                  <c:v>41771</c:v>
                </c:pt>
                <c:pt idx="1996">
                  <c:v>41772</c:v>
                </c:pt>
                <c:pt idx="1997">
                  <c:v>41773</c:v>
                </c:pt>
                <c:pt idx="1998">
                  <c:v>41774</c:v>
                </c:pt>
                <c:pt idx="1999">
                  <c:v>41775</c:v>
                </c:pt>
                <c:pt idx="2000">
                  <c:v>41778</c:v>
                </c:pt>
                <c:pt idx="2001">
                  <c:v>41779</c:v>
                </c:pt>
                <c:pt idx="2002">
                  <c:v>41780</c:v>
                </c:pt>
                <c:pt idx="2003">
                  <c:v>41781</c:v>
                </c:pt>
                <c:pt idx="2004">
                  <c:v>41782</c:v>
                </c:pt>
                <c:pt idx="2005">
                  <c:v>41786</c:v>
                </c:pt>
                <c:pt idx="2006">
                  <c:v>41787</c:v>
                </c:pt>
                <c:pt idx="2007">
                  <c:v>41788</c:v>
                </c:pt>
                <c:pt idx="2008">
                  <c:v>41789</c:v>
                </c:pt>
                <c:pt idx="2009">
                  <c:v>41792</c:v>
                </c:pt>
                <c:pt idx="2010">
                  <c:v>41793</c:v>
                </c:pt>
                <c:pt idx="2011">
                  <c:v>41794</c:v>
                </c:pt>
                <c:pt idx="2012">
                  <c:v>41795</c:v>
                </c:pt>
                <c:pt idx="2013">
                  <c:v>41796</c:v>
                </c:pt>
                <c:pt idx="2014">
                  <c:v>41799</c:v>
                </c:pt>
                <c:pt idx="2015">
                  <c:v>41800</c:v>
                </c:pt>
                <c:pt idx="2016">
                  <c:v>41801</c:v>
                </c:pt>
                <c:pt idx="2017">
                  <c:v>41802</c:v>
                </c:pt>
                <c:pt idx="2018">
                  <c:v>41803</c:v>
                </c:pt>
                <c:pt idx="2019">
                  <c:v>41806</c:v>
                </c:pt>
                <c:pt idx="2020">
                  <c:v>41807</c:v>
                </c:pt>
                <c:pt idx="2021">
                  <c:v>41808</c:v>
                </c:pt>
                <c:pt idx="2022">
                  <c:v>41809</c:v>
                </c:pt>
                <c:pt idx="2023">
                  <c:v>41810</c:v>
                </c:pt>
                <c:pt idx="2024">
                  <c:v>41813</c:v>
                </c:pt>
                <c:pt idx="2025">
                  <c:v>41814</c:v>
                </c:pt>
                <c:pt idx="2026">
                  <c:v>41815</c:v>
                </c:pt>
                <c:pt idx="2027">
                  <c:v>41816</c:v>
                </c:pt>
                <c:pt idx="2028">
                  <c:v>41817</c:v>
                </c:pt>
                <c:pt idx="2029">
                  <c:v>41820</c:v>
                </c:pt>
                <c:pt idx="2030">
                  <c:v>41821</c:v>
                </c:pt>
                <c:pt idx="2031">
                  <c:v>41822</c:v>
                </c:pt>
                <c:pt idx="2032">
                  <c:v>41823</c:v>
                </c:pt>
                <c:pt idx="2033">
                  <c:v>41827</c:v>
                </c:pt>
                <c:pt idx="2034">
                  <c:v>41828</c:v>
                </c:pt>
                <c:pt idx="2035">
                  <c:v>41829</c:v>
                </c:pt>
                <c:pt idx="2036">
                  <c:v>41830</c:v>
                </c:pt>
                <c:pt idx="2037">
                  <c:v>41831</c:v>
                </c:pt>
                <c:pt idx="2038">
                  <c:v>41834</c:v>
                </c:pt>
                <c:pt idx="2039">
                  <c:v>41835</c:v>
                </c:pt>
                <c:pt idx="2040">
                  <c:v>41836</c:v>
                </c:pt>
                <c:pt idx="2041">
                  <c:v>41837</c:v>
                </c:pt>
                <c:pt idx="2042">
                  <c:v>41838</c:v>
                </c:pt>
                <c:pt idx="2043">
                  <c:v>41841</c:v>
                </c:pt>
                <c:pt idx="2044">
                  <c:v>41842</c:v>
                </c:pt>
                <c:pt idx="2045">
                  <c:v>41843</c:v>
                </c:pt>
                <c:pt idx="2046">
                  <c:v>41844</c:v>
                </c:pt>
                <c:pt idx="2047">
                  <c:v>41845</c:v>
                </c:pt>
                <c:pt idx="2048">
                  <c:v>41848</c:v>
                </c:pt>
                <c:pt idx="2049">
                  <c:v>41849</c:v>
                </c:pt>
                <c:pt idx="2050">
                  <c:v>41850</c:v>
                </c:pt>
                <c:pt idx="2051">
                  <c:v>41851</c:v>
                </c:pt>
                <c:pt idx="2052">
                  <c:v>41852</c:v>
                </c:pt>
                <c:pt idx="2053">
                  <c:v>41855</c:v>
                </c:pt>
                <c:pt idx="2054">
                  <c:v>41856</c:v>
                </c:pt>
                <c:pt idx="2055">
                  <c:v>41857</c:v>
                </c:pt>
                <c:pt idx="2056">
                  <c:v>41858</c:v>
                </c:pt>
                <c:pt idx="2057">
                  <c:v>41859</c:v>
                </c:pt>
                <c:pt idx="2058">
                  <c:v>41862</c:v>
                </c:pt>
                <c:pt idx="2059">
                  <c:v>41863</c:v>
                </c:pt>
                <c:pt idx="2060">
                  <c:v>41864</c:v>
                </c:pt>
                <c:pt idx="2061">
                  <c:v>41865</c:v>
                </c:pt>
                <c:pt idx="2062">
                  <c:v>41866</c:v>
                </c:pt>
                <c:pt idx="2063">
                  <c:v>41869</c:v>
                </c:pt>
                <c:pt idx="2064">
                  <c:v>41870</c:v>
                </c:pt>
                <c:pt idx="2065">
                  <c:v>41871</c:v>
                </c:pt>
                <c:pt idx="2066">
                  <c:v>41872</c:v>
                </c:pt>
                <c:pt idx="2067">
                  <c:v>41873</c:v>
                </c:pt>
                <c:pt idx="2068">
                  <c:v>41876</c:v>
                </c:pt>
                <c:pt idx="2069">
                  <c:v>41877</c:v>
                </c:pt>
                <c:pt idx="2070">
                  <c:v>41878</c:v>
                </c:pt>
                <c:pt idx="2071">
                  <c:v>41879</c:v>
                </c:pt>
                <c:pt idx="2072">
                  <c:v>41880</c:v>
                </c:pt>
                <c:pt idx="2073">
                  <c:v>41884</c:v>
                </c:pt>
                <c:pt idx="2074">
                  <c:v>41885</c:v>
                </c:pt>
                <c:pt idx="2075">
                  <c:v>41886</c:v>
                </c:pt>
                <c:pt idx="2076">
                  <c:v>41887</c:v>
                </c:pt>
                <c:pt idx="2077">
                  <c:v>41890</c:v>
                </c:pt>
                <c:pt idx="2078">
                  <c:v>41891</c:v>
                </c:pt>
                <c:pt idx="2079">
                  <c:v>41892</c:v>
                </c:pt>
                <c:pt idx="2080">
                  <c:v>41893</c:v>
                </c:pt>
                <c:pt idx="2081">
                  <c:v>41894</c:v>
                </c:pt>
                <c:pt idx="2082">
                  <c:v>41897</c:v>
                </c:pt>
                <c:pt idx="2083">
                  <c:v>41898</c:v>
                </c:pt>
                <c:pt idx="2084">
                  <c:v>41899</c:v>
                </c:pt>
                <c:pt idx="2085">
                  <c:v>41900</c:v>
                </c:pt>
                <c:pt idx="2086">
                  <c:v>41901</c:v>
                </c:pt>
                <c:pt idx="2087">
                  <c:v>41904</c:v>
                </c:pt>
                <c:pt idx="2088">
                  <c:v>41905</c:v>
                </c:pt>
                <c:pt idx="2089">
                  <c:v>41906</c:v>
                </c:pt>
                <c:pt idx="2090">
                  <c:v>41907</c:v>
                </c:pt>
                <c:pt idx="2091">
                  <c:v>41908</c:v>
                </c:pt>
                <c:pt idx="2092">
                  <c:v>41911</c:v>
                </c:pt>
                <c:pt idx="2093">
                  <c:v>41912</c:v>
                </c:pt>
                <c:pt idx="2094">
                  <c:v>41913</c:v>
                </c:pt>
                <c:pt idx="2095">
                  <c:v>41914</c:v>
                </c:pt>
                <c:pt idx="2096">
                  <c:v>41915</c:v>
                </c:pt>
                <c:pt idx="2097">
                  <c:v>41918</c:v>
                </c:pt>
                <c:pt idx="2098">
                  <c:v>41919</c:v>
                </c:pt>
                <c:pt idx="2099">
                  <c:v>41920</c:v>
                </c:pt>
                <c:pt idx="2100">
                  <c:v>41921</c:v>
                </c:pt>
                <c:pt idx="2101">
                  <c:v>41922</c:v>
                </c:pt>
                <c:pt idx="2102">
                  <c:v>41925</c:v>
                </c:pt>
                <c:pt idx="2103">
                  <c:v>41926</c:v>
                </c:pt>
                <c:pt idx="2104">
                  <c:v>41927</c:v>
                </c:pt>
                <c:pt idx="2105">
                  <c:v>41928</c:v>
                </c:pt>
                <c:pt idx="2106">
                  <c:v>41929</c:v>
                </c:pt>
                <c:pt idx="2107">
                  <c:v>41932</c:v>
                </c:pt>
                <c:pt idx="2108">
                  <c:v>41933</c:v>
                </c:pt>
                <c:pt idx="2109">
                  <c:v>41934</c:v>
                </c:pt>
                <c:pt idx="2110">
                  <c:v>41935</c:v>
                </c:pt>
                <c:pt idx="2111">
                  <c:v>41936</c:v>
                </c:pt>
                <c:pt idx="2112">
                  <c:v>41939</c:v>
                </c:pt>
                <c:pt idx="2113">
                  <c:v>41940</c:v>
                </c:pt>
                <c:pt idx="2114">
                  <c:v>41941</c:v>
                </c:pt>
                <c:pt idx="2115">
                  <c:v>41942</c:v>
                </c:pt>
                <c:pt idx="2116">
                  <c:v>41943</c:v>
                </c:pt>
                <c:pt idx="2117">
                  <c:v>41946</c:v>
                </c:pt>
                <c:pt idx="2118">
                  <c:v>41947</c:v>
                </c:pt>
                <c:pt idx="2119">
                  <c:v>41948</c:v>
                </c:pt>
                <c:pt idx="2120">
                  <c:v>41949</c:v>
                </c:pt>
                <c:pt idx="2121">
                  <c:v>41950</c:v>
                </c:pt>
                <c:pt idx="2122">
                  <c:v>41953</c:v>
                </c:pt>
                <c:pt idx="2123">
                  <c:v>41954</c:v>
                </c:pt>
                <c:pt idx="2124">
                  <c:v>41955</c:v>
                </c:pt>
                <c:pt idx="2125">
                  <c:v>41956</c:v>
                </c:pt>
                <c:pt idx="2126">
                  <c:v>41957</c:v>
                </c:pt>
                <c:pt idx="2127">
                  <c:v>41960</c:v>
                </c:pt>
                <c:pt idx="2128">
                  <c:v>41961</c:v>
                </c:pt>
                <c:pt idx="2129">
                  <c:v>41962</c:v>
                </c:pt>
                <c:pt idx="2130">
                  <c:v>41963</c:v>
                </c:pt>
                <c:pt idx="2131">
                  <c:v>41964</c:v>
                </c:pt>
                <c:pt idx="2132">
                  <c:v>41967</c:v>
                </c:pt>
                <c:pt idx="2133">
                  <c:v>41968</c:v>
                </c:pt>
                <c:pt idx="2134">
                  <c:v>41969</c:v>
                </c:pt>
                <c:pt idx="2135">
                  <c:v>41971</c:v>
                </c:pt>
                <c:pt idx="2136">
                  <c:v>41974</c:v>
                </c:pt>
                <c:pt idx="2137">
                  <c:v>41975</c:v>
                </c:pt>
                <c:pt idx="2138">
                  <c:v>41976</c:v>
                </c:pt>
                <c:pt idx="2139">
                  <c:v>41977</c:v>
                </c:pt>
                <c:pt idx="2140">
                  <c:v>41978</c:v>
                </c:pt>
                <c:pt idx="2141">
                  <c:v>41981</c:v>
                </c:pt>
                <c:pt idx="2142">
                  <c:v>41982</c:v>
                </c:pt>
                <c:pt idx="2143">
                  <c:v>41983</c:v>
                </c:pt>
                <c:pt idx="2144">
                  <c:v>41984</c:v>
                </c:pt>
                <c:pt idx="2145">
                  <c:v>41985</c:v>
                </c:pt>
                <c:pt idx="2146">
                  <c:v>41988</c:v>
                </c:pt>
                <c:pt idx="2147">
                  <c:v>41989</c:v>
                </c:pt>
                <c:pt idx="2148">
                  <c:v>41990</c:v>
                </c:pt>
                <c:pt idx="2149">
                  <c:v>41991</c:v>
                </c:pt>
                <c:pt idx="2150">
                  <c:v>41992</c:v>
                </c:pt>
                <c:pt idx="2151">
                  <c:v>41995</c:v>
                </c:pt>
                <c:pt idx="2152">
                  <c:v>41996</c:v>
                </c:pt>
                <c:pt idx="2153">
                  <c:v>41997</c:v>
                </c:pt>
                <c:pt idx="2154">
                  <c:v>41999</c:v>
                </c:pt>
                <c:pt idx="2155">
                  <c:v>42002</c:v>
                </c:pt>
                <c:pt idx="2156">
                  <c:v>42003</c:v>
                </c:pt>
                <c:pt idx="2157">
                  <c:v>42004</c:v>
                </c:pt>
                <c:pt idx="2158">
                  <c:v>42006</c:v>
                </c:pt>
                <c:pt idx="2159">
                  <c:v>42009</c:v>
                </c:pt>
                <c:pt idx="2160">
                  <c:v>42010</c:v>
                </c:pt>
                <c:pt idx="2161">
                  <c:v>42011</c:v>
                </c:pt>
                <c:pt idx="2162">
                  <c:v>42012</c:v>
                </c:pt>
                <c:pt idx="2163">
                  <c:v>42013</c:v>
                </c:pt>
                <c:pt idx="2164">
                  <c:v>42016</c:v>
                </c:pt>
                <c:pt idx="2165">
                  <c:v>42017</c:v>
                </c:pt>
                <c:pt idx="2166">
                  <c:v>42018</c:v>
                </c:pt>
                <c:pt idx="2167">
                  <c:v>42019</c:v>
                </c:pt>
                <c:pt idx="2168">
                  <c:v>42020</c:v>
                </c:pt>
                <c:pt idx="2169">
                  <c:v>42024</c:v>
                </c:pt>
                <c:pt idx="2170">
                  <c:v>42025</c:v>
                </c:pt>
                <c:pt idx="2171">
                  <c:v>42026</c:v>
                </c:pt>
                <c:pt idx="2172">
                  <c:v>42027</c:v>
                </c:pt>
                <c:pt idx="2173">
                  <c:v>42030</c:v>
                </c:pt>
                <c:pt idx="2174">
                  <c:v>42031</c:v>
                </c:pt>
                <c:pt idx="2175">
                  <c:v>42032</c:v>
                </c:pt>
                <c:pt idx="2176">
                  <c:v>42033</c:v>
                </c:pt>
                <c:pt idx="2177">
                  <c:v>42034</c:v>
                </c:pt>
                <c:pt idx="2178">
                  <c:v>42037</c:v>
                </c:pt>
                <c:pt idx="2179">
                  <c:v>42038</c:v>
                </c:pt>
                <c:pt idx="2180">
                  <c:v>42039</c:v>
                </c:pt>
                <c:pt idx="2181">
                  <c:v>42040</c:v>
                </c:pt>
                <c:pt idx="2182">
                  <c:v>42041</c:v>
                </c:pt>
                <c:pt idx="2183">
                  <c:v>42044</c:v>
                </c:pt>
                <c:pt idx="2184">
                  <c:v>42045</c:v>
                </c:pt>
                <c:pt idx="2185">
                  <c:v>42046</c:v>
                </c:pt>
                <c:pt idx="2186">
                  <c:v>42047</c:v>
                </c:pt>
                <c:pt idx="2187">
                  <c:v>42048</c:v>
                </c:pt>
                <c:pt idx="2188">
                  <c:v>42052</c:v>
                </c:pt>
                <c:pt idx="2189">
                  <c:v>42053</c:v>
                </c:pt>
                <c:pt idx="2190">
                  <c:v>42054</c:v>
                </c:pt>
                <c:pt idx="2191">
                  <c:v>42055</c:v>
                </c:pt>
                <c:pt idx="2192">
                  <c:v>42058</c:v>
                </c:pt>
                <c:pt idx="2193">
                  <c:v>42059</c:v>
                </c:pt>
                <c:pt idx="2194">
                  <c:v>42060</c:v>
                </c:pt>
                <c:pt idx="2195">
                  <c:v>42061</c:v>
                </c:pt>
                <c:pt idx="2196">
                  <c:v>42062</c:v>
                </c:pt>
                <c:pt idx="2197">
                  <c:v>42065</c:v>
                </c:pt>
                <c:pt idx="2198">
                  <c:v>42066</c:v>
                </c:pt>
                <c:pt idx="2199">
                  <c:v>42067</c:v>
                </c:pt>
                <c:pt idx="2200">
                  <c:v>42068</c:v>
                </c:pt>
                <c:pt idx="2201">
                  <c:v>42069</c:v>
                </c:pt>
                <c:pt idx="2202">
                  <c:v>42072</c:v>
                </c:pt>
                <c:pt idx="2203">
                  <c:v>42073</c:v>
                </c:pt>
                <c:pt idx="2204">
                  <c:v>42074</c:v>
                </c:pt>
                <c:pt idx="2205">
                  <c:v>42075</c:v>
                </c:pt>
                <c:pt idx="2206">
                  <c:v>42076</c:v>
                </c:pt>
                <c:pt idx="2207">
                  <c:v>42079</c:v>
                </c:pt>
                <c:pt idx="2208">
                  <c:v>42080</c:v>
                </c:pt>
                <c:pt idx="2209">
                  <c:v>42081</c:v>
                </c:pt>
                <c:pt idx="2210">
                  <c:v>42082</c:v>
                </c:pt>
                <c:pt idx="2211">
                  <c:v>42083</c:v>
                </c:pt>
                <c:pt idx="2212">
                  <c:v>42086</c:v>
                </c:pt>
                <c:pt idx="2213">
                  <c:v>42087</c:v>
                </c:pt>
                <c:pt idx="2214">
                  <c:v>42088</c:v>
                </c:pt>
                <c:pt idx="2215">
                  <c:v>42089</c:v>
                </c:pt>
                <c:pt idx="2216">
                  <c:v>42090</c:v>
                </c:pt>
                <c:pt idx="2217">
                  <c:v>42093</c:v>
                </c:pt>
                <c:pt idx="2218">
                  <c:v>42094</c:v>
                </c:pt>
                <c:pt idx="2219">
                  <c:v>42095</c:v>
                </c:pt>
                <c:pt idx="2220">
                  <c:v>42096</c:v>
                </c:pt>
                <c:pt idx="2221">
                  <c:v>42100</c:v>
                </c:pt>
                <c:pt idx="2222">
                  <c:v>42101</c:v>
                </c:pt>
                <c:pt idx="2223">
                  <c:v>42102</c:v>
                </c:pt>
                <c:pt idx="2224">
                  <c:v>42103</c:v>
                </c:pt>
                <c:pt idx="2225">
                  <c:v>42104</c:v>
                </c:pt>
                <c:pt idx="2226">
                  <c:v>42107</c:v>
                </c:pt>
                <c:pt idx="2227">
                  <c:v>42108</c:v>
                </c:pt>
                <c:pt idx="2228">
                  <c:v>42109</c:v>
                </c:pt>
                <c:pt idx="2229">
                  <c:v>42110</c:v>
                </c:pt>
                <c:pt idx="2230">
                  <c:v>42111</c:v>
                </c:pt>
                <c:pt idx="2231">
                  <c:v>42114</c:v>
                </c:pt>
                <c:pt idx="2232">
                  <c:v>42115</c:v>
                </c:pt>
                <c:pt idx="2233">
                  <c:v>42116</c:v>
                </c:pt>
                <c:pt idx="2234">
                  <c:v>42117</c:v>
                </c:pt>
                <c:pt idx="2235">
                  <c:v>42118</c:v>
                </c:pt>
                <c:pt idx="2236">
                  <c:v>42121</c:v>
                </c:pt>
                <c:pt idx="2237">
                  <c:v>42122</c:v>
                </c:pt>
                <c:pt idx="2238">
                  <c:v>42123</c:v>
                </c:pt>
                <c:pt idx="2239">
                  <c:v>42124</c:v>
                </c:pt>
                <c:pt idx="2240">
                  <c:v>42125</c:v>
                </c:pt>
                <c:pt idx="2241">
                  <c:v>42128</c:v>
                </c:pt>
                <c:pt idx="2242">
                  <c:v>42129</c:v>
                </c:pt>
                <c:pt idx="2243">
                  <c:v>42130</c:v>
                </c:pt>
                <c:pt idx="2244">
                  <c:v>42131</c:v>
                </c:pt>
                <c:pt idx="2245">
                  <c:v>42132</c:v>
                </c:pt>
                <c:pt idx="2246">
                  <c:v>42135</c:v>
                </c:pt>
                <c:pt idx="2247">
                  <c:v>42136</c:v>
                </c:pt>
                <c:pt idx="2248">
                  <c:v>42137</c:v>
                </c:pt>
                <c:pt idx="2249">
                  <c:v>42138</c:v>
                </c:pt>
                <c:pt idx="2250">
                  <c:v>42139</c:v>
                </c:pt>
                <c:pt idx="2251">
                  <c:v>42142</c:v>
                </c:pt>
                <c:pt idx="2252">
                  <c:v>42143</c:v>
                </c:pt>
                <c:pt idx="2253">
                  <c:v>42144</c:v>
                </c:pt>
                <c:pt idx="2254">
                  <c:v>42145</c:v>
                </c:pt>
                <c:pt idx="2255">
                  <c:v>42146</c:v>
                </c:pt>
                <c:pt idx="2256">
                  <c:v>42150</c:v>
                </c:pt>
                <c:pt idx="2257">
                  <c:v>42151</c:v>
                </c:pt>
                <c:pt idx="2258">
                  <c:v>42152</c:v>
                </c:pt>
                <c:pt idx="2259">
                  <c:v>42153</c:v>
                </c:pt>
                <c:pt idx="2260">
                  <c:v>42156</c:v>
                </c:pt>
                <c:pt idx="2261">
                  <c:v>42157</c:v>
                </c:pt>
                <c:pt idx="2262">
                  <c:v>42158</c:v>
                </c:pt>
                <c:pt idx="2263">
                  <c:v>42159</c:v>
                </c:pt>
                <c:pt idx="2264">
                  <c:v>42160</c:v>
                </c:pt>
                <c:pt idx="2265">
                  <c:v>42163</c:v>
                </c:pt>
                <c:pt idx="2266">
                  <c:v>42164</c:v>
                </c:pt>
                <c:pt idx="2267">
                  <c:v>42165</c:v>
                </c:pt>
                <c:pt idx="2268">
                  <c:v>42166</c:v>
                </c:pt>
                <c:pt idx="2269">
                  <c:v>42167</c:v>
                </c:pt>
                <c:pt idx="2270">
                  <c:v>42170</c:v>
                </c:pt>
                <c:pt idx="2271">
                  <c:v>42171</c:v>
                </c:pt>
                <c:pt idx="2272">
                  <c:v>42172</c:v>
                </c:pt>
                <c:pt idx="2273">
                  <c:v>42173</c:v>
                </c:pt>
                <c:pt idx="2274">
                  <c:v>42174</c:v>
                </c:pt>
                <c:pt idx="2275">
                  <c:v>42177</c:v>
                </c:pt>
                <c:pt idx="2276">
                  <c:v>42178</c:v>
                </c:pt>
                <c:pt idx="2277">
                  <c:v>42179</c:v>
                </c:pt>
                <c:pt idx="2278">
                  <c:v>42180</c:v>
                </c:pt>
                <c:pt idx="2279">
                  <c:v>42181</c:v>
                </c:pt>
                <c:pt idx="2280">
                  <c:v>42184</c:v>
                </c:pt>
                <c:pt idx="2281">
                  <c:v>42185</c:v>
                </c:pt>
                <c:pt idx="2282">
                  <c:v>42186</c:v>
                </c:pt>
                <c:pt idx="2283">
                  <c:v>42187</c:v>
                </c:pt>
                <c:pt idx="2284">
                  <c:v>42191</c:v>
                </c:pt>
                <c:pt idx="2285">
                  <c:v>42192</c:v>
                </c:pt>
                <c:pt idx="2286">
                  <c:v>42193</c:v>
                </c:pt>
                <c:pt idx="2287">
                  <c:v>42194</c:v>
                </c:pt>
                <c:pt idx="2288">
                  <c:v>42195</c:v>
                </c:pt>
                <c:pt idx="2289">
                  <c:v>42198</c:v>
                </c:pt>
                <c:pt idx="2290">
                  <c:v>42199</c:v>
                </c:pt>
                <c:pt idx="2291">
                  <c:v>42200</c:v>
                </c:pt>
                <c:pt idx="2292">
                  <c:v>42201</c:v>
                </c:pt>
                <c:pt idx="2293">
                  <c:v>42202</c:v>
                </c:pt>
                <c:pt idx="2294">
                  <c:v>42205</c:v>
                </c:pt>
                <c:pt idx="2295">
                  <c:v>42206</c:v>
                </c:pt>
                <c:pt idx="2296">
                  <c:v>42207</c:v>
                </c:pt>
                <c:pt idx="2297">
                  <c:v>42208</c:v>
                </c:pt>
                <c:pt idx="2298">
                  <c:v>42209</c:v>
                </c:pt>
                <c:pt idx="2299">
                  <c:v>42212</c:v>
                </c:pt>
                <c:pt idx="2300">
                  <c:v>42213</c:v>
                </c:pt>
                <c:pt idx="2301">
                  <c:v>42214</c:v>
                </c:pt>
                <c:pt idx="2302">
                  <c:v>42215</c:v>
                </c:pt>
                <c:pt idx="2303">
                  <c:v>42216</c:v>
                </c:pt>
                <c:pt idx="2304">
                  <c:v>42219</c:v>
                </c:pt>
                <c:pt idx="2305">
                  <c:v>42220</c:v>
                </c:pt>
                <c:pt idx="2306">
                  <c:v>42221</c:v>
                </c:pt>
                <c:pt idx="2307">
                  <c:v>42222</c:v>
                </c:pt>
                <c:pt idx="2308">
                  <c:v>42223</c:v>
                </c:pt>
                <c:pt idx="2309">
                  <c:v>42226</c:v>
                </c:pt>
                <c:pt idx="2310">
                  <c:v>42227</c:v>
                </c:pt>
                <c:pt idx="2311">
                  <c:v>42228</c:v>
                </c:pt>
                <c:pt idx="2312">
                  <c:v>42229</c:v>
                </c:pt>
                <c:pt idx="2313">
                  <c:v>42230</c:v>
                </c:pt>
                <c:pt idx="2314">
                  <c:v>42233</c:v>
                </c:pt>
                <c:pt idx="2315">
                  <c:v>42234</c:v>
                </c:pt>
                <c:pt idx="2316">
                  <c:v>42235</c:v>
                </c:pt>
                <c:pt idx="2317">
                  <c:v>42236</c:v>
                </c:pt>
                <c:pt idx="2318">
                  <c:v>42237</c:v>
                </c:pt>
                <c:pt idx="2319">
                  <c:v>42240</c:v>
                </c:pt>
                <c:pt idx="2320">
                  <c:v>42241</c:v>
                </c:pt>
                <c:pt idx="2321">
                  <c:v>42242</c:v>
                </c:pt>
                <c:pt idx="2322">
                  <c:v>42243</c:v>
                </c:pt>
                <c:pt idx="2323">
                  <c:v>42244</c:v>
                </c:pt>
                <c:pt idx="2324">
                  <c:v>42247</c:v>
                </c:pt>
                <c:pt idx="2325">
                  <c:v>42248</c:v>
                </c:pt>
                <c:pt idx="2326">
                  <c:v>42249</c:v>
                </c:pt>
                <c:pt idx="2327">
                  <c:v>42250</c:v>
                </c:pt>
                <c:pt idx="2328">
                  <c:v>42251</c:v>
                </c:pt>
                <c:pt idx="2329">
                  <c:v>42255</c:v>
                </c:pt>
                <c:pt idx="2330">
                  <c:v>42256</c:v>
                </c:pt>
                <c:pt idx="2331">
                  <c:v>42257</c:v>
                </c:pt>
                <c:pt idx="2332">
                  <c:v>42258</c:v>
                </c:pt>
                <c:pt idx="2333">
                  <c:v>42261</c:v>
                </c:pt>
                <c:pt idx="2334">
                  <c:v>42262</c:v>
                </c:pt>
                <c:pt idx="2335">
                  <c:v>42263</c:v>
                </c:pt>
                <c:pt idx="2336">
                  <c:v>42264</c:v>
                </c:pt>
                <c:pt idx="2337">
                  <c:v>42265</c:v>
                </c:pt>
                <c:pt idx="2338">
                  <c:v>42268</c:v>
                </c:pt>
                <c:pt idx="2339">
                  <c:v>42269</c:v>
                </c:pt>
                <c:pt idx="2340">
                  <c:v>42270</c:v>
                </c:pt>
                <c:pt idx="2341">
                  <c:v>42271</c:v>
                </c:pt>
                <c:pt idx="2342">
                  <c:v>42272</c:v>
                </c:pt>
                <c:pt idx="2343">
                  <c:v>42275</c:v>
                </c:pt>
                <c:pt idx="2344">
                  <c:v>42276</c:v>
                </c:pt>
                <c:pt idx="2345">
                  <c:v>42277</c:v>
                </c:pt>
                <c:pt idx="2346">
                  <c:v>42278</c:v>
                </c:pt>
                <c:pt idx="2347">
                  <c:v>42279</c:v>
                </c:pt>
                <c:pt idx="2348">
                  <c:v>42282</c:v>
                </c:pt>
                <c:pt idx="2349">
                  <c:v>42283</c:v>
                </c:pt>
                <c:pt idx="2350">
                  <c:v>42284</c:v>
                </c:pt>
                <c:pt idx="2351">
                  <c:v>42285</c:v>
                </c:pt>
                <c:pt idx="2352">
                  <c:v>42286</c:v>
                </c:pt>
                <c:pt idx="2353">
                  <c:v>42289</c:v>
                </c:pt>
                <c:pt idx="2354">
                  <c:v>42290</c:v>
                </c:pt>
                <c:pt idx="2355">
                  <c:v>42291</c:v>
                </c:pt>
                <c:pt idx="2356">
                  <c:v>42292</c:v>
                </c:pt>
                <c:pt idx="2357">
                  <c:v>42293</c:v>
                </c:pt>
                <c:pt idx="2358">
                  <c:v>42296</c:v>
                </c:pt>
                <c:pt idx="2359">
                  <c:v>42297</c:v>
                </c:pt>
                <c:pt idx="2360">
                  <c:v>42298</c:v>
                </c:pt>
                <c:pt idx="2361">
                  <c:v>42299</c:v>
                </c:pt>
                <c:pt idx="2362">
                  <c:v>42300</c:v>
                </c:pt>
                <c:pt idx="2363">
                  <c:v>42303</c:v>
                </c:pt>
                <c:pt idx="2364">
                  <c:v>42304</c:v>
                </c:pt>
                <c:pt idx="2365">
                  <c:v>42305</c:v>
                </c:pt>
                <c:pt idx="2366">
                  <c:v>42306</c:v>
                </c:pt>
                <c:pt idx="2367">
                  <c:v>42307</c:v>
                </c:pt>
                <c:pt idx="2368">
                  <c:v>42310</c:v>
                </c:pt>
                <c:pt idx="2369">
                  <c:v>42311</c:v>
                </c:pt>
                <c:pt idx="2370">
                  <c:v>42312</c:v>
                </c:pt>
                <c:pt idx="2371">
                  <c:v>42313</c:v>
                </c:pt>
                <c:pt idx="2372">
                  <c:v>42314</c:v>
                </c:pt>
                <c:pt idx="2373">
                  <c:v>42317</c:v>
                </c:pt>
                <c:pt idx="2374">
                  <c:v>42318</c:v>
                </c:pt>
                <c:pt idx="2375">
                  <c:v>42319</c:v>
                </c:pt>
                <c:pt idx="2376">
                  <c:v>42320</c:v>
                </c:pt>
                <c:pt idx="2377">
                  <c:v>42321</c:v>
                </c:pt>
                <c:pt idx="2378">
                  <c:v>42324</c:v>
                </c:pt>
                <c:pt idx="2379">
                  <c:v>42325</c:v>
                </c:pt>
                <c:pt idx="2380">
                  <c:v>42326</c:v>
                </c:pt>
                <c:pt idx="2381">
                  <c:v>42327</c:v>
                </c:pt>
                <c:pt idx="2382">
                  <c:v>42328</c:v>
                </c:pt>
                <c:pt idx="2383">
                  <c:v>42331</c:v>
                </c:pt>
                <c:pt idx="2384">
                  <c:v>42332</c:v>
                </c:pt>
                <c:pt idx="2385">
                  <c:v>42333</c:v>
                </c:pt>
                <c:pt idx="2386">
                  <c:v>42335</c:v>
                </c:pt>
                <c:pt idx="2387">
                  <c:v>42338</c:v>
                </c:pt>
                <c:pt idx="2388">
                  <c:v>42339</c:v>
                </c:pt>
                <c:pt idx="2389">
                  <c:v>42340</c:v>
                </c:pt>
                <c:pt idx="2390">
                  <c:v>42341</c:v>
                </c:pt>
                <c:pt idx="2391">
                  <c:v>42342</c:v>
                </c:pt>
                <c:pt idx="2392">
                  <c:v>42345</c:v>
                </c:pt>
                <c:pt idx="2393">
                  <c:v>42346</c:v>
                </c:pt>
                <c:pt idx="2394">
                  <c:v>42347</c:v>
                </c:pt>
                <c:pt idx="2395">
                  <c:v>42348</c:v>
                </c:pt>
                <c:pt idx="2396">
                  <c:v>42349</c:v>
                </c:pt>
                <c:pt idx="2397">
                  <c:v>42352</c:v>
                </c:pt>
                <c:pt idx="2398">
                  <c:v>42353</c:v>
                </c:pt>
                <c:pt idx="2399">
                  <c:v>42354</c:v>
                </c:pt>
                <c:pt idx="2400">
                  <c:v>42355</c:v>
                </c:pt>
                <c:pt idx="2401">
                  <c:v>42356</c:v>
                </c:pt>
                <c:pt idx="2402">
                  <c:v>42359</c:v>
                </c:pt>
                <c:pt idx="2403">
                  <c:v>42360</c:v>
                </c:pt>
                <c:pt idx="2404">
                  <c:v>42361</c:v>
                </c:pt>
                <c:pt idx="2405">
                  <c:v>42362</c:v>
                </c:pt>
                <c:pt idx="2406">
                  <c:v>42366</c:v>
                </c:pt>
                <c:pt idx="2407">
                  <c:v>42367</c:v>
                </c:pt>
                <c:pt idx="2408">
                  <c:v>42368</c:v>
                </c:pt>
                <c:pt idx="2409">
                  <c:v>42369</c:v>
                </c:pt>
                <c:pt idx="2410">
                  <c:v>42373</c:v>
                </c:pt>
                <c:pt idx="2411">
                  <c:v>42374</c:v>
                </c:pt>
                <c:pt idx="2412">
                  <c:v>42375</c:v>
                </c:pt>
                <c:pt idx="2413">
                  <c:v>42376</c:v>
                </c:pt>
                <c:pt idx="2414">
                  <c:v>42377</c:v>
                </c:pt>
                <c:pt idx="2415">
                  <c:v>42380</c:v>
                </c:pt>
                <c:pt idx="2416">
                  <c:v>42381</c:v>
                </c:pt>
                <c:pt idx="2417">
                  <c:v>42382</c:v>
                </c:pt>
                <c:pt idx="2418">
                  <c:v>42383</c:v>
                </c:pt>
                <c:pt idx="2419">
                  <c:v>42384</c:v>
                </c:pt>
                <c:pt idx="2420">
                  <c:v>42388</c:v>
                </c:pt>
                <c:pt idx="2421">
                  <c:v>42389</c:v>
                </c:pt>
                <c:pt idx="2422">
                  <c:v>42390</c:v>
                </c:pt>
                <c:pt idx="2423">
                  <c:v>42391</c:v>
                </c:pt>
                <c:pt idx="2424">
                  <c:v>42394</c:v>
                </c:pt>
                <c:pt idx="2425">
                  <c:v>42395</c:v>
                </c:pt>
                <c:pt idx="2426">
                  <c:v>42396</c:v>
                </c:pt>
                <c:pt idx="2427">
                  <c:v>42397</c:v>
                </c:pt>
                <c:pt idx="2428">
                  <c:v>42398</c:v>
                </c:pt>
                <c:pt idx="2429">
                  <c:v>42401</c:v>
                </c:pt>
                <c:pt idx="2430">
                  <c:v>42402</c:v>
                </c:pt>
                <c:pt idx="2431">
                  <c:v>42403</c:v>
                </c:pt>
                <c:pt idx="2432">
                  <c:v>42404</c:v>
                </c:pt>
                <c:pt idx="2433">
                  <c:v>42405</c:v>
                </c:pt>
                <c:pt idx="2434">
                  <c:v>42408</c:v>
                </c:pt>
                <c:pt idx="2435">
                  <c:v>42409</c:v>
                </c:pt>
                <c:pt idx="2436">
                  <c:v>42410</c:v>
                </c:pt>
                <c:pt idx="2437">
                  <c:v>42411</c:v>
                </c:pt>
                <c:pt idx="2438">
                  <c:v>42412</c:v>
                </c:pt>
                <c:pt idx="2439">
                  <c:v>42416</c:v>
                </c:pt>
                <c:pt idx="2440">
                  <c:v>42417</c:v>
                </c:pt>
                <c:pt idx="2441">
                  <c:v>42418</c:v>
                </c:pt>
                <c:pt idx="2442">
                  <c:v>42419</c:v>
                </c:pt>
                <c:pt idx="2443">
                  <c:v>42422</c:v>
                </c:pt>
                <c:pt idx="2444">
                  <c:v>42423</c:v>
                </c:pt>
                <c:pt idx="2445">
                  <c:v>42424</c:v>
                </c:pt>
                <c:pt idx="2446">
                  <c:v>42425</c:v>
                </c:pt>
                <c:pt idx="2447">
                  <c:v>42426</c:v>
                </c:pt>
                <c:pt idx="2448">
                  <c:v>42429</c:v>
                </c:pt>
                <c:pt idx="2449">
                  <c:v>42430</c:v>
                </c:pt>
                <c:pt idx="2450">
                  <c:v>42431</c:v>
                </c:pt>
                <c:pt idx="2451">
                  <c:v>42432</c:v>
                </c:pt>
                <c:pt idx="2452">
                  <c:v>42433</c:v>
                </c:pt>
                <c:pt idx="2453">
                  <c:v>42436</c:v>
                </c:pt>
                <c:pt idx="2454">
                  <c:v>42437</c:v>
                </c:pt>
                <c:pt idx="2455">
                  <c:v>42438</c:v>
                </c:pt>
                <c:pt idx="2456">
                  <c:v>42439</c:v>
                </c:pt>
                <c:pt idx="2457">
                  <c:v>42440</c:v>
                </c:pt>
                <c:pt idx="2458">
                  <c:v>42443</c:v>
                </c:pt>
                <c:pt idx="2459">
                  <c:v>42444</c:v>
                </c:pt>
                <c:pt idx="2460">
                  <c:v>42445</c:v>
                </c:pt>
                <c:pt idx="2461">
                  <c:v>42446</c:v>
                </c:pt>
                <c:pt idx="2462">
                  <c:v>42447</c:v>
                </c:pt>
                <c:pt idx="2463">
                  <c:v>42450</c:v>
                </c:pt>
                <c:pt idx="2464">
                  <c:v>42451</c:v>
                </c:pt>
                <c:pt idx="2465">
                  <c:v>42452</c:v>
                </c:pt>
                <c:pt idx="2466">
                  <c:v>42453</c:v>
                </c:pt>
                <c:pt idx="2467">
                  <c:v>42457</c:v>
                </c:pt>
                <c:pt idx="2468">
                  <c:v>42458</c:v>
                </c:pt>
                <c:pt idx="2469">
                  <c:v>42459</c:v>
                </c:pt>
                <c:pt idx="2470">
                  <c:v>42460</c:v>
                </c:pt>
                <c:pt idx="2471">
                  <c:v>42461</c:v>
                </c:pt>
                <c:pt idx="2472">
                  <c:v>42464</c:v>
                </c:pt>
                <c:pt idx="2473">
                  <c:v>42465</c:v>
                </c:pt>
                <c:pt idx="2474">
                  <c:v>42466</c:v>
                </c:pt>
                <c:pt idx="2475">
                  <c:v>42467</c:v>
                </c:pt>
                <c:pt idx="2476">
                  <c:v>42468</c:v>
                </c:pt>
                <c:pt idx="2477">
                  <c:v>42471</c:v>
                </c:pt>
                <c:pt idx="2478">
                  <c:v>42472</c:v>
                </c:pt>
                <c:pt idx="2479">
                  <c:v>42473</c:v>
                </c:pt>
                <c:pt idx="2480">
                  <c:v>42474</c:v>
                </c:pt>
                <c:pt idx="2481">
                  <c:v>42475</c:v>
                </c:pt>
                <c:pt idx="2482">
                  <c:v>42478</c:v>
                </c:pt>
                <c:pt idx="2483">
                  <c:v>42479</c:v>
                </c:pt>
                <c:pt idx="2484">
                  <c:v>42480</c:v>
                </c:pt>
                <c:pt idx="2485">
                  <c:v>42481</c:v>
                </c:pt>
                <c:pt idx="2486">
                  <c:v>42482</c:v>
                </c:pt>
                <c:pt idx="2487">
                  <c:v>42485</c:v>
                </c:pt>
                <c:pt idx="2488">
                  <c:v>42486</c:v>
                </c:pt>
                <c:pt idx="2489">
                  <c:v>42487</c:v>
                </c:pt>
                <c:pt idx="2490">
                  <c:v>42488</c:v>
                </c:pt>
                <c:pt idx="2491">
                  <c:v>42489</c:v>
                </c:pt>
                <c:pt idx="2492">
                  <c:v>42492</c:v>
                </c:pt>
                <c:pt idx="2493">
                  <c:v>42493</c:v>
                </c:pt>
                <c:pt idx="2494">
                  <c:v>42494</c:v>
                </c:pt>
                <c:pt idx="2495">
                  <c:v>42495</c:v>
                </c:pt>
                <c:pt idx="2496">
                  <c:v>42496</c:v>
                </c:pt>
                <c:pt idx="2497">
                  <c:v>42499</c:v>
                </c:pt>
              </c:numCache>
            </c:numRef>
          </c:cat>
          <c:val>
            <c:numRef>
              <c:f>Sheet1!$AN$25:$AN$2522</c:f>
              <c:numCache>
                <c:formatCode>_(* #,##0.00_);_(* \(#,##0.00\);_(* "-"??_);_(@_)</c:formatCode>
                <c:ptCount val="2498"/>
                <c:pt idx="0">
                  <c:v>3.2853312457895099</c:v>
                </c:pt>
                <c:pt idx="1">
                  <c:v>3.2853312457895099</c:v>
                </c:pt>
                <c:pt idx="2">
                  <c:v>3.2853312457895099</c:v>
                </c:pt>
                <c:pt idx="3">
                  <c:v>3.2853312457895099</c:v>
                </c:pt>
                <c:pt idx="4">
                  <c:v>3.2853312457895099</c:v>
                </c:pt>
                <c:pt idx="5">
                  <c:v>3.2853312457895099</c:v>
                </c:pt>
                <c:pt idx="6">
                  <c:v>3.2853312457895099</c:v>
                </c:pt>
                <c:pt idx="7">
                  <c:v>3.2853312457895099</c:v>
                </c:pt>
                <c:pt idx="8">
                  <c:v>3.2853312457895099</c:v>
                </c:pt>
                <c:pt idx="9">
                  <c:v>3.2853312457895099</c:v>
                </c:pt>
                <c:pt idx="10">
                  <c:v>3.2853312457895099</c:v>
                </c:pt>
                <c:pt idx="11">
                  <c:v>3.2853312457895099</c:v>
                </c:pt>
                <c:pt idx="12">
                  <c:v>3.2853312457895099</c:v>
                </c:pt>
                <c:pt idx="13">
                  <c:v>3.2853312457895099</c:v>
                </c:pt>
                <c:pt idx="14">
                  <c:v>3.2853312457895099</c:v>
                </c:pt>
                <c:pt idx="15">
                  <c:v>3.2853312457895099</c:v>
                </c:pt>
                <c:pt idx="16">
                  <c:v>3.2853312457895099</c:v>
                </c:pt>
                <c:pt idx="17">
                  <c:v>3.2853312457895099</c:v>
                </c:pt>
                <c:pt idx="18">
                  <c:v>3.2853312457895099</c:v>
                </c:pt>
                <c:pt idx="19">
                  <c:v>3.2853312457895099</c:v>
                </c:pt>
                <c:pt idx="20">
                  <c:v>3.2853312457895099</c:v>
                </c:pt>
                <c:pt idx="21">
                  <c:v>3.2853312457895099</c:v>
                </c:pt>
                <c:pt idx="22">
                  <c:v>3.2853312457895099</c:v>
                </c:pt>
                <c:pt idx="23">
                  <c:v>3.2853312457895099</c:v>
                </c:pt>
                <c:pt idx="24">
                  <c:v>3.2853312457895099</c:v>
                </c:pt>
                <c:pt idx="25">
                  <c:v>3.2853312457895099</c:v>
                </c:pt>
                <c:pt idx="26">
                  <c:v>3.2853312457895099</c:v>
                </c:pt>
                <c:pt idx="27">
                  <c:v>3.2853312457895099</c:v>
                </c:pt>
                <c:pt idx="28">
                  <c:v>3.2853312457895099</c:v>
                </c:pt>
                <c:pt idx="29">
                  <c:v>3.2853312457895099</c:v>
                </c:pt>
                <c:pt idx="30">
                  <c:v>3.2853312457895099</c:v>
                </c:pt>
                <c:pt idx="31">
                  <c:v>3.2853312457895099</c:v>
                </c:pt>
                <c:pt idx="32">
                  <c:v>3.2853312457895099</c:v>
                </c:pt>
                <c:pt idx="33">
                  <c:v>3.2853312457895099</c:v>
                </c:pt>
                <c:pt idx="34">
                  <c:v>3.2853312457895099</c:v>
                </c:pt>
                <c:pt idx="35">
                  <c:v>3.2853312457895099</c:v>
                </c:pt>
                <c:pt idx="36">
                  <c:v>3.2853312457895099</c:v>
                </c:pt>
                <c:pt idx="37">
                  <c:v>3.2853312457895099</c:v>
                </c:pt>
                <c:pt idx="38">
                  <c:v>3.2853312457895099</c:v>
                </c:pt>
                <c:pt idx="39">
                  <c:v>3.2853312457895099</c:v>
                </c:pt>
                <c:pt idx="40">
                  <c:v>3.2853312457895099</c:v>
                </c:pt>
                <c:pt idx="41">
                  <c:v>3.2853312457895099</c:v>
                </c:pt>
                <c:pt idx="42">
                  <c:v>3.2853312457895099</c:v>
                </c:pt>
                <c:pt idx="43">
                  <c:v>3.2853312457895099</c:v>
                </c:pt>
                <c:pt idx="44">
                  <c:v>3.2853312457895099</c:v>
                </c:pt>
                <c:pt idx="45">
                  <c:v>3.2853312457895099</c:v>
                </c:pt>
                <c:pt idx="46">
                  <c:v>3.2853312457895099</c:v>
                </c:pt>
                <c:pt idx="47">
                  <c:v>3.2853312457895099</c:v>
                </c:pt>
                <c:pt idx="48">
                  <c:v>3.2853312457895099</c:v>
                </c:pt>
                <c:pt idx="49">
                  <c:v>3.2853312457895099</c:v>
                </c:pt>
                <c:pt idx="50">
                  <c:v>3.2853312457895099</c:v>
                </c:pt>
                <c:pt idx="51">
                  <c:v>3.2853312457895099</c:v>
                </c:pt>
                <c:pt idx="52">
                  <c:v>3.2853312457895099</c:v>
                </c:pt>
                <c:pt idx="53">
                  <c:v>3.2853312457895099</c:v>
                </c:pt>
                <c:pt idx="54">
                  <c:v>3.2853312457895099</c:v>
                </c:pt>
                <c:pt idx="55">
                  <c:v>3.2853312457895099</c:v>
                </c:pt>
                <c:pt idx="56">
                  <c:v>3.2853312457895099</c:v>
                </c:pt>
                <c:pt idx="57">
                  <c:v>3.2853312457895099</c:v>
                </c:pt>
                <c:pt idx="58">
                  <c:v>3.2853312457895099</c:v>
                </c:pt>
                <c:pt idx="59">
                  <c:v>3.2853312457895099</c:v>
                </c:pt>
                <c:pt idx="60">
                  <c:v>3.2853312457895099</c:v>
                </c:pt>
                <c:pt idx="61">
                  <c:v>3.2853312457895099</c:v>
                </c:pt>
                <c:pt idx="62">
                  <c:v>3.2853312457895099</c:v>
                </c:pt>
                <c:pt idx="63">
                  <c:v>3.2853312457895099</c:v>
                </c:pt>
                <c:pt idx="64">
                  <c:v>3.2853312457895099</c:v>
                </c:pt>
                <c:pt idx="65">
                  <c:v>3.2853312457895099</c:v>
                </c:pt>
                <c:pt idx="66">
                  <c:v>3.2853312457895099</c:v>
                </c:pt>
                <c:pt idx="67">
                  <c:v>3.2853312457895099</c:v>
                </c:pt>
                <c:pt idx="68">
                  <c:v>3.2853312457895099</c:v>
                </c:pt>
                <c:pt idx="69">
                  <c:v>3.2853312457895099</c:v>
                </c:pt>
                <c:pt idx="70">
                  <c:v>3.2853312457895099</c:v>
                </c:pt>
                <c:pt idx="71">
                  <c:v>3.2853312457895099</c:v>
                </c:pt>
                <c:pt idx="72">
                  <c:v>3.2853312457895099</c:v>
                </c:pt>
                <c:pt idx="73">
                  <c:v>3.2853312457895099</c:v>
                </c:pt>
                <c:pt idx="74">
                  <c:v>3.2853312457895099</c:v>
                </c:pt>
                <c:pt idx="75">
                  <c:v>3.2853312457895099</c:v>
                </c:pt>
                <c:pt idx="76">
                  <c:v>3.2853312457895099</c:v>
                </c:pt>
                <c:pt idx="77">
                  <c:v>3.2853312457895099</c:v>
                </c:pt>
                <c:pt idx="78">
                  <c:v>3.2853312457895099</c:v>
                </c:pt>
                <c:pt idx="79">
                  <c:v>3.2853312457895099</c:v>
                </c:pt>
                <c:pt idx="80">
                  <c:v>3.2853312457895099</c:v>
                </c:pt>
                <c:pt idx="81">
                  <c:v>3.2853312457895099</c:v>
                </c:pt>
                <c:pt idx="82">
                  <c:v>3.2853312457895099</c:v>
                </c:pt>
                <c:pt idx="83">
                  <c:v>3.2853312457895099</c:v>
                </c:pt>
                <c:pt idx="84">
                  <c:v>3.2853312457895099</c:v>
                </c:pt>
                <c:pt idx="85">
                  <c:v>3.2853312457895099</c:v>
                </c:pt>
                <c:pt idx="86">
                  <c:v>3.2853312457895099</c:v>
                </c:pt>
                <c:pt idx="87">
                  <c:v>3.2853312457895099</c:v>
                </c:pt>
                <c:pt idx="88">
                  <c:v>3.2853312457895099</c:v>
                </c:pt>
                <c:pt idx="89">
                  <c:v>3.2853312457895099</c:v>
                </c:pt>
                <c:pt idx="90">
                  <c:v>3.2853312457895099</c:v>
                </c:pt>
                <c:pt idx="91">
                  <c:v>3.2853312457895099</c:v>
                </c:pt>
                <c:pt idx="92">
                  <c:v>3.2853312457895099</c:v>
                </c:pt>
                <c:pt idx="93">
                  <c:v>3.2853312457895099</c:v>
                </c:pt>
                <c:pt idx="94">
                  <c:v>3.2853312457895099</c:v>
                </c:pt>
                <c:pt idx="95">
                  <c:v>3.2853312457895099</c:v>
                </c:pt>
                <c:pt idx="96">
                  <c:v>3.2853312457895099</c:v>
                </c:pt>
                <c:pt idx="97">
                  <c:v>3.2853312457895099</c:v>
                </c:pt>
                <c:pt idx="98">
                  <c:v>3.2853312457895099</c:v>
                </c:pt>
                <c:pt idx="99">
                  <c:v>3.2853312457895099</c:v>
                </c:pt>
                <c:pt idx="100">
                  <c:v>3.2853312457895099</c:v>
                </c:pt>
                <c:pt idx="101">
                  <c:v>3.2853312457895099</c:v>
                </c:pt>
                <c:pt idx="102">
                  <c:v>3.2853312457895099</c:v>
                </c:pt>
                <c:pt idx="103">
                  <c:v>3.2853312457895099</c:v>
                </c:pt>
                <c:pt idx="104">
                  <c:v>3.2853312457895099</c:v>
                </c:pt>
                <c:pt idx="105">
                  <c:v>3.2853312457895099</c:v>
                </c:pt>
                <c:pt idx="106">
                  <c:v>3.2853312457895099</c:v>
                </c:pt>
                <c:pt idx="107">
                  <c:v>3.2853312457895099</c:v>
                </c:pt>
                <c:pt idx="108">
                  <c:v>3.2853312457895099</c:v>
                </c:pt>
                <c:pt idx="109">
                  <c:v>3.2853312457895099</c:v>
                </c:pt>
                <c:pt idx="110">
                  <c:v>3.2853312457895099</c:v>
                </c:pt>
                <c:pt idx="111">
                  <c:v>3.2853312457895099</c:v>
                </c:pt>
                <c:pt idx="112">
                  <c:v>3.2853312457895099</c:v>
                </c:pt>
                <c:pt idx="113">
                  <c:v>3.2853312457895099</c:v>
                </c:pt>
                <c:pt idx="114">
                  <c:v>3.2853312457895099</c:v>
                </c:pt>
                <c:pt idx="115">
                  <c:v>3.2853312457895099</c:v>
                </c:pt>
                <c:pt idx="116">
                  <c:v>3.2853312457895099</c:v>
                </c:pt>
                <c:pt idx="117">
                  <c:v>3.2853312457895099</c:v>
                </c:pt>
                <c:pt idx="118">
                  <c:v>3.2853312457895099</c:v>
                </c:pt>
                <c:pt idx="119">
                  <c:v>3.2853312457895099</c:v>
                </c:pt>
                <c:pt idx="120">
                  <c:v>3.2853312457895099</c:v>
                </c:pt>
                <c:pt idx="121">
                  <c:v>3.2853312457895099</c:v>
                </c:pt>
                <c:pt idx="122">
                  <c:v>3.2853312457895099</c:v>
                </c:pt>
                <c:pt idx="123">
                  <c:v>3.2853312457895099</c:v>
                </c:pt>
                <c:pt idx="124">
                  <c:v>3.2853312457895099</c:v>
                </c:pt>
                <c:pt idx="125">
                  <c:v>3.2853312457895099</c:v>
                </c:pt>
                <c:pt idx="126">
                  <c:v>3.2853312457895099</c:v>
                </c:pt>
                <c:pt idx="127">
                  <c:v>3.2853312457895099</c:v>
                </c:pt>
                <c:pt idx="128">
                  <c:v>3.2853312457895099</c:v>
                </c:pt>
                <c:pt idx="129">
                  <c:v>3.2853312457895099</c:v>
                </c:pt>
                <c:pt idx="130">
                  <c:v>3.2853312457895099</c:v>
                </c:pt>
                <c:pt idx="131">
                  <c:v>3.2853312457895099</c:v>
                </c:pt>
                <c:pt idx="132">
                  <c:v>3.2853312457895099</c:v>
                </c:pt>
                <c:pt idx="133">
                  <c:v>3.2853312457895099</c:v>
                </c:pt>
                <c:pt idx="134">
                  <c:v>3.2853312457895099</c:v>
                </c:pt>
                <c:pt idx="135">
                  <c:v>3.2853312457895099</c:v>
                </c:pt>
                <c:pt idx="136">
                  <c:v>3.2853312457895099</c:v>
                </c:pt>
                <c:pt idx="137">
                  <c:v>3.2853312457895099</c:v>
                </c:pt>
                <c:pt idx="138">
                  <c:v>3.2853312457895099</c:v>
                </c:pt>
                <c:pt idx="139">
                  <c:v>3.2853312457895099</c:v>
                </c:pt>
                <c:pt idx="140">
                  <c:v>3.2853312457895099</c:v>
                </c:pt>
                <c:pt idx="141">
                  <c:v>3.2853312457895099</c:v>
                </c:pt>
                <c:pt idx="142">
                  <c:v>3.2853312457895099</c:v>
                </c:pt>
                <c:pt idx="143">
                  <c:v>3.2853312457895099</c:v>
                </c:pt>
                <c:pt idx="144">
                  <c:v>3.2853312457895099</c:v>
                </c:pt>
                <c:pt idx="145">
                  <c:v>3.2853312457895099</c:v>
                </c:pt>
                <c:pt idx="146">
                  <c:v>3.2853312457895099</c:v>
                </c:pt>
                <c:pt idx="147">
                  <c:v>3.2853312457895099</c:v>
                </c:pt>
                <c:pt idx="148">
                  <c:v>3.2853312457895099</c:v>
                </c:pt>
                <c:pt idx="149">
                  <c:v>3.2853312457895099</c:v>
                </c:pt>
                <c:pt idx="150">
                  <c:v>3.2853312457895099</c:v>
                </c:pt>
                <c:pt idx="151">
                  <c:v>3.2853312457895099</c:v>
                </c:pt>
                <c:pt idx="152">
                  <c:v>3.2853312457895099</c:v>
                </c:pt>
                <c:pt idx="153">
                  <c:v>3.2853312457895099</c:v>
                </c:pt>
                <c:pt idx="154">
                  <c:v>3.2853312457895099</c:v>
                </c:pt>
                <c:pt idx="155">
                  <c:v>3.2853312457895099</c:v>
                </c:pt>
                <c:pt idx="156">
                  <c:v>3.2853312457895099</c:v>
                </c:pt>
                <c:pt idx="157">
                  <c:v>3.2853312457895099</c:v>
                </c:pt>
                <c:pt idx="158">
                  <c:v>3.2853312457895099</c:v>
                </c:pt>
                <c:pt idx="159">
                  <c:v>3.2853312457895099</c:v>
                </c:pt>
                <c:pt idx="160">
                  <c:v>3.2853312457895099</c:v>
                </c:pt>
                <c:pt idx="161">
                  <c:v>3.2853312457895099</c:v>
                </c:pt>
                <c:pt idx="162">
                  <c:v>3.2853312457895099</c:v>
                </c:pt>
                <c:pt idx="163">
                  <c:v>3.2853312457895099</c:v>
                </c:pt>
                <c:pt idx="164">
                  <c:v>3.2853312457895099</c:v>
                </c:pt>
                <c:pt idx="165">
                  <c:v>3.2853312457895099</c:v>
                </c:pt>
                <c:pt idx="166">
                  <c:v>3.2853312457895099</c:v>
                </c:pt>
                <c:pt idx="167">
                  <c:v>3.2853312457895099</c:v>
                </c:pt>
                <c:pt idx="168">
                  <c:v>3.2853312457895099</c:v>
                </c:pt>
                <c:pt idx="169">
                  <c:v>3.2853312457895099</c:v>
                </c:pt>
                <c:pt idx="170">
                  <c:v>3.2853312457895099</c:v>
                </c:pt>
                <c:pt idx="171">
                  <c:v>3.2853312457895099</c:v>
                </c:pt>
                <c:pt idx="172">
                  <c:v>3.2853312457895099</c:v>
                </c:pt>
                <c:pt idx="173">
                  <c:v>3.2853312457895099</c:v>
                </c:pt>
                <c:pt idx="174">
                  <c:v>3.2853312457895099</c:v>
                </c:pt>
                <c:pt idx="175">
                  <c:v>3.2853312457895099</c:v>
                </c:pt>
                <c:pt idx="176">
                  <c:v>3.2853312457895099</c:v>
                </c:pt>
                <c:pt idx="177">
                  <c:v>3.2853312457895099</c:v>
                </c:pt>
                <c:pt idx="178">
                  <c:v>3.2853312457895099</c:v>
                </c:pt>
                <c:pt idx="179">
                  <c:v>3.2853312457895099</c:v>
                </c:pt>
                <c:pt idx="180">
                  <c:v>3.2853312457895099</c:v>
                </c:pt>
                <c:pt idx="181">
                  <c:v>3.2853312457895099</c:v>
                </c:pt>
                <c:pt idx="182">
                  <c:v>3.2853312457895099</c:v>
                </c:pt>
                <c:pt idx="183">
                  <c:v>3.2853312457895099</c:v>
                </c:pt>
                <c:pt idx="184">
                  <c:v>3.2853312457895099</c:v>
                </c:pt>
                <c:pt idx="185">
                  <c:v>3.2853312457895099</c:v>
                </c:pt>
                <c:pt idx="186">
                  <c:v>3.2853312457895099</c:v>
                </c:pt>
                <c:pt idx="187">
                  <c:v>3.2853312457895099</c:v>
                </c:pt>
                <c:pt idx="188">
                  <c:v>3.2853312457895099</c:v>
                </c:pt>
                <c:pt idx="189">
                  <c:v>3.2853312457895099</c:v>
                </c:pt>
                <c:pt idx="190">
                  <c:v>3.2853312457895099</c:v>
                </c:pt>
                <c:pt idx="191">
                  <c:v>3.2853312457895099</c:v>
                </c:pt>
                <c:pt idx="192">
                  <c:v>3.2853312457895099</c:v>
                </c:pt>
                <c:pt idx="193">
                  <c:v>3.2853312457895099</c:v>
                </c:pt>
                <c:pt idx="194">
                  <c:v>3.2853312457895099</c:v>
                </c:pt>
                <c:pt idx="195">
                  <c:v>3.2853312457895099</c:v>
                </c:pt>
                <c:pt idx="196">
                  <c:v>3.2853312457895099</c:v>
                </c:pt>
                <c:pt idx="197">
                  <c:v>3.2853312457895099</c:v>
                </c:pt>
                <c:pt idx="198">
                  <c:v>3.2853312457895099</c:v>
                </c:pt>
                <c:pt idx="199">
                  <c:v>3.2853312457895099</c:v>
                </c:pt>
                <c:pt idx="200">
                  <c:v>3.2853312457895099</c:v>
                </c:pt>
                <c:pt idx="201">
                  <c:v>3.2853312457895099</c:v>
                </c:pt>
                <c:pt idx="202">
                  <c:v>3.2853312457895099</c:v>
                </c:pt>
                <c:pt idx="203">
                  <c:v>3.2853312457895099</c:v>
                </c:pt>
                <c:pt idx="204">
                  <c:v>3.2853312457895099</c:v>
                </c:pt>
                <c:pt idx="205">
                  <c:v>3.2853312457895099</c:v>
                </c:pt>
                <c:pt idx="206">
                  <c:v>3.2853312457895099</c:v>
                </c:pt>
                <c:pt idx="207">
                  <c:v>3.2853312457895099</c:v>
                </c:pt>
                <c:pt idx="208">
                  <c:v>3.2853312457895099</c:v>
                </c:pt>
                <c:pt idx="209">
                  <c:v>3.2853312457895099</c:v>
                </c:pt>
                <c:pt idx="210">
                  <c:v>3.2853312457895099</c:v>
                </c:pt>
                <c:pt idx="211">
                  <c:v>3.2853312457895099</c:v>
                </c:pt>
                <c:pt idx="212">
                  <c:v>3.2853312457895099</c:v>
                </c:pt>
                <c:pt idx="213">
                  <c:v>3.2853312457895099</c:v>
                </c:pt>
                <c:pt idx="214">
                  <c:v>3.2853312457895099</c:v>
                </c:pt>
                <c:pt idx="215">
                  <c:v>3.2853312457895099</c:v>
                </c:pt>
                <c:pt idx="216">
                  <c:v>3.2853312457895099</c:v>
                </c:pt>
                <c:pt idx="217">
                  <c:v>3.2853312457895099</c:v>
                </c:pt>
                <c:pt idx="218">
                  <c:v>3.2853312457895099</c:v>
                </c:pt>
                <c:pt idx="219">
                  <c:v>3.2853312457895099</c:v>
                </c:pt>
                <c:pt idx="220">
                  <c:v>3.2853312457895099</c:v>
                </c:pt>
                <c:pt idx="221">
                  <c:v>3.2853312457895099</c:v>
                </c:pt>
                <c:pt idx="222">
                  <c:v>3.2853312457895099</c:v>
                </c:pt>
                <c:pt idx="223">
                  <c:v>3.2853312457895099</c:v>
                </c:pt>
                <c:pt idx="224">
                  <c:v>3.2853312457895099</c:v>
                </c:pt>
                <c:pt idx="225">
                  <c:v>3.2853312457895099</c:v>
                </c:pt>
                <c:pt idx="226">
                  <c:v>3.2853312457895099</c:v>
                </c:pt>
                <c:pt idx="227">
                  <c:v>3.2853312457895099</c:v>
                </c:pt>
                <c:pt idx="228">
                  <c:v>3.2853312457895099</c:v>
                </c:pt>
                <c:pt idx="229">
                  <c:v>3.2853312457895099</c:v>
                </c:pt>
                <c:pt idx="230">
                  <c:v>3.2853312457895099</c:v>
                </c:pt>
                <c:pt idx="231">
                  <c:v>3.2853312457895099</c:v>
                </c:pt>
                <c:pt idx="232">
                  <c:v>3.2853312457895099</c:v>
                </c:pt>
                <c:pt idx="233">
                  <c:v>3.2853312457895099</c:v>
                </c:pt>
                <c:pt idx="234">
                  <c:v>3.2853312457895099</c:v>
                </c:pt>
                <c:pt idx="235">
                  <c:v>3.2853312457895099</c:v>
                </c:pt>
                <c:pt idx="236">
                  <c:v>3.2853312457895099</c:v>
                </c:pt>
                <c:pt idx="237">
                  <c:v>3.2853312457895099</c:v>
                </c:pt>
                <c:pt idx="238">
                  <c:v>3.2853312457895099</c:v>
                </c:pt>
                <c:pt idx="239">
                  <c:v>3.2853312457895099</c:v>
                </c:pt>
                <c:pt idx="240">
                  <c:v>3.2853312457895099</c:v>
                </c:pt>
                <c:pt idx="241">
                  <c:v>3.2853312457895099</c:v>
                </c:pt>
                <c:pt idx="242">
                  <c:v>3.2853312457895099</c:v>
                </c:pt>
                <c:pt idx="243">
                  <c:v>3.2853312457895099</c:v>
                </c:pt>
                <c:pt idx="244">
                  <c:v>3.2853312457895099</c:v>
                </c:pt>
                <c:pt idx="245">
                  <c:v>3.2853312457895099</c:v>
                </c:pt>
                <c:pt idx="246">
                  <c:v>3.2853312457895099</c:v>
                </c:pt>
                <c:pt idx="247">
                  <c:v>3.2853312457895099</c:v>
                </c:pt>
                <c:pt idx="248">
                  <c:v>3.2853312457895099</c:v>
                </c:pt>
                <c:pt idx="249">
                  <c:v>3.2853312457895099</c:v>
                </c:pt>
                <c:pt idx="250">
                  <c:v>3.2853312457895099</c:v>
                </c:pt>
                <c:pt idx="251">
                  <c:v>3.2853312457895099</c:v>
                </c:pt>
                <c:pt idx="252">
                  <c:v>3.2853312457895099</c:v>
                </c:pt>
                <c:pt idx="253">
                  <c:v>3.2853312457895099</c:v>
                </c:pt>
                <c:pt idx="254">
                  <c:v>3.2853312457895099</c:v>
                </c:pt>
                <c:pt idx="255">
                  <c:v>3.2853312457895099</c:v>
                </c:pt>
                <c:pt idx="256">
                  <c:v>3.2853312457895099</c:v>
                </c:pt>
                <c:pt idx="257">
                  <c:v>3.2853312457895099</c:v>
                </c:pt>
                <c:pt idx="258">
                  <c:v>3.2853312457895099</c:v>
                </c:pt>
                <c:pt idx="259">
                  <c:v>3.2853312457895099</c:v>
                </c:pt>
                <c:pt idx="260">
                  <c:v>3.2853312457895099</c:v>
                </c:pt>
                <c:pt idx="261">
                  <c:v>3.2853312457895099</c:v>
                </c:pt>
                <c:pt idx="262">
                  <c:v>3.2853312457895099</c:v>
                </c:pt>
                <c:pt idx="263">
                  <c:v>3.2853312457895099</c:v>
                </c:pt>
                <c:pt idx="264">
                  <c:v>3.2853312457895099</c:v>
                </c:pt>
                <c:pt idx="265">
                  <c:v>3.2853312457895099</c:v>
                </c:pt>
                <c:pt idx="266">
                  <c:v>3.2853312457895099</c:v>
                </c:pt>
                <c:pt idx="267">
                  <c:v>3.2853312457895099</c:v>
                </c:pt>
                <c:pt idx="268">
                  <c:v>3.2853312457895099</c:v>
                </c:pt>
                <c:pt idx="269">
                  <c:v>3.2853312457895099</c:v>
                </c:pt>
                <c:pt idx="270">
                  <c:v>3.2853312457895099</c:v>
                </c:pt>
                <c:pt idx="271">
                  <c:v>3.2853312457895099</c:v>
                </c:pt>
                <c:pt idx="272">
                  <c:v>3.2853312457895099</c:v>
                </c:pt>
                <c:pt idx="273">
                  <c:v>3.2853312457895099</c:v>
                </c:pt>
                <c:pt idx="274">
                  <c:v>3.2853312457895099</c:v>
                </c:pt>
                <c:pt idx="275">
                  <c:v>3.2853312457895099</c:v>
                </c:pt>
                <c:pt idx="276">
                  <c:v>3.2853312457895099</c:v>
                </c:pt>
                <c:pt idx="277">
                  <c:v>3.2853312457895099</c:v>
                </c:pt>
                <c:pt idx="278">
                  <c:v>3.2853312457895099</c:v>
                </c:pt>
                <c:pt idx="279">
                  <c:v>3.2853312457895099</c:v>
                </c:pt>
                <c:pt idx="280">
                  <c:v>3.2853312457895099</c:v>
                </c:pt>
                <c:pt idx="281">
                  <c:v>3.2853312457895099</c:v>
                </c:pt>
                <c:pt idx="282">
                  <c:v>3.2853312457895099</c:v>
                </c:pt>
                <c:pt idx="283">
                  <c:v>3.2853312457895099</c:v>
                </c:pt>
                <c:pt idx="284">
                  <c:v>3.2853312457895099</c:v>
                </c:pt>
                <c:pt idx="285">
                  <c:v>3.2853312457895099</c:v>
                </c:pt>
                <c:pt idx="286">
                  <c:v>3.2853312457895099</c:v>
                </c:pt>
                <c:pt idx="287">
                  <c:v>3.2853312457895099</c:v>
                </c:pt>
                <c:pt idx="288">
                  <c:v>3.2853312457895099</c:v>
                </c:pt>
                <c:pt idx="289">
                  <c:v>3.2853312457895099</c:v>
                </c:pt>
                <c:pt idx="290">
                  <c:v>3.2853312457895099</c:v>
                </c:pt>
                <c:pt idx="291">
                  <c:v>3.2853312457895099</c:v>
                </c:pt>
                <c:pt idx="292">
                  <c:v>3.2853312457895099</c:v>
                </c:pt>
                <c:pt idx="293">
                  <c:v>3.2853312457895099</c:v>
                </c:pt>
                <c:pt idx="294">
                  <c:v>3.2853312457895099</c:v>
                </c:pt>
                <c:pt idx="295">
                  <c:v>3.2853312457895099</c:v>
                </c:pt>
                <c:pt idx="296">
                  <c:v>3.2853312457895099</c:v>
                </c:pt>
                <c:pt idx="297">
                  <c:v>3.2853312457895099</c:v>
                </c:pt>
                <c:pt idx="298">
                  <c:v>3.2853312457895099</c:v>
                </c:pt>
                <c:pt idx="299">
                  <c:v>3.2853312457895099</c:v>
                </c:pt>
                <c:pt idx="300">
                  <c:v>3.2853312457895099</c:v>
                </c:pt>
                <c:pt idx="301">
                  <c:v>3.2853312457895099</c:v>
                </c:pt>
                <c:pt idx="302">
                  <c:v>3.2853312457895099</c:v>
                </c:pt>
                <c:pt idx="303">
                  <c:v>3.2853312457895099</c:v>
                </c:pt>
                <c:pt idx="304">
                  <c:v>3.2853312457895099</c:v>
                </c:pt>
                <c:pt idx="305">
                  <c:v>3.2853312457895099</c:v>
                </c:pt>
                <c:pt idx="306">
                  <c:v>3.2853312457895099</c:v>
                </c:pt>
                <c:pt idx="307">
                  <c:v>3.2853312457895099</c:v>
                </c:pt>
                <c:pt idx="308">
                  <c:v>3.2853312457895099</c:v>
                </c:pt>
                <c:pt idx="309">
                  <c:v>3.2853312457895099</c:v>
                </c:pt>
                <c:pt idx="310">
                  <c:v>3.2853312457895099</c:v>
                </c:pt>
                <c:pt idx="311">
                  <c:v>3.2853312457895099</c:v>
                </c:pt>
                <c:pt idx="312">
                  <c:v>3.2853312457895099</c:v>
                </c:pt>
                <c:pt idx="313">
                  <c:v>3.2853312457895099</c:v>
                </c:pt>
                <c:pt idx="314">
                  <c:v>3.2853312457895099</c:v>
                </c:pt>
                <c:pt idx="315">
                  <c:v>3.2853312457895099</c:v>
                </c:pt>
                <c:pt idx="316">
                  <c:v>3.2853312457895099</c:v>
                </c:pt>
                <c:pt idx="317">
                  <c:v>3.2853312457895099</c:v>
                </c:pt>
                <c:pt idx="318">
                  <c:v>3.2853312457895099</c:v>
                </c:pt>
                <c:pt idx="319">
                  <c:v>3.2853312457895099</c:v>
                </c:pt>
                <c:pt idx="320">
                  <c:v>3.2853312457895099</c:v>
                </c:pt>
                <c:pt idx="321">
                  <c:v>3.2853312457895099</c:v>
                </c:pt>
                <c:pt idx="322">
                  <c:v>3.2853312457895099</c:v>
                </c:pt>
                <c:pt idx="323">
                  <c:v>3.2853312457895099</c:v>
                </c:pt>
                <c:pt idx="324">
                  <c:v>3.2853312457895099</c:v>
                </c:pt>
                <c:pt idx="325">
                  <c:v>3.2853312457895099</c:v>
                </c:pt>
                <c:pt idx="326">
                  <c:v>3.2853312457895099</c:v>
                </c:pt>
                <c:pt idx="327">
                  <c:v>3.2853312457895099</c:v>
                </c:pt>
                <c:pt idx="328">
                  <c:v>3.2853312457895099</c:v>
                </c:pt>
                <c:pt idx="329">
                  <c:v>3.2853312457895099</c:v>
                </c:pt>
                <c:pt idx="330">
                  <c:v>3.2853312457895099</c:v>
                </c:pt>
                <c:pt idx="331">
                  <c:v>3.2853312457895099</c:v>
                </c:pt>
                <c:pt idx="332">
                  <c:v>3.2853312457895099</c:v>
                </c:pt>
                <c:pt idx="333">
                  <c:v>3.2853312457895099</c:v>
                </c:pt>
                <c:pt idx="334">
                  <c:v>3.2853312457895099</c:v>
                </c:pt>
                <c:pt idx="335">
                  <c:v>3.2853312457895099</c:v>
                </c:pt>
                <c:pt idx="336">
                  <c:v>3.2853312457895099</c:v>
                </c:pt>
                <c:pt idx="337">
                  <c:v>3.2853312457895099</c:v>
                </c:pt>
                <c:pt idx="338">
                  <c:v>3.2853312457895099</c:v>
                </c:pt>
                <c:pt idx="339">
                  <c:v>3.2853312457895099</c:v>
                </c:pt>
                <c:pt idx="340">
                  <c:v>3.2853312457895099</c:v>
                </c:pt>
                <c:pt idx="341">
                  <c:v>3.2853312457895099</c:v>
                </c:pt>
                <c:pt idx="342">
                  <c:v>3.2853312457895099</c:v>
                </c:pt>
                <c:pt idx="343">
                  <c:v>3.2853312457895099</c:v>
                </c:pt>
                <c:pt idx="344">
                  <c:v>3.2853312457895099</c:v>
                </c:pt>
                <c:pt idx="345">
                  <c:v>3.2853312457895099</c:v>
                </c:pt>
                <c:pt idx="346">
                  <c:v>3.2853312457895099</c:v>
                </c:pt>
                <c:pt idx="347">
                  <c:v>3.2853312457895099</c:v>
                </c:pt>
                <c:pt idx="348">
                  <c:v>3.2853312457895099</c:v>
                </c:pt>
                <c:pt idx="349">
                  <c:v>3.2853312457895099</c:v>
                </c:pt>
                <c:pt idx="350">
                  <c:v>3.2853312457895099</c:v>
                </c:pt>
                <c:pt idx="351">
                  <c:v>3.2853312457895099</c:v>
                </c:pt>
                <c:pt idx="352">
                  <c:v>3.2853312457895099</c:v>
                </c:pt>
                <c:pt idx="353">
                  <c:v>3.2853312457895099</c:v>
                </c:pt>
                <c:pt idx="354">
                  <c:v>3.2853312457895099</c:v>
                </c:pt>
                <c:pt idx="355">
                  <c:v>3.2853312457895099</c:v>
                </c:pt>
                <c:pt idx="356">
                  <c:v>3.2853312457895099</c:v>
                </c:pt>
                <c:pt idx="357">
                  <c:v>3.2853312457895099</c:v>
                </c:pt>
                <c:pt idx="358">
                  <c:v>3.2853312457895099</c:v>
                </c:pt>
                <c:pt idx="359">
                  <c:v>3.2853312457895099</c:v>
                </c:pt>
                <c:pt idx="360">
                  <c:v>3.2853312457895099</c:v>
                </c:pt>
                <c:pt idx="361">
                  <c:v>3.2853312457895099</c:v>
                </c:pt>
                <c:pt idx="362">
                  <c:v>3.2853312457895099</c:v>
                </c:pt>
                <c:pt idx="363">
                  <c:v>3.2853312457895099</c:v>
                </c:pt>
                <c:pt idx="364">
                  <c:v>3.2853312457895099</c:v>
                </c:pt>
                <c:pt idx="365">
                  <c:v>3.2853312457895099</c:v>
                </c:pt>
                <c:pt idx="366">
                  <c:v>3.2853312457895099</c:v>
                </c:pt>
                <c:pt idx="367">
                  <c:v>3.2853312457895099</c:v>
                </c:pt>
                <c:pt idx="368">
                  <c:v>3.2853312457895099</c:v>
                </c:pt>
                <c:pt idx="369">
                  <c:v>3.2853312457895099</c:v>
                </c:pt>
                <c:pt idx="370">
                  <c:v>3.2853312457895099</c:v>
                </c:pt>
                <c:pt idx="371">
                  <c:v>3.2853312457895099</c:v>
                </c:pt>
                <c:pt idx="372">
                  <c:v>3.2853312457895099</c:v>
                </c:pt>
                <c:pt idx="373">
                  <c:v>3.2853312457895099</c:v>
                </c:pt>
                <c:pt idx="374">
                  <c:v>3.2853312457895099</c:v>
                </c:pt>
                <c:pt idx="375">
                  <c:v>3.2853312457895099</c:v>
                </c:pt>
                <c:pt idx="376">
                  <c:v>3.2853312457895099</c:v>
                </c:pt>
                <c:pt idx="377">
                  <c:v>3.2853312457895099</c:v>
                </c:pt>
                <c:pt idx="378">
                  <c:v>3.2853312457895099</c:v>
                </c:pt>
                <c:pt idx="379">
                  <c:v>3.2853312457895099</c:v>
                </c:pt>
                <c:pt idx="380">
                  <c:v>3.2853312457895099</c:v>
                </c:pt>
                <c:pt idx="381">
                  <c:v>3.2853312457895099</c:v>
                </c:pt>
                <c:pt idx="382">
                  <c:v>3.2853312457895099</c:v>
                </c:pt>
                <c:pt idx="383">
                  <c:v>3.2853312457895099</c:v>
                </c:pt>
                <c:pt idx="384">
                  <c:v>3.2853312457895099</c:v>
                </c:pt>
                <c:pt idx="385">
                  <c:v>3.2853312457895099</c:v>
                </c:pt>
                <c:pt idx="386">
                  <c:v>3.2853312457895099</c:v>
                </c:pt>
                <c:pt idx="387">
                  <c:v>3.2853312457895099</c:v>
                </c:pt>
                <c:pt idx="388">
                  <c:v>3.2853312457895099</c:v>
                </c:pt>
                <c:pt idx="389">
                  <c:v>3.2853312457895099</c:v>
                </c:pt>
                <c:pt idx="390">
                  <c:v>3.2853312457895099</c:v>
                </c:pt>
                <c:pt idx="391">
                  <c:v>3.2853312457895099</c:v>
                </c:pt>
                <c:pt idx="392">
                  <c:v>3.2853312457895099</c:v>
                </c:pt>
                <c:pt idx="393">
                  <c:v>3.2853312457895099</c:v>
                </c:pt>
                <c:pt idx="394">
                  <c:v>3.2853312457895099</c:v>
                </c:pt>
                <c:pt idx="395">
                  <c:v>3.2853312457895099</c:v>
                </c:pt>
                <c:pt idx="396">
                  <c:v>3.2853312457895099</c:v>
                </c:pt>
                <c:pt idx="397">
                  <c:v>3.2853312457895099</c:v>
                </c:pt>
                <c:pt idx="398">
                  <c:v>3.2853312457895099</c:v>
                </c:pt>
                <c:pt idx="399">
                  <c:v>3.2853312457895099</c:v>
                </c:pt>
                <c:pt idx="400">
                  <c:v>3.2853312457895099</c:v>
                </c:pt>
                <c:pt idx="401">
                  <c:v>3.2853312457895099</c:v>
                </c:pt>
                <c:pt idx="402">
                  <c:v>3.2853312457895099</c:v>
                </c:pt>
                <c:pt idx="403">
                  <c:v>3.2853312457895099</c:v>
                </c:pt>
                <c:pt idx="404">
                  <c:v>3.2853312457895099</c:v>
                </c:pt>
                <c:pt idx="405">
                  <c:v>3.2853312457895099</c:v>
                </c:pt>
                <c:pt idx="406">
                  <c:v>3.2853312457895099</c:v>
                </c:pt>
                <c:pt idx="407">
                  <c:v>3.2853312457895099</c:v>
                </c:pt>
                <c:pt idx="408">
                  <c:v>3.2853312457895099</c:v>
                </c:pt>
                <c:pt idx="409">
                  <c:v>3.2853312457895099</c:v>
                </c:pt>
                <c:pt idx="410">
                  <c:v>3.2853312457895099</c:v>
                </c:pt>
                <c:pt idx="411">
                  <c:v>3.2853312457895099</c:v>
                </c:pt>
                <c:pt idx="412">
                  <c:v>3.2853312457895099</c:v>
                </c:pt>
                <c:pt idx="413">
                  <c:v>3.2853312457895099</c:v>
                </c:pt>
                <c:pt idx="414">
                  <c:v>3.2853312457895099</c:v>
                </c:pt>
                <c:pt idx="415">
                  <c:v>3.2853312457895099</c:v>
                </c:pt>
                <c:pt idx="416">
                  <c:v>3.2853312457895099</c:v>
                </c:pt>
                <c:pt idx="417">
                  <c:v>3.2853312457895099</c:v>
                </c:pt>
                <c:pt idx="418">
                  <c:v>3.2853312457895099</c:v>
                </c:pt>
                <c:pt idx="419">
                  <c:v>3.2853312457895099</c:v>
                </c:pt>
                <c:pt idx="420">
                  <c:v>3.2853312457895099</c:v>
                </c:pt>
                <c:pt idx="421">
                  <c:v>3.2853312457895099</c:v>
                </c:pt>
                <c:pt idx="422">
                  <c:v>3.2853312457895099</c:v>
                </c:pt>
                <c:pt idx="423">
                  <c:v>3.2853312457895099</c:v>
                </c:pt>
                <c:pt idx="424">
                  <c:v>3.2853312457895099</c:v>
                </c:pt>
                <c:pt idx="425">
                  <c:v>3.2853312457895099</c:v>
                </c:pt>
                <c:pt idx="426">
                  <c:v>3.2853312457895099</c:v>
                </c:pt>
                <c:pt idx="427">
                  <c:v>3.2853312457895099</c:v>
                </c:pt>
                <c:pt idx="428">
                  <c:v>3.2853312457895099</c:v>
                </c:pt>
                <c:pt idx="429">
                  <c:v>3.2853312457895099</c:v>
                </c:pt>
                <c:pt idx="430">
                  <c:v>3.2853312457895099</c:v>
                </c:pt>
                <c:pt idx="431">
                  <c:v>3.2853312457895099</c:v>
                </c:pt>
                <c:pt idx="432">
                  <c:v>3.2853312457895099</c:v>
                </c:pt>
                <c:pt idx="433">
                  <c:v>3.2853312457895099</c:v>
                </c:pt>
                <c:pt idx="434">
                  <c:v>3.2853312457895099</c:v>
                </c:pt>
                <c:pt idx="435">
                  <c:v>3.2853312457895099</c:v>
                </c:pt>
                <c:pt idx="436">
                  <c:v>3.2853312457895099</c:v>
                </c:pt>
                <c:pt idx="437">
                  <c:v>3.2853312457895099</c:v>
                </c:pt>
                <c:pt idx="438">
                  <c:v>3.2853312457895099</c:v>
                </c:pt>
                <c:pt idx="439">
                  <c:v>3.2853312457895099</c:v>
                </c:pt>
                <c:pt idx="440">
                  <c:v>3.2853312457895099</c:v>
                </c:pt>
                <c:pt idx="441">
                  <c:v>3.2853312457895099</c:v>
                </c:pt>
                <c:pt idx="442">
                  <c:v>3.2853312457895099</c:v>
                </c:pt>
                <c:pt idx="443">
                  <c:v>3.2853312457895099</c:v>
                </c:pt>
                <c:pt idx="444">
                  <c:v>3.2853312457895099</c:v>
                </c:pt>
                <c:pt idx="445">
                  <c:v>3.2853312457895099</c:v>
                </c:pt>
                <c:pt idx="446">
                  <c:v>3.2853312457895099</c:v>
                </c:pt>
                <c:pt idx="447">
                  <c:v>3.2853312457895099</c:v>
                </c:pt>
                <c:pt idx="448">
                  <c:v>3.2853312457895099</c:v>
                </c:pt>
                <c:pt idx="449">
                  <c:v>3.2853312457895099</c:v>
                </c:pt>
                <c:pt idx="450">
                  <c:v>3.2853312457895099</c:v>
                </c:pt>
                <c:pt idx="451">
                  <c:v>3.2853312457895099</c:v>
                </c:pt>
                <c:pt idx="452">
                  <c:v>3.2853312457895099</c:v>
                </c:pt>
                <c:pt idx="453">
                  <c:v>3.2853312457895099</c:v>
                </c:pt>
                <c:pt idx="454">
                  <c:v>3.2853312457895099</c:v>
                </c:pt>
                <c:pt idx="455">
                  <c:v>3.2853312457895099</c:v>
                </c:pt>
                <c:pt idx="456">
                  <c:v>3.2853312457895099</c:v>
                </c:pt>
                <c:pt idx="457">
                  <c:v>3.2853312457895099</c:v>
                </c:pt>
                <c:pt idx="458">
                  <c:v>3.2853312457895099</c:v>
                </c:pt>
                <c:pt idx="459">
                  <c:v>3.2853312457895099</c:v>
                </c:pt>
                <c:pt idx="460">
                  <c:v>3.2853312457895099</c:v>
                </c:pt>
                <c:pt idx="461">
                  <c:v>3.2853312457895099</c:v>
                </c:pt>
                <c:pt idx="462">
                  <c:v>3.2853312457895099</c:v>
                </c:pt>
                <c:pt idx="463">
                  <c:v>3.2853312457895099</c:v>
                </c:pt>
                <c:pt idx="464">
                  <c:v>3.2853312457895099</c:v>
                </c:pt>
                <c:pt idx="465">
                  <c:v>3.2853312457895099</c:v>
                </c:pt>
                <c:pt idx="466">
                  <c:v>3.2853312457895099</c:v>
                </c:pt>
                <c:pt idx="467">
                  <c:v>3.2853312457895099</c:v>
                </c:pt>
                <c:pt idx="468">
                  <c:v>3.2853312457895099</c:v>
                </c:pt>
                <c:pt idx="469">
                  <c:v>3.2853312457895099</c:v>
                </c:pt>
                <c:pt idx="470">
                  <c:v>3.2853312457895099</c:v>
                </c:pt>
                <c:pt idx="471">
                  <c:v>3.2853312457895099</c:v>
                </c:pt>
                <c:pt idx="472">
                  <c:v>3.2853312457895099</c:v>
                </c:pt>
                <c:pt idx="473">
                  <c:v>3.2853312457895099</c:v>
                </c:pt>
                <c:pt idx="474">
                  <c:v>3.2853312457895099</c:v>
                </c:pt>
                <c:pt idx="475">
                  <c:v>3.2853312457895099</c:v>
                </c:pt>
                <c:pt idx="476">
                  <c:v>3.2853312457895099</c:v>
                </c:pt>
                <c:pt idx="477">
                  <c:v>3.2853312457895099</c:v>
                </c:pt>
                <c:pt idx="478">
                  <c:v>3.2853312457895099</c:v>
                </c:pt>
                <c:pt idx="479">
                  <c:v>3.2853312457895099</c:v>
                </c:pt>
                <c:pt idx="480">
                  <c:v>3.2853312457895099</c:v>
                </c:pt>
                <c:pt idx="481">
                  <c:v>3.2853312457895099</c:v>
                </c:pt>
                <c:pt idx="482">
                  <c:v>3.2853312457895099</c:v>
                </c:pt>
                <c:pt idx="483">
                  <c:v>3.2853312457895099</c:v>
                </c:pt>
                <c:pt idx="484">
                  <c:v>3.2853312457895099</c:v>
                </c:pt>
                <c:pt idx="485">
                  <c:v>3.2853312457895099</c:v>
                </c:pt>
                <c:pt idx="486">
                  <c:v>3.2853312457895099</c:v>
                </c:pt>
                <c:pt idx="487">
                  <c:v>3.2853312457895099</c:v>
                </c:pt>
                <c:pt idx="488">
                  <c:v>3.2853312457895099</c:v>
                </c:pt>
                <c:pt idx="489">
                  <c:v>3.2853312457895099</c:v>
                </c:pt>
                <c:pt idx="490">
                  <c:v>3.2853312457895099</c:v>
                </c:pt>
                <c:pt idx="491">
                  <c:v>3.2853312457895099</c:v>
                </c:pt>
                <c:pt idx="492">
                  <c:v>3.2853312457895099</c:v>
                </c:pt>
                <c:pt idx="493">
                  <c:v>3.2853312457895099</c:v>
                </c:pt>
                <c:pt idx="494">
                  <c:v>3.2853312457895099</c:v>
                </c:pt>
                <c:pt idx="495">
                  <c:v>3.2853312457895099</c:v>
                </c:pt>
                <c:pt idx="496">
                  <c:v>3.2853312457895099</c:v>
                </c:pt>
                <c:pt idx="497">
                  <c:v>3.2853312457895099</c:v>
                </c:pt>
                <c:pt idx="498">
                  <c:v>3.2853312457895099</c:v>
                </c:pt>
                <c:pt idx="499">
                  <c:v>3.2853312457895099</c:v>
                </c:pt>
                <c:pt idx="500">
                  <c:v>3.2853312457895099</c:v>
                </c:pt>
                <c:pt idx="501">
                  <c:v>3.2853312457895099</c:v>
                </c:pt>
                <c:pt idx="502">
                  <c:v>3.2853312457895099</c:v>
                </c:pt>
                <c:pt idx="503">
                  <c:v>3.2853312457895099</c:v>
                </c:pt>
                <c:pt idx="504">
                  <c:v>3.2853312457895099</c:v>
                </c:pt>
                <c:pt idx="505">
                  <c:v>3.2853312457895099</c:v>
                </c:pt>
                <c:pt idx="506">
                  <c:v>3.2853312457895099</c:v>
                </c:pt>
                <c:pt idx="507">
                  <c:v>3.2853312457895099</c:v>
                </c:pt>
                <c:pt idx="508">
                  <c:v>3.2853312457895099</c:v>
                </c:pt>
                <c:pt idx="509">
                  <c:v>3.2853312457895099</c:v>
                </c:pt>
                <c:pt idx="510">
                  <c:v>3.2853312457895099</c:v>
                </c:pt>
                <c:pt idx="511">
                  <c:v>3.2853312457895099</c:v>
                </c:pt>
                <c:pt idx="512">
                  <c:v>3.2853312457895099</c:v>
                </c:pt>
                <c:pt idx="513">
                  <c:v>3.2853312457895099</c:v>
                </c:pt>
                <c:pt idx="514">
                  <c:v>3.2853312457895099</c:v>
                </c:pt>
                <c:pt idx="515">
                  <c:v>3.2853312457895099</c:v>
                </c:pt>
                <c:pt idx="516">
                  <c:v>3.2853312457895099</c:v>
                </c:pt>
                <c:pt idx="517">
                  <c:v>3.2853312457895099</c:v>
                </c:pt>
                <c:pt idx="518">
                  <c:v>3.2853312457895099</c:v>
                </c:pt>
                <c:pt idx="519">
                  <c:v>3.2853312457895099</c:v>
                </c:pt>
                <c:pt idx="520">
                  <c:v>3.2853312457895099</c:v>
                </c:pt>
                <c:pt idx="521">
                  <c:v>3.2853312457895099</c:v>
                </c:pt>
                <c:pt idx="522">
                  <c:v>3.2853312457895099</c:v>
                </c:pt>
                <c:pt idx="523">
                  <c:v>3.2853312457895099</c:v>
                </c:pt>
                <c:pt idx="524">
                  <c:v>3.2853312457895099</c:v>
                </c:pt>
                <c:pt idx="525">
                  <c:v>3.2853312457895099</c:v>
                </c:pt>
                <c:pt idx="526">
                  <c:v>3.2853312457895099</c:v>
                </c:pt>
                <c:pt idx="527">
                  <c:v>3.2853312457895099</c:v>
                </c:pt>
                <c:pt idx="528">
                  <c:v>3.2853312457895099</c:v>
                </c:pt>
                <c:pt idx="529">
                  <c:v>3.2853312457895099</c:v>
                </c:pt>
                <c:pt idx="530">
                  <c:v>3.2853312457895099</c:v>
                </c:pt>
                <c:pt idx="531">
                  <c:v>3.2853312457895099</c:v>
                </c:pt>
                <c:pt idx="532">
                  <c:v>3.2853312457895099</c:v>
                </c:pt>
                <c:pt idx="533">
                  <c:v>3.2853312457895099</c:v>
                </c:pt>
                <c:pt idx="534">
                  <c:v>3.2853312457895099</c:v>
                </c:pt>
                <c:pt idx="535">
                  <c:v>3.2853312457895099</c:v>
                </c:pt>
                <c:pt idx="536">
                  <c:v>3.2853312457895099</c:v>
                </c:pt>
                <c:pt idx="537">
                  <c:v>3.2853312457895099</c:v>
                </c:pt>
                <c:pt idx="538">
                  <c:v>3.2853312457895099</c:v>
                </c:pt>
                <c:pt idx="539">
                  <c:v>3.2853312457895099</c:v>
                </c:pt>
                <c:pt idx="540">
                  <c:v>3.2853312457895099</c:v>
                </c:pt>
                <c:pt idx="541">
                  <c:v>3.2853312457895099</c:v>
                </c:pt>
                <c:pt idx="542">
                  <c:v>3.2853312457895099</c:v>
                </c:pt>
                <c:pt idx="543">
                  <c:v>3.2853312457895099</c:v>
                </c:pt>
                <c:pt idx="544">
                  <c:v>3.2853312457895099</c:v>
                </c:pt>
                <c:pt idx="545">
                  <c:v>3.2853312457895099</c:v>
                </c:pt>
                <c:pt idx="546">
                  <c:v>3.2853312457895099</c:v>
                </c:pt>
                <c:pt idx="547">
                  <c:v>3.2853312457895099</c:v>
                </c:pt>
                <c:pt idx="548">
                  <c:v>3.2853312457895099</c:v>
                </c:pt>
                <c:pt idx="549">
                  <c:v>3.2853312457895099</c:v>
                </c:pt>
                <c:pt idx="550">
                  <c:v>3.2853312457895099</c:v>
                </c:pt>
                <c:pt idx="551">
                  <c:v>3.2853312457895099</c:v>
                </c:pt>
                <c:pt idx="552">
                  <c:v>3.2853312457895099</c:v>
                </c:pt>
                <c:pt idx="553">
                  <c:v>3.2853312457895099</c:v>
                </c:pt>
                <c:pt idx="554">
                  <c:v>3.2853312457895099</c:v>
                </c:pt>
                <c:pt idx="555">
                  <c:v>3.2853312457895099</c:v>
                </c:pt>
                <c:pt idx="556">
                  <c:v>3.2853312457895099</c:v>
                </c:pt>
                <c:pt idx="557">
                  <c:v>3.2853312457895099</c:v>
                </c:pt>
                <c:pt idx="558">
                  <c:v>3.2853312457895099</c:v>
                </c:pt>
                <c:pt idx="559">
                  <c:v>3.2853312457895099</c:v>
                </c:pt>
                <c:pt idx="560">
                  <c:v>3.2853312457895099</c:v>
                </c:pt>
                <c:pt idx="561">
                  <c:v>3.2853312457895099</c:v>
                </c:pt>
                <c:pt idx="562">
                  <c:v>3.2853312457895099</c:v>
                </c:pt>
                <c:pt idx="563">
                  <c:v>3.2853312457895099</c:v>
                </c:pt>
                <c:pt idx="564">
                  <c:v>3.2853312457895099</c:v>
                </c:pt>
                <c:pt idx="565">
                  <c:v>3.2853312457895099</c:v>
                </c:pt>
                <c:pt idx="566">
                  <c:v>3.2853312457895099</c:v>
                </c:pt>
                <c:pt idx="567">
                  <c:v>3.2853312457895099</c:v>
                </c:pt>
                <c:pt idx="568">
                  <c:v>3.2853312457895099</c:v>
                </c:pt>
                <c:pt idx="569">
                  <c:v>3.2853312457895099</c:v>
                </c:pt>
                <c:pt idx="570">
                  <c:v>3.2853312457895099</c:v>
                </c:pt>
                <c:pt idx="571">
                  <c:v>3.2853312457895099</c:v>
                </c:pt>
                <c:pt idx="572">
                  <c:v>3.2853312457895099</c:v>
                </c:pt>
                <c:pt idx="573">
                  <c:v>3.2853312457895099</c:v>
                </c:pt>
                <c:pt idx="574">
                  <c:v>3.2853312457895099</c:v>
                </c:pt>
                <c:pt idx="575">
                  <c:v>3.2853312457895099</c:v>
                </c:pt>
                <c:pt idx="576">
                  <c:v>3.2853312457895099</c:v>
                </c:pt>
                <c:pt idx="577">
                  <c:v>3.2853312457895099</c:v>
                </c:pt>
                <c:pt idx="578">
                  <c:v>3.2853312457895099</c:v>
                </c:pt>
                <c:pt idx="579">
                  <c:v>3.2853312457895099</c:v>
                </c:pt>
                <c:pt idx="580">
                  <c:v>3.2853312457895099</c:v>
                </c:pt>
                <c:pt idx="581">
                  <c:v>3.2853312457895099</c:v>
                </c:pt>
                <c:pt idx="582">
                  <c:v>3.2853312457895099</c:v>
                </c:pt>
                <c:pt idx="583">
                  <c:v>3.2853312457895099</c:v>
                </c:pt>
                <c:pt idx="584">
                  <c:v>3.2853312457895099</c:v>
                </c:pt>
                <c:pt idx="585">
                  <c:v>3.2853312457895099</c:v>
                </c:pt>
                <c:pt idx="586">
                  <c:v>3.2853312457895099</c:v>
                </c:pt>
                <c:pt idx="587">
                  <c:v>3.2853312457895099</c:v>
                </c:pt>
                <c:pt idx="588">
                  <c:v>3.2853312457895099</c:v>
                </c:pt>
                <c:pt idx="589">
                  <c:v>3.2853312457895099</c:v>
                </c:pt>
                <c:pt idx="590">
                  <c:v>3.2853312457895099</c:v>
                </c:pt>
                <c:pt idx="591">
                  <c:v>3.2853312457895099</c:v>
                </c:pt>
                <c:pt idx="592">
                  <c:v>3.2853312457895099</c:v>
                </c:pt>
                <c:pt idx="593">
                  <c:v>3.2853312457895099</c:v>
                </c:pt>
                <c:pt idx="594">
                  <c:v>3.2853312457895099</c:v>
                </c:pt>
                <c:pt idx="595">
                  <c:v>3.2853312457895099</c:v>
                </c:pt>
                <c:pt idx="596">
                  <c:v>3.2853312457895099</c:v>
                </c:pt>
                <c:pt idx="597">
                  <c:v>3.2853312457895099</c:v>
                </c:pt>
                <c:pt idx="598">
                  <c:v>3.2853312457895099</c:v>
                </c:pt>
                <c:pt idx="599">
                  <c:v>3.2853312457895099</c:v>
                </c:pt>
                <c:pt idx="600">
                  <c:v>3.2853312457895099</c:v>
                </c:pt>
                <c:pt idx="601">
                  <c:v>3.2853312457895099</c:v>
                </c:pt>
                <c:pt idx="602">
                  <c:v>3.2853312457895099</c:v>
                </c:pt>
                <c:pt idx="603">
                  <c:v>3.2853312457895099</c:v>
                </c:pt>
                <c:pt idx="604">
                  <c:v>3.2853312457895099</c:v>
                </c:pt>
                <c:pt idx="605">
                  <c:v>3.2853312457895099</c:v>
                </c:pt>
                <c:pt idx="606">
                  <c:v>3.2853312457895099</c:v>
                </c:pt>
                <c:pt idx="607">
                  <c:v>3.2853312457895099</c:v>
                </c:pt>
                <c:pt idx="608">
                  <c:v>3.2853312457895099</c:v>
                </c:pt>
                <c:pt idx="609">
                  <c:v>3.2853312457895099</c:v>
                </c:pt>
                <c:pt idx="610">
                  <c:v>3.2853312457895099</c:v>
                </c:pt>
                <c:pt idx="611">
                  <c:v>3.2853312457895099</c:v>
                </c:pt>
                <c:pt idx="612">
                  <c:v>3.2853312457895099</c:v>
                </c:pt>
                <c:pt idx="613">
                  <c:v>3.2853312457895099</c:v>
                </c:pt>
                <c:pt idx="614">
                  <c:v>3.2853312457895099</c:v>
                </c:pt>
                <c:pt idx="615">
                  <c:v>3.2853312457895099</c:v>
                </c:pt>
                <c:pt idx="616">
                  <c:v>3.2853312457895099</c:v>
                </c:pt>
                <c:pt idx="617">
                  <c:v>3.2853312457895099</c:v>
                </c:pt>
                <c:pt idx="618">
                  <c:v>3.2853312457895099</c:v>
                </c:pt>
                <c:pt idx="619">
                  <c:v>3.2853312457895099</c:v>
                </c:pt>
                <c:pt idx="620">
                  <c:v>3.2853312457895099</c:v>
                </c:pt>
                <c:pt idx="621">
                  <c:v>3.2853312457895099</c:v>
                </c:pt>
                <c:pt idx="622">
                  <c:v>3.2853312457895099</c:v>
                </c:pt>
                <c:pt idx="623">
                  <c:v>3.2853312457895099</c:v>
                </c:pt>
                <c:pt idx="624">
                  <c:v>3.2853312457895099</c:v>
                </c:pt>
                <c:pt idx="625">
                  <c:v>3.2853312457895099</c:v>
                </c:pt>
                <c:pt idx="626">
                  <c:v>3.2853312457895099</c:v>
                </c:pt>
                <c:pt idx="627">
                  <c:v>3.2853312457895099</c:v>
                </c:pt>
                <c:pt idx="628">
                  <c:v>3.2853312457895099</c:v>
                </c:pt>
                <c:pt idx="629">
                  <c:v>3.2853312457895099</c:v>
                </c:pt>
                <c:pt idx="630">
                  <c:v>3.2853312457895099</c:v>
                </c:pt>
                <c:pt idx="631">
                  <c:v>3.2853312457895099</c:v>
                </c:pt>
                <c:pt idx="632">
                  <c:v>3.2853312457895099</c:v>
                </c:pt>
                <c:pt idx="633">
                  <c:v>3.2853312457895099</c:v>
                </c:pt>
                <c:pt idx="634">
                  <c:v>3.2853312457895099</c:v>
                </c:pt>
                <c:pt idx="635">
                  <c:v>3.2853312457895099</c:v>
                </c:pt>
                <c:pt idx="636">
                  <c:v>3.2853312457895099</c:v>
                </c:pt>
                <c:pt idx="637">
                  <c:v>3.2853312457895099</c:v>
                </c:pt>
                <c:pt idx="638">
                  <c:v>3.2853312457895099</c:v>
                </c:pt>
                <c:pt idx="639">
                  <c:v>3.2853312457895099</c:v>
                </c:pt>
                <c:pt idx="640">
                  <c:v>3.2853312457895099</c:v>
                </c:pt>
                <c:pt idx="641">
                  <c:v>3.2853312457895099</c:v>
                </c:pt>
                <c:pt idx="642">
                  <c:v>3.2853312457895099</c:v>
                </c:pt>
                <c:pt idx="643">
                  <c:v>3.2853312457895099</c:v>
                </c:pt>
                <c:pt idx="644">
                  <c:v>3.2853312457895099</c:v>
                </c:pt>
                <c:pt idx="645">
                  <c:v>3.2853312457895099</c:v>
                </c:pt>
                <c:pt idx="646">
                  <c:v>3.2853312457895099</c:v>
                </c:pt>
                <c:pt idx="647">
                  <c:v>3.2853312457895099</c:v>
                </c:pt>
                <c:pt idx="648">
                  <c:v>3.2853312457895099</c:v>
                </c:pt>
                <c:pt idx="649">
                  <c:v>3.2853312457895099</c:v>
                </c:pt>
                <c:pt idx="650">
                  <c:v>3.2853312457895099</c:v>
                </c:pt>
                <c:pt idx="651">
                  <c:v>3.2853312457895099</c:v>
                </c:pt>
                <c:pt idx="652">
                  <c:v>3.2853312457895099</c:v>
                </c:pt>
                <c:pt idx="653">
                  <c:v>3.2853312457895099</c:v>
                </c:pt>
                <c:pt idx="654">
                  <c:v>3.2853312457895099</c:v>
                </c:pt>
                <c:pt idx="655">
                  <c:v>3.2853312457895099</c:v>
                </c:pt>
                <c:pt idx="656">
                  <c:v>3.2853312457895099</c:v>
                </c:pt>
                <c:pt idx="657">
                  <c:v>3.2853312457895099</c:v>
                </c:pt>
                <c:pt idx="658">
                  <c:v>3.2853312457895099</c:v>
                </c:pt>
                <c:pt idx="659">
                  <c:v>3.2853312457895099</c:v>
                </c:pt>
                <c:pt idx="660">
                  <c:v>3.2853312457895099</c:v>
                </c:pt>
                <c:pt idx="661">
                  <c:v>3.2853312457895099</c:v>
                </c:pt>
                <c:pt idx="662">
                  <c:v>3.2853312457895099</c:v>
                </c:pt>
                <c:pt idx="663">
                  <c:v>3.2853312457895099</c:v>
                </c:pt>
                <c:pt idx="664">
                  <c:v>3.2853312457895099</c:v>
                </c:pt>
                <c:pt idx="665">
                  <c:v>3.2853312457895099</c:v>
                </c:pt>
                <c:pt idx="666">
                  <c:v>3.2853312457895099</c:v>
                </c:pt>
                <c:pt idx="667">
                  <c:v>3.2853312457895099</c:v>
                </c:pt>
                <c:pt idx="668">
                  <c:v>3.2853312457895099</c:v>
                </c:pt>
                <c:pt idx="669">
                  <c:v>3.2853312457895099</c:v>
                </c:pt>
                <c:pt idx="670">
                  <c:v>3.2853312457895099</c:v>
                </c:pt>
                <c:pt idx="671">
                  <c:v>3.2853312457895099</c:v>
                </c:pt>
                <c:pt idx="672">
                  <c:v>3.2853312457895099</c:v>
                </c:pt>
                <c:pt idx="673">
                  <c:v>3.2853312457895099</c:v>
                </c:pt>
                <c:pt idx="674">
                  <c:v>3.2853312457895099</c:v>
                </c:pt>
                <c:pt idx="675">
                  <c:v>3.2853312457895099</c:v>
                </c:pt>
                <c:pt idx="676">
                  <c:v>3.2853312457895099</c:v>
                </c:pt>
                <c:pt idx="677">
                  <c:v>3.2853312457895099</c:v>
                </c:pt>
                <c:pt idx="678">
                  <c:v>3.2853312457895099</c:v>
                </c:pt>
                <c:pt idx="679">
                  <c:v>3.2853312457895099</c:v>
                </c:pt>
                <c:pt idx="680">
                  <c:v>3.2853312457895099</c:v>
                </c:pt>
                <c:pt idx="681">
                  <c:v>3.2853312457895099</c:v>
                </c:pt>
                <c:pt idx="682">
                  <c:v>3.2853312457895099</c:v>
                </c:pt>
                <c:pt idx="683">
                  <c:v>3.2853312457895099</c:v>
                </c:pt>
                <c:pt idx="684">
                  <c:v>3.2853312457895099</c:v>
                </c:pt>
                <c:pt idx="685">
                  <c:v>3.2853312457895099</c:v>
                </c:pt>
                <c:pt idx="686">
                  <c:v>3.2853312457895099</c:v>
                </c:pt>
                <c:pt idx="687">
                  <c:v>3.2853312457895099</c:v>
                </c:pt>
                <c:pt idx="688">
                  <c:v>3.2853312457895099</c:v>
                </c:pt>
                <c:pt idx="689">
                  <c:v>3.2853312457895099</c:v>
                </c:pt>
                <c:pt idx="690">
                  <c:v>3.2853312457895099</c:v>
                </c:pt>
                <c:pt idx="691">
                  <c:v>3.2853312457895099</c:v>
                </c:pt>
                <c:pt idx="692">
                  <c:v>3.2853312457895099</c:v>
                </c:pt>
                <c:pt idx="693">
                  <c:v>3.2853312457895099</c:v>
                </c:pt>
                <c:pt idx="694">
                  <c:v>3.2853312457895099</c:v>
                </c:pt>
                <c:pt idx="695">
                  <c:v>3.2853312457895099</c:v>
                </c:pt>
                <c:pt idx="696">
                  <c:v>3.2853312457895099</c:v>
                </c:pt>
                <c:pt idx="697">
                  <c:v>3.2853312457895099</c:v>
                </c:pt>
                <c:pt idx="698">
                  <c:v>3.2853312457895099</c:v>
                </c:pt>
                <c:pt idx="699">
                  <c:v>3.2853312457895099</c:v>
                </c:pt>
                <c:pt idx="700">
                  <c:v>3.2853312457895099</c:v>
                </c:pt>
                <c:pt idx="701">
                  <c:v>3.2853312457895099</c:v>
                </c:pt>
                <c:pt idx="702">
                  <c:v>3.2853312457895099</c:v>
                </c:pt>
                <c:pt idx="703">
                  <c:v>3.2853312457895099</c:v>
                </c:pt>
                <c:pt idx="704">
                  <c:v>3.2853312457895099</c:v>
                </c:pt>
                <c:pt idx="705">
                  <c:v>3.2853312457895099</c:v>
                </c:pt>
                <c:pt idx="706">
                  <c:v>3.2853312457895099</c:v>
                </c:pt>
                <c:pt idx="707">
                  <c:v>3.2853312457895099</c:v>
                </c:pt>
                <c:pt idx="708">
                  <c:v>3.2853312457895099</c:v>
                </c:pt>
                <c:pt idx="709">
                  <c:v>3.2853312457895099</c:v>
                </c:pt>
                <c:pt idx="710">
                  <c:v>3.2853312457895099</c:v>
                </c:pt>
                <c:pt idx="711">
                  <c:v>3.2853312457895099</c:v>
                </c:pt>
                <c:pt idx="712">
                  <c:v>3.2853312457895099</c:v>
                </c:pt>
                <c:pt idx="713">
                  <c:v>3.2853312457895099</c:v>
                </c:pt>
                <c:pt idx="714">
                  <c:v>3.2853312457895099</c:v>
                </c:pt>
                <c:pt idx="715">
                  <c:v>3.2853312457895099</c:v>
                </c:pt>
                <c:pt idx="716">
                  <c:v>3.2853312457895099</c:v>
                </c:pt>
                <c:pt idx="717">
                  <c:v>3.2853312457895099</c:v>
                </c:pt>
                <c:pt idx="718">
                  <c:v>3.2853312457895099</c:v>
                </c:pt>
                <c:pt idx="719">
                  <c:v>3.2853312457895099</c:v>
                </c:pt>
                <c:pt idx="720">
                  <c:v>3.2853312457895099</c:v>
                </c:pt>
                <c:pt idx="721">
                  <c:v>3.2853312457895099</c:v>
                </c:pt>
                <c:pt idx="722">
                  <c:v>3.2853312457895099</c:v>
                </c:pt>
                <c:pt idx="723">
                  <c:v>3.2853312457895099</c:v>
                </c:pt>
                <c:pt idx="724">
                  <c:v>3.2853312457895099</c:v>
                </c:pt>
                <c:pt idx="725">
                  <c:v>3.2853312457895099</c:v>
                </c:pt>
                <c:pt idx="726">
                  <c:v>3.2853312457895099</c:v>
                </c:pt>
                <c:pt idx="727">
                  <c:v>3.2853312457895099</c:v>
                </c:pt>
                <c:pt idx="728">
                  <c:v>3.2853312457895099</c:v>
                </c:pt>
                <c:pt idx="729">
                  <c:v>3.2853312457895099</c:v>
                </c:pt>
                <c:pt idx="730">
                  <c:v>3.2853312457895099</c:v>
                </c:pt>
                <c:pt idx="731">
                  <c:v>3.2853312457895099</c:v>
                </c:pt>
                <c:pt idx="732">
                  <c:v>3.2853312457895099</c:v>
                </c:pt>
                <c:pt idx="733">
                  <c:v>3.2853312457895099</c:v>
                </c:pt>
                <c:pt idx="734">
                  <c:v>3.2853312457895099</c:v>
                </c:pt>
                <c:pt idx="735">
                  <c:v>3.2853312457895099</c:v>
                </c:pt>
                <c:pt idx="736">
                  <c:v>3.2853312457895099</c:v>
                </c:pt>
                <c:pt idx="737">
                  <c:v>3.2853312457895099</c:v>
                </c:pt>
                <c:pt idx="738">
                  <c:v>3.2853312457895099</c:v>
                </c:pt>
                <c:pt idx="739">
                  <c:v>3.2853312457895099</c:v>
                </c:pt>
                <c:pt idx="740">
                  <c:v>3.2853312457895099</c:v>
                </c:pt>
                <c:pt idx="741">
                  <c:v>3.2853312457895099</c:v>
                </c:pt>
                <c:pt idx="742">
                  <c:v>3.2853312457895099</c:v>
                </c:pt>
                <c:pt idx="743">
                  <c:v>3.2853312457895099</c:v>
                </c:pt>
                <c:pt idx="744">
                  <c:v>3.2853312457895099</c:v>
                </c:pt>
                <c:pt idx="745">
                  <c:v>3.2853312457895099</c:v>
                </c:pt>
                <c:pt idx="746">
                  <c:v>3.2853312457895099</c:v>
                </c:pt>
                <c:pt idx="747">
                  <c:v>3.2853312457895099</c:v>
                </c:pt>
                <c:pt idx="748">
                  <c:v>3.2853312457895099</c:v>
                </c:pt>
                <c:pt idx="749">
                  <c:v>3.2853312457895099</c:v>
                </c:pt>
                <c:pt idx="750">
                  <c:v>3.2853312457895099</c:v>
                </c:pt>
                <c:pt idx="751">
                  <c:v>3.2853312457895099</c:v>
                </c:pt>
                <c:pt idx="752">
                  <c:v>3.2853312457895099</c:v>
                </c:pt>
                <c:pt idx="753">
                  <c:v>3.2853312457895099</c:v>
                </c:pt>
                <c:pt idx="754">
                  <c:v>3.2853312457895099</c:v>
                </c:pt>
                <c:pt idx="755">
                  <c:v>3.2853312457895099</c:v>
                </c:pt>
                <c:pt idx="756">
                  <c:v>3.2853312457895099</c:v>
                </c:pt>
                <c:pt idx="757">
                  <c:v>3.2853312457895099</c:v>
                </c:pt>
                <c:pt idx="758">
                  <c:v>3.2853312457895099</c:v>
                </c:pt>
                <c:pt idx="759">
                  <c:v>3.2853312457895099</c:v>
                </c:pt>
                <c:pt idx="760">
                  <c:v>3.2853312457895099</c:v>
                </c:pt>
                <c:pt idx="761">
                  <c:v>3.2853312457895099</c:v>
                </c:pt>
                <c:pt idx="762">
                  <c:v>3.2853312457895099</c:v>
                </c:pt>
                <c:pt idx="763">
                  <c:v>3.2853312457895099</c:v>
                </c:pt>
                <c:pt idx="764">
                  <c:v>3.2853312457895099</c:v>
                </c:pt>
                <c:pt idx="765">
                  <c:v>3.2853312457895099</c:v>
                </c:pt>
                <c:pt idx="766">
                  <c:v>3.2853312457895099</c:v>
                </c:pt>
                <c:pt idx="767">
                  <c:v>3.2853312457895099</c:v>
                </c:pt>
                <c:pt idx="768">
                  <c:v>3.2853312457895099</c:v>
                </c:pt>
                <c:pt idx="769">
                  <c:v>3.2853312457895099</c:v>
                </c:pt>
                <c:pt idx="770">
                  <c:v>3.2853312457895099</c:v>
                </c:pt>
                <c:pt idx="771">
                  <c:v>3.2853312457895099</c:v>
                </c:pt>
                <c:pt idx="772">
                  <c:v>3.2853312457895099</c:v>
                </c:pt>
                <c:pt idx="773">
                  <c:v>3.2853312457895099</c:v>
                </c:pt>
                <c:pt idx="774">
                  <c:v>3.2853312457895099</c:v>
                </c:pt>
                <c:pt idx="775">
                  <c:v>3.2853312457895099</c:v>
                </c:pt>
                <c:pt idx="776">
                  <c:v>3.2853312457895099</c:v>
                </c:pt>
                <c:pt idx="777">
                  <c:v>3.2853312457895099</c:v>
                </c:pt>
                <c:pt idx="778">
                  <c:v>3.2853312457895099</c:v>
                </c:pt>
                <c:pt idx="779">
                  <c:v>3.2853312457895099</c:v>
                </c:pt>
                <c:pt idx="780">
                  <c:v>3.2853312457895099</c:v>
                </c:pt>
                <c:pt idx="781">
                  <c:v>3.2853312457895099</c:v>
                </c:pt>
                <c:pt idx="782">
                  <c:v>3.2853312457895099</c:v>
                </c:pt>
                <c:pt idx="783">
                  <c:v>3.2853312457895099</c:v>
                </c:pt>
                <c:pt idx="784">
                  <c:v>3.2853312457895099</c:v>
                </c:pt>
                <c:pt idx="785">
                  <c:v>3.2853312457895099</c:v>
                </c:pt>
                <c:pt idx="786">
                  <c:v>3.2853312457895099</c:v>
                </c:pt>
                <c:pt idx="787">
                  <c:v>3.2853312457895099</c:v>
                </c:pt>
                <c:pt idx="788">
                  <c:v>3.2853312457895099</c:v>
                </c:pt>
                <c:pt idx="789">
                  <c:v>3.2853312457895099</c:v>
                </c:pt>
                <c:pt idx="790">
                  <c:v>3.2853312457895099</c:v>
                </c:pt>
                <c:pt idx="791">
                  <c:v>3.2853312457895099</c:v>
                </c:pt>
                <c:pt idx="792">
                  <c:v>3.2853312457895099</c:v>
                </c:pt>
                <c:pt idx="793">
                  <c:v>3.2853312457895099</c:v>
                </c:pt>
                <c:pt idx="794">
                  <c:v>3.2853312457895099</c:v>
                </c:pt>
                <c:pt idx="795">
                  <c:v>3.2853312457895099</c:v>
                </c:pt>
                <c:pt idx="796">
                  <c:v>3.2853312457895099</c:v>
                </c:pt>
                <c:pt idx="797">
                  <c:v>3.2853312457895099</c:v>
                </c:pt>
                <c:pt idx="798">
                  <c:v>3.2853312457895099</c:v>
                </c:pt>
                <c:pt idx="799">
                  <c:v>3.2853312457895099</c:v>
                </c:pt>
                <c:pt idx="800">
                  <c:v>3.2853312457895099</c:v>
                </c:pt>
                <c:pt idx="801">
                  <c:v>3.2853312457895099</c:v>
                </c:pt>
                <c:pt idx="802">
                  <c:v>3.2853312457895099</c:v>
                </c:pt>
                <c:pt idx="803">
                  <c:v>3.2853312457895099</c:v>
                </c:pt>
                <c:pt idx="804">
                  <c:v>3.2853312457895099</c:v>
                </c:pt>
                <c:pt idx="805">
                  <c:v>3.2853312457895099</c:v>
                </c:pt>
                <c:pt idx="806">
                  <c:v>3.2853312457895099</c:v>
                </c:pt>
                <c:pt idx="807">
                  <c:v>3.2853312457895099</c:v>
                </c:pt>
                <c:pt idx="808">
                  <c:v>3.2853312457895099</c:v>
                </c:pt>
                <c:pt idx="809">
                  <c:v>3.2853312457895099</c:v>
                </c:pt>
                <c:pt idx="810">
                  <c:v>3.2853312457895099</c:v>
                </c:pt>
                <c:pt idx="811">
                  <c:v>3.2853312457895099</c:v>
                </c:pt>
                <c:pt idx="812">
                  <c:v>3.2853312457895099</c:v>
                </c:pt>
                <c:pt idx="813">
                  <c:v>3.2853312457895099</c:v>
                </c:pt>
                <c:pt idx="814">
                  <c:v>3.2853312457895099</c:v>
                </c:pt>
                <c:pt idx="815">
                  <c:v>3.2853312457895099</c:v>
                </c:pt>
                <c:pt idx="816">
                  <c:v>3.2853312457895099</c:v>
                </c:pt>
                <c:pt idx="817">
                  <c:v>3.2853312457895099</c:v>
                </c:pt>
                <c:pt idx="818">
                  <c:v>3.2853312457895099</c:v>
                </c:pt>
                <c:pt idx="819">
                  <c:v>3.2853312457895099</c:v>
                </c:pt>
                <c:pt idx="820">
                  <c:v>3.2853312457895099</c:v>
                </c:pt>
                <c:pt idx="821">
                  <c:v>3.2853312457895099</c:v>
                </c:pt>
                <c:pt idx="822">
                  <c:v>3.2853312457895099</c:v>
                </c:pt>
                <c:pt idx="823">
                  <c:v>3.2853312457895099</c:v>
                </c:pt>
                <c:pt idx="824">
                  <c:v>3.2853312457895099</c:v>
                </c:pt>
                <c:pt idx="825">
                  <c:v>3.2853312457895099</c:v>
                </c:pt>
                <c:pt idx="826">
                  <c:v>3.2853312457895099</c:v>
                </c:pt>
                <c:pt idx="827">
                  <c:v>3.2853312457895099</c:v>
                </c:pt>
                <c:pt idx="828">
                  <c:v>3.2853312457895099</c:v>
                </c:pt>
                <c:pt idx="829">
                  <c:v>3.2853312457895099</c:v>
                </c:pt>
                <c:pt idx="830">
                  <c:v>3.2853312457895099</c:v>
                </c:pt>
                <c:pt idx="831">
                  <c:v>3.2853312457895099</c:v>
                </c:pt>
                <c:pt idx="832">
                  <c:v>3.2853312457895099</c:v>
                </c:pt>
                <c:pt idx="833">
                  <c:v>3.2853312457895099</c:v>
                </c:pt>
                <c:pt idx="834">
                  <c:v>3.2853312457895099</c:v>
                </c:pt>
                <c:pt idx="835">
                  <c:v>3.2853312457895099</c:v>
                </c:pt>
                <c:pt idx="836">
                  <c:v>3.2853312457895099</c:v>
                </c:pt>
                <c:pt idx="837">
                  <c:v>3.2853312457895099</c:v>
                </c:pt>
                <c:pt idx="838">
                  <c:v>3.2853312457895099</c:v>
                </c:pt>
                <c:pt idx="839">
                  <c:v>3.2853312457895099</c:v>
                </c:pt>
                <c:pt idx="840">
                  <c:v>3.2853312457895099</c:v>
                </c:pt>
                <c:pt idx="841">
                  <c:v>3.2853312457895099</c:v>
                </c:pt>
                <c:pt idx="842">
                  <c:v>3.2853312457895099</c:v>
                </c:pt>
                <c:pt idx="843">
                  <c:v>3.2853312457895099</c:v>
                </c:pt>
                <c:pt idx="844">
                  <c:v>3.2853312457895099</c:v>
                </c:pt>
                <c:pt idx="845">
                  <c:v>3.2853312457895099</c:v>
                </c:pt>
                <c:pt idx="846">
                  <c:v>3.2853312457895099</c:v>
                </c:pt>
                <c:pt idx="847">
                  <c:v>3.2853312457895099</c:v>
                </c:pt>
                <c:pt idx="848">
                  <c:v>3.2853312457895099</c:v>
                </c:pt>
                <c:pt idx="849">
                  <c:v>3.2853312457895099</c:v>
                </c:pt>
                <c:pt idx="850">
                  <c:v>3.2853312457895099</c:v>
                </c:pt>
                <c:pt idx="851">
                  <c:v>3.2853312457895099</c:v>
                </c:pt>
                <c:pt idx="852">
                  <c:v>3.2853312457895099</c:v>
                </c:pt>
                <c:pt idx="853">
                  <c:v>3.2853312457895099</c:v>
                </c:pt>
                <c:pt idx="854">
                  <c:v>3.2853312457895099</c:v>
                </c:pt>
                <c:pt idx="855">
                  <c:v>3.2853312457895099</c:v>
                </c:pt>
                <c:pt idx="856">
                  <c:v>3.2853312457895099</c:v>
                </c:pt>
                <c:pt idx="857">
                  <c:v>3.2853312457895099</c:v>
                </c:pt>
                <c:pt idx="858">
                  <c:v>3.2853312457895099</c:v>
                </c:pt>
                <c:pt idx="859">
                  <c:v>3.2853312457895099</c:v>
                </c:pt>
                <c:pt idx="860">
                  <c:v>3.2853312457895099</c:v>
                </c:pt>
                <c:pt idx="861">
                  <c:v>3.2853312457895099</c:v>
                </c:pt>
                <c:pt idx="862">
                  <c:v>3.2853312457895099</c:v>
                </c:pt>
                <c:pt idx="863">
                  <c:v>3.2853312457895099</c:v>
                </c:pt>
                <c:pt idx="864">
                  <c:v>3.2853312457895099</c:v>
                </c:pt>
                <c:pt idx="865">
                  <c:v>3.2853312457895099</c:v>
                </c:pt>
                <c:pt idx="866">
                  <c:v>3.2853312457895099</c:v>
                </c:pt>
                <c:pt idx="867">
                  <c:v>3.2853312457895099</c:v>
                </c:pt>
                <c:pt idx="868">
                  <c:v>3.2853312457895099</c:v>
                </c:pt>
                <c:pt idx="869">
                  <c:v>3.2853312457895099</c:v>
                </c:pt>
                <c:pt idx="870">
                  <c:v>3.2853312457895099</c:v>
                </c:pt>
                <c:pt idx="871">
                  <c:v>3.2853312457895099</c:v>
                </c:pt>
                <c:pt idx="872">
                  <c:v>3.2853312457895099</c:v>
                </c:pt>
                <c:pt idx="873">
                  <c:v>3.2853312457895099</c:v>
                </c:pt>
                <c:pt idx="874">
                  <c:v>3.2853312457895099</c:v>
                </c:pt>
                <c:pt idx="875">
                  <c:v>3.2853312457895099</c:v>
                </c:pt>
                <c:pt idx="876">
                  <c:v>3.2853312457895099</c:v>
                </c:pt>
                <c:pt idx="877">
                  <c:v>3.2853312457895099</c:v>
                </c:pt>
                <c:pt idx="878">
                  <c:v>3.2853312457895099</c:v>
                </c:pt>
                <c:pt idx="879">
                  <c:v>3.2853312457895099</c:v>
                </c:pt>
                <c:pt idx="880">
                  <c:v>3.2853312457895099</c:v>
                </c:pt>
                <c:pt idx="881">
                  <c:v>3.2853312457895099</c:v>
                </c:pt>
                <c:pt idx="882">
                  <c:v>3.2853312457895099</c:v>
                </c:pt>
                <c:pt idx="883">
                  <c:v>3.2853312457895099</c:v>
                </c:pt>
                <c:pt idx="884">
                  <c:v>3.2853312457895099</c:v>
                </c:pt>
                <c:pt idx="885">
                  <c:v>3.2853312457895099</c:v>
                </c:pt>
                <c:pt idx="886">
                  <c:v>3.2853312457895099</c:v>
                </c:pt>
                <c:pt idx="887">
                  <c:v>3.2853312457895099</c:v>
                </c:pt>
                <c:pt idx="888">
                  <c:v>3.2853312457895099</c:v>
                </c:pt>
                <c:pt idx="889">
                  <c:v>3.2853312457895099</c:v>
                </c:pt>
                <c:pt idx="890">
                  <c:v>3.2853312457895099</c:v>
                </c:pt>
                <c:pt idx="891">
                  <c:v>3.2853312457895099</c:v>
                </c:pt>
                <c:pt idx="892">
                  <c:v>3.2853312457895099</c:v>
                </c:pt>
                <c:pt idx="893">
                  <c:v>3.2853312457895099</c:v>
                </c:pt>
                <c:pt idx="894">
                  <c:v>3.2853312457895099</c:v>
                </c:pt>
                <c:pt idx="895">
                  <c:v>3.2853312457895099</c:v>
                </c:pt>
                <c:pt idx="896">
                  <c:v>3.2853312457895099</c:v>
                </c:pt>
                <c:pt idx="897">
                  <c:v>3.2853312457895099</c:v>
                </c:pt>
                <c:pt idx="898">
                  <c:v>3.2853312457895099</c:v>
                </c:pt>
                <c:pt idx="899">
                  <c:v>3.2853312457895099</c:v>
                </c:pt>
                <c:pt idx="900">
                  <c:v>3.2853312457895099</c:v>
                </c:pt>
                <c:pt idx="901">
                  <c:v>3.2853312457895099</c:v>
                </c:pt>
                <c:pt idx="902">
                  <c:v>3.2853312457895099</c:v>
                </c:pt>
                <c:pt idx="903">
                  <c:v>3.2853312457895099</c:v>
                </c:pt>
                <c:pt idx="904">
                  <c:v>3.2853312457895099</c:v>
                </c:pt>
                <c:pt idx="905">
                  <c:v>3.2853312457895099</c:v>
                </c:pt>
                <c:pt idx="906">
                  <c:v>3.2853312457895099</c:v>
                </c:pt>
                <c:pt idx="907">
                  <c:v>3.2853312457895099</c:v>
                </c:pt>
                <c:pt idx="908">
                  <c:v>3.2853312457895099</c:v>
                </c:pt>
                <c:pt idx="909">
                  <c:v>3.2853312457895099</c:v>
                </c:pt>
                <c:pt idx="910">
                  <c:v>3.2853312457895099</c:v>
                </c:pt>
                <c:pt idx="911">
                  <c:v>3.2853312457895099</c:v>
                </c:pt>
                <c:pt idx="912">
                  <c:v>3.2853312457895099</c:v>
                </c:pt>
                <c:pt idx="913">
                  <c:v>3.2853312457895099</c:v>
                </c:pt>
                <c:pt idx="914">
                  <c:v>3.2853312457895099</c:v>
                </c:pt>
                <c:pt idx="915">
                  <c:v>3.2853312457895099</c:v>
                </c:pt>
                <c:pt idx="916">
                  <c:v>3.2853312457895099</c:v>
                </c:pt>
                <c:pt idx="917">
                  <c:v>3.2853312457895099</c:v>
                </c:pt>
                <c:pt idx="918">
                  <c:v>3.2853312457895099</c:v>
                </c:pt>
                <c:pt idx="919">
                  <c:v>3.2853312457895099</c:v>
                </c:pt>
                <c:pt idx="920">
                  <c:v>3.2853312457895099</c:v>
                </c:pt>
                <c:pt idx="921">
                  <c:v>3.2853312457895099</c:v>
                </c:pt>
                <c:pt idx="922">
                  <c:v>3.2853312457895099</c:v>
                </c:pt>
                <c:pt idx="923">
                  <c:v>3.2853312457895099</c:v>
                </c:pt>
                <c:pt idx="924">
                  <c:v>3.2853312457895099</c:v>
                </c:pt>
                <c:pt idx="925">
                  <c:v>3.2853312457895099</c:v>
                </c:pt>
                <c:pt idx="926">
                  <c:v>3.2853312457895099</c:v>
                </c:pt>
                <c:pt idx="927">
                  <c:v>3.2853312457895099</c:v>
                </c:pt>
                <c:pt idx="928">
                  <c:v>3.2853312457895099</c:v>
                </c:pt>
                <c:pt idx="929">
                  <c:v>3.2853312457895099</c:v>
                </c:pt>
                <c:pt idx="930">
                  <c:v>3.2853312457895099</c:v>
                </c:pt>
                <c:pt idx="931">
                  <c:v>3.2853312457895099</c:v>
                </c:pt>
                <c:pt idx="932">
                  <c:v>3.2853312457895099</c:v>
                </c:pt>
                <c:pt idx="933">
                  <c:v>3.2853312457895099</c:v>
                </c:pt>
                <c:pt idx="934">
                  <c:v>3.2853312457895099</c:v>
                </c:pt>
                <c:pt idx="935">
                  <c:v>3.2853312457895099</c:v>
                </c:pt>
                <c:pt idx="936">
                  <c:v>3.2853312457895099</c:v>
                </c:pt>
                <c:pt idx="937">
                  <c:v>3.2853312457895099</c:v>
                </c:pt>
                <c:pt idx="938">
                  <c:v>3.2853312457895099</c:v>
                </c:pt>
                <c:pt idx="939">
                  <c:v>3.2853312457895099</c:v>
                </c:pt>
                <c:pt idx="940">
                  <c:v>3.2853312457895099</c:v>
                </c:pt>
                <c:pt idx="941">
                  <c:v>3.2853312457895099</c:v>
                </c:pt>
                <c:pt idx="942">
                  <c:v>3.2853312457895099</c:v>
                </c:pt>
                <c:pt idx="943">
                  <c:v>3.2853312457895099</c:v>
                </c:pt>
                <c:pt idx="944">
                  <c:v>3.2853312457895099</c:v>
                </c:pt>
                <c:pt idx="945">
                  <c:v>3.2853312457895099</c:v>
                </c:pt>
                <c:pt idx="946">
                  <c:v>3.2853312457895099</c:v>
                </c:pt>
                <c:pt idx="947">
                  <c:v>3.2853312457895099</c:v>
                </c:pt>
                <c:pt idx="948">
                  <c:v>3.2853312457895099</c:v>
                </c:pt>
                <c:pt idx="949">
                  <c:v>3.2853312457895099</c:v>
                </c:pt>
                <c:pt idx="950">
                  <c:v>3.2853312457895099</c:v>
                </c:pt>
                <c:pt idx="951">
                  <c:v>3.2853312457895099</c:v>
                </c:pt>
                <c:pt idx="952">
                  <c:v>3.2853312457895099</c:v>
                </c:pt>
                <c:pt idx="953">
                  <c:v>3.2853312457895099</c:v>
                </c:pt>
                <c:pt idx="954">
                  <c:v>3.2853312457895099</c:v>
                </c:pt>
                <c:pt idx="955">
                  <c:v>3.2853312457895099</c:v>
                </c:pt>
                <c:pt idx="956">
                  <c:v>3.2853312457895099</c:v>
                </c:pt>
                <c:pt idx="957">
                  <c:v>3.2853312457895099</c:v>
                </c:pt>
                <c:pt idx="958">
                  <c:v>3.2853312457895099</c:v>
                </c:pt>
                <c:pt idx="959">
                  <c:v>3.2853312457895099</c:v>
                </c:pt>
                <c:pt idx="960">
                  <c:v>3.2853312457895099</c:v>
                </c:pt>
                <c:pt idx="961">
                  <c:v>3.2853312457895099</c:v>
                </c:pt>
                <c:pt idx="962">
                  <c:v>3.2853312457895099</c:v>
                </c:pt>
                <c:pt idx="963">
                  <c:v>3.2853312457895099</c:v>
                </c:pt>
                <c:pt idx="964">
                  <c:v>3.2853312457895099</c:v>
                </c:pt>
                <c:pt idx="965">
                  <c:v>3.2853312457895099</c:v>
                </c:pt>
                <c:pt idx="966">
                  <c:v>3.2853312457895099</c:v>
                </c:pt>
                <c:pt idx="967">
                  <c:v>3.2853312457895099</c:v>
                </c:pt>
                <c:pt idx="968">
                  <c:v>3.2853312457895099</c:v>
                </c:pt>
                <c:pt idx="969">
                  <c:v>3.2853312457895099</c:v>
                </c:pt>
                <c:pt idx="970">
                  <c:v>3.2853312457895099</c:v>
                </c:pt>
                <c:pt idx="971">
                  <c:v>3.2853312457895099</c:v>
                </c:pt>
                <c:pt idx="972">
                  <c:v>3.2853312457895099</c:v>
                </c:pt>
                <c:pt idx="973">
                  <c:v>3.2853312457895099</c:v>
                </c:pt>
                <c:pt idx="974">
                  <c:v>3.2853312457895099</c:v>
                </c:pt>
                <c:pt idx="975">
                  <c:v>3.2853312457895099</c:v>
                </c:pt>
                <c:pt idx="976">
                  <c:v>3.2853312457895099</c:v>
                </c:pt>
                <c:pt idx="977">
                  <c:v>3.2853312457895099</c:v>
                </c:pt>
                <c:pt idx="978">
                  <c:v>3.2853312457895099</c:v>
                </c:pt>
                <c:pt idx="979">
                  <c:v>3.2853312457895099</c:v>
                </c:pt>
                <c:pt idx="980">
                  <c:v>3.2853312457895099</c:v>
                </c:pt>
                <c:pt idx="981">
                  <c:v>3.2853312457895099</c:v>
                </c:pt>
                <c:pt idx="982">
                  <c:v>3.2853312457895099</c:v>
                </c:pt>
                <c:pt idx="983">
                  <c:v>3.2853312457895099</c:v>
                </c:pt>
                <c:pt idx="984">
                  <c:v>3.2853312457895099</c:v>
                </c:pt>
                <c:pt idx="985">
                  <c:v>3.2853312457895099</c:v>
                </c:pt>
                <c:pt idx="986">
                  <c:v>3.2853312457895099</c:v>
                </c:pt>
                <c:pt idx="987">
                  <c:v>3.2853312457895099</c:v>
                </c:pt>
                <c:pt idx="988">
                  <c:v>3.2853312457895099</c:v>
                </c:pt>
                <c:pt idx="989">
                  <c:v>3.2853312457895099</c:v>
                </c:pt>
                <c:pt idx="990">
                  <c:v>3.2853312457895099</c:v>
                </c:pt>
                <c:pt idx="991">
                  <c:v>3.2853312457895099</c:v>
                </c:pt>
                <c:pt idx="992">
                  <c:v>3.2853312457895099</c:v>
                </c:pt>
                <c:pt idx="993">
                  <c:v>3.2853312457895099</c:v>
                </c:pt>
                <c:pt idx="994">
                  <c:v>3.2853312457895099</c:v>
                </c:pt>
                <c:pt idx="995">
                  <c:v>3.2853312457895099</c:v>
                </c:pt>
                <c:pt idx="996">
                  <c:v>3.2853312457895099</c:v>
                </c:pt>
                <c:pt idx="997">
                  <c:v>3.2853312457895099</c:v>
                </c:pt>
                <c:pt idx="998">
                  <c:v>3.2853312457895099</c:v>
                </c:pt>
                <c:pt idx="999">
                  <c:v>3.2853312457895099</c:v>
                </c:pt>
                <c:pt idx="1000">
                  <c:v>3.2853312457895099</c:v>
                </c:pt>
                <c:pt idx="1001">
                  <c:v>3.2853312457895099</c:v>
                </c:pt>
                <c:pt idx="1002">
                  <c:v>3.2853312457895099</c:v>
                </c:pt>
                <c:pt idx="1003">
                  <c:v>3.2853312457895099</c:v>
                </c:pt>
                <c:pt idx="1004">
                  <c:v>3.2853312457895099</c:v>
                </c:pt>
                <c:pt idx="1005">
                  <c:v>3.2853312457895099</c:v>
                </c:pt>
                <c:pt idx="1006">
                  <c:v>3.2853312457895099</c:v>
                </c:pt>
                <c:pt idx="1007">
                  <c:v>3.2853312457895099</c:v>
                </c:pt>
                <c:pt idx="1008">
                  <c:v>3.2853312457895099</c:v>
                </c:pt>
                <c:pt idx="1009">
                  <c:v>3.2853312457895099</c:v>
                </c:pt>
                <c:pt idx="1010">
                  <c:v>3.2853312457895099</c:v>
                </c:pt>
                <c:pt idx="1011">
                  <c:v>3.2853312457895099</c:v>
                </c:pt>
                <c:pt idx="1012">
                  <c:v>3.2853312457895099</c:v>
                </c:pt>
                <c:pt idx="1013">
                  <c:v>3.2853312457895099</c:v>
                </c:pt>
                <c:pt idx="1014">
                  <c:v>3.2853312457895099</c:v>
                </c:pt>
                <c:pt idx="1015">
                  <c:v>3.2853312457895099</c:v>
                </c:pt>
                <c:pt idx="1016">
                  <c:v>3.2853312457895099</c:v>
                </c:pt>
                <c:pt idx="1017">
                  <c:v>3.2853312457895099</c:v>
                </c:pt>
                <c:pt idx="1018">
                  <c:v>3.2853312457895099</c:v>
                </c:pt>
                <c:pt idx="1019">
                  <c:v>3.2853312457895099</c:v>
                </c:pt>
                <c:pt idx="1020">
                  <c:v>3.2853312457895099</c:v>
                </c:pt>
                <c:pt idx="1021">
                  <c:v>3.2853312457895099</c:v>
                </c:pt>
                <c:pt idx="1022">
                  <c:v>3.2853312457895099</c:v>
                </c:pt>
                <c:pt idx="1023">
                  <c:v>3.2853312457895099</c:v>
                </c:pt>
                <c:pt idx="1024">
                  <c:v>3.2853312457895099</c:v>
                </c:pt>
                <c:pt idx="1025">
                  <c:v>3.2853312457895099</c:v>
                </c:pt>
                <c:pt idx="1026">
                  <c:v>3.2853312457895099</c:v>
                </c:pt>
                <c:pt idx="1027">
                  <c:v>3.2853312457895099</c:v>
                </c:pt>
                <c:pt idx="1028">
                  <c:v>3.2853312457895099</c:v>
                </c:pt>
                <c:pt idx="1029">
                  <c:v>3.2853312457895099</c:v>
                </c:pt>
                <c:pt idx="1030">
                  <c:v>3.2853312457895099</c:v>
                </c:pt>
                <c:pt idx="1031">
                  <c:v>3.2853312457895099</c:v>
                </c:pt>
                <c:pt idx="1032">
                  <c:v>3.2853312457895099</c:v>
                </c:pt>
                <c:pt idx="1033">
                  <c:v>3.2853312457895099</c:v>
                </c:pt>
                <c:pt idx="1034">
                  <c:v>3.2853312457895099</c:v>
                </c:pt>
                <c:pt idx="1035">
                  <c:v>3.2853312457895099</c:v>
                </c:pt>
                <c:pt idx="1036">
                  <c:v>3.2853312457895099</c:v>
                </c:pt>
                <c:pt idx="1037">
                  <c:v>3.2853312457895099</c:v>
                </c:pt>
                <c:pt idx="1038">
                  <c:v>3.2853312457895099</c:v>
                </c:pt>
                <c:pt idx="1039">
                  <c:v>3.2853312457895099</c:v>
                </c:pt>
                <c:pt idx="1040">
                  <c:v>3.2853312457895099</c:v>
                </c:pt>
                <c:pt idx="1041">
                  <c:v>3.2853312457895099</c:v>
                </c:pt>
                <c:pt idx="1042">
                  <c:v>3.2853312457895099</c:v>
                </c:pt>
                <c:pt idx="1043">
                  <c:v>3.2853312457895099</c:v>
                </c:pt>
                <c:pt idx="1044">
                  <c:v>3.2853312457895099</c:v>
                </c:pt>
                <c:pt idx="1045">
                  <c:v>3.2853312457895099</c:v>
                </c:pt>
                <c:pt idx="1046">
                  <c:v>3.2853312457895099</c:v>
                </c:pt>
                <c:pt idx="1047">
                  <c:v>3.2853312457895099</c:v>
                </c:pt>
                <c:pt idx="1048">
                  <c:v>3.2853312457895099</c:v>
                </c:pt>
                <c:pt idx="1049">
                  <c:v>3.2853312457895099</c:v>
                </c:pt>
                <c:pt idx="1050">
                  <c:v>3.2853312457895099</c:v>
                </c:pt>
                <c:pt idx="1051">
                  <c:v>3.2853312457895099</c:v>
                </c:pt>
                <c:pt idx="1052">
                  <c:v>3.2853312457895099</c:v>
                </c:pt>
                <c:pt idx="1053">
                  <c:v>3.2853312457895099</c:v>
                </c:pt>
                <c:pt idx="1054">
                  <c:v>3.2853312457895099</c:v>
                </c:pt>
                <c:pt idx="1055">
                  <c:v>3.2853312457895099</c:v>
                </c:pt>
                <c:pt idx="1056">
                  <c:v>3.2853312457895099</c:v>
                </c:pt>
                <c:pt idx="1057">
                  <c:v>3.2853312457895099</c:v>
                </c:pt>
                <c:pt idx="1058">
                  <c:v>3.2853312457895099</c:v>
                </c:pt>
                <c:pt idx="1059">
                  <c:v>3.2853312457895099</c:v>
                </c:pt>
                <c:pt idx="1060">
                  <c:v>3.2853312457895099</c:v>
                </c:pt>
                <c:pt idx="1061">
                  <c:v>3.2853312457895099</c:v>
                </c:pt>
                <c:pt idx="1062">
                  <c:v>3.2853312457895099</c:v>
                </c:pt>
                <c:pt idx="1063">
                  <c:v>3.2853312457895099</c:v>
                </c:pt>
                <c:pt idx="1064">
                  <c:v>3.2853312457895099</c:v>
                </c:pt>
                <c:pt idx="1065">
                  <c:v>3.2853312457895099</c:v>
                </c:pt>
                <c:pt idx="1066">
                  <c:v>3.2853312457895099</c:v>
                </c:pt>
                <c:pt idx="1067">
                  <c:v>3.2853312457895099</c:v>
                </c:pt>
                <c:pt idx="1068">
                  <c:v>3.2853312457895099</c:v>
                </c:pt>
                <c:pt idx="1069">
                  <c:v>3.2853312457895099</c:v>
                </c:pt>
                <c:pt idx="1070">
                  <c:v>3.2853312457895099</c:v>
                </c:pt>
                <c:pt idx="1071">
                  <c:v>3.2853312457895099</c:v>
                </c:pt>
                <c:pt idx="1072">
                  <c:v>3.2853312457895099</c:v>
                </c:pt>
                <c:pt idx="1073">
                  <c:v>3.2853312457895099</c:v>
                </c:pt>
                <c:pt idx="1074">
                  <c:v>3.2853312457895099</c:v>
                </c:pt>
                <c:pt idx="1075">
                  <c:v>3.2853312457895099</c:v>
                </c:pt>
                <c:pt idx="1076">
                  <c:v>3.2853312457895099</c:v>
                </c:pt>
                <c:pt idx="1077">
                  <c:v>3.2853312457895099</c:v>
                </c:pt>
                <c:pt idx="1078">
                  <c:v>3.2853312457895099</c:v>
                </c:pt>
                <c:pt idx="1079">
                  <c:v>3.2853312457895099</c:v>
                </c:pt>
                <c:pt idx="1080">
                  <c:v>3.2853312457895099</c:v>
                </c:pt>
                <c:pt idx="1081">
                  <c:v>3.2853312457895099</c:v>
                </c:pt>
                <c:pt idx="1082">
                  <c:v>3.2853312457895099</c:v>
                </c:pt>
                <c:pt idx="1083">
                  <c:v>3.2853312457895099</c:v>
                </c:pt>
                <c:pt idx="1084">
                  <c:v>3.2853312457895099</c:v>
                </c:pt>
                <c:pt idx="1085">
                  <c:v>3.2853312457895099</c:v>
                </c:pt>
                <c:pt idx="1086">
                  <c:v>3.2853312457895099</c:v>
                </c:pt>
                <c:pt idx="1087">
                  <c:v>3.2853312457895099</c:v>
                </c:pt>
                <c:pt idx="1088">
                  <c:v>3.2853312457895099</c:v>
                </c:pt>
                <c:pt idx="1089">
                  <c:v>3.2853312457895099</c:v>
                </c:pt>
                <c:pt idx="1090">
                  <c:v>3.2853312457895099</c:v>
                </c:pt>
                <c:pt idx="1091">
                  <c:v>3.2853312457895099</c:v>
                </c:pt>
                <c:pt idx="1092">
                  <c:v>3.2853312457895099</c:v>
                </c:pt>
                <c:pt idx="1093">
                  <c:v>3.2853312457895099</c:v>
                </c:pt>
                <c:pt idx="1094">
                  <c:v>3.2853312457895099</c:v>
                </c:pt>
                <c:pt idx="1095">
                  <c:v>3.2853312457895099</c:v>
                </c:pt>
                <c:pt idx="1096">
                  <c:v>3.2853312457895099</c:v>
                </c:pt>
                <c:pt idx="1097">
                  <c:v>3.2853312457895099</c:v>
                </c:pt>
                <c:pt idx="1098">
                  <c:v>3.2853312457895099</c:v>
                </c:pt>
                <c:pt idx="1099">
                  <c:v>3.2853312457895099</c:v>
                </c:pt>
                <c:pt idx="1100">
                  <c:v>3.2853312457895099</c:v>
                </c:pt>
                <c:pt idx="1101">
                  <c:v>3.2853312457895099</c:v>
                </c:pt>
                <c:pt idx="1102">
                  <c:v>3.2853312457895099</c:v>
                </c:pt>
                <c:pt idx="1103">
                  <c:v>3.2853312457895099</c:v>
                </c:pt>
                <c:pt idx="1104">
                  <c:v>3.2853312457895099</c:v>
                </c:pt>
                <c:pt idx="1105">
                  <c:v>3.2853312457895099</c:v>
                </c:pt>
                <c:pt idx="1106">
                  <c:v>3.2853312457895099</c:v>
                </c:pt>
                <c:pt idx="1107">
                  <c:v>3.2853312457895099</c:v>
                </c:pt>
                <c:pt idx="1108">
                  <c:v>3.2853312457895099</c:v>
                </c:pt>
                <c:pt idx="1109">
                  <c:v>3.2853312457895099</c:v>
                </c:pt>
                <c:pt idx="1110">
                  <c:v>3.2853312457895099</c:v>
                </c:pt>
                <c:pt idx="1111">
                  <c:v>3.2853312457895099</c:v>
                </c:pt>
                <c:pt idx="1112">
                  <c:v>3.2853312457895099</c:v>
                </c:pt>
                <c:pt idx="1113">
                  <c:v>3.2853312457895099</c:v>
                </c:pt>
                <c:pt idx="1114">
                  <c:v>3.2853312457895099</c:v>
                </c:pt>
                <c:pt idx="1115">
                  <c:v>3.2853312457895099</c:v>
                </c:pt>
                <c:pt idx="1116">
                  <c:v>3.2853312457895099</c:v>
                </c:pt>
                <c:pt idx="1117">
                  <c:v>3.2853312457895099</c:v>
                </c:pt>
                <c:pt idx="1118">
                  <c:v>3.2853312457895099</c:v>
                </c:pt>
                <c:pt idx="1119">
                  <c:v>3.2853312457895099</c:v>
                </c:pt>
                <c:pt idx="1120">
                  <c:v>3.2853312457895099</c:v>
                </c:pt>
                <c:pt idx="1121">
                  <c:v>3.2853312457895099</c:v>
                </c:pt>
                <c:pt idx="1122">
                  <c:v>3.2853312457895099</c:v>
                </c:pt>
                <c:pt idx="1123">
                  <c:v>3.2853312457895099</c:v>
                </c:pt>
                <c:pt idx="1124">
                  <c:v>3.2853312457895099</c:v>
                </c:pt>
                <c:pt idx="1125">
                  <c:v>3.2853312457895099</c:v>
                </c:pt>
                <c:pt idx="1126">
                  <c:v>3.2853312457895099</c:v>
                </c:pt>
                <c:pt idx="1127">
                  <c:v>3.2853312457895099</c:v>
                </c:pt>
                <c:pt idx="1128">
                  <c:v>3.2853312457895099</c:v>
                </c:pt>
                <c:pt idx="1129">
                  <c:v>3.2853312457895099</c:v>
                </c:pt>
                <c:pt idx="1130">
                  <c:v>3.2853312457895099</c:v>
                </c:pt>
                <c:pt idx="1131">
                  <c:v>3.2853312457895099</c:v>
                </c:pt>
                <c:pt idx="1132">
                  <c:v>3.2853312457895099</c:v>
                </c:pt>
                <c:pt idx="1133">
                  <c:v>3.2853312457895099</c:v>
                </c:pt>
                <c:pt idx="1134">
                  <c:v>3.2853312457895099</c:v>
                </c:pt>
                <c:pt idx="1135">
                  <c:v>3.2853312457895099</c:v>
                </c:pt>
                <c:pt idx="1136">
                  <c:v>3.2853312457895099</c:v>
                </c:pt>
                <c:pt idx="1137">
                  <c:v>3.2853312457895099</c:v>
                </c:pt>
                <c:pt idx="1138">
                  <c:v>3.2853312457895099</c:v>
                </c:pt>
                <c:pt idx="1139">
                  <c:v>3.2853312457895099</c:v>
                </c:pt>
                <c:pt idx="1140">
                  <c:v>3.2853312457895099</c:v>
                </c:pt>
                <c:pt idx="1141">
                  <c:v>3.2853312457895099</c:v>
                </c:pt>
                <c:pt idx="1142">
                  <c:v>3.2853312457895099</c:v>
                </c:pt>
                <c:pt idx="1143">
                  <c:v>3.2853312457895099</c:v>
                </c:pt>
                <c:pt idx="1144">
                  <c:v>3.2853312457895099</c:v>
                </c:pt>
                <c:pt idx="1145">
                  <c:v>3.2853312457895099</c:v>
                </c:pt>
                <c:pt idx="1146">
                  <c:v>3.2853312457895099</c:v>
                </c:pt>
                <c:pt idx="1147">
                  <c:v>3.2853312457895099</c:v>
                </c:pt>
                <c:pt idx="1148">
                  <c:v>3.2853312457895099</c:v>
                </c:pt>
                <c:pt idx="1149">
                  <c:v>3.2853312457895099</c:v>
                </c:pt>
                <c:pt idx="1150">
                  <c:v>3.2853312457895099</c:v>
                </c:pt>
                <c:pt idx="1151">
                  <c:v>3.2853312457895099</c:v>
                </c:pt>
                <c:pt idx="1152">
                  <c:v>3.2853312457895099</c:v>
                </c:pt>
                <c:pt idx="1153">
                  <c:v>3.2853312457895099</c:v>
                </c:pt>
                <c:pt idx="1154">
                  <c:v>3.2853312457895099</c:v>
                </c:pt>
                <c:pt idx="1155">
                  <c:v>3.2853312457895099</c:v>
                </c:pt>
                <c:pt idx="1156">
                  <c:v>3.2853312457895099</c:v>
                </c:pt>
                <c:pt idx="1157">
                  <c:v>3.2853312457895099</c:v>
                </c:pt>
                <c:pt idx="1158">
                  <c:v>3.2853312457895099</c:v>
                </c:pt>
                <c:pt idx="1159">
                  <c:v>3.2853312457895099</c:v>
                </c:pt>
                <c:pt idx="1160">
                  <c:v>3.2853312457895099</c:v>
                </c:pt>
                <c:pt idx="1161">
                  <c:v>3.2853312457895099</c:v>
                </c:pt>
                <c:pt idx="1162">
                  <c:v>3.2853312457895099</c:v>
                </c:pt>
                <c:pt idx="1163">
                  <c:v>3.2853312457895099</c:v>
                </c:pt>
                <c:pt idx="1164">
                  <c:v>3.2853312457895099</c:v>
                </c:pt>
                <c:pt idx="1165">
                  <c:v>3.2853312457895099</c:v>
                </c:pt>
                <c:pt idx="1166">
                  <c:v>3.2853312457895099</c:v>
                </c:pt>
                <c:pt idx="1167">
                  <c:v>3.2853312457895099</c:v>
                </c:pt>
                <c:pt idx="1168">
                  <c:v>3.2853312457895099</c:v>
                </c:pt>
                <c:pt idx="1169">
                  <c:v>3.2853312457895099</c:v>
                </c:pt>
                <c:pt idx="1170">
                  <c:v>3.2853312457895099</c:v>
                </c:pt>
                <c:pt idx="1171">
                  <c:v>3.2853312457895099</c:v>
                </c:pt>
                <c:pt idx="1172">
                  <c:v>3.2853312457895099</c:v>
                </c:pt>
                <c:pt idx="1173">
                  <c:v>3.2853312457895099</c:v>
                </c:pt>
                <c:pt idx="1174">
                  <c:v>3.2853312457895099</c:v>
                </c:pt>
                <c:pt idx="1175">
                  <c:v>3.2853312457895099</c:v>
                </c:pt>
                <c:pt idx="1176">
                  <c:v>3.2853312457895099</c:v>
                </c:pt>
                <c:pt idx="1177">
                  <c:v>3.2853312457895099</c:v>
                </c:pt>
                <c:pt idx="1178">
                  <c:v>3.2853312457895099</c:v>
                </c:pt>
                <c:pt idx="1179">
                  <c:v>3.2853312457895099</c:v>
                </c:pt>
                <c:pt idx="1180">
                  <c:v>3.2853312457895099</c:v>
                </c:pt>
                <c:pt idx="1181">
                  <c:v>3.2853312457895099</c:v>
                </c:pt>
                <c:pt idx="1182">
                  <c:v>3.2853312457895099</c:v>
                </c:pt>
                <c:pt idx="1183">
                  <c:v>3.2853312457895099</c:v>
                </c:pt>
                <c:pt idx="1184">
                  <c:v>3.2853312457895099</c:v>
                </c:pt>
                <c:pt idx="1185">
                  <c:v>3.2853312457895099</c:v>
                </c:pt>
                <c:pt idx="1186">
                  <c:v>3.2853312457895099</c:v>
                </c:pt>
                <c:pt idx="1187">
                  <c:v>3.2853312457895099</c:v>
                </c:pt>
                <c:pt idx="1188">
                  <c:v>3.2853312457895099</c:v>
                </c:pt>
                <c:pt idx="1189">
                  <c:v>3.2853312457895099</c:v>
                </c:pt>
                <c:pt idx="1190">
                  <c:v>3.2853312457895099</c:v>
                </c:pt>
                <c:pt idx="1191">
                  <c:v>3.2853312457895099</c:v>
                </c:pt>
                <c:pt idx="1192">
                  <c:v>3.2853312457895099</c:v>
                </c:pt>
                <c:pt idx="1193">
                  <c:v>3.2853312457895099</c:v>
                </c:pt>
                <c:pt idx="1194">
                  <c:v>3.2853312457895099</c:v>
                </c:pt>
                <c:pt idx="1195">
                  <c:v>3.2853312457895099</c:v>
                </c:pt>
                <c:pt idx="1196">
                  <c:v>3.2853312457895099</c:v>
                </c:pt>
                <c:pt idx="1197">
                  <c:v>3.2853312457895099</c:v>
                </c:pt>
                <c:pt idx="1198">
                  <c:v>3.2853312457895099</c:v>
                </c:pt>
                <c:pt idx="1199">
                  <c:v>3.2853312457895099</c:v>
                </c:pt>
                <c:pt idx="1200">
                  <c:v>3.2853312457895099</c:v>
                </c:pt>
                <c:pt idx="1201">
                  <c:v>3.2853312457895099</c:v>
                </c:pt>
                <c:pt idx="1202">
                  <c:v>3.2853312457895099</c:v>
                </c:pt>
                <c:pt idx="1203">
                  <c:v>3.2853312457895099</c:v>
                </c:pt>
                <c:pt idx="1204">
                  <c:v>3.2853312457895099</c:v>
                </c:pt>
                <c:pt idx="1205">
                  <c:v>3.2853312457895099</c:v>
                </c:pt>
                <c:pt idx="1206">
                  <c:v>3.2853312457895099</c:v>
                </c:pt>
                <c:pt idx="1207">
                  <c:v>3.2853312457895099</c:v>
                </c:pt>
                <c:pt idx="1208">
                  <c:v>3.2853312457895099</c:v>
                </c:pt>
                <c:pt idx="1209">
                  <c:v>3.2853312457895099</c:v>
                </c:pt>
                <c:pt idx="1210">
                  <c:v>3.2853312457895099</c:v>
                </c:pt>
                <c:pt idx="1211">
                  <c:v>3.2853312457895099</c:v>
                </c:pt>
                <c:pt idx="1212">
                  <c:v>3.2853312457895099</c:v>
                </c:pt>
                <c:pt idx="1213">
                  <c:v>3.2853312457895099</c:v>
                </c:pt>
                <c:pt idx="1214">
                  <c:v>3.2853312457895099</c:v>
                </c:pt>
                <c:pt idx="1215">
                  <c:v>3.2853312457895099</c:v>
                </c:pt>
                <c:pt idx="1216">
                  <c:v>3.2853312457895099</c:v>
                </c:pt>
                <c:pt idx="1217">
                  <c:v>3.2853312457895099</c:v>
                </c:pt>
                <c:pt idx="1218">
                  <c:v>3.2853312457895099</c:v>
                </c:pt>
                <c:pt idx="1219">
                  <c:v>3.2853312457895099</c:v>
                </c:pt>
                <c:pt idx="1220">
                  <c:v>3.2853312457895099</c:v>
                </c:pt>
                <c:pt idx="1221">
                  <c:v>3.2853312457895099</c:v>
                </c:pt>
                <c:pt idx="1222">
                  <c:v>3.2853312457895099</c:v>
                </c:pt>
                <c:pt idx="1223">
                  <c:v>3.2853312457895099</c:v>
                </c:pt>
                <c:pt idx="1224">
                  <c:v>3.2853312457895099</c:v>
                </c:pt>
                <c:pt idx="1225">
                  <c:v>3.2853312457895099</c:v>
                </c:pt>
                <c:pt idx="1226">
                  <c:v>3.2853312457895099</c:v>
                </c:pt>
                <c:pt idx="1227">
                  <c:v>3.2853312457895099</c:v>
                </c:pt>
                <c:pt idx="1228">
                  <c:v>3.2853312457895099</c:v>
                </c:pt>
                <c:pt idx="1229">
                  <c:v>3.2853312457895099</c:v>
                </c:pt>
                <c:pt idx="1230">
                  <c:v>3.2853312457895099</c:v>
                </c:pt>
                <c:pt idx="1231">
                  <c:v>3.2853312457895099</c:v>
                </c:pt>
                <c:pt idx="1232">
                  <c:v>3.2853312457895099</c:v>
                </c:pt>
                <c:pt idx="1233">
                  <c:v>3.2853312457895099</c:v>
                </c:pt>
                <c:pt idx="1234">
                  <c:v>3.2853312457895099</c:v>
                </c:pt>
                <c:pt idx="1235">
                  <c:v>3.2853312457895099</c:v>
                </c:pt>
                <c:pt idx="1236">
                  <c:v>3.2853312457895099</c:v>
                </c:pt>
                <c:pt idx="1237">
                  <c:v>3.2853312457895099</c:v>
                </c:pt>
                <c:pt idx="1238">
                  <c:v>3.2853312457895099</c:v>
                </c:pt>
                <c:pt idx="1239">
                  <c:v>3.2853312457895099</c:v>
                </c:pt>
                <c:pt idx="1240">
                  <c:v>3.2853312457895099</c:v>
                </c:pt>
                <c:pt idx="1241">
                  <c:v>3.2853312457895099</c:v>
                </c:pt>
                <c:pt idx="1242">
                  <c:v>3.2853312457895099</c:v>
                </c:pt>
                <c:pt idx="1243">
                  <c:v>3.2853312457895099</c:v>
                </c:pt>
                <c:pt idx="1244">
                  <c:v>3.2853312457895099</c:v>
                </c:pt>
                <c:pt idx="1245">
                  <c:v>3.2853312457895099</c:v>
                </c:pt>
                <c:pt idx="1246">
                  <c:v>3.2853312457895099</c:v>
                </c:pt>
                <c:pt idx="1247">
                  <c:v>3.2853312457895099</c:v>
                </c:pt>
                <c:pt idx="1248">
                  <c:v>3.2853312457895099</c:v>
                </c:pt>
                <c:pt idx="1249">
                  <c:v>3.2853312457895099</c:v>
                </c:pt>
                <c:pt idx="1250">
                  <c:v>3.2853312457895099</c:v>
                </c:pt>
                <c:pt idx="1251">
                  <c:v>3.2853312457895099</c:v>
                </c:pt>
                <c:pt idx="1252">
                  <c:v>3.2853312457895099</c:v>
                </c:pt>
                <c:pt idx="1253">
                  <c:v>3.2853312457895099</c:v>
                </c:pt>
                <c:pt idx="1254">
                  <c:v>3.2853312457895099</c:v>
                </c:pt>
                <c:pt idx="1255">
                  <c:v>3.2853312457895099</c:v>
                </c:pt>
                <c:pt idx="1256">
                  <c:v>3.2853312457895099</c:v>
                </c:pt>
                <c:pt idx="1257">
                  <c:v>3.2853312457895099</c:v>
                </c:pt>
                <c:pt idx="1258">
                  <c:v>3.2853312457895099</c:v>
                </c:pt>
                <c:pt idx="1259">
                  <c:v>3.2853312457895099</c:v>
                </c:pt>
                <c:pt idx="1260">
                  <c:v>3.2853312457895099</c:v>
                </c:pt>
                <c:pt idx="1261">
                  <c:v>3.2853312457895099</c:v>
                </c:pt>
                <c:pt idx="1262">
                  <c:v>3.2853312457895099</c:v>
                </c:pt>
                <c:pt idx="1263">
                  <c:v>3.2853312457895099</c:v>
                </c:pt>
                <c:pt idx="1264">
                  <c:v>3.2853312457895099</c:v>
                </c:pt>
                <c:pt idx="1265">
                  <c:v>3.2853312457895099</c:v>
                </c:pt>
                <c:pt idx="1266">
                  <c:v>3.2853312457895099</c:v>
                </c:pt>
                <c:pt idx="1267">
                  <c:v>3.2853312457895099</c:v>
                </c:pt>
                <c:pt idx="1268">
                  <c:v>3.2853312457895099</c:v>
                </c:pt>
                <c:pt idx="1269">
                  <c:v>3.2853312457895099</c:v>
                </c:pt>
                <c:pt idx="1270">
                  <c:v>3.2853312457895099</c:v>
                </c:pt>
                <c:pt idx="1271">
                  <c:v>3.2853312457895099</c:v>
                </c:pt>
                <c:pt idx="1272">
                  <c:v>3.2853312457895099</c:v>
                </c:pt>
                <c:pt idx="1273">
                  <c:v>3.2853312457895099</c:v>
                </c:pt>
                <c:pt idx="1274">
                  <c:v>3.2853312457895099</c:v>
                </c:pt>
                <c:pt idx="1275">
                  <c:v>3.2853312457895099</c:v>
                </c:pt>
                <c:pt idx="1276">
                  <c:v>3.2853312457895099</c:v>
                </c:pt>
                <c:pt idx="1277">
                  <c:v>3.2853312457895099</c:v>
                </c:pt>
                <c:pt idx="1278">
                  <c:v>3.2853312457895099</c:v>
                </c:pt>
                <c:pt idx="1279">
                  <c:v>3.2853312457895099</c:v>
                </c:pt>
                <c:pt idx="1280">
                  <c:v>3.2853312457895099</c:v>
                </c:pt>
                <c:pt idx="1281">
                  <c:v>3.2853312457895099</c:v>
                </c:pt>
                <c:pt idx="1282">
                  <c:v>3.2853312457895099</c:v>
                </c:pt>
                <c:pt idx="1283">
                  <c:v>3.2853312457895099</c:v>
                </c:pt>
                <c:pt idx="1284">
                  <c:v>3.2853312457895099</c:v>
                </c:pt>
                <c:pt idx="1285">
                  <c:v>3.2853312457895099</c:v>
                </c:pt>
                <c:pt idx="1286">
                  <c:v>3.2853312457895099</c:v>
                </c:pt>
                <c:pt idx="1287">
                  <c:v>3.2853312457895099</c:v>
                </c:pt>
                <c:pt idx="1288">
                  <c:v>3.2853312457895099</c:v>
                </c:pt>
                <c:pt idx="1289">
                  <c:v>3.2853312457895099</c:v>
                </c:pt>
                <c:pt idx="1290">
                  <c:v>3.2853312457895099</c:v>
                </c:pt>
                <c:pt idx="1291">
                  <c:v>3.2853312457895099</c:v>
                </c:pt>
                <c:pt idx="1292">
                  <c:v>3.2853312457895099</c:v>
                </c:pt>
                <c:pt idx="1293">
                  <c:v>3.2853312457895099</c:v>
                </c:pt>
                <c:pt idx="1294">
                  <c:v>3.2853312457895099</c:v>
                </c:pt>
                <c:pt idx="1295">
                  <c:v>3.2853312457895099</c:v>
                </c:pt>
                <c:pt idx="1296">
                  <c:v>3.2853312457895099</c:v>
                </c:pt>
                <c:pt idx="1297">
                  <c:v>3.2853312457895099</c:v>
                </c:pt>
                <c:pt idx="1298">
                  <c:v>3.2853312457895099</c:v>
                </c:pt>
                <c:pt idx="1299">
                  <c:v>3.2853312457895099</c:v>
                </c:pt>
                <c:pt idx="1300">
                  <c:v>3.2853312457895099</c:v>
                </c:pt>
                <c:pt idx="1301">
                  <c:v>3.2853312457895099</c:v>
                </c:pt>
                <c:pt idx="1302">
                  <c:v>3.2853312457895099</c:v>
                </c:pt>
                <c:pt idx="1303">
                  <c:v>3.2853312457895099</c:v>
                </c:pt>
                <c:pt idx="1304">
                  <c:v>3.2853312457895099</c:v>
                </c:pt>
                <c:pt idx="1305">
                  <c:v>3.2853312457895099</c:v>
                </c:pt>
                <c:pt idx="1306">
                  <c:v>3.2853312457895099</c:v>
                </c:pt>
                <c:pt idx="1307">
                  <c:v>3.2853312457895099</c:v>
                </c:pt>
                <c:pt idx="1308">
                  <c:v>3.2853312457895099</c:v>
                </c:pt>
                <c:pt idx="1309">
                  <c:v>3.2853312457895099</c:v>
                </c:pt>
                <c:pt idx="1310">
                  <c:v>3.2853312457895099</c:v>
                </c:pt>
                <c:pt idx="1311">
                  <c:v>3.2853312457895099</c:v>
                </c:pt>
                <c:pt idx="1312">
                  <c:v>3.2853312457895099</c:v>
                </c:pt>
                <c:pt idx="1313">
                  <c:v>3.2853312457895099</c:v>
                </c:pt>
                <c:pt idx="1314">
                  <c:v>3.2853312457895099</c:v>
                </c:pt>
                <c:pt idx="1315">
                  <c:v>3.2853312457895099</c:v>
                </c:pt>
                <c:pt idx="1316">
                  <c:v>3.2853312457895099</c:v>
                </c:pt>
                <c:pt idx="1317">
                  <c:v>3.2853312457895099</c:v>
                </c:pt>
                <c:pt idx="1318">
                  <c:v>3.2853312457895099</c:v>
                </c:pt>
                <c:pt idx="1319">
                  <c:v>3.2853312457895099</c:v>
                </c:pt>
                <c:pt idx="1320">
                  <c:v>3.2853312457895099</c:v>
                </c:pt>
                <c:pt idx="1321">
                  <c:v>3.2853312457895099</c:v>
                </c:pt>
                <c:pt idx="1322">
                  <c:v>3.2853312457895099</c:v>
                </c:pt>
                <c:pt idx="1323">
                  <c:v>3.2853312457895099</c:v>
                </c:pt>
                <c:pt idx="1324">
                  <c:v>3.2853312457895099</c:v>
                </c:pt>
                <c:pt idx="1325">
                  <c:v>3.2853312457895099</c:v>
                </c:pt>
                <c:pt idx="1326">
                  <c:v>3.2853312457895099</c:v>
                </c:pt>
                <c:pt idx="1327">
                  <c:v>3.2853312457895099</c:v>
                </c:pt>
                <c:pt idx="1328">
                  <c:v>3.2853312457895099</c:v>
                </c:pt>
                <c:pt idx="1329">
                  <c:v>3.2853312457895099</c:v>
                </c:pt>
                <c:pt idx="1330">
                  <c:v>3.2853312457895099</c:v>
                </c:pt>
                <c:pt idx="1331">
                  <c:v>3.2853312457895099</c:v>
                </c:pt>
                <c:pt idx="1332">
                  <c:v>3.2853312457895099</c:v>
                </c:pt>
                <c:pt idx="1333">
                  <c:v>3.2853312457895099</c:v>
                </c:pt>
                <c:pt idx="1334">
                  <c:v>3.2853312457895099</c:v>
                </c:pt>
                <c:pt idx="1335">
                  <c:v>3.2853312457895099</c:v>
                </c:pt>
                <c:pt idx="1336">
                  <c:v>3.2853312457895099</c:v>
                </c:pt>
                <c:pt idx="1337">
                  <c:v>3.2853312457895099</c:v>
                </c:pt>
                <c:pt idx="1338">
                  <c:v>3.2853312457895099</c:v>
                </c:pt>
                <c:pt idx="1339">
                  <c:v>3.2853312457895099</c:v>
                </c:pt>
                <c:pt idx="1340">
                  <c:v>3.2853312457895099</c:v>
                </c:pt>
                <c:pt idx="1341">
                  <c:v>3.2853312457895099</c:v>
                </c:pt>
                <c:pt idx="1342">
                  <c:v>3.2853312457895099</c:v>
                </c:pt>
                <c:pt idx="1343">
                  <c:v>3.2853312457895099</c:v>
                </c:pt>
                <c:pt idx="1344">
                  <c:v>3.2853312457895099</c:v>
                </c:pt>
                <c:pt idx="1345">
                  <c:v>3.2853312457895099</c:v>
                </c:pt>
                <c:pt idx="1346">
                  <c:v>3.2853312457895099</c:v>
                </c:pt>
                <c:pt idx="1347">
                  <c:v>3.2853312457895099</c:v>
                </c:pt>
                <c:pt idx="1348">
                  <c:v>3.2853312457895099</c:v>
                </c:pt>
                <c:pt idx="1349">
                  <c:v>3.2853312457895099</c:v>
                </c:pt>
                <c:pt idx="1350">
                  <c:v>3.2853312457895099</c:v>
                </c:pt>
                <c:pt idx="1351">
                  <c:v>3.2853312457895099</c:v>
                </c:pt>
                <c:pt idx="1352">
                  <c:v>3.2853312457895099</c:v>
                </c:pt>
                <c:pt idx="1353">
                  <c:v>3.2853312457895099</c:v>
                </c:pt>
                <c:pt idx="1354">
                  <c:v>3.2853312457895099</c:v>
                </c:pt>
                <c:pt idx="1355">
                  <c:v>3.2853312457895099</c:v>
                </c:pt>
                <c:pt idx="1356">
                  <c:v>3.2853312457895099</c:v>
                </c:pt>
                <c:pt idx="1357">
                  <c:v>3.2853312457895099</c:v>
                </c:pt>
                <c:pt idx="1358">
                  <c:v>3.2853312457895099</c:v>
                </c:pt>
                <c:pt idx="1359">
                  <c:v>3.2853312457895099</c:v>
                </c:pt>
                <c:pt idx="1360">
                  <c:v>3.2853312457895099</c:v>
                </c:pt>
                <c:pt idx="1361">
                  <c:v>3.2853312457895099</c:v>
                </c:pt>
                <c:pt idx="1362">
                  <c:v>3.2853312457895099</c:v>
                </c:pt>
                <c:pt idx="1363">
                  <c:v>3.2853312457895099</c:v>
                </c:pt>
                <c:pt idx="1364">
                  <c:v>3.2853312457895099</c:v>
                </c:pt>
                <c:pt idx="1365">
                  <c:v>3.2853312457895099</c:v>
                </c:pt>
                <c:pt idx="1366">
                  <c:v>3.2853312457895099</c:v>
                </c:pt>
                <c:pt idx="1367">
                  <c:v>3.2853312457895099</c:v>
                </c:pt>
                <c:pt idx="1368">
                  <c:v>3.2853312457895099</c:v>
                </c:pt>
                <c:pt idx="1369">
                  <c:v>3.2853312457895099</c:v>
                </c:pt>
                <c:pt idx="1370">
                  <c:v>3.2853312457895099</c:v>
                </c:pt>
                <c:pt idx="1371">
                  <c:v>3.2853312457895099</c:v>
                </c:pt>
                <c:pt idx="1372">
                  <c:v>3.2853312457895099</c:v>
                </c:pt>
                <c:pt idx="1373">
                  <c:v>3.2853312457895099</c:v>
                </c:pt>
                <c:pt idx="1374">
                  <c:v>3.2853312457895099</c:v>
                </c:pt>
                <c:pt idx="1375">
                  <c:v>3.2853312457895099</c:v>
                </c:pt>
                <c:pt idx="1376">
                  <c:v>3.2853312457895099</c:v>
                </c:pt>
                <c:pt idx="1377">
                  <c:v>3.2853312457895099</c:v>
                </c:pt>
                <c:pt idx="1378">
                  <c:v>3.2853312457895099</c:v>
                </c:pt>
                <c:pt idx="1379">
                  <c:v>3.2853312457895099</c:v>
                </c:pt>
                <c:pt idx="1380">
                  <c:v>3.2853312457895099</c:v>
                </c:pt>
                <c:pt idx="1381">
                  <c:v>3.2853312457895099</c:v>
                </c:pt>
                <c:pt idx="1382">
                  <c:v>3.2853312457895099</c:v>
                </c:pt>
                <c:pt idx="1383">
                  <c:v>3.2853312457895099</c:v>
                </c:pt>
                <c:pt idx="1384">
                  <c:v>3.2853312457895099</c:v>
                </c:pt>
                <c:pt idx="1385">
                  <c:v>3.2853312457895099</c:v>
                </c:pt>
                <c:pt idx="1386">
                  <c:v>3.2853312457895099</c:v>
                </c:pt>
                <c:pt idx="1387">
                  <c:v>3.2853312457895099</c:v>
                </c:pt>
                <c:pt idx="1388">
                  <c:v>3.2853312457895099</c:v>
                </c:pt>
                <c:pt idx="1389">
                  <c:v>3.2853312457895099</c:v>
                </c:pt>
                <c:pt idx="1390">
                  <c:v>3.2853312457895099</c:v>
                </c:pt>
                <c:pt idx="1391">
                  <c:v>3.2853312457895099</c:v>
                </c:pt>
                <c:pt idx="1392">
                  <c:v>3.2853312457895099</c:v>
                </c:pt>
                <c:pt idx="1393">
                  <c:v>3.2853312457895099</c:v>
                </c:pt>
                <c:pt idx="1394">
                  <c:v>3.2853312457895099</c:v>
                </c:pt>
                <c:pt idx="1395">
                  <c:v>3.2853312457895099</c:v>
                </c:pt>
                <c:pt idx="1396">
                  <c:v>3.2853312457895099</c:v>
                </c:pt>
                <c:pt idx="1397">
                  <c:v>3.2853312457895099</c:v>
                </c:pt>
                <c:pt idx="1398">
                  <c:v>3.2853312457895099</c:v>
                </c:pt>
                <c:pt idx="1399">
                  <c:v>3.2853312457895099</c:v>
                </c:pt>
                <c:pt idx="1400">
                  <c:v>3.2853312457895099</c:v>
                </c:pt>
                <c:pt idx="1401">
                  <c:v>3.2853312457895099</c:v>
                </c:pt>
                <c:pt idx="1402">
                  <c:v>3.2853312457895099</c:v>
                </c:pt>
                <c:pt idx="1403">
                  <c:v>3.2853312457895099</c:v>
                </c:pt>
                <c:pt idx="1404">
                  <c:v>3.2853312457895099</c:v>
                </c:pt>
                <c:pt idx="1405">
                  <c:v>3.2853312457895099</c:v>
                </c:pt>
                <c:pt idx="1406">
                  <c:v>3.2853312457895099</c:v>
                </c:pt>
                <c:pt idx="1407">
                  <c:v>3.2853312457895099</c:v>
                </c:pt>
                <c:pt idx="1408">
                  <c:v>3.2853312457895099</c:v>
                </c:pt>
                <c:pt idx="1409">
                  <c:v>3.2853312457895099</c:v>
                </c:pt>
                <c:pt idx="1410">
                  <c:v>3.2853312457895099</c:v>
                </c:pt>
                <c:pt idx="1411">
                  <c:v>3.2853312457895099</c:v>
                </c:pt>
                <c:pt idx="1412">
                  <c:v>3.2853312457895099</c:v>
                </c:pt>
                <c:pt idx="1413">
                  <c:v>3.2853312457895099</c:v>
                </c:pt>
                <c:pt idx="1414">
                  <c:v>3.2853312457895099</c:v>
                </c:pt>
                <c:pt idx="1415">
                  <c:v>3.2853312457895099</c:v>
                </c:pt>
                <c:pt idx="1416">
                  <c:v>3.2853312457895099</c:v>
                </c:pt>
                <c:pt idx="1417">
                  <c:v>3.2853312457895099</c:v>
                </c:pt>
                <c:pt idx="1418">
                  <c:v>3.2853312457895099</c:v>
                </c:pt>
                <c:pt idx="1419">
                  <c:v>3.2853312457895099</c:v>
                </c:pt>
                <c:pt idx="1420">
                  <c:v>3.2853312457895099</c:v>
                </c:pt>
                <c:pt idx="1421">
                  <c:v>3.2853312457895099</c:v>
                </c:pt>
                <c:pt idx="1422">
                  <c:v>3.2853312457895099</c:v>
                </c:pt>
                <c:pt idx="1423">
                  <c:v>3.2853312457895099</c:v>
                </c:pt>
                <c:pt idx="1424">
                  <c:v>3.2853312457895099</c:v>
                </c:pt>
                <c:pt idx="1425">
                  <c:v>3.2853312457895099</c:v>
                </c:pt>
                <c:pt idx="1426">
                  <c:v>3.2853312457895099</c:v>
                </c:pt>
                <c:pt idx="1427">
                  <c:v>3.2853312457895099</c:v>
                </c:pt>
                <c:pt idx="1428">
                  <c:v>3.2853312457895099</c:v>
                </c:pt>
                <c:pt idx="1429">
                  <c:v>3.2853312457895099</c:v>
                </c:pt>
                <c:pt idx="1430">
                  <c:v>3.2853312457895099</c:v>
                </c:pt>
                <c:pt idx="1431">
                  <c:v>3.2853312457895099</c:v>
                </c:pt>
                <c:pt idx="1432">
                  <c:v>3.2853312457895099</c:v>
                </c:pt>
                <c:pt idx="1433">
                  <c:v>3.2853312457895099</c:v>
                </c:pt>
                <c:pt idx="1434">
                  <c:v>3.2853312457895099</c:v>
                </c:pt>
                <c:pt idx="1435">
                  <c:v>3.2853312457895099</c:v>
                </c:pt>
                <c:pt idx="1436">
                  <c:v>3.2853312457895099</c:v>
                </c:pt>
                <c:pt idx="1437">
                  <c:v>3.2853312457895099</c:v>
                </c:pt>
                <c:pt idx="1438">
                  <c:v>3.2853312457895099</c:v>
                </c:pt>
                <c:pt idx="1439">
                  <c:v>3.2853312457895099</c:v>
                </c:pt>
                <c:pt idx="1440">
                  <c:v>3.2853312457895099</c:v>
                </c:pt>
                <c:pt idx="1441">
                  <c:v>3.2853312457895099</c:v>
                </c:pt>
                <c:pt idx="1442">
                  <c:v>3.2853312457895099</c:v>
                </c:pt>
                <c:pt idx="1443">
                  <c:v>3.2853312457895099</c:v>
                </c:pt>
                <c:pt idx="1444">
                  <c:v>3.2853312457895099</c:v>
                </c:pt>
                <c:pt idx="1445">
                  <c:v>3.2853312457895099</c:v>
                </c:pt>
                <c:pt idx="1446">
                  <c:v>3.2853312457895099</c:v>
                </c:pt>
                <c:pt idx="1447">
                  <c:v>3.2853312457895099</c:v>
                </c:pt>
                <c:pt idx="1448">
                  <c:v>3.2853312457895099</c:v>
                </c:pt>
                <c:pt idx="1449">
                  <c:v>3.2853312457895099</c:v>
                </c:pt>
                <c:pt idx="1450">
                  <c:v>3.2853312457895099</c:v>
                </c:pt>
                <c:pt idx="1451">
                  <c:v>3.2853312457895099</c:v>
                </c:pt>
                <c:pt idx="1452">
                  <c:v>3.2853312457895099</c:v>
                </c:pt>
                <c:pt idx="1453">
                  <c:v>3.2853312457895099</c:v>
                </c:pt>
                <c:pt idx="1454">
                  <c:v>3.2853312457895099</c:v>
                </c:pt>
                <c:pt idx="1455">
                  <c:v>3.2853312457895099</c:v>
                </c:pt>
                <c:pt idx="1456">
                  <c:v>3.2853312457895099</c:v>
                </c:pt>
                <c:pt idx="1457">
                  <c:v>3.2853312457895099</c:v>
                </c:pt>
                <c:pt idx="1458">
                  <c:v>3.2853312457895099</c:v>
                </c:pt>
                <c:pt idx="1459">
                  <c:v>3.2853312457895099</c:v>
                </c:pt>
                <c:pt idx="1460">
                  <c:v>3.2853312457895099</c:v>
                </c:pt>
                <c:pt idx="1461">
                  <c:v>3.2853312457895099</c:v>
                </c:pt>
                <c:pt idx="1462">
                  <c:v>3.2853312457895099</c:v>
                </c:pt>
                <c:pt idx="1463">
                  <c:v>3.2853312457895099</c:v>
                </c:pt>
                <c:pt idx="1464">
                  <c:v>3.2853312457895099</c:v>
                </c:pt>
                <c:pt idx="1465">
                  <c:v>3.2853312457895099</c:v>
                </c:pt>
                <c:pt idx="1466">
                  <c:v>3.2853312457895099</c:v>
                </c:pt>
                <c:pt idx="1467">
                  <c:v>3.2853312457895099</c:v>
                </c:pt>
                <c:pt idx="1468">
                  <c:v>3.2853312457895099</c:v>
                </c:pt>
                <c:pt idx="1469">
                  <c:v>3.2853312457895099</c:v>
                </c:pt>
                <c:pt idx="1470">
                  <c:v>3.2853312457895099</c:v>
                </c:pt>
                <c:pt idx="1471">
                  <c:v>3.2853312457895099</c:v>
                </c:pt>
                <c:pt idx="1472">
                  <c:v>3.2853312457895099</c:v>
                </c:pt>
                <c:pt idx="1473">
                  <c:v>3.2853312457895099</c:v>
                </c:pt>
                <c:pt idx="1474">
                  <c:v>3.2853312457895099</c:v>
                </c:pt>
                <c:pt idx="1475">
                  <c:v>3.2853312457895099</c:v>
                </c:pt>
                <c:pt idx="1476">
                  <c:v>3.2853312457895099</c:v>
                </c:pt>
                <c:pt idx="1477">
                  <c:v>3.2853312457895099</c:v>
                </c:pt>
                <c:pt idx="1478">
                  <c:v>3.2853312457895099</c:v>
                </c:pt>
                <c:pt idx="1479">
                  <c:v>3.2853312457895099</c:v>
                </c:pt>
                <c:pt idx="1480">
                  <c:v>3.2853312457895099</c:v>
                </c:pt>
                <c:pt idx="1481">
                  <c:v>3.2853312457895099</c:v>
                </c:pt>
                <c:pt idx="1482">
                  <c:v>3.2853312457895099</c:v>
                </c:pt>
                <c:pt idx="1483">
                  <c:v>3.2853312457895099</c:v>
                </c:pt>
                <c:pt idx="1484">
                  <c:v>3.2853312457895099</c:v>
                </c:pt>
                <c:pt idx="1485">
                  <c:v>3.2853312457895099</c:v>
                </c:pt>
                <c:pt idx="1486">
                  <c:v>3.2853312457895099</c:v>
                </c:pt>
                <c:pt idx="1487">
                  <c:v>3.2853312457895099</c:v>
                </c:pt>
                <c:pt idx="1488">
                  <c:v>3.2853312457895099</c:v>
                </c:pt>
                <c:pt idx="1489">
                  <c:v>3.2853312457895099</c:v>
                </c:pt>
                <c:pt idx="1490">
                  <c:v>3.2853312457895099</c:v>
                </c:pt>
                <c:pt idx="1491">
                  <c:v>3.2853312457895099</c:v>
                </c:pt>
                <c:pt idx="1492">
                  <c:v>3.2853312457895099</c:v>
                </c:pt>
                <c:pt idx="1493">
                  <c:v>3.2853312457895099</c:v>
                </c:pt>
                <c:pt idx="1494">
                  <c:v>3.2853312457895099</c:v>
                </c:pt>
                <c:pt idx="1495">
                  <c:v>3.2853312457895099</c:v>
                </c:pt>
                <c:pt idx="1496">
                  <c:v>3.2853312457895099</c:v>
                </c:pt>
                <c:pt idx="1497">
                  <c:v>3.2853312457895099</c:v>
                </c:pt>
                <c:pt idx="1498">
                  <c:v>3.2853312457895099</c:v>
                </c:pt>
                <c:pt idx="1499">
                  <c:v>3.2853312457895099</c:v>
                </c:pt>
                <c:pt idx="1500">
                  <c:v>3.2853312457895099</c:v>
                </c:pt>
                <c:pt idx="1501">
                  <c:v>3.2853312457895099</c:v>
                </c:pt>
                <c:pt idx="1502">
                  <c:v>3.2853312457895099</c:v>
                </c:pt>
                <c:pt idx="1503">
                  <c:v>3.2853312457895099</c:v>
                </c:pt>
                <c:pt idx="1504">
                  <c:v>3.2853312457895099</c:v>
                </c:pt>
                <c:pt idx="1505">
                  <c:v>3.2853312457895099</c:v>
                </c:pt>
                <c:pt idx="1506">
                  <c:v>3.2853312457895099</c:v>
                </c:pt>
                <c:pt idx="1507">
                  <c:v>3.2853312457895099</c:v>
                </c:pt>
                <c:pt idx="1508">
                  <c:v>3.2853312457895099</c:v>
                </c:pt>
                <c:pt idx="1509">
                  <c:v>3.2853312457895099</c:v>
                </c:pt>
                <c:pt idx="1510">
                  <c:v>3.2853312457895099</c:v>
                </c:pt>
                <c:pt idx="1511">
                  <c:v>3.2853312457895099</c:v>
                </c:pt>
                <c:pt idx="1512">
                  <c:v>3.2853312457895099</c:v>
                </c:pt>
                <c:pt idx="1513">
                  <c:v>3.2853312457895099</c:v>
                </c:pt>
                <c:pt idx="1514">
                  <c:v>3.2853312457895099</c:v>
                </c:pt>
                <c:pt idx="1515">
                  <c:v>3.2853312457895099</c:v>
                </c:pt>
                <c:pt idx="1516">
                  <c:v>3.2853312457895099</c:v>
                </c:pt>
                <c:pt idx="1517">
                  <c:v>3.2853312457895099</c:v>
                </c:pt>
                <c:pt idx="1518">
                  <c:v>3.2853312457895099</c:v>
                </c:pt>
                <c:pt idx="1519">
                  <c:v>3.2853312457895099</c:v>
                </c:pt>
                <c:pt idx="1520">
                  <c:v>3.2853312457895099</c:v>
                </c:pt>
                <c:pt idx="1521">
                  <c:v>3.2853312457895099</c:v>
                </c:pt>
                <c:pt idx="1522">
                  <c:v>3.2853312457895099</c:v>
                </c:pt>
                <c:pt idx="1523">
                  <c:v>3.2853312457895099</c:v>
                </c:pt>
                <c:pt idx="1524">
                  <c:v>3.2853312457895099</c:v>
                </c:pt>
                <c:pt idx="1525">
                  <c:v>3.2853312457895099</c:v>
                </c:pt>
                <c:pt idx="1526">
                  <c:v>3.2853312457895099</c:v>
                </c:pt>
                <c:pt idx="1527">
                  <c:v>3.2853312457895099</c:v>
                </c:pt>
                <c:pt idx="1528">
                  <c:v>3.2853312457895099</c:v>
                </c:pt>
                <c:pt idx="1529">
                  <c:v>3.2853312457895099</c:v>
                </c:pt>
                <c:pt idx="1530">
                  <c:v>3.2853312457895099</c:v>
                </c:pt>
                <c:pt idx="1531">
                  <c:v>3.2853312457895099</c:v>
                </c:pt>
                <c:pt idx="1532">
                  <c:v>3.2853312457895099</c:v>
                </c:pt>
                <c:pt idx="1533">
                  <c:v>3.2853312457895099</c:v>
                </c:pt>
                <c:pt idx="1534">
                  <c:v>3.2853312457895099</c:v>
                </c:pt>
                <c:pt idx="1535">
                  <c:v>3.2853312457895099</c:v>
                </c:pt>
                <c:pt idx="1536">
                  <c:v>3.2853312457895099</c:v>
                </c:pt>
                <c:pt idx="1537">
                  <c:v>3.2853312457895099</c:v>
                </c:pt>
                <c:pt idx="1538">
                  <c:v>3.2853312457895099</c:v>
                </c:pt>
                <c:pt idx="1539">
                  <c:v>3.2853312457895099</c:v>
                </c:pt>
                <c:pt idx="1540">
                  <c:v>3.2853312457895099</c:v>
                </c:pt>
                <c:pt idx="1541">
                  <c:v>3.2853312457895099</c:v>
                </c:pt>
                <c:pt idx="1542">
                  <c:v>3.2853312457895099</c:v>
                </c:pt>
                <c:pt idx="1543">
                  <c:v>3.2853312457895099</c:v>
                </c:pt>
                <c:pt idx="1544">
                  <c:v>3.2853312457895099</c:v>
                </c:pt>
                <c:pt idx="1545">
                  <c:v>3.2853312457895099</c:v>
                </c:pt>
                <c:pt idx="1546">
                  <c:v>3.2853312457895099</c:v>
                </c:pt>
                <c:pt idx="1547">
                  <c:v>3.2853312457895099</c:v>
                </c:pt>
                <c:pt idx="1548">
                  <c:v>3.2853312457895099</c:v>
                </c:pt>
                <c:pt idx="1549">
                  <c:v>3.2853312457895099</c:v>
                </c:pt>
                <c:pt idx="1550">
                  <c:v>3.2853312457895099</c:v>
                </c:pt>
                <c:pt idx="1551">
                  <c:v>3.2853312457895099</c:v>
                </c:pt>
                <c:pt idx="1552">
                  <c:v>3.2853312457895099</c:v>
                </c:pt>
                <c:pt idx="1553">
                  <c:v>3.2853312457895099</c:v>
                </c:pt>
                <c:pt idx="1554">
                  <c:v>3.2853312457895099</c:v>
                </c:pt>
                <c:pt idx="1555">
                  <c:v>3.2853312457895099</c:v>
                </c:pt>
                <c:pt idx="1556">
                  <c:v>3.2853312457895099</c:v>
                </c:pt>
                <c:pt idx="1557">
                  <c:v>3.2853312457895099</c:v>
                </c:pt>
                <c:pt idx="1558">
                  <c:v>3.2853312457895099</c:v>
                </c:pt>
                <c:pt idx="1559">
                  <c:v>3.2853312457895099</c:v>
                </c:pt>
                <c:pt idx="1560">
                  <c:v>3.2853312457895099</c:v>
                </c:pt>
                <c:pt idx="1561">
                  <c:v>3.2853312457895099</c:v>
                </c:pt>
                <c:pt idx="1562">
                  <c:v>3.2853312457895099</c:v>
                </c:pt>
                <c:pt idx="1563">
                  <c:v>3.2853312457895099</c:v>
                </c:pt>
                <c:pt idx="1564">
                  <c:v>3.2853312457895099</c:v>
                </c:pt>
                <c:pt idx="1565">
                  <c:v>3.2853312457895099</c:v>
                </c:pt>
                <c:pt idx="1566">
                  <c:v>3.2853312457895099</c:v>
                </c:pt>
                <c:pt idx="1567">
                  <c:v>3.2853312457895099</c:v>
                </c:pt>
                <c:pt idx="1568">
                  <c:v>3.2853312457895099</c:v>
                </c:pt>
                <c:pt idx="1569">
                  <c:v>3.2853312457895099</c:v>
                </c:pt>
                <c:pt idx="1570">
                  <c:v>3.2853312457895099</c:v>
                </c:pt>
                <c:pt idx="1571">
                  <c:v>3.2853312457895099</c:v>
                </c:pt>
                <c:pt idx="1572">
                  <c:v>3.2853312457895099</c:v>
                </c:pt>
                <c:pt idx="1573">
                  <c:v>3.2853312457895099</c:v>
                </c:pt>
                <c:pt idx="1574">
                  <c:v>3.2853312457895099</c:v>
                </c:pt>
                <c:pt idx="1575">
                  <c:v>3.2853312457895099</c:v>
                </c:pt>
                <c:pt idx="1576">
                  <c:v>3.2853312457895099</c:v>
                </c:pt>
                <c:pt idx="1577">
                  <c:v>3.2853312457895099</c:v>
                </c:pt>
                <c:pt idx="1578">
                  <c:v>3.2853312457895099</c:v>
                </c:pt>
                <c:pt idx="1579">
                  <c:v>3.2853312457895099</c:v>
                </c:pt>
                <c:pt idx="1580">
                  <c:v>3.2853312457895099</c:v>
                </c:pt>
                <c:pt idx="1581">
                  <c:v>3.2853312457895099</c:v>
                </c:pt>
                <c:pt idx="1582">
                  <c:v>3.2853312457895099</c:v>
                </c:pt>
                <c:pt idx="1583">
                  <c:v>3.2853312457895099</c:v>
                </c:pt>
                <c:pt idx="1584">
                  <c:v>3.2853312457895099</c:v>
                </c:pt>
                <c:pt idx="1585">
                  <c:v>3.2853312457895099</c:v>
                </c:pt>
                <c:pt idx="1586">
                  <c:v>3.2853312457895099</c:v>
                </c:pt>
                <c:pt idx="1587">
                  <c:v>3.2853312457895099</c:v>
                </c:pt>
                <c:pt idx="1588">
                  <c:v>3.2853312457895099</c:v>
                </c:pt>
                <c:pt idx="1589">
                  <c:v>3.2853312457895099</c:v>
                </c:pt>
                <c:pt idx="1590">
                  <c:v>3.2853312457895099</c:v>
                </c:pt>
                <c:pt idx="1591">
                  <c:v>3.2853312457895099</c:v>
                </c:pt>
                <c:pt idx="1592">
                  <c:v>3.2853312457895099</c:v>
                </c:pt>
                <c:pt idx="1593">
                  <c:v>3.2853312457895099</c:v>
                </c:pt>
                <c:pt idx="1594">
                  <c:v>3.2853312457895099</c:v>
                </c:pt>
                <c:pt idx="1595">
                  <c:v>3.2853312457895099</c:v>
                </c:pt>
                <c:pt idx="1596">
                  <c:v>3.2853312457895099</c:v>
                </c:pt>
                <c:pt idx="1597">
                  <c:v>3.2853312457895099</c:v>
                </c:pt>
                <c:pt idx="1598">
                  <c:v>3.2853312457895099</c:v>
                </c:pt>
                <c:pt idx="1599">
                  <c:v>3.2853312457895099</c:v>
                </c:pt>
                <c:pt idx="1600">
                  <c:v>3.2853312457895099</c:v>
                </c:pt>
                <c:pt idx="1601">
                  <c:v>3.2853312457895099</c:v>
                </c:pt>
                <c:pt idx="1602">
                  <c:v>3.2853312457895099</c:v>
                </c:pt>
                <c:pt idx="1603">
                  <c:v>3.2853312457895099</c:v>
                </c:pt>
                <c:pt idx="1604">
                  <c:v>3.2853312457895099</c:v>
                </c:pt>
                <c:pt idx="1605">
                  <c:v>3.2853312457895099</c:v>
                </c:pt>
                <c:pt idx="1606">
                  <c:v>3.2853312457895099</c:v>
                </c:pt>
                <c:pt idx="1607">
                  <c:v>3.2853312457895099</c:v>
                </c:pt>
                <c:pt idx="1608">
                  <c:v>3.2853312457895099</c:v>
                </c:pt>
                <c:pt idx="1609">
                  <c:v>3.2853312457895099</c:v>
                </c:pt>
                <c:pt idx="1610">
                  <c:v>3.2853312457895099</c:v>
                </c:pt>
                <c:pt idx="1611">
                  <c:v>3.2853312457895099</c:v>
                </c:pt>
                <c:pt idx="1612">
                  <c:v>3.2853312457895099</c:v>
                </c:pt>
                <c:pt idx="1613">
                  <c:v>3.2853312457895099</c:v>
                </c:pt>
                <c:pt idx="1614">
                  <c:v>3.2853312457895099</c:v>
                </c:pt>
                <c:pt idx="1615">
                  <c:v>3.2853312457895099</c:v>
                </c:pt>
                <c:pt idx="1616">
                  <c:v>3.2853312457895099</c:v>
                </c:pt>
                <c:pt idx="1617">
                  <c:v>3.2853312457895099</c:v>
                </c:pt>
                <c:pt idx="1618">
                  <c:v>3.2853312457895099</c:v>
                </c:pt>
                <c:pt idx="1619">
                  <c:v>3.2853312457895099</c:v>
                </c:pt>
                <c:pt idx="1620">
                  <c:v>3.2853312457895099</c:v>
                </c:pt>
                <c:pt idx="1621">
                  <c:v>3.2853312457895099</c:v>
                </c:pt>
                <c:pt idx="1622">
                  <c:v>3.2853312457895099</c:v>
                </c:pt>
                <c:pt idx="1623">
                  <c:v>3.2853312457895099</c:v>
                </c:pt>
                <c:pt idx="1624">
                  <c:v>3.2853312457895099</c:v>
                </c:pt>
                <c:pt idx="1625">
                  <c:v>3.2853312457895099</c:v>
                </c:pt>
                <c:pt idx="1626">
                  <c:v>3.2853312457895099</c:v>
                </c:pt>
                <c:pt idx="1627">
                  <c:v>3.2853312457895099</c:v>
                </c:pt>
                <c:pt idx="1628">
                  <c:v>3.2853312457895099</c:v>
                </c:pt>
                <c:pt idx="1629">
                  <c:v>3.2853312457895099</c:v>
                </c:pt>
                <c:pt idx="1630">
                  <c:v>3.2853312457895099</c:v>
                </c:pt>
                <c:pt idx="1631">
                  <c:v>3.2853312457895099</c:v>
                </c:pt>
                <c:pt idx="1632">
                  <c:v>3.2853312457895099</c:v>
                </c:pt>
                <c:pt idx="1633">
                  <c:v>3.2853312457895099</c:v>
                </c:pt>
                <c:pt idx="1634">
                  <c:v>3.2853312457895099</c:v>
                </c:pt>
                <c:pt idx="1635">
                  <c:v>3.2853312457895099</c:v>
                </c:pt>
                <c:pt idx="1636">
                  <c:v>3.2853312457895099</c:v>
                </c:pt>
                <c:pt idx="1637">
                  <c:v>3.2853312457895099</c:v>
                </c:pt>
                <c:pt idx="1638">
                  <c:v>3.2853312457895099</c:v>
                </c:pt>
                <c:pt idx="1639">
                  <c:v>3.2853312457895099</c:v>
                </c:pt>
                <c:pt idx="1640">
                  <c:v>3.2853312457895099</c:v>
                </c:pt>
                <c:pt idx="1641">
                  <c:v>3.2853312457895099</c:v>
                </c:pt>
                <c:pt idx="1642">
                  <c:v>3.2853312457895099</c:v>
                </c:pt>
                <c:pt idx="1643">
                  <c:v>3.2853312457895099</c:v>
                </c:pt>
                <c:pt idx="1644">
                  <c:v>3.2853312457895099</c:v>
                </c:pt>
                <c:pt idx="1645">
                  <c:v>3.2853312457895099</c:v>
                </c:pt>
                <c:pt idx="1646">
                  <c:v>3.2853312457895099</c:v>
                </c:pt>
                <c:pt idx="1647">
                  <c:v>3.2853312457895099</c:v>
                </c:pt>
                <c:pt idx="1648">
                  <c:v>3.2853312457895099</c:v>
                </c:pt>
                <c:pt idx="1649">
                  <c:v>3.2853312457895099</c:v>
                </c:pt>
                <c:pt idx="1650">
                  <c:v>3.2853312457895099</c:v>
                </c:pt>
                <c:pt idx="1651">
                  <c:v>3.2853312457895099</c:v>
                </c:pt>
                <c:pt idx="1652">
                  <c:v>3.2853312457895099</c:v>
                </c:pt>
                <c:pt idx="1653">
                  <c:v>3.2853312457895099</c:v>
                </c:pt>
                <c:pt idx="1654">
                  <c:v>3.2853312457895099</c:v>
                </c:pt>
                <c:pt idx="1655">
                  <c:v>3.2853312457895099</c:v>
                </c:pt>
                <c:pt idx="1656">
                  <c:v>3.2853312457895099</c:v>
                </c:pt>
                <c:pt idx="1657">
                  <c:v>3.2853312457895099</c:v>
                </c:pt>
                <c:pt idx="1658">
                  <c:v>3.2853312457895099</c:v>
                </c:pt>
                <c:pt idx="1659">
                  <c:v>3.2853312457895099</c:v>
                </c:pt>
                <c:pt idx="1660">
                  <c:v>3.2853312457895099</c:v>
                </c:pt>
                <c:pt idx="1661">
                  <c:v>3.2853312457895099</c:v>
                </c:pt>
                <c:pt idx="1662">
                  <c:v>3.2853312457895099</c:v>
                </c:pt>
                <c:pt idx="1663">
                  <c:v>3.2853312457895099</c:v>
                </c:pt>
                <c:pt idx="1664">
                  <c:v>3.2853312457895099</c:v>
                </c:pt>
                <c:pt idx="1665">
                  <c:v>3.2853312457895099</c:v>
                </c:pt>
                <c:pt idx="1666">
                  <c:v>3.2853312457895099</c:v>
                </c:pt>
                <c:pt idx="1667">
                  <c:v>3.2853312457895099</c:v>
                </c:pt>
                <c:pt idx="1668">
                  <c:v>3.2853312457895099</c:v>
                </c:pt>
                <c:pt idx="1669">
                  <c:v>3.2853312457895099</c:v>
                </c:pt>
                <c:pt idx="1670">
                  <c:v>3.2853312457895099</c:v>
                </c:pt>
                <c:pt idx="1671">
                  <c:v>3.2853312457895099</c:v>
                </c:pt>
                <c:pt idx="1672">
                  <c:v>3.2853312457895099</c:v>
                </c:pt>
                <c:pt idx="1673">
                  <c:v>3.2853312457895099</c:v>
                </c:pt>
                <c:pt idx="1674">
                  <c:v>3.2853312457895099</c:v>
                </c:pt>
                <c:pt idx="1675">
                  <c:v>3.2853312457895099</c:v>
                </c:pt>
                <c:pt idx="1676">
                  <c:v>3.2853312457895099</c:v>
                </c:pt>
                <c:pt idx="1677">
                  <c:v>3.2853312457895099</c:v>
                </c:pt>
                <c:pt idx="1678">
                  <c:v>3.2853312457895099</c:v>
                </c:pt>
                <c:pt idx="1679">
                  <c:v>3.2853312457895099</c:v>
                </c:pt>
                <c:pt idx="1680">
                  <c:v>3.2853312457895099</c:v>
                </c:pt>
                <c:pt idx="1681">
                  <c:v>3.2853312457895099</c:v>
                </c:pt>
                <c:pt idx="1682">
                  <c:v>3.2853312457895099</c:v>
                </c:pt>
                <c:pt idx="1683">
                  <c:v>3.2853312457895099</c:v>
                </c:pt>
                <c:pt idx="1684">
                  <c:v>3.2853312457895099</c:v>
                </c:pt>
                <c:pt idx="1685">
                  <c:v>3.2853312457895099</c:v>
                </c:pt>
                <c:pt idx="1686">
                  <c:v>3.2853312457895099</c:v>
                </c:pt>
                <c:pt idx="1687">
                  <c:v>3.2853312457895099</c:v>
                </c:pt>
                <c:pt idx="1688">
                  <c:v>3.2853312457895099</c:v>
                </c:pt>
                <c:pt idx="1689">
                  <c:v>3.2853312457895099</c:v>
                </c:pt>
                <c:pt idx="1690">
                  <c:v>3.2853312457895099</c:v>
                </c:pt>
                <c:pt idx="1691">
                  <c:v>3.2853312457895099</c:v>
                </c:pt>
                <c:pt idx="1692">
                  <c:v>3.2853312457895099</c:v>
                </c:pt>
                <c:pt idx="1693">
                  <c:v>3.2853312457895099</c:v>
                </c:pt>
                <c:pt idx="1694">
                  <c:v>3.2853312457895099</c:v>
                </c:pt>
                <c:pt idx="1695">
                  <c:v>3.2853312457895099</c:v>
                </c:pt>
                <c:pt idx="1696">
                  <c:v>3.2853312457895099</c:v>
                </c:pt>
                <c:pt idx="1697">
                  <c:v>3.2853312457895099</c:v>
                </c:pt>
                <c:pt idx="1698">
                  <c:v>3.2853312457895099</c:v>
                </c:pt>
                <c:pt idx="1699">
                  <c:v>3.2853312457895099</c:v>
                </c:pt>
                <c:pt idx="1700">
                  <c:v>3.2853312457895099</c:v>
                </c:pt>
                <c:pt idx="1701">
                  <c:v>3.2853312457895099</c:v>
                </c:pt>
                <c:pt idx="1702">
                  <c:v>3.2853312457895099</c:v>
                </c:pt>
                <c:pt idx="1703">
                  <c:v>3.2853312457895099</c:v>
                </c:pt>
                <c:pt idx="1704">
                  <c:v>3.2853312457895099</c:v>
                </c:pt>
                <c:pt idx="1705">
                  <c:v>3.2853312457895099</c:v>
                </c:pt>
                <c:pt idx="1706">
                  <c:v>3.2853312457895099</c:v>
                </c:pt>
                <c:pt idx="1707">
                  <c:v>3.2853312457895099</c:v>
                </c:pt>
                <c:pt idx="1708">
                  <c:v>3.2853312457895099</c:v>
                </c:pt>
                <c:pt idx="1709">
                  <c:v>3.2853312457895099</c:v>
                </c:pt>
                <c:pt idx="1710">
                  <c:v>3.2853312457895099</c:v>
                </c:pt>
                <c:pt idx="1711">
                  <c:v>3.2853312457895099</c:v>
                </c:pt>
                <c:pt idx="1712">
                  <c:v>3.2853312457895099</c:v>
                </c:pt>
                <c:pt idx="1713">
                  <c:v>3.2853312457895099</c:v>
                </c:pt>
                <c:pt idx="1714">
                  <c:v>3.2853312457895099</c:v>
                </c:pt>
                <c:pt idx="1715">
                  <c:v>3.2853312457895099</c:v>
                </c:pt>
                <c:pt idx="1716">
                  <c:v>3.2853312457895099</c:v>
                </c:pt>
                <c:pt idx="1717">
                  <c:v>3.2853312457895099</c:v>
                </c:pt>
                <c:pt idx="1718">
                  <c:v>3.2853312457895099</c:v>
                </c:pt>
                <c:pt idx="1719">
                  <c:v>3.2853312457895099</c:v>
                </c:pt>
                <c:pt idx="1720">
                  <c:v>3.2853312457895099</c:v>
                </c:pt>
                <c:pt idx="1721">
                  <c:v>3.2853312457895099</c:v>
                </c:pt>
                <c:pt idx="1722">
                  <c:v>3.2853312457895099</c:v>
                </c:pt>
                <c:pt idx="1723">
                  <c:v>3.2853312457895099</c:v>
                </c:pt>
                <c:pt idx="1724">
                  <c:v>3.2853312457895099</c:v>
                </c:pt>
                <c:pt idx="1725">
                  <c:v>3.2853312457895099</c:v>
                </c:pt>
                <c:pt idx="1726">
                  <c:v>3.2853312457895099</c:v>
                </c:pt>
                <c:pt idx="1727">
                  <c:v>3.2853312457895099</c:v>
                </c:pt>
                <c:pt idx="1728">
                  <c:v>3.2853312457895099</c:v>
                </c:pt>
                <c:pt idx="1729">
                  <c:v>3.2853312457895099</c:v>
                </c:pt>
                <c:pt idx="1730">
                  <c:v>3.2853312457895099</c:v>
                </c:pt>
                <c:pt idx="1731">
                  <c:v>3.2853312457895099</c:v>
                </c:pt>
                <c:pt idx="1732">
                  <c:v>3.2853312457895099</c:v>
                </c:pt>
                <c:pt idx="1733">
                  <c:v>3.2853312457895099</c:v>
                </c:pt>
                <c:pt idx="1734">
                  <c:v>3.2853312457895099</c:v>
                </c:pt>
                <c:pt idx="1735">
                  <c:v>3.2853312457895099</c:v>
                </c:pt>
                <c:pt idx="1736">
                  <c:v>3.2853312457895099</c:v>
                </c:pt>
                <c:pt idx="1737">
                  <c:v>3.2853312457895099</c:v>
                </c:pt>
                <c:pt idx="1738">
                  <c:v>3.2853312457895099</c:v>
                </c:pt>
                <c:pt idx="1739">
                  <c:v>3.2853312457895099</c:v>
                </c:pt>
                <c:pt idx="1740">
                  <c:v>3.2853312457895099</c:v>
                </c:pt>
                <c:pt idx="1741">
                  <c:v>3.2853312457895099</c:v>
                </c:pt>
                <c:pt idx="1742">
                  <c:v>3.2853312457895099</c:v>
                </c:pt>
                <c:pt idx="1743">
                  <c:v>3.2853312457895099</c:v>
                </c:pt>
                <c:pt idx="1744">
                  <c:v>3.2853312457895099</c:v>
                </c:pt>
                <c:pt idx="1745">
                  <c:v>3.2853312457895099</c:v>
                </c:pt>
                <c:pt idx="1746">
                  <c:v>3.2853312457895099</c:v>
                </c:pt>
                <c:pt idx="1747">
                  <c:v>3.2853312457895099</c:v>
                </c:pt>
                <c:pt idx="1748">
                  <c:v>3.2853312457895099</c:v>
                </c:pt>
                <c:pt idx="1749">
                  <c:v>3.2853312457895099</c:v>
                </c:pt>
                <c:pt idx="1750">
                  <c:v>3.2853312457895099</c:v>
                </c:pt>
                <c:pt idx="1751">
                  <c:v>3.2853312457895099</c:v>
                </c:pt>
                <c:pt idx="1752">
                  <c:v>3.2853312457895099</c:v>
                </c:pt>
                <c:pt idx="1753">
                  <c:v>3.2853312457895099</c:v>
                </c:pt>
                <c:pt idx="1754">
                  <c:v>3.2853312457895099</c:v>
                </c:pt>
                <c:pt idx="1755">
                  <c:v>3.2853312457895099</c:v>
                </c:pt>
                <c:pt idx="1756">
                  <c:v>3.2853312457895099</c:v>
                </c:pt>
                <c:pt idx="1757">
                  <c:v>3.2853312457895099</c:v>
                </c:pt>
                <c:pt idx="1758">
                  <c:v>3.2853312457895099</c:v>
                </c:pt>
                <c:pt idx="1759">
                  <c:v>3.2853312457895099</c:v>
                </c:pt>
                <c:pt idx="1760">
                  <c:v>3.2853312457895099</c:v>
                </c:pt>
                <c:pt idx="1761">
                  <c:v>3.2853312457895099</c:v>
                </c:pt>
                <c:pt idx="1762">
                  <c:v>3.2853312457895099</c:v>
                </c:pt>
                <c:pt idx="1763">
                  <c:v>3.2853312457895099</c:v>
                </c:pt>
                <c:pt idx="1764">
                  <c:v>3.2853312457895099</c:v>
                </c:pt>
                <c:pt idx="1765">
                  <c:v>3.2853312457895099</c:v>
                </c:pt>
                <c:pt idx="1766">
                  <c:v>3.2853312457895099</c:v>
                </c:pt>
                <c:pt idx="1767">
                  <c:v>3.2853312457895099</c:v>
                </c:pt>
                <c:pt idx="1768">
                  <c:v>3.2853312457895099</c:v>
                </c:pt>
                <c:pt idx="1769">
                  <c:v>3.2853312457895099</c:v>
                </c:pt>
                <c:pt idx="1770">
                  <c:v>3.2853312457895099</c:v>
                </c:pt>
                <c:pt idx="1771">
                  <c:v>3.2853312457895099</c:v>
                </c:pt>
                <c:pt idx="1772">
                  <c:v>3.2853312457895099</c:v>
                </c:pt>
                <c:pt idx="1773">
                  <c:v>3.2853312457895099</c:v>
                </c:pt>
                <c:pt idx="1774">
                  <c:v>3.2853312457895099</c:v>
                </c:pt>
                <c:pt idx="1775">
                  <c:v>3.2853312457895099</c:v>
                </c:pt>
                <c:pt idx="1776">
                  <c:v>3.2853312457895099</c:v>
                </c:pt>
                <c:pt idx="1777">
                  <c:v>3.2853312457895099</c:v>
                </c:pt>
                <c:pt idx="1778">
                  <c:v>3.2853312457895099</c:v>
                </c:pt>
                <c:pt idx="1779">
                  <c:v>3.2853312457895099</c:v>
                </c:pt>
                <c:pt idx="1780">
                  <c:v>3.2853312457895099</c:v>
                </c:pt>
                <c:pt idx="1781">
                  <c:v>3.2853312457895099</c:v>
                </c:pt>
                <c:pt idx="1782">
                  <c:v>3.2853312457895099</c:v>
                </c:pt>
                <c:pt idx="1783">
                  <c:v>3.2853312457895099</c:v>
                </c:pt>
                <c:pt idx="1784">
                  <c:v>3.2853312457895099</c:v>
                </c:pt>
                <c:pt idx="1785">
                  <c:v>3.2853312457895099</c:v>
                </c:pt>
                <c:pt idx="1786">
                  <c:v>3.2853312457895099</c:v>
                </c:pt>
                <c:pt idx="1787">
                  <c:v>3.2853312457895099</c:v>
                </c:pt>
                <c:pt idx="1788">
                  <c:v>3.2853312457895099</c:v>
                </c:pt>
                <c:pt idx="1789">
                  <c:v>3.2853312457895099</c:v>
                </c:pt>
                <c:pt idx="1790">
                  <c:v>3.2853312457895099</c:v>
                </c:pt>
                <c:pt idx="1791">
                  <c:v>3.2853312457895099</c:v>
                </c:pt>
                <c:pt idx="1792">
                  <c:v>3.2853312457895099</c:v>
                </c:pt>
                <c:pt idx="1793">
                  <c:v>3.2853312457895099</c:v>
                </c:pt>
                <c:pt idx="1794">
                  <c:v>3.2853312457895099</c:v>
                </c:pt>
                <c:pt idx="1795">
                  <c:v>3.2853312457895099</c:v>
                </c:pt>
                <c:pt idx="1796">
                  <c:v>3.2853312457895099</c:v>
                </c:pt>
                <c:pt idx="1797">
                  <c:v>3.2853312457895099</c:v>
                </c:pt>
                <c:pt idx="1798">
                  <c:v>3.2853312457895099</c:v>
                </c:pt>
                <c:pt idx="1799">
                  <c:v>3.2853312457895099</c:v>
                </c:pt>
                <c:pt idx="1800">
                  <c:v>3.2853312457895099</c:v>
                </c:pt>
                <c:pt idx="1801">
                  <c:v>3.2853312457895099</c:v>
                </c:pt>
                <c:pt idx="1802">
                  <c:v>3.2853312457895099</c:v>
                </c:pt>
                <c:pt idx="1803">
                  <c:v>3.2853312457895099</c:v>
                </c:pt>
                <c:pt idx="1804">
                  <c:v>3.2853312457895099</c:v>
                </c:pt>
                <c:pt idx="1805">
                  <c:v>3.2853312457895099</c:v>
                </c:pt>
                <c:pt idx="1806">
                  <c:v>3.2853312457895099</c:v>
                </c:pt>
                <c:pt idx="1807">
                  <c:v>3.2853312457895099</c:v>
                </c:pt>
                <c:pt idx="1808">
                  <c:v>3.2853312457895099</c:v>
                </c:pt>
                <c:pt idx="1809">
                  <c:v>3.2853312457895099</c:v>
                </c:pt>
                <c:pt idx="1810">
                  <c:v>3.2853312457895099</c:v>
                </c:pt>
                <c:pt idx="1811">
                  <c:v>3.2853312457895099</c:v>
                </c:pt>
                <c:pt idx="1812">
                  <c:v>3.2853312457895099</c:v>
                </c:pt>
                <c:pt idx="1813">
                  <c:v>3.2853312457895099</c:v>
                </c:pt>
                <c:pt idx="1814">
                  <c:v>3.2853312457895099</c:v>
                </c:pt>
                <c:pt idx="1815">
                  <c:v>3.2853312457895099</c:v>
                </c:pt>
                <c:pt idx="1816">
                  <c:v>3.2853312457895099</c:v>
                </c:pt>
                <c:pt idx="1817">
                  <c:v>3.2853312457895099</c:v>
                </c:pt>
                <c:pt idx="1818">
                  <c:v>3.2853312457895099</c:v>
                </c:pt>
                <c:pt idx="1819">
                  <c:v>3.2853312457895099</c:v>
                </c:pt>
                <c:pt idx="1820">
                  <c:v>3.2853312457895099</c:v>
                </c:pt>
                <c:pt idx="1821">
                  <c:v>3.2853312457895099</c:v>
                </c:pt>
                <c:pt idx="1822">
                  <c:v>3.2853312457895099</c:v>
                </c:pt>
                <c:pt idx="1823">
                  <c:v>3.2853312457895099</c:v>
                </c:pt>
                <c:pt idx="1824">
                  <c:v>3.2853312457895099</c:v>
                </c:pt>
                <c:pt idx="1825">
                  <c:v>3.2853312457895099</c:v>
                </c:pt>
                <c:pt idx="1826">
                  <c:v>3.2853312457895099</c:v>
                </c:pt>
                <c:pt idx="1827">
                  <c:v>3.2853312457895099</c:v>
                </c:pt>
                <c:pt idx="1828">
                  <c:v>3.2853312457895099</c:v>
                </c:pt>
                <c:pt idx="1829">
                  <c:v>3.2853312457895099</c:v>
                </c:pt>
                <c:pt idx="1830">
                  <c:v>3.2853312457895099</c:v>
                </c:pt>
                <c:pt idx="1831">
                  <c:v>3.2853312457895099</c:v>
                </c:pt>
                <c:pt idx="1832">
                  <c:v>3.2853312457895099</c:v>
                </c:pt>
                <c:pt idx="1833">
                  <c:v>3.2853312457895099</c:v>
                </c:pt>
                <c:pt idx="1834">
                  <c:v>3.2853312457895099</c:v>
                </c:pt>
                <c:pt idx="1835">
                  <c:v>3.2853312457895099</c:v>
                </c:pt>
                <c:pt idx="1836">
                  <c:v>3.2853312457895099</c:v>
                </c:pt>
                <c:pt idx="1837">
                  <c:v>3.2853312457895099</c:v>
                </c:pt>
                <c:pt idx="1838">
                  <c:v>3.2853312457895099</c:v>
                </c:pt>
                <c:pt idx="1839">
                  <c:v>3.2853312457895099</c:v>
                </c:pt>
                <c:pt idx="1840">
                  <c:v>3.2853312457895099</c:v>
                </c:pt>
                <c:pt idx="1841">
                  <c:v>3.2853312457895099</c:v>
                </c:pt>
                <c:pt idx="1842">
                  <c:v>3.2853312457895099</c:v>
                </c:pt>
                <c:pt idx="1843">
                  <c:v>3.2853312457895099</c:v>
                </c:pt>
                <c:pt idx="1844">
                  <c:v>3.2853312457895099</c:v>
                </c:pt>
                <c:pt idx="1845">
                  <c:v>3.2853312457895099</c:v>
                </c:pt>
                <c:pt idx="1846">
                  <c:v>3.2853312457895099</c:v>
                </c:pt>
                <c:pt idx="1847">
                  <c:v>3.2853312457895099</c:v>
                </c:pt>
                <c:pt idx="1848">
                  <c:v>3.2853312457895099</c:v>
                </c:pt>
                <c:pt idx="1849">
                  <c:v>3.2853312457895099</c:v>
                </c:pt>
                <c:pt idx="1850">
                  <c:v>3.2853312457895099</c:v>
                </c:pt>
                <c:pt idx="1851">
                  <c:v>3.2853312457895099</c:v>
                </c:pt>
                <c:pt idx="1852">
                  <c:v>3.2853312457895099</c:v>
                </c:pt>
                <c:pt idx="1853">
                  <c:v>3.2853312457895099</c:v>
                </c:pt>
                <c:pt idx="1854">
                  <c:v>3.2853312457895099</c:v>
                </c:pt>
                <c:pt idx="1855">
                  <c:v>3.2853312457895099</c:v>
                </c:pt>
                <c:pt idx="1856">
                  <c:v>3.2853312457895099</c:v>
                </c:pt>
                <c:pt idx="1857">
                  <c:v>3.2853312457895099</c:v>
                </c:pt>
                <c:pt idx="1858">
                  <c:v>3.2853312457895099</c:v>
                </c:pt>
                <c:pt idx="1859">
                  <c:v>3.2853312457895099</c:v>
                </c:pt>
                <c:pt idx="1860">
                  <c:v>3.2853312457895099</c:v>
                </c:pt>
                <c:pt idx="1861">
                  <c:v>3.2853312457895099</c:v>
                </c:pt>
                <c:pt idx="1862">
                  <c:v>3.2853312457895099</c:v>
                </c:pt>
                <c:pt idx="1863">
                  <c:v>3.2853312457895099</c:v>
                </c:pt>
                <c:pt idx="1864">
                  <c:v>3.2853312457895099</c:v>
                </c:pt>
                <c:pt idx="1865">
                  <c:v>3.2853312457895099</c:v>
                </c:pt>
                <c:pt idx="1866">
                  <c:v>3.2853312457895099</c:v>
                </c:pt>
                <c:pt idx="1867">
                  <c:v>3.2853312457895099</c:v>
                </c:pt>
                <c:pt idx="1868">
                  <c:v>3.2853312457895099</c:v>
                </c:pt>
                <c:pt idx="1869">
                  <c:v>3.2853312457895099</c:v>
                </c:pt>
                <c:pt idx="1870">
                  <c:v>3.2853312457895099</c:v>
                </c:pt>
                <c:pt idx="1871">
                  <c:v>3.2853312457895099</c:v>
                </c:pt>
                <c:pt idx="1872">
                  <c:v>3.2853312457895099</c:v>
                </c:pt>
                <c:pt idx="1873">
                  <c:v>3.2853312457895099</c:v>
                </c:pt>
                <c:pt idx="1874">
                  <c:v>3.2853312457895099</c:v>
                </c:pt>
                <c:pt idx="1875">
                  <c:v>3.2853312457895099</c:v>
                </c:pt>
                <c:pt idx="1876">
                  <c:v>3.2853312457895099</c:v>
                </c:pt>
                <c:pt idx="1877">
                  <c:v>3.2853312457895099</c:v>
                </c:pt>
                <c:pt idx="1878">
                  <c:v>3.2853312457895099</c:v>
                </c:pt>
                <c:pt idx="1879">
                  <c:v>3.2853312457895099</c:v>
                </c:pt>
                <c:pt idx="1880">
                  <c:v>3.2853312457895099</c:v>
                </c:pt>
                <c:pt idx="1881">
                  <c:v>3.2853312457895099</c:v>
                </c:pt>
                <c:pt idx="1882">
                  <c:v>3.2853312457895099</c:v>
                </c:pt>
                <c:pt idx="1883">
                  <c:v>3.2853312457895099</c:v>
                </c:pt>
                <c:pt idx="1884">
                  <c:v>3.2853312457895099</c:v>
                </c:pt>
                <c:pt idx="1885">
                  <c:v>3.2853312457895099</c:v>
                </c:pt>
                <c:pt idx="1886">
                  <c:v>3.2853312457895099</c:v>
                </c:pt>
                <c:pt idx="1887">
                  <c:v>3.2853312457895099</c:v>
                </c:pt>
                <c:pt idx="1888">
                  <c:v>3.2853312457895099</c:v>
                </c:pt>
                <c:pt idx="1889">
                  <c:v>3.2853312457895099</c:v>
                </c:pt>
                <c:pt idx="1890">
                  <c:v>3.2853312457895099</c:v>
                </c:pt>
                <c:pt idx="1891">
                  <c:v>3.2853312457895099</c:v>
                </c:pt>
                <c:pt idx="1892">
                  <c:v>3.2853312457895099</c:v>
                </c:pt>
                <c:pt idx="1893">
                  <c:v>3.2853312457895099</c:v>
                </c:pt>
                <c:pt idx="1894">
                  <c:v>3.2853312457895099</c:v>
                </c:pt>
                <c:pt idx="1895">
                  <c:v>3.2853312457895099</c:v>
                </c:pt>
                <c:pt idx="1896">
                  <c:v>3.2853312457895099</c:v>
                </c:pt>
                <c:pt idx="1897">
                  <c:v>3.2853312457895099</c:v>
                </c:pt>
                <c:pt idx="1898">
                  <c:v>3.2853312457895099</c:v>
                </c:pt>
                <c:pt idx="1899">
                  <c:v>3.2853312457895099</c:v>
                </c:pt>
                <c:pt idx="1900">
                  <c:v>3.2853312457895099</c:v>
                </c:pt>
                <c:pt idx="1901">
                  <c:v>3.2853312457895099</c:v>
                </c:pt>
                <c:pt idx="1902">
                  <c:v>3.2853312457895099</c:v>
                </c:pt>
                <c:pt idx="1903">
                  <c:v>3.2853312457895099</c:v>
                </c:pt>
                <c:pt idx="1904">
                  <c:v>3.2853312457895099</c:v>
                </c:pt>
                <c:pt idx="1905">
                  <c:v>3.2853312457895099</c:v>
                </c:pt>
                <c:pt idx="1906">
                  <c:v>3.2853312457895099</c:v>
                </c:pt>
                <c:pt idx="1907">
                  <c:v>3.2853312457895099</c:v>
                </c:pt>
                <c:pt idx="1908">
                  <c:v>3.2853312457895099</c:v>
                </c:pt>
                <c:pt idx="1909">
                  <c:v>3.2853312457895099</c:v>
                </c:pt>
                <c:pt idx="1910">
                  <c:v>3.2853312457895099</c:v>
                </c:pt>
                <c:pt idx="1911">
                  <c:v>3.2853312457895099</c:v>
                </c:pt>
                <c:pt idx="1912">
                  <c:v>3.2853312457895099</c:v>
                </c:pt>
                <c:pt idx="1913">
                  <c:v>3.2853312457895099</c:v>
                </c:pt>
                <c:pt idx="1914">
                  <c:v>3.2853312457895099</c:v>
                </c:pt>
                <c:pt idx="1915">
                  <c:v>3.2853312457895099</c:v>
                </c:pt>
                <c:pt idx="1916">
                  <c:v>3.2853312457895099</c:v>
                </c:pt>
                <c:pt idx="1917">
                  <c:v>3.2853312457895099</c:v>
                </c:pt>
                <c:pt idx="1918">
                  <c:v>3.2853312457895099</c:v>
                </c:pt>
                <c:pt idx="1919">
                  <c:v>3.2853312457895099</c:v>
                </c:pt>
                <c:pt idx="1920">
                  <c:v>3.2853312457895099</c:v>
                </c:pt>
                <c:pt idx="1921">
                  <c:v>3.2853312457895099</c:v>
                </c:pt>
                <c:pt idx="1922">
                  <c:v>3.2853312457895099</c:v>
                </c:pt>
                <c:pt idx="1923">
                  <c:v>3.2853312457895099</c:v>
                </c:pt>
                <c:pt idx="1924">
                  <c:v>3.2853312457895099</c:v>
                </c:pt>
                <c:pt idx="1925">
                  <c:v>3.2853312457895099</c:v>
                </c:pt>
                <c:pt idx="1926">
                  <c:v>3.2853312457895099</c:v>
                </c:pt>
                <c:pt idx="1927">
                  <c:v>3.2853312457895099</c:v>
                </c:pt>
                <c:pt idx="1928">
                  <c:v>3.2853312457895099</c:v>
                </c:pt>
                <c:pt idx="1929">
                  <c:v>3.2853312457895099</c:v>
                </c:pt>
                <c:pt idx="1930">
                  <c:v>3.2853312457895099</c:v>
                </c:pt>
                <c:pt idx="1931">
                  <c:v>3.2853312457895099</c:v>
                </c:pt>
                <c:pt idx="1932">
                  <c:v>3.2853312457895099</c:v>
                </c:pt>
                <c:pt idx="1933">
                  <c:v>3.2853312457895099</c:v>
                </c:pt>
                <c:pt idx="1934">
                  <c:v>3.2853312457895099</c:v>
                </c:pt>
                <c:pt idx="1935">
                  <c:v>3.2853312457895099</c:v>
                </c:pt>
                <c:pt idx="1936">
                  <c:v>3.2853312457895099</c:v>
                </c:pt>
                <c:pt idx="1937">
                  <c:v>3.2853312457895099</c:v>
                </c:pt>
                <c:pt idx="1938">
                  <c:v>3.2853312457895099</c:v>
                </c:pt>
                <c:pt idx="1939">
                  <c:v>3.2853312457895099</c:v>
                </c:pt>
                <c:pt idx="1940">
                  <c:v>3.2853312457895099</c:v>
                </c:pt>
                <c:pt idx="1941">
                  <c:v>3.2853312457895099</c:v>
                </c:pt>
                <c:pt idx="1942">
                  <c:v>3.2853312457895099</c:v>
                </c:pt>
                <c:pt idx="1943">
                  <c:v>3.2853312457895099</c:v>
                </c:pt>
                <c:pt idx="1944">
                  <c:v>3.2853312457895099</c:v>
                </c:pt>
                <c:pt idx="1945">
                  <c:v>3.2853312457895099</c:v>
                </c:pt>
                <c:pt idx="1946">
                  <c:v>3.2853312457895099</c:v>
                </c:pt>
                <c:pt idx="1947">
                  <c:v>3.2853312457895099</c:v>
                </c:pt>
                <c:pt idx="1948">
                  <c:v>3.2853312457895099</c:v>
                </c:pt>
                <c:pt idx="1949">
                  <c:v>3.2853312457895099</c:v>
                </c:pt>
                <c:pt idx="1950">
                  <c:v>3.2853312457895099</c:v>
                </c:pt>
                <c:pt idx="1951">
                  <c:v>3.2853312457895099</c:v>
                </c:pt>
                <c:pt idx="1952">
                  <c:v>3.2853312457895099</c:v>
                </c:pt>
                <c:pt idx="1953">
                  <c:v>3.2853312457895099</c:v>
                </c:pt>
                <c:pt idx="1954">
                  <c:v>3.2853312457895099</c:v>
                </c:pt>
                <c:pt idx="1955">
                  <c:v>3.2853312457895099</c:v>
                </c:pt>
                <c:pt idx="1956">
                  <c:v>3.2853312457895099</c:v>
                </c:pt>
                <c:pt idx="1957">
                  <c:v>3.2853312457895099</c:v>
                </c:pt>
                <c:pt idx="1958">
                  <c:v>3.2853312457895099</c:v>
                </c:pt>
                <c:pt idx="1959">
                  <c:v>3.2853312457895099</c:v>
                </c:pt>
                <c:pt idx="1960">
                  <c:v>3.2853312457895099</c:v>
                </c:pt>
                <c:pt idx="1961">
                  <c:v>3.2853312457895099</c:v>
                </c:pt>
                <c:pt idx="1962">
                  <c:v>3.2853312457895099</c:v>
                </c:pt>
                <c:pt idx="1963">
                  <c:v>3.2853312457895099</c:v>
                </c:pt>
                <c:pt idx="1964">
                  <c:v>3.2853312457895099</c:v>
                </c:pt>
                <c:pt idx="1965">
                  <c:v>3.2853312457895099</c:v>
                </c:pt>
                <c:pt idx="1966">
                  <c:v>3.2853312457895099</c:v>
                </c:pt>
                <c:pt idx="1967">
                  <c:v>3.2853312457895099</c:v>
                </c:pt>
                <c:pt idx="1968">
                  <c:v>3.2853312457895099</c:v>
                </c:pt>
                <c:pt idx="1969">
                  <c:v>3.2853312457895099</c:v>
                </c:pt>
                <c:pt idx="1970">
                  <c:v>3.2853312457895099</c:v>
                </c:pt>
                <c:pt idx="1971">
                  <c:v>3.2853312457895099</c:v>
                </c:pt>
                <c:pt idx="1972">
                  <c:v>3.2853312457895099</c:v>
                </c:pt>
                <c:pt idx="1973">
                  <c:v>3.2853312457895099</c:v>
                </c:pt>
                <c:pt idx="1974">
                  <c:v>3.2853312457895099</c:v>
                </c:pt>
                <c:pt idx="1975">
                  <c:v>3.2853312457895099</c:v>
                </c:pt>
                <c:pt idx="1976">
                  <c:v>3.2853312457895099</c:v>
                </c:pt>
                <c:pt idx="1977">
                  <c:v>3.2853312457895099</c:v>
                </c:pt>
                <c:pt idx="1978">
                  <c:v>3.2853312457895099</c:v>
                </c:pt>
                <c:pt idx="1979">
                  <c:v>3.2853312457895099</c:v>
                </c:pt>
                <c:pt idx="1980">
                  <c:v>3.2853312457895099</c:v>
                </c:pt>
                <c:pt idx="1981">
                  <c:v>3.2853312457895099</c:v>
                </c:pt>
                <c:pt idx="1982">
                  <c:v>3.2853312457895099</c:v>
                </c:pt>
                <c:pt idx="1983">
                  <c:v>3.2853312457895099</c:v>
                </c:pt>
                <c:pt idx="1984">
                  <c:v>3.2853312457895099</c:v>
                </c:pt>
                <c:pt idx="1985">
                  <c:v>3.2853312457895099</c:v>
                </c:pt>
                <c:pt idx="1986">
                  <c:v>3.2853312457895099</c:v>
                </c:pt>
                <c:pt idx="1987">
                  <c:v>3.2853312457895099</c:v>
                </c:pt>
                <c:pt idx="1988">
                  <c:v>3.2853312457895099</c:v>
                </c:pt>
                <c:pt idx="1989">
                  <c:v>3.2853312457895099</c:v>
                </c:pt>
                <c:pt idx="1990">
                  <c:v>3.2853312457895099</c:v>
                </c:pt>
                <c:pt idx="1991">
                  <c:v>3.2853312457895099</c:v>
                </c:pt>
                <c:pt idx="1992">
                  <c:v>3.2853312457895099</c:v>
                </c:pt>
                <c:pt idx="1993">
                  <c:v>3.2853312457895099</c:v>
                </c:pt>
                <c:pt idx="1994">
                  <c:v>3.2853312457895099</c:v>
                </c:pt>
                <c:pt idx="1995">
                  <c:v>3.2853312457895099</c:v>
                </c:pt>
                <c:pt idx="1996">
                  <c:v>3.2853312457895099</c:v>
                </c:pt>
                <c:pt idx="1997">
                  <c:v>3.2853312457895099</c:v>
                </c:pt>
                <c:pt idx="1998">
                  <c:v>3.2853312457895099</c:v>
                </c:pt>
                <c:pt idx="1999">
                  <c:v>3.2853312457895099</c:v>
                </c:pt>
                <c:pt idx="2000">
                  <c:v>3.2853312457895099</c:v>
                </c:pt>
                <c:pt idx="2001">
                  <c:v>3.2853312457895099</c:v>
                </c:pt>
                <c:pt idx="2002">
                  <c:v>3.2853312457895099</c:v>
                </c:pt>
                <c:pt idx="2003">
                  <c:v>3.2853312457895099</c:v>
                </c:pt>
                <c:pt idx="2004">
                  <c:v>3.2853312457895099</c:v>
                </c:pt>
                <c:pt idx="2005">
                  <c:v>3.2853312457895099</c:v>
                </c:pt>
                <c:pt idx="2006">
                  <c:v>3.2853312457895099</c:v>
                </c:pt>
                <c:pt idx="2007">
                  <c:v>3.2853312457895099</c:v>
                </c:pt>
                <c:pt idx="2008">
                  <c:v>3.2853312457895099</c:v>
                </c:pt>
                <c:pt idx="2009">
                  <c:v>3.2853312457895099</c:v>
                </c:pt>
                <c:pt idx="2010">
                  <c:v>3.2853312457895099</c:v>
                </c:pt>
                <c:pt idx="2011">
                  <c:v>3.2853312457895099</c:v>
                </c:pt>
                <c:pt idx="2012">
                  <c:v>3.2853312457895099</c:v>
                </c:pt>
                <c:pt idx="2013">
                  <c:v>3.2853312457895099</c:v>
                </c:pt>
                <c:pt idx="2014">
                  <c:v>3.2853312457895099</c:v>
                </c:pt>
                <c:pt idx="2015">
                  <c:v>3.2853312457895099</c:v>
                </c:pt>
                <c:pt idx="2016">
                  <c:v>3.2853312457895099</c:v>
                </c:pt>
                <c:pt idx="2017">
                  <c:v>3.2853312457895099</c:v>
                </c:pt>
                <c:pt idx="2018">
                  <c:v>3.2853312457895099</c:v>
                </c:pt>
                <c:pt idx="2019">
                  <c:v>3.2853312457895099</c:v>
                </c:pt>
                <c:pt idx="2020">
                  <c:v>3.2853312457895099</c:v>
                </c:pt>
                <c:pt idx="2021">
                  <c:v>3.2853312457895099</c:v>
                </c:pt>
                <c:pt idx="2022">
                  <c:v>3.2853312457895099</c:v>
                </c:pt>
                <c:pt idx="2023">
                  <c:v>3.2853312457895099</c:v>
                </c:pt>
                <c:pt idx="2024">
                  <c:v>3.2853312457895099</c:v>
                </c:pt>
                <c:pt idx="2025">
                  <c:v>3.2853312457895099</c:v>
                </c:pt>
                <c:pt idx="2026">
                  <c:v>3.2853312457895099</c:v>
                </c:pt>
                <c:pt idx="2027">
                  <c:v>3.2853312457895099</c:v>
                </c:pt>
                <c:pt idx="2028">
                  <c:v>3.2853312457895099</c:v>
                </c:pt>
                <c:pt idx="2029">
                  <c:v>3.2853312457895099</c:v>
                </c:pt>
                <c:pt idx="2030">
                  <c:v>3.2853312457895099</c:v>
                </c:pt>
                <c:pt idx="2031">
                  <c:v>3.2853312457895099</c:v>
                </c:pt>
                <c:pt idx="2032">
                  <c:v>3.2853312457895099</c:v>
                </c:pt>
                <c:pt idx="2033">
                  <c:v>3.2853312457895099</c:v>
                </c:pt>
                <c:pt idx="2034">
                  <c:v>3.2853312457895099</c:v>
                </c:pt>
                <c:pt idx="2035">
                  <c:v>3.2853312457895099</c:v>
                </c:pt>
                <c:pt idx="2036">
                  <c:v>3.2853312457895099</c:v>
                </c:pt>
                <c:pt idx="2037">
                  <c:v>3.2853312457895099</c:v>
                </c:pt>
                <c:pt idx="2038">
                  <c:v>3.2853312457895099</c:v>
                </c:pt>
                <c:pt idx="2039">
                  <c:v>3.2853312457895099</c:v>
                </c:pt>
                <c:pt idx="2040">
                  <c:v>3.2853312457895099</c:v>
                </c:pt>
                <c:pt idx="2041">
                  <c:v>3.2853312457895099</c:v>
                </c:pt>
                <c:pt idx="2042">
                  <c:v>3.2853312457895099</c:v>
                </c:pt>
                <c:pt idx="2043">
                  <c:v>3.2853312457895099</c:v>
                </c:pt>
                <c:pt idx="2044">
                  <c:v>3.2853312457895099</c:v>
                </c:pt>
                <c:pt idx="2045">
                  <c:v>3.2853312457895099</c:v>
                </c:pt>
                <c:pt idx="2046">
                  <c:v>3.2853312457895099</c:v>
                </c:pt>
                <c:pt idx="2047">
                  <c:v>3.2853312457895099</c:v>
                </c:pt>
                <c:pt idx="2048">
                  <c:v>3.2853312457895099</c:v>
                </c:pt>
                <c:pt idx="2049">
                  <c:v>3.2853312457895099</c:v>
                </c:pt>
                <c:pt idx="2050">
                  <c:v>3.2853312457895099</c:v>
                </c:pt>
                <c:pt idx="2051">
                  <c:v>3.2853312457895099</c:v>
                </c:pt>
                <c:pt idx="2052">
                  <c:v>3.2853312457895099</c:v>
                </c:pt>
                <c:pt idx="2053">
                  <c:v>3.2853312457895099</c:v>
                </c:pt>
                <c:pt idx="2054">
                  <c:v>3.2853312457895099</c:v>
                </c:pt>
                <c:pt idx="2055">
                  <c:v>3.2853312457895099</c:v>
                </c:pt>
                <c:pt idx="2056">
                  <c:v>3.2853312457895099</c:v>
                </c:pt>
                <c:pt idx="2057">
                  <c:v>3.2853312457895099</c:v>
                </c:pt>
                <c:pt idx="2058">
                  <c:v>3.2853312457895099</c:v>
                </c:pt>
                <c:pt idx="2059">
                  <c:v>3.2853312457895099</c:v>
                </c:pt>
                <c:pt idx="2060">
                  <c:v>3.2853312457895099</c:v>
                </c:pt>
                <c:pt idx="2061">
                  <c:v>3.2853312457895099</c:v>
                </c:pt>
                <c:pt idx="2062">
                  <c:v>3.2853312457895099</c:v>
                </c:pt>
                <c:pt idx="2063">
                  <c:v>3.2853312457895099</c:v>
                </c:pt>
                <c:pt idx="2064">
                  <c:v>3.2853312457895099</c:v>
                </c:pt>
                <c:pt idx="2065">
                  <c:v>3.2853312457895099</c:v>
                </c:pt>
                <c:pt idx="2066">
                  <c:v>3.2853312457895099</c:v>
                </c:pt>
                <c:pt idx="2067">
                  <c:v>3.2853312457895099</c:v>
                </c:pt>
                <c:pt idx="2068">
                  <c:v>3.2853312457895099</c:v>
                </c:pt>
                <c:pt idx="2069">
                  <c:v>3.2853312457895099</c:v>
                </c:pt>
                <c:pt idx="2070">
                  <c:v>3.2853312457895099</c:v>
                </c:pt>
                <c:pt idx="2071">
                  <c:v>3.2853312457895099</c:v>
                </c:pt>
                <c:pt idx="2072">
                  <c:v>3.2853312457895099</c:v>
                </c:pt>
                <c:pt idx="2073">
                  <c:v>3.2853312457895099</c:v>
                </c:pt>
                <c:pt idx="2074">
                  <c:v>3.2853312457895099</c:v>
                </c:pt>
                <c:pt idx="2075">
                  <c:v>3.2853312457895099</c:v>
                </c:pt>
                <c:pt idx="2076">
                  <c:v>3.2853312457895099</c:v>
                </c:pt>
                <c:pt idx="2077">
                  <c:v>3.2853312457895099</c:v>
                </c:pt>
                <c:pt idx="2078">
                  <c:v>3.2853312457895099</c:v>
                </c:pt>
                <c:pt idx="2079">
                  <c:v>3.2853312457895099</c:v>
                </c:pt>
                <c:pt idx="2080">
                  <c:v>3.2853312457895099</c:v>
                </c:pt>
                <c:pt idx="2081">
                  <c:v>3.2853312457895099</c:v>
                </c:pt>
                <c:pt idx="2082">
                  <c:v>3.2853312457895099</c:v>
                </c:pt>
                <c:pt idx="2083">
                  <c:v>3.2853312457895099</c:v>
                </c:pt>
                <c:pt idx="2084">
                  <c:v>3.2853312457895099</c:v>
                </c:pt>
                <c:pt idx="2085">
                  <c:v>3.2853312457895099</c:v>
                </c:pt>
                <c:pt idx="2086">
                  <c:v>3.2853312457895099</c:v>
                </c:pt>
                <c:pt idx="2087">
                  <c:v>3.2853312457895099</c:v>
                </c:pt>
                <c:pt idx="2088">
                  <c:v>3.2853312457895099</c:v>
                </c:pt>
                <c:pt idx="2089">
                  <c:v>3.2853312457895099</c:v>
                </c:pt>
                <c:pt idx="2090">
                  <c:v>3.2853312457895099</c:v>
                </c:pt>
                <c:pt idx="2091">
                  <c:v>3.2853312457895099</c:v>
                </c:pt>
                <c:pt idx="2092">
                  <c:v>3.2853312457895099</c:v>
                </c:pt>
                <c:pt idx="2093">
                  <c:v>3.2853312457895099</c:v>
                </c:pt>
                <c:pt idx="2094">
                  <c:v>3.2853312457895099</c:v>
                </c:pt>
                <c:pt idx="2095">
                  <c:v>3.2853312457895099</c:v>
                </c:pt>
                <c:pt idx="2096">
                  <c:v>3.2853312457895099</c:v>
                </c:pt>
                <c:pt idx="2097">
                  <c:v>3.2853312457895099</c:v>
                </c:pt>
                <c:pt idx="2098">
                  <c:v>3.2853312457895099</c:v>
                </c:pt>
                <c:pt idx="2099">
                  <c:v>3.2853312457895099</c:v>
                </c:pt>
                <c:pt idx="2100">
                  <c:v>3.2853312457895099</c:v>
                </c:pt>
                <c:pt idx="2101">
                  <c:v>3.2853312457895099</c:v>
                </c:pt>
                <c:pt idx="2102">
                  <c:v>3.2853312457895099</c:v>
                </c:pt>
                <c:pt idx="2103">
                  <c:v>3.2853312457895099</c:v>
                </c:pt>
                <c:pt idx="2104">
                  <c:v>3.2853312457895099</c:v>
                </c:pt>
                <c:pt idx="2105">
                  <c:v>3.2853312457895099</c:v>
                </c:pt>
                <c:pt idx="2106">
                  <c:v>3.2853312457895099</c:v>
                </c:pt>
                <c:pt idx="2107">
                  <c:v>3.2853312457895099</c:v>
                </c:pt>
                <c:pt idx="2108">
                  <c:v>3.2853312457895099</c:v>
                </c:pt>
                <c:pt idx="2109">
                  <c:v>3.2853312457895099</c:v>
                </c:pt>
                <c:pt idx="2110">
                  <c:v>3.2853312457895099</c:v>
                </c:pt>
                <c:pt idx="2111">
                  <c:v>3.2853312457895099</c:v>
                </c:pt>
                <c:pt idx="2112">
                  <c:v>3.2853312457895099</c:v>
                </c:pt>
                <c:pt idx="2113">
                  <c:v>3.2853312457895099</c:v>
                </c:pt>
                <c:pt idx="2114">
                  <c:v>3.2853312457895099</c:v>
                </c:pt>
                <c:pt idx="2115">
                  <c:v>3.2853312457895099</c:v>
                </c:pt>
                <c:pt idx="2116">
                  <c:v>3.2853312457895099</c:v>
                </c:pt>
                <c:pt idx="2117">
                  <c:v>3.2853312457895099</c:v>
                </c:pt>
                <c:pt idx="2118">
                  <c:v>3.2853312457895099</c:v>
                </c:pt>
                <c:pt idx="2119">
                  <c:v>3.2853312457895099</c:v>
                </c:pt>
                <c:pt idx="2120">
                  <c:v>3.2853312457895099</c:v>
                </c:pt>
                <c:pt idx="2121">
                  <c:v>3.2853312457895099</c:v>
                </c:pt>
                <c:pt idx="2122">
                  <c:v>3.2853312457895099</c:v>
                </c:pt>
                <c:pt idx="2123">
                  <c:v>3.2853312457895099</c:v>
                </c:pt>
                <c:pt idx="2124">
                  <c:v>3.2853312457895099</c:v>
                </c:pt>
                <c:pt idx="2125">
                  <c:v>3.2853312457895099</c:v>
                </c:pt>
                <c:pt idx="2126">
                  <c:v>3.2853312457895099</c:v>
                </c:pt>
                <c:pt idx="2127">
                  <c:v>3.2853312457895099</c:v>
                </c:pt>
                <c:pt idx="2128">
                  <c:v>3.2853312457895099</c:v>
                </c:pt>
                <c:pt idx="2129">
                  <c:v>3.2853312457895099</c:v>
                </c:pt>
                <c:pt idx="2130">
                  <c:v>3.2853312457895099</c:v>
                </c:pt>
                <c:pt idx="2131">
                  <c:v>3.2853312457895099</c:v>
                </c:pt>
                <c:pt idx="2132">
                  <c:v>3.2853312457895099</c:v>
                </c:pt>
                <c:pt idx="2133">
                  <c:v>3.2853312457895099</c:v>
                </c:pt>
                <c:pt idx="2134">
                  <c:v>3.2853312457895099</c:v>
                </c:pt>
                <c:pt idx="2135">
                  <c:v>3.2853312457895099</c:v>
                </c:pt>
                <c:pt idx="2136">
                  <c:v>3.2853312457895099</c:v>
                </c:pt>
                <c:pt idx="2137">
                  <c:v>3.2853312457895099</c:v>
                </c:pt>
                <c:pt idx="2138">
                  <c:v>3.2853312457895099</c:v>
                </c:pt>
                <c:pt idx="2139">
                  <c:v>3.2853312457895099</c:v>
                </c:pt>
                <c:pt idx="2140">
                  <c:v>3.2853312457895099</c:v>
                </c:pt>
                <c:pt idx="2141">
                  <c:v>3.2853312457895099</c:v>
                </c:pt>
                <c:pt idx="2142">
                  <c:v>3.2853312457895099</c:v>
                </c:pt>
                <c:pt idx="2143">
                  <c:v>3.2853312457895099</c:v>
                </c:pt>
                <c:pt idx="2144">
                  <c:v>3.2853312457895099</c:v>
                </c:pt>
                <c:pt idx="2145">
                  <c:v>3.2853312457895099</c:v>
                </c:pt>
                <c:pt idx="2146">
                  <c:v>3.2853312457895099</c:v>
                </c:pt>
                <c:pt idx="2147">
                  <c:v>3.2853312457895099</c:v>
                </c:pt>
                <c:pt idx="2148">
                  <c:v>3.2853312457895099</c:v>
                </c:pt>
                <c:pt idx="2149">
                  <c:v>3.2853312457895099</c:v>
                </c:pt>
                <c:pt idx="2150">
                  <c:v>3.2853312457895099</c:v>
                </c:pt>
                <c:pt idx="2151">
                  <c:v>3.2853312457895099</c:v>
                </c:pt>
                <c:pt idx="2152">
                  <c:v>3.2853312457895099</c:v>
                </c:pt>
                <c:pt idx="2153">
                  <c:v>3.2853312457895099</c:v>
                </c:pt>
                <c:pt idx="2154">
                  <c:v>3.2853312457895099</c:v>
                </c:pt>
                <c:pt idx="2155">
                  <c:v>3.2853312457895099</c:v>
                </c:pt>
                <c:pt idx="2156">
                  <c:v>3.2853312457895099</c:v>
                </c:pt>
                <c:pt idx="2157">
                  <c:v>3.2853312457895099</c:v>
                </c:pt>
                <c:pt idx="2158">
                  <c:v>3.2853312457895099</c:v>
                </c:pt>
                <c:pt idx="2159">
                  <c:v>3.2853312457895099</c:v>
                </c:pt>
                <c:pt idx="2160">
                  <c:v>3.2853312457895099</c:v>
                </c:pt>
                <c:pt idx="2161">
                  <c:v>3.2853312457895099</c:v>
                </c:pt>
                <c:pt idx="2162">
                  <c:v>3.2853312457895099</c:v>
                </c:pt>
                <c:pt idx="2163">
                  <c:v>3.2853312457895099</c:v>
                </c:pt>
                <c:pt idx="2164">
                  <c:v>3.2853312457895099</c:v>
                </c:pt>
                <c:pt idx="2165">
                  <c:v>3.2853312457895099</c:v>
                </c:pt>
                <c:pt idx="2166">
                  <c:v>3.2853312457895099</c:v>
                </c:pt>
                <c:pt idx="2167">
                  <c:v>3.2853312457895099</c:v>
                </c:pt>
                <c:pt idx="2168">
                  <c:v>3.2853312457895099</c:v>
                </c:pt>
                <c:pt idx="2169">
                  <c:v>3.2853312457895099</c:v>
                </c:pt>
                <c:pt idx="2170">
                  <c:v>3.2853312457895099</c:v>
                </c:pt>
                <c:pt idx="2171">
                  <c:v>3.2853312457895099</c:v>
                </c:pt>
                <c:pt idx="2172">
                  <c:v>3.2853312457895099</c:v>
                </c:pt>
                <c:pt idx="2173">
                  <c:v>3.2853312457895099</c:v>
                </c:pt>
                <c:pt idx="2174">
                  <c:v>3.2853312457895099</c:v>
                </c:pt>
                <c:pt idx="2175">
                  <c:v>3.2853312457895099</c:v>
                </c:pt>
                <c:pt idx="2176">
                  <c:v>3.2853312457895099</c:v>
                </c:pt>
                <c:pt idx="2177">
                  <c:v>3.2853312457895099</c:v>
                </c:pt>
                <c:pt idx="2178">
                  <c:v>3.2853312457895099</c:v>
                </c:pt>
                <c:pt idx="2179">
                  <c:v>3.2853312457895099</c:v>
                </c:pt>
                <c:pt idx="2180">
                  <c:v>3.2853312457895099</c:v>
                </c:pt>
                <c:pt idx="2181">
                  <c:v>3.2853312457895099</c:v>
                </c:pt>
                <c:pt idx="2182">
                  <c:v>3.2853312457895099</c:v>
                </c:pt>
                <c:pt idx="2183">
                  <c:v>3.2853312457895099</c:v>
                </c:pt>
                <c:pt idx="2184">
                  <c:v>3.2853312457895099</c:v>
                </c:pt>
                <c:pt idx="2185">
                  <c:v>3.2853312457895099</c:v>
                </c:pt>
                <c:pt idx="2186">
                  <c:v>3.2853312457895099</c:v>
                </c:pt>
                <c:pt idx="2187">
                  <c:v>3.2853312457895099</c:v>
                </c:pt>
                <c:pt idx="2188">
                  <c:v>3.2853312457895099</c:v>
                </c:pt>
                <c:pt idx="2189">
                  <c:v>3.2853312457895099</c:v>
                </c:pt>
                <c:pt idx="2190">
                  <c:v>3.2853312457895099</c:v>
                </c:pt>
                <c:pt idx="2191">
                  <c:v>3.2853312457895099</c:v>
                </c:pt>
                <c:pt idx="2192">
                  <c:v>3.2853312457895099</c:v>
                </c:pt>
                <c:pt idx="2193">
                  <c:v>3.2853312457895099</c:v>
                </c:pt>
                <c:pt idx="2194">
                  <c:v>3.2853312457895099</c:v>
                </c:pt>
                <c:pt idx="2195">
                  <c:v>3.2853312457895099</c:v>
                </c:pt>
                <c:pt idx="2196">
                  <c:v>3.2853312457895099</c:v>
                </c:pt>
                <c:pt idx="2197">
                  <c:v>3.2853312457895099</c:v>
                </c:pt>
                <c:pt idx="2198">
                  <c:v>3.2853312457895099</c:v>
                </c:pt>
                <c:pt idx="2199">
                  <c:v>3.2853312457895099</c:v>
                </c:pt>
                <c:pt idx="2200">
                  <c:v>3.2853312457895099</c:v>
                </c:pt>
                <c:pt idx="2201">
                  <c:v>3.2853312457895099</c:v>
                </c:pt>
                <c:pt idx="2202">
                  <c:v>3.2853312457895099</c:v>
                </c:pt>
                <c:pt idx="2203">
                  <c:v>3.2853312457895099</c:v>
                </c:pt>
                <c:pt idx="2204">
                  <c:v>3.2853312457895099</c:v>
                </c:pt>
                <c:pt idx="2205">
                  <c:v>3.2853312457895099</c:v>
                </c:pt>
                <c:pt idx="2206">
                  <c:v>3.2853312457895099</c:v>
                </c:pt>
                <c:pt idx="2207">
                  <c:v>3.2853312457895099</c:v>
                </c:pt>
                <c:pt idx="2208">
                  <c:v>3.2853312457895099</c:v>
                </c:pt>
                <c:pt idx="2209">
                  <c:v>3.2853312457895099</c:v>
                </c:pt>
                <c:pt idx="2210">
                  <c:v>3.2853312457895099</c:v>
                </c:pt>
                <c:pt idx="2211">
                  <c:v>3.2853312457895099</c:v>
                </c:pt>
                <c:pt idx="2212">
                  <c:v>3.2853312457895099</c:v>
                </c:pt>
                <c:pt idx="2213">
                  <c:v>3.2853312457895099</c:v>
                </c:pt>
                <c:pt idx="2214">
                  <c:v>3.2853312457895099</c:v>
                </c:pt>
                <c:pt idx="2215">
                  <c:v>3.2853312457895099</c:v>
                </c:pt>
                <c:pt idx="2216">
                  <c:v>3.2853312457895099</c:v>
                </c:pt>
                <c:pt idx="2217">
                  <c:v>3.2853312457895099</c:v>
                </c:pt>
                <c:pt idx="2218">
                  <c:v>3.2853312457895099</c:v>
                </c:pt>
                <c:pt idx="2219">
                  <c:v>3.2853312457895099</c:v>
                </c:pt>
                <c:pt idx="2220">
                  <c:v>3.2853312457895099</c:v>
                </c:pt>
                <c:pt idx="2221">
                  <c:v>3.2853312457895099</c:v>
                </c:pt>
                <c:pt idx="2222">
                  <c:v>3.2853312457895099</c:v>
                </c:pt>
                <c:pt idx="2223">
                  <c:v>3.2853312457895099</c:v>
                </c:pt>
                <c:pt idx="2224">
                  <c:v>3.2853312457895099</c:v>
                </c:pt>
                <c:pt idx="2225">
                  <c:v>3.2853312457895099</c:v>
                </c:pt>
                <c:pt idx="2226">
                  <c:v>3.2853312457895099</c:v>
                </c:pt>
                <c:pt idx="2227">
                  <c:v>3.2853312457895099</c:v>
                </c:pt>
                <c:pt idx="2228">
                  <c:v>3.2853312457895099</c:v>
                </c:pt>
                <c:pt idx="2229">
                  <c:v>3.2853312457895099</c:v>
                </c:pt>
                <c:pt idx="2230">
                  <c:v>3.2853312457895099</c:v>
                </c:pt>
                <c:pt idx="2231">
                  <c:v>3.2853312457895099</c:v>
                </c:pt>
                <c:pt idx="2232">
                  <c:v>3.2853312457895099</c:v>
                </c:pt>
                <c:pt idx="2233">
                  <c:v>3.2853312457895099</c:v>
                </c:pt>
                <c:pt idx="2234">
                  <c:v>3.2853312457895099</c:v>
                </c:pt>
                <c:pt idx="2235">
                  <c:v>3.2853312457895099</c:v>
                </c:pt>
                <c:pt idx="2236">
                  <c:v>3.2853312457895099</c:v>
                </c:pt>
                <c:pt idx="2237">
                  <c:v>3.2853312457895099</c:v>
                </c:pt>
                <c:pt idx="2238">
                  <c:v>3.2853312457895099</c:v>
                </c:pt>
                <c:pt idx="2239">
                  <c:v>3.2853312457895099</c:v>
                </c:pt>
                <c:pt idx="2240">
                  <c:v>3.2853312457895099</c:v>
                </c:pt>
                <c:pt idx="2241">
                  <c:v>3.2853312457895099</c:v>
                </c:pt>
                <c:pt idx="2242">
                  <c:v>3.2853312457895099</c:v>
                </c:pt>
                <c:pt idx="2243">
                  <c:v>3.2853312457895099</c:v>
                </c:pt>
                <c:pt idx="2244">
                  <c:v>3.2853312457895099</c:v>
                </c:pt>
                <c:pt idx="2245">
                  <c:v>3.2853312457895099</c:v>
                </c:pt>
                <c:pt idx="2246">
                  <c:v>3.2853312457895099</c:v>
                </c:pt>
                <c:pt idx="2247">
                  <c:v>3.2853312457895099</c:v>
                </c:pt>
                <c:pt idx="2248">
                  <c:v>3.2853312457895099</c:v>
                </c:pt>
                <c:pt idx="2249">
                  <c:v>3.2853312457895099</c:v>
                </c:pt>
                <c:pt idx="2250">
                  <c:v>3.2853312457895099</c:v>
                </c:pt>
                <c:pt idx="2251">
                  <c:v>3.2853312457895099</c:v>
                </c:pt>
                <c:pt idx="2252">
                  <c:v>3.2853312457895099</c:v>
                </c:pt>
                <c:pt idx="2253">
                  <c:v>3.2853312457895099</c:v>
                </c:pt>
                <c:pt idx="2254">
                  <c:v>3.2853312457895099</c:v>
                </c:pt>
                <c:pt idx="2255">
                  <c:v>3.2853312457895099</c:v>
                </c:pt>
                <c:pt idx="2256">
                  <c:v>3.2853312457895099</c:v>
                </c:pt>
                <c:pt idx="2257">
                  <c:v>3.2853312457895099</c:v>
                </c:pt>
                <c:pt idx="2258">
                  <c:v>3.2853312457895099</c:v>
                </c:pt>
                <c:pt idx="2259">
                  <c:v>3.2853312457895099</c:v>
                </c:pt>
                <c:pt idx="2260">
                  <c:v>3.2853312457895099</c:v>
                </c:pt>
                <c:pt idx="2261">
                  <c:v>3.2853312457895099</c:v>
                </c:pt>
                <c:pt idx="2262">
                  <c:v>3.2853312457895099</c:v>
                </c:pt>
                <c:pt idx="2263">
                  <c:v>3.2853312457895099</c:v>
                </c:pt>
                <c:pt idx="2264">
                  <c:v>3.2853312457895099</c:v>
                </c:pt>
                <c:pt idx="2265">
                  <c:v>3.2853312457895099</c:v>
                </c:pt>
                <c:pt idx="2266">
                  <c:v>3.2853312457895099</c:v>
                </c:pt>
                <c:pt idx="2267">
                  <c:v>3.2853312457895099</c:v>
                </c:pt>
                <c:pt idx="2268">
                  <c:v>3.2853312457895099</c:v>
                </c:pt>
                <c:pt idx="2269">
                  <c:v>3.2853312457895099</c:v>
                </c:pt>
                <c:pt idx="2270">
                  <c:v>3.2853312457895099</c:v>
                </c:pt>
                <c:pt idx="2271">
                  <c:v>3.2853312457895099</c:v>
                </c:pt>
                <c:pt idx="2272">
                  <c:v>3.2853312457895099</c:v>
                </c:pt>
                <c:pt idx="2273">
                  <c:v>3.2853312457895099</c:v>
                </c:pt>
                <c:pt idx="2274">
                  <c:v>3.2853312457895099</c:v>
                </c:pt>
                <c:pt idx="2275">
                  <c:v>3.2853312457895099</c:v>
                </c:pt>
                <c:pt idx="2276">
                  <c:v>3.2853312457895099</c:v>
                </c:pt>
                <c:pt idx="2277">
                  <c:v>3.2853312457895099</c:v>
                </c:pt>
                <c:pt idx="2278">
                  <c:v>3.2853312457895099</c:v>
                </c:pt>
                <c:pt idx="2279">
                  <c:v>3.2853312457895099</c:v>
                </c:pt>
                <c:pt idx="2280">
                  <c:v>3.2853312457895099</c:v>
                </c:pt>
                <c:pt idx="2281">
                  <c:v>3.2853312457895099</c:v>
                </c:pt>
                <c:pt idx="2282">
                  <c:v>3.2853312457895099</c:v>
                </c:pt>
                <c:pt idx="2283">
                  <c:v>3.2853312457895099</c:v>
                </c:pt>
                <c:pt idx="2284">
                  <c:v>3.2853312457895099</c:v>
                </c:pt>
                <c:pt idx="2285">
                  <c:v>3.2853312457895099</c:v>
                </c:pt>
                <c:pt idx="2286">
                  <c:v>3.2853312457895099</c:v>
                </c:pt>
                <c:pt idx="2287">
                  <c:v>3.2853312457895099</c:v>
                </c:pt>
                <c:pt idx="2288">
                  <c:v>3.2853312457895099</c:v>
                </c:pt>
                <c:pt idx="2289">
                  <c:v>3.2853312457895099</c:v>
                </c:pt>
                <c:pt idx="2290">
                  <c:v>3.2853312457895099</c:v>
                </c:pt>
                <c:pt idx="2291">
                  <c:v>3.2853312457895099</c:v>
                </c:pt>
                <c:pt idx="2292">
                  <c:v>3.2853312457895099</c:v>
                </c:pt>
                <c:pt idx="2293">
                  <c:v>3.2853312457895099</c:v>
                </c:pt>
                <c:pt idx="2294">
                  <c:v>3.2853312457895099</c:v>
                </c:pt>
                <c:pt idx="2295">
                  <c:v>3.2853312457895099</c:v>
                </c:pt>
                <c:pt idx="2296">
                  <c:v>3.2853312457895099</c:v>
                </c:pt>
                <c:pt idx="2297">
                  <c:v>3.2853312457895099</c:v>
                </c:pt>
                <c:pt idx="2298">
                  <c:v>3.2853312457895099</c:v>
                </c:pt>
                <c:pt idx="2299">
                  <c:v>3.2853312457895099</c:v>
                </c:pt>
                <c:pt idx="2300">
                  <c:v>3.2853312457895099</c:v>
                </c:pt>
                <c:pt idx="2301">
                  <c:v>3.2853312457895099</c:v>
                </c:pt>
                <c:pt idx="2302">
                  <c:v>3.2853312457895099</c:v>
                </c:pt>
                <c:pt idx="2303">
                  <c:v>3.2853312457895099</c:v>
                </c:pt>
                <c:pt idx="2304">
                  <c:v>3.2853312457895099</c:v>
                </c:pt>
                <c:pt idx="2305">
                  <c:v>3.2853312457895099</c:v>
                </c:pt>
                <c:pt idx="2306">
                  <c:v>3.2853312457895099</c:v>
                </c:pt>
                <c:pt idx="2307">
                  <c:v>3.2853312457895099</c:v>
                </c:pt>
                <c:pt idx="2308">
                  <c:v>3.2853312457895099</c:v>
                </c:pt>
                <c:pt idx="2309">
                  <c:v>3.2853312457895099</c:v>
                </c:pt>
                <c:pt idx="2310">
                  <c:v>3.2853312457895099</c:v>
                </c:pt>
                <c:pt idx="2311">
                  <c:v>3.2853312457895099</c:v>
                </c:pt>
                <c:pt idx="2312">
                  <c:v>3.2853312457895099</c:v>
                </c:pt>
                <c:pt idx="2313">
                  <c:v>3.2853312457895099</c:v>
                </c:pt>
                <c:pt idx="2314">
                  <c:v>3.2853312457895099</c:v>
                </c:pt>
                <c:pt idx="2315">
                  <c:v>3.2853312457895099</c:v>
                </c:pt>
                <c:pt idx="2316">
                  <c:v>3.2853312457895099</c:v>
                </c:pt>
                <c:pt idx="2317">
                  <c:v>3.2853312457895099</c:v>
                </c:pt>
                <c:pt idx="2318">
                  <c:v>3.2853312457895099</c:v>
                </c:pt>
                <c:pt idx="2319">
                  <c:v>3.2853312457895099</c:v>
                </c:pt>
                <c:pt idx="2320">
                  <c:v>3.2853312457895099</c:v>
                </c:pt>
                <c:pt idx="2321">
                  <c:v>3.2853312457895099</c:v>
                </c:pt>
                <c:pt idx="2322">
                  <c:v>3.2853312457895099</c:v>
                </c:pt>
                <c:pt idx="2323">
                  <c:v>3.2853312457895099</c:v>
                </c:pt>
                <c:pt idx="2324">
                  <c:v>3.2853312457895099</c:v>
                </c:pt>
                <c:pt idx="2325">
                  <c:v>3.2853312457895099</c:v>
                </c:pt>
                <c:pt idx="2326">
                  <c:v>3.2853312457895099</c:v>
                </c:pt>
                <c:pt idx="2327">
                  <c:v>3.2853312457895099</c:v>
                </c:pt>
                <c:pt idx="2328">
                  <c:v>3.2853312457895099</c:v>
                </c:pt>
                <c:pt idx="2329">
                  <c:v>3.2853312457895099</c:v>
                </c:pt>
                <c:pt idx="2330">
                  <c:v>3.2853312457895099</c:v>
                </c:pt>
                <c:pt idx="2331">
                  <c:v>3.2853312457895099</c:v>
                </c:pt>
                <c:pt idx="2332">
                  <c:v>3.2853312457895099</c:v>
                </c:pt>
                <c:pt idx="2333">
                  <c:v>3.2853312457895099</c:v>
                </c:pt>
                <c:pt idx="2334">
                  <c:v>3.2853312457895099</c:v>
                </c:pt>
                <c:pt idx="2335">
                  <c:v>3.2853312457895099</c:v>
                </c:pt>
                <c:pt idx="2336">
                  <c:v>3.2853312457895099</c:v>
                </c:pt>
                <c:pt idx="2337">
                  <c:v>3.2853312457895099</c:v>
                </c:pt>
                <c:pt idx="2338">
                  <c:v>3.2853312457895099</c:v>
                </c:pt>
                <c:pt idx="2339">
                  <c:v>3.2853312457895099</c:v>
                </c:pt>
                <c:pt idx="2340">
                  <c:v>3.2853312457895099</c:v>
                </c:pt>
                <c:pt idx="2341">
                  <c:v>3.2853312457895099</c:v>
                </c:pt>
                <c:pt idx="2342">
                  <c:v>3.2853312457895099</c:v>
                </c:pt>
                <c:pt idx="2343">
                  <c:v>3.2853312457895099</c:v>
                </c:pt>
                <c:pt idx="2344">
                  <c:v>3.2853312457895099</c:v>
                </c:pt>
                <c:pt idx="2345">
                  <c:v>3.2853312457895099</c:v>
                </c:pt>
                <c:pt idx="2346">
                  <c:v>3.2853312457895099</c:v>
                </c:pt>
                <c:pt idx="2347">
                  <c:v>3.2853312457895099</c:v>
                </c:pt>
                <c:pt idx="2348">
                  <c:v>3.2853312457895099</c:v>
                </c:pt>
                <c:pt idx="2349">
                  <c:v>3.2853312457895099</c:v>
                </c:pt>
                <c:pt idx="2350">
                  <c:v>3.2853312457895099</c:v>
                </c:pt>
                <c:pt idx="2351">
                  <c:v>3.2853312457895099</c:v>
                </c:pt>
                <c:pt idx="2352">
                  <c:v>3.2853312457895099</c:v>
                </c:pt>
                <c:pt idx="2353">
                  <c:v>3.2853312457895099</c:v>
                </c:pt>
                <c:pt idx="2354">
                  <c:v>3.2853312457895099</c:v>
                </c:pt>
                <c:pt idx="2355">
                  <c:v>3.2853312457895099</c:v>
                </c:pt>
                <c:pt idx="2356">
                  <c:v>3.2853312457895099</c:v>
                </c:pt>
                <c:pt idx="2357">
                  <c:v>3.2853312457895099</c:v>
                </c:pt>
                <c:pt idx="2358">
                  <c:v>3.2853312457895099</c:v>
                </c:pt>
                <c:pt idx="2359">
                  <c:v>3.2853312457895099</c:v>
                </c:pt>
                <c:pt idx="2360">
                  <c:v>3.2853312457895099</c:v>
                </c:pt>
                <c:pt idx="2361">
                  <c:v>3.2853312457895099</c:v>
                </c:pt>
                <c:pt idx="2362">
                  <c:v>3.2853312457895099</c:v>
                </c:pt>
                <c:pt idx="2363">
                  <c:v>3.2853312457895099</c:v>
                </c:pt>
                <c:pt idx="2364">
                  <c:v>3.2853312457895099</c:v>
                </c:pt>
                <c:pt idx="2365">
                  <c:v>3.2853312457895099</c:v>
                </c:pt>
                <c:pt idx="2366">
                  <c:v>3.2853312457895099</c:v>
                </c:pt>
                <c:pt idx="2367">
                  <c:v>3.2853312457895099</c:v>
                </c:pt>
                <c:pt idx="2368">
                  <c:v>3.2853312457895099</c:v>
                </c:pt>
                <c:pt idx="2369">
                  <c:v>3.2853312457895099</c:v>
                </c:pt>
                <c:pt idx="2370">
                  <c:v>3.2853312457895099</c:v>
                </c:pt>
                <c:pt idx="2371">
                  <c:v>3.2853312457895099</c:v>
                </c:pt>
                <c:pt idx="2372">
                  <c:v>3.2853312457895099</c:v>
                </c:pt>
                <c:pt idx="2373">
                  <c:v>3.2853312457895099</c:v>
                </c:pt>
                <c:pt idx="2374">
                  <c:v>3.2853312457895099</c:v>
                </c:pt>
                <c:pt idx="2375">
                  <c:v>3.2853312457895099</c:v>
                </c:pt>
                <c:pt idx="2376">
                  <c:v>3.2853312457895099</c:v>
                </c:pt>
                <c:pt idx="2377">
                  <c:v>3.2853312457895099</c:v>
                </c:pt>
                <c:pt idx="2378">
                  <c:v>3.2853312457895099</c:v>
                </c:pt>
                <c:pt idx="2379">
                  <c:v>3.2853312457895099</c:v>
                </c:pt>
                <c:pt idx="2380">
                  <c:v>3.2853312457895099</c:v>
                </c:pt>
                <c:pt idx="2381">
                  <c:v>3.2853312457895099</c:v>
                </c:pt>
                <c:pt idx="2382">
                  <c:v>3.2853312457895099</c:v>
                </c:pt>
                <c:pt idx="2383">
                  <c:v>3.2853312457895099</c:v>
                </c:pt>
                <c:pt idx="2384">
                  <c:v>3.2853312457895099</c:v>
                </c:pt>
                <c:pt idx="2385">
                  <c:v>3.2853312457895099</c:v>
                </c:pt>
                <c:pt idx="2386">
                  <c:v>3.2853312457895099</c:v>
                </c:pt>
                <c:pt idx="2387">
                  <c:v>3.2853312457895099</c:v>
                </c:pt>
                <c:pt idx="2388">
                  <c:v>3.2853312457895099</c:v>
                </c:pt>
                <c:pt idx="2389">
                  <c:v>3.2853312457895099</c:v>
                </c:pt>
                <c:pt idx="2390">
                  <c:v>3.2853312457895099</c:v>
                </c:pt>
                <c:pt idx="2391">
                  <c:v>3.2853312457895099</c:v>
                </c:pt>
                <c:pt idx="2392">
                  <c:v>3.2853312457895099</c:v>
                </c:pt>
                <c:pt idx="2393">
                  <c:v>3.2853312457895099</c:v>
                </c:pt>
                <c:pt idx="2394">
                  <c:v>3.2853312457895099</c:v>
                </c:pt>
                <c:pt idx="2395">
                  <c:v>3.2853312457895099</c:v>
                </c:pt>
                <c:pt idx="2396">
                  <c:v>3.2853312457895099</c:v>
                </c:pt>
                <c:pt idx="2397">
                  <c:v>3.2853312457895099</c:v>
                </c:pt>
                <c:pt idx="2398">
                  <c:v>3.2853312457895099</c:v>
                </c:pt>
                <c:pt idx="2399">
                  <c:v>3.2853312457895099</c:v>
                </c:pt>
                <c:pt idx="2400">
                  <c:v>3.2853312457895099</c:v>
                </c:pt>
                <c:pt idx="2401">
                  <c:v>3.2853312457895099</c:v>
                </c:pt>
                <c:pt idx="2402">
                  <c:v>3.2853312457895099</c:v>
                </c:pt>
                <c:pt idx="2403">
                  <c:v>3.2853312457895099</c:v>
                </c:pt>
                <c:pt idx="2404">
                  <c:v>3.2853312457895099</c:v>
                </c:pt>
                <c:pt idx="2405">
                  <c:v>3.2853312457895099</c:v>
                </c:pt>
                <c:pt idx="2406">
                  <c:v>3.2853312457895099</c:v>
                </c:pt>
                <c:pt idx="2407">
                  <c:v>3.2853312457895099</c:v>
                </c:pt>
                <c:pt idx="2408">
                  <c:v>3.2853312457895099</c:v>
                </c:pt>
                <c:pt idx="2409">
                  <c:v>3.2853312457895099</c:v>
                </c:pt>
                <c:pt idx="2410">
                  <c:v>3.2853312457895099</c:v>
                </c:pt>
                <c:pt idx="2411">
                  <c:v>3.2853312457895099</c:v>
                </c:pt>
                <c:pt idx="2412">
                  <c:v>3.2853312457895099</c:v>
                </c:pt>
                <c:pt idx="2413">
                  <c:v>3.2853312457895099</c:v>
                </c:pt>
                <c:pt idx="2414">
                  <c:v>3.2853312457895099</c:v>
                </c:pt>
                <c:pt idx="2415">
                  <c:v>3.2853312457895099</c:v>
                </c:pt>
                <c:pt idx="2416">
                  <c:v>3.2853312457895099</c:v>
                </c:pt>
                <c:pt idx="2417">
                  <c:v>3.2853312457895099</c:v>
                </c:pt>
                <c:pt idx="2418">
                  <c:v>3.2853312457895099</c:v>
                </c:pt>
                <c:pt idx="2419">
                  <c:v>3.2853312457895099</c:v>
                </c:pt>
                <c:pt idx="2420">
                  <c:v>3.2853312457895099</c:v>
                </c:pt>
                <c:pt idx="2421">
                  <c:v>3.2853312457895099</c:v>
                </c:pt>
                <c:pt idx="2422">
                  <c:v>3.2853312457895099</c:v>
                </c:pt>
                <c:pt idx="2423">
                  <c:v>3.2853312457895099</c:v>
                </c:pt>
                <c:pt idx="2424">
                  <c:v>3.2853312457895099</c:v>
                </c:pt>
                <c:pt idx="2425">
                  <c:v>3.2853312457895099</c:v>
                </c:pt>
                <c:pt idx="2426">
                  <c:v>3.2853312457895099</c:v>
                </c:pt>
                <c:pt idx="2427">
                  <c:v>3.2853312457895099</c:v>
                </c:pt>
                <c:pt idx="2428">
                  <c:v>3.2853312457895099</c:v>
                </c:pt>
                <c:pt idx="2429">
                  <c:v>3.2853312457895099</c:v>
                </c:pt>
                <c:pt idx="2430">
                  <c:v>3.2853312457895099</c:v>
                </c:pt>
                <c:pt idx="2431">
                  <c:v>3.2853312457895099</c:v>
                </c:pt>
                <c:pt idx="2432">
                  <c:v>3.2853312457895099</c:v>
                </c:pt>
                <c:pt idx="2433">
                  <c:v>3.2853312457895099</c:v>
                </c:pt>
                <c:pt idx="2434">
                  <c:v>3.2853312457895099</c:v>
                </c:pt>
                <c:pt idx="2435">
                  <c:v>3.2853312457895099</c:v>
                </c:pt>
                <c:pt idx="2436">
                  <c:v>3.2853312457895099</c:v>
                </c:pt>
                <c:pt idx="2437">
                  <c:v>3.2853312457895099</c:v>
                </c:pt>
                <c:pt idx="2438">
                  <c:v>3.2853312457895099</c:v>
                </c:pt>
                <c:pt idx="2439">
                  <c:v>3.2853312457895099</c:v>
                </c:pt>
                <c:pt idx="2440">
                  <c:v>3.2853312457895099</c:v>
                </c:pt>
                <c:pt idx="2441">
                  <c:v>3.2853312457895099</c:v>
                </c:pt>
                <c:pt idx="2442">
                  <c:v>3.2853312457895099</c:v>
                </c:pt>
                <c:pt idx="2443">
                  <c:v>3.2853312457895099</c:v>
                </c:pt>
                <c:pt idx="2444">
                  <c:v>3.2853312457895099</c:v>
                </c:pt>
                <c:pt idx="2445">
                  <c:v>3.2853312457895099</c:v>
                </c:pt>
                <c:pt idx="2446">
                  <c:v>3.2853312457895099</c:v>
                </c:pt>
                <c:pt idx="2447">
                  <c:v>3.2853312457895099</c:v>
                </c:pt>
                <c:pt idx="2448">
                  <c:v>3.2853312457895099</c:v>
                </c:pt>
                <c:pt idx="2449">
                  <c:v>3.2853312457895099</c:v>
                </c:pt>
                <c:pt idx="2450">
                  <c:v>3.2853312457895099</c:v>
                </c:pt>
                <c:pt idx="2451">
                  <c:v>3.2853312457895099</c:v>
                </c:pt>
                <c:pt idx="2452">
                  <c:v>3.2853312457895099</c:v>
                </c:pt>
                <c:pt idx="2453">
                  <c:v>3.2853312457895099</c:v>
                </c:pt>
                <c:pt idx="2454">
                  <c:v>3.2853312457895099</c:v>
                </c:pt>
                <c:pt idx="2455">
                  <c:v>3.2853312457895099</c:v>
                </c:pt>
                <c:pt idx="2456">
                  <c:v>3.2853312457895099</c:v>
                </c:pt>
                <c:pt idx="2457">
                  <c:v>3.2853312457895099</c:v>
                </c:pt>
                <c:pt idx="2458">
                  <c:v>3.2853312457895099</c:v>
                </c:pt>
                <c:pt idx="2459">
                  <c:v>3.2853312457895099</c:v>
                </c:pt>
                <c:pt idx="2460">
                  <c:v>3.2853312457895099</c:v>
                </c:pt>
                <c:pt idx="2461">
                  <c:v>3.2853312457895099</c:v>
                </c:pt>
                <c:pt idx="2462">
                  <c:v>3.2853312457895099</c:v>
                </c:pt>
                <c:pt idx="2463">
                  <c:v>3.2853312457895099</c:v>
                </c:pt>
                <c:pt idx="2464">
                  <c:v>3.2853312457895099</c:v>
                </c:pt>
                <c:pt idx="2465">
                  <c:v>3.2853312457895099</c:v>
                </c:pt>
                <c:pt idx="2466">
                  <c:v>3.2853312457895099</c:v>
                </c:pt>
                <c:pt idx="2467">
                  <c:v>3.2853312457895099</c:v>
                </c:pt>
                <c:pt idx="2468">
                  <c:v>3.2853312457895099</c:v>
                </c:pt>
                <c:pt idx="2469">
                  <c:v>3.2853312457895099</c:v>
                </c:pt>
                <c:pt idx="2470">
                  <c:v>3.2853312457895099</c:v>
                </c:pt>
                <c:pt idx="2471">
                  <c:v>3.2853312457895099</c:v>
                </c:pt>
                <c:pt idx="2472">
                  <c:v>3.2853312457895099</c:v>
                </c:pt>
                <c:pt idx="2473">
                  <c:v>3.2853312457895099</c:v>
                </c:pt>
                <c:pt idx="2474">
                  <c:v>3.2853312457895099</c:v>
                </c:pt>
                <c:pt idx="2475">
                  <c:v>3.2853312457895099</c:v>
                </c:pt>
                <c:pt idx="2476">
                  <c:v>3.2853312457895099</c:v>
                </c:pt>
                <c:pt idx="2477">
                  <c:v>3.2853312457895099</c:v>
                </c:pt>
                <c:pt idx="2478">
                  <c:v>3.2853312457895099</c:v>
                </c:pt>
                <c:pt idx="2479">
                  <c:v>3.2853312457895099</c:v>
                </c:pt>
                <c:pt idx="2480">
                  <c:v>3.2853312457895099</c:v>
                </c:pt>
                <c:pt idx="2481">
                  <c:v>3.2853312457895099</c:v>
                </c:pt>
                <c:pt idx="2482">
                  <c:v>3.2853312457895099</c:v>
                </c:pt>
                <c:pt idx="2483">
                  <c:v>3.2853312457895099</c:v>
                </c:pt>
                <c:pt idx="2484">
                  <c:v>3.2853312457895099</c:v>
                </c:pt>
                <c:pt idx="2485">
                  <c:v>3.2853312457895099</c:v>
                </c:pt>
                <c:pt idx="2486">
                  <c:v>3.2853312457895099</c:v>
                </c:pt>
                <c:pt idx="2487">
                  <c:v>3.2853312457895099</c:v>
                </c:pt>
                <c:pt idx="2488">
                  <c:v>3.2853312457895099</c:v>
                </c:pt>
                <c:pt idx="2489">
                  <c:v>3.2853312457895099</c:v>
                </c:pt>
                <c:pt idx="2490">
                  <c:v>3.2853312457895099</c:v>
                </c:pt>
                <c:pt idx="2491">
                  <c:v>3.2853312457895099</c:v>
                </c:pt>
                <c:pt idx="2492">
                  <c:v>3.2853312457895099</c:v>
                </c:pt>
                <c:pt idx="2493">
                  <c:v>3.2853312457895099</c:v>
                </c:pt>
                <c:pt idx="2494">
                  <c:v>3.2853312457895099</c:v>
                </c:pt>
                <c:pt idx="2495">
                  <c:v>3.2853312457895099</c:v>
                </c:pt>
                <c:pt idx="2496">
                  <c:v>3.2853312457895099</c:v>
                </c:pt>
                <c:pt idx="2497">
                  <c:v>3.2853312457895099</c:v>
                </c:pt>
              </c:numCache>
            </c:numRef>
          </c:val>
          <c:smooth val="0"/>
        </c:ser>
        <c:dLbls>
          <c:showLegendKey val="0"/>
          <c:showVal val="0"/>
          <c:showCatName val="0"/>
          <c:showSerName val="0"/>
          <c:showPercent val="0"/>
          <c:showBubbleSize val="0"/>
        </c:dLbls>
        <c:marker val="1"/>
        <c:smooth val="0"/>
        <c:axId val="88963328"/>
        <c:axId val="88991616"/>
      </c:lineChart>
      <c:dateAx>
        <c:axId val="88963328"/>
        <c:scaling>
          <c:orientation val="minMax"/>
        </c:scaling>
        <c:delete val="0"/>
        <c:axPos val="b"/>
        <c:numFmt formatCode="m/d/yyyy" sourceLinked="1"/>
        <c:majorTickMark val="none"/>
        <c:minorTickMark val="none"/>
        <c:tickLblPos val="nextTo"/>
        <c:crossAx val="88991616"/>
        <c:crosses val="autoZero"/>
        <c:auto val="1"/>
        <c:lblOffset val="100"/>
        <c:baseTimeUnit val="days"/>
      </c:dateAx>
      <c:valAx>
        <c:axId val="88991616"/>
        <c:scaling>
          <c:orientation val="minMax"/>
        </c:scaling>
        <c:delete val="0"/>
        <c:axPos val="l"/>
        <c:majorGridlines/>
        <c:numFmt formatCode="_(* #,##0.00_);_(* \(#,##0.00\);_(* &quot;-&quot;??_);_(@_)" sourceLinked="1"/>
        <c:majorTickMark val="none"/>
        <c:minorTickMark val="none"/>
        <c:tickLblPos val="nextTo"/>
        <c:spPr>
          <a:ln w="9525">
            <a:noFill/>
          </a:ln>
        </c:spPr>
        <c:crossAx val="8896332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200" dirty="0"/>
              <a:t>1</a:t>
            </a:r>
            <a:r>
              <a:rPr lang="en-US" sz="1200" baseline="0" dirty="0"/>
              <a:t> month </a:t>
            </a:r>
            <a:r>
              <a:rPr lang="en-US" sz="1200" baseline="0" dirty="0" smtClean="0"/>
              <a:t> realized s</a:t>
            </a:r>
            <a:r>
              <a:rPr lang="en-US" sz="1200" dirty="0" smtClean="0"/>
              <a:t>pread</a:t>
            </a:r>
            <a:r>
              <a:rPr lang="en-US" sz="1200" baseline="0" dirty="0" smtClean="0"/>
              <a:t> </a:t>
            </a:r>
            <a:r>
              <a:rPr lang="en-US" sz="1200" baseline="0" dirty="0"/>
              <a:t>Variance swap long DAX &amp; Short SX5E</a:t>
            </a:r>
            <a:endParaRPr lang="en-US" sz="1200" dirty="0"/>
          </a:p>
        </c:rich>
      </c:tx>
      <c:layout/>
      <c:overlay val="0"/>
    </c:title>
    <c:autoTitleDeleted val="0"/>
    <c:plotArea>
      <c:layout/>
      <c:lineChart>
        <c:grouping val="standard"/>
        <c:varyColors val="0"/>
        <c:ser>
          <c:idx val="2"/>
          <c:order val="0"/>
          <c:tx>
            <c:strRef>
              <c:f>Sheet1!$BM$66</c:f>
              <c:strCache>
                <c:ptCount val="1"/>
                <c:pt idx="0">
                  <c:v>Spread 60bd RV DAX - SX5E</c:v>
                </c:pt>
              </c:strCache>
            </c:strRef>
          </c:tx>
          <c:marker>
            <c:symbol val="none"/>
          </c:marker>
          <c:cat>
            <c:numRef>
              <c:f>Sheet1!$BJ$67:$BJ$2547</c:f>
              <c:numCache>
                <c:formatCode>m/d/yyyy</c:formatCode>
                <c:ptCount val="2481"/>
                <c:pt idx="0">
                  <c:v>38930</c:v>
                </c:pt>
                <c:pt idx="1">
                  <c:v>38931</c:v>
                </c:pt>
                <c:pt idx="2">
                  <c:v>38932</c:v>
                </c:pt>
                <c:pt idx="3">
                  <c:v>38933</c:v>
                </c:pt>
                <c:pt idx="4">
                  <c:v>38936</c:v>
                </c:pt>
                <c:pt idx="5">
                  <c:v>38937</c:v>
                </c:pt>
                <c:pt idx="6">
                  <c:v>38938</c:v>
                </c:pt>
                <c:pt idx="7">
                  <c:v>38939</c:v>
                </c:pt>
                <c:pt idx="8">
                  <c:v>38940</c:v>
                </c:pt>
                <c:pt idx="9">
                  <c:v>38943</c:v>
                </c:pt>
                <c:pt idx="10">
                  <c:v>38944</c:v>
                </c:pt>
                <c:pt idx="11">
                  <c:v>38945</c:v>
                </c:pt>
                <c:pt idx="12">
                  <c:v>38946</c:v>
                </c:pt>
                <c:pt idx="13">
                  <c:v>38947</c:v>
                </c:pt>
                <c:pt idx="14">
                  <c:v>38950</c:v>
                </c:pt>
                <c:pt idx="15">
                  <c:v>38951</c:v>
                </c:pt>
                <c:pt idx="16">
                  <c:v>38952</c:v>
                </c:pt>
                <c:pt idx="17">
                  <c:v>38953</c:v>
                </c:pt>
                <c:pt idx="18">
                  <c:v>38954</c:v>
                </c:pt>
                <c:pt idx="19">
                  <c:v>38957</c:v>
                </c:pt>
                <c:pt idx="20">
                  <c:v>38958</c:v>
                </c:pt>
                <c:pt idx="21">
                  <c:v>38959</c:v>
                </c:pt>
                <c:pt idx="22">
                  <c:v>38960</c:v>
                </c:pt>
                <c:pt idx="23">
                  <c:v>38961</c:v>
                </c:pt>
                <c:pt idx="24">
                  <c:v>38964</c:v>
                </c:pt>
                <c:pt idx="25">
                  <c:v>38965</c:v>
                </c:pt>
                <c:pt idx="26">
                  <c:v>38966</c:v>
                </c:pt>
                <c:pt idx="27">
                  <c:v>38967</c:v>
                </c:pt>
                <c:pt idx="28">
                  <c:v>38968</c:v>
                </c:pt>
                <c:pt idx="29">
                  <c:v>38971</c:v>
                </c:pt>
                <c:pt idx="30">
                  <c:v>38972</c:v>
                </c:pt>
                <c:pt idx="31">
                  <c:v>38973</c:v>
                </c:pt>
                <c:pt idx="32">
                  <c:v>38974</c:v>
                </c:pt>
                <c:pt idx="33">
                  <c:v>38975</c:v>
                </c:pt>
                <c:pt idx="34">
                  <c:v>38978</c:v>
                </c:pt>
                <c:pt idx="35">
                  <c:v>38979</c:v>
                </c:pt>
                <c:pt idx="36">
                  <c:v>38980</c:v>
                </c:pt>
                <c:pt idx="37">
                  <c:v>38981</c:v>
                </c:pt>
                <c:pt idx="38">
                  <c:v>38982</c:v>
                </c:pt>
                <c:pt idx="39">
                  <c:v>38985</c:v>
                </c:pt>
                <c:pt idx="40">
                  <c:v>38986</c:v>
                </c:pt>
                <c:pt idx="41">
                  <c:v>38987</c:v>
                </c:pt>
                <c:pt idx="42">
                  <c:v>38988</c:v>
                </c:pt>
                <c:pt idx="43">
                  <c:v>38989</c:v>
                </c:pt>
                <c:pt idx="44">
                  <c:v>38992</c:v>
                </c:pt>
                <c:pt idx="45">
                  <c:v>38993</c:v>
                </c:pt>
                <c:pt idx="46">
                  <c:v>38994</c:v>
                </c:pt>
                <c:pt idx="47">
                  <c:v>38995</c:v>
                </c:pt>
                <c:pt idx="48">
                  <c:v>38996</c:v>
                </c:pt>
                <c:pt idx="49">
                  <c:v>38999</c:v>
                </c:pt>
                <c:pt idx="50">
                  <c:v>39000</c:v>
                </c:pt>
                <c:pt idx="51">
                  <c:v>39001</c:v>
                </c:pt>
                <c:pt idx="52">
                  <c:v>39002</c:v>
                </c:pt>
                <c:pt idx="53">
                  <c:v>39003</c:v>
                </c:pt>
                <c:pt idx="54">
                  <c:v>39006</c:v>
                </c:pt>
                <c:pt idx="55">
                  <c:v>39007</c:v>
                </c:pt>
                <c:pt idx="56">
                  <c:v>39008</c:v>
                </c:pt>
                <c:pt idx="57">
                  <c:v>39009</c:v>
                </c:pt>
                <c:pt idx="58">
                  <c:v>39010</c:v>
                </c:pt>
                <c:pt idx="59">
                  <c:v>39013</c:v>
                </c:pt>
                <c:pt idx="60">
                  <c:v>39014</c:v>
                </c:pt>
                <c:pt idx="61">
                  <c:v>39015</c:v>
                </c:pt>
                <c:pt idx="62">
                  <c:v>39016</c:v>
                </c:pt>
                <c:pt idx="63">
                  <c:v>39017</c:v>
                </c:pt>
                <c:pt idx="64">
                  <c:v>39020</c:v>
                </c:pt>
                <c:pt idx="65">
                  <c:v>39021</c:v>
                </c:pt>
                <c:pt idx="66">
                  <c:v>39022</c:v>
                </c:pt>
                <c:pt idx="67">
                  <c:v>39023</c:v>
                </c:pt>
                <c:pt idx="68">
                  <c:v>39024</c:v>
                </c:pt>
                <c:pt idx="69">
                  <c:v>39027</c:v>
                </c:pt>
                <c:pt idx="70">
                  <c:v>39028</c:v>
                </c:pt>
                <c:pt idx="71">
                  <c:v>39029</c:v>
                </c:pt>
                <c:pt idx="72">
                  <c:v>39030</c:v>
                </c:pt>
                <c:pt idx="73">
                  <c:v>39031</c:v>
                </c:pt>
                <c:pt idx="74">
                  <c:v>39034</c:v>
                </c:pt>
                <c:pt idx="75">
                  <c:v>39035</c:v>
                </c:pt>
                <c:pt idx="76">
                  <c:v>39036</c:v>
                </c:pt>
                <c:pt idx="77">
                  <c:v>39037</c:v>
                </c:pt>
                <c:pt idx="78">
                  <c:v>39038</c:v>
                </c:pt>
                <c:pt idx="79">
                  <c:v>39041</c:v>
                </c:pt>
                <c:pt idx="80">
                  <c:v>39042</c:v>
                </c:pt>
                <c:pt idx="81">
                  <c:v>39043</c:v>
                </c:pt>
                <c:pt idx="82">
                  <c:v>39044</c:v>
                </c:pt>
                <c:pt idx="83">
                  <c:v>39045</c:v>
                </c:pt>
                <c:pt idx="84">
                  <c:v>39048</c:v>
                </c:pt>
                <c:pt idx="85">
                  <c:v>39049</c:v>
                </c:pt>
                <c:pt idx="86">
                  <c:v>39050</c:v>
                </c:pt>
                <c:pt idx="87">
                  <c:v>39051</c:v>
                </c:pt>
                <c:pt idx="88">
                  <c:v>39052</c:v>
                </c:pt>
                <c:pt idx="89">
                  <c:v>39055</c:v>
                </c:pt>
                <c:pt idx="90">
                  <c:v>39056</c:v>
                </c:pt>
                <c:pt idx="91">
                  <c:v>39057</c:v>
                </c:pt>
                <c:pt idx="92">
                  <c:v>39058</c:v>
                </c:pt>
                <c:pt idx="93">
                  <c:v>39059</c:v>
                </c:pt>
                <c:pt idx="94">
                  <c:v>39062</c:v>
                </c:pt>
                <c:pt idx="95">
                  <c:v>39063</c:v>
                </c:pt>
                <c:pt idx="96">
                  <c:v>39064</c:v>
                </c:pt>
                <c:pt idx="97">
                  <c:v>39065</c:v>
                </c:pt>
                <c:pt idx="98">
                  <c:v>39066</c:v>
                </c:pt>
                <c:pt idx="99">
                  <c:v>39069</c:v>
                </c:pt>
                <c:pt idx="100">
                  <c:v>39070</c:v>
                </c:pt>
                <c:pt idx="101">
                  <c:v>39071</c:v>
                </c:pt>
                <c:pt idx="102">
                  <c:v>39072</c:v>
                </c:pt>
                <c:pt idx="103">
                  <c:v>39073</c:v>
                </c:pt>
                <c:pt idx="104">
                  <c:v>39078</c:v>
                </c:pt>
                <c:pt idx="105">
                  <c:v>39079</c:v>
                </c:pt>
                <c:pt idx="106">
                  <c:v>39080</c:v>
                </c:pt>
                <c:pt idx="107">
                  <c:v>39084</c:v>
                </c:pt>
                <c:pt idx="108">
                  <c:v>39085</c:v>
                </c:pt>
                <c:pt idx="109">
                  <c:v>39086</c:v>
                </c:pt>
                <c:pt idx="110">
                  <c:v>39087</c:v>
                </c:pt>
                <c:pt idx="111">
                  <c:v>39090</c:v>
                </c:pt>
                <c:pt idx="112">
                  <c:v>39091</c:v>
                </c:pt>
                <c:pt idx="113">
                  <c:v>39092</c:v>
                </c:pt>
                <c:pt idx="114">
                  <c:v>39093</c:v>
                </c:pt>
                <c:pt idx="115">
                  <c:v>39094</c:v>
                </c:pt>
                <c:pt idx="116">
                  <c:v>39097</c:v>
                </c:pt>
                <c:pt idx="117">
                  <c:v>39098</c:v>
                </c:pt>
                <c:pt idx="118">
                  <c:v>39099</c:v>
                </c:pt>
                <c:pt idx="119">
                  <c:v>39100</c:v>
                </c:pt>
                <c:pt idx="120">
                  <c:v>39101</c:v>
                </c:pt>
                <c:pt idx="121">
                  <c:v>39104</c:v>
                </c:pt>
                <c:pt idx="122">
                  <c:v>39105</c:v>
                </c:pt>
                <c:pt idx="123">
                  <c:v>39106</c:v>
                </c:pt>
                <c:pt idx="124">
                  <c:v>39107</c:v>
                </c:pt>
                <c:pt idx="125">
                  <c:v>39108</c:v>
                </c:pt>
                <c:pt idx="126">
                  <c:v>39111</c:v>
                </c:pt>
                <c:pt idx="127">
                  <c:v>39112</c:v>
                </c:pt>
                <c:pt idx="128">
                  <c:v>39113</c:v>
                </c:pt>
                <c:pt idx="129">
                  <c:v>39114</c:v>
                </c:pt>
                <c:pt idx="130">
                  <c:v>39115</c:v>
                </c:pt>
                <c:pt idx="131">
                  <c:v>39118</c:v>
                </c:pt>
                <c:pt idx="132">
                  <c:v>39119</c:v>
                </c:pt>
                <c:pt idx="133">
                  <c:v>39120</c:v>
                </c:pt>
                <c:pt idx="134">
                  <c:v>39121</c:v>
                </c:pt>
                <c:pt idx="135">
                  <c:v>39122</c:v>
                </c:pt>
                <c:pt idx="136">
                  <c:v>39125</c:v>
                </c:pt>
                <c:pt idx="137">
                  <c:v>39126</c:v>
                </c:pt>
                <c:pt idx="138">
                  <c:v>39127</c:v>
                </c:pt>
                <c:pt idx="139">
                  <c:v>39128</c:v>
                </c:pt>
                <c:pt idx="140">
                  <c:v>39129</c:v>
                </c:pt>
                <c:pt idx="141">
                  <c:v>39132</c:v>
                </c:pt>
                <c:pt idx="142">
                  <c:v>39133</c:v>
                </c:pt>
                <c:pt idx="143">
                  <c:v>39134</c:v>
                </c:pt>
                <c:pt idx="144">
                  <c:v>39135</c:v>
                </c:pt>
                <c:pt idx="145">
                  <c:v>39136</c:v>
                </c:pt>
                <c:pt idx="146">
                  <c:v>39139</c:v>
                </c:pt>
                <c:pt idx="147">
                  <c:v>39140</c:v>
                </c:pt>
                <c:pt idx="148">
                  <c:v>39141</c:v>
                </c:pt>
                <c:pt idx="149">
                  <c:v>39142</c:v>
                </c:pt>
                <c:pt idx="150">
                  <c:v>39143</c:v>
                </c:pt>
                <c:pt idx="151">
                  <c:v>39146</c:v>
                </c:pt>
                <c:pt idx="152">
                  <c:v>39147</c:v>
                </c:pt>
                <c:pt idx="153">
                  <c:v>39148</c:v>
                </c:pt>
                <c:pt idx="154">
                  <c:v>39149</c:v>
                </c:pt>
                <c:pt idx="155">
                  <c:v>39150</c:v>
                </c:pt>
                <c:pt idx="156">
                  <c:v>39153</c:v>
                </c:pt>
                <c:pt idx="157">
                  <c:v>39154</c:v>
                </c:pt>
                <c:pt idx="158">
                  <c:v>39155</c:v>
                </c:pt>
                <c:pt idx="159">
                  <c:v>39156</c:v>
                </c:pt>
                <c:pt idx="160">
                  <c:v>39157</c:v>
                </c:pt>
                <c:pt idx="161">
                  <c:v>39160</c:v>
                </c:pt>
                <c:pt idx="162">
                  <c:v>39161</c:v>
                </c:pt>
                <c:pt idx="163">
                  <c:v>39162</c:v>
                </c:pt>
                <c:pt idx="164">
                  <c:v>39163</c:v>
                </c:pt>
                <c:pt idx="165">
                  <c:v>39164</c:v>
                </c:pt>
                <c:pt idx="166">
                  <c:v>39167</c:v>
                </c:pt>
                <c:pt idx="167">
                  <c:v>39168</c:v>
                </c:pt>
                <c:pt idx="168">
                  <c:v>39169</c:v>
                </c:pt>
                <c:pt idx="169">
                  <c:v>39170</c:v>
                </c:pt>
                <c:pt idx="170">
                  <c:v>39171</c:v>
                </c:pt>
                <c:pt idx="171">
                  <c:v>39174</c:v>
                </c:pt>
                <c:pt idx="172">
                  <c:v>39175</c:v>
                </c:pt>
                <c:pt idx="173">
                  <c:v>39176</c:v>
                </c:pt>
                <c:pt idx="174">
                  <c:v>39177</c:v>
                </c:pt>
                <c:pt idx="175">
                  <c:v>39182</c:v>
                </c:pt>
                <c:pt idx="176">
                  <c:v>39183</c:v>
                </c:pt>
                <c:pt idx="177">
                  <c:v>39184</c:v>
                </c:pt>
                <c:pt idx="178">
                  <c:v>39185</c:v>
                </c:pt>
                <c:pt idx="179">
                  <c:v>39188</c:v>
                </c:pt>
                <c:pt idx="180">
                  <c:v>39189</c:v>
                </c:pt>
                <c:pt idx="181">
                  <c:v>39190</c:v>
                </c:pt>
                <c:pt idx="182">
                  <c:v>39191</c:v>
                </c:pt>
                <c:pt idx="183">
                  <c:v>39192</c:v>
                </c:pt>
                <c:pt idx="184">
                  <c:v>39195</c:v>
                </c:pt>
                <c:pt idx="185">
                  <c:v>39196</c:v>
                </c:pt>
                <c:pt idx="186">
                  <c:v>39197</c:v>
                </c:pt>
                <c:pt idx="187">
                  <c:v>39198</c:v>
                </c:pt>
                <c:pt idx="188">
                  <c:v>39199</c:v>
                </c:pt>
                <c:pt idx="189">
                  <c:v>39202</c:v>
                </c:pt>
                <c:pt idx="190">
                  <c:v>39204</c:v>
                </c:pt>
                <c:pt idx="191">
                  <c:v>39205</c:v>
                </c:pt>
                <c:pt idx="192">
                  <c:v>39206</c:v>
                </c:pt>
                <c:pt idx="193">
                  <c:v>39209</c:v>
                </c:pt>
                <c:pt idx="194">
                  <c:v>39210</c:v>
                </c:pt>
                <c:pt idx="195">
                  <c:v>39211</c:v>
                </c:pt>
                <c:pt idx="196">
                  <c:v>39212</c:v>
                </c:pt>
                <c:pt idx="197">
                  <c:v>39213</c:v>
                </c:pt>
                <c:pt idx="198">
                  <c:v>39216</c:v>
                </c:pt>
                <c:pt idx="199">
                  <c:v>39217</c:v>
                </c:pt>
                <c:pt idx="200">
                  <c:v>39218</c:v>
                </c:pt>
                <c:pt idx="201">
                  <c:v>39219</c:v>
                </c:pt>
                <c:pt idx="202">
                  <c:v>39220</c:v>
                </c:pt>
                <c:pt idx="203">
                  <c:v>39223</c:v>
                </c:pt>
                <c:pt idx="204">
                  <c:v>39224</c:v>
                </c:pt>
                <c:pt idx="205">
                  <c:v>39225</c:v>
                </c:pt>
                <c:pt idx="206">
                  <c:v>39226</c:v>
                </c:pt>
                <c:pt idx="207">
                  <c:v>39227</c:v>
                </c:pt>
                <c:pt idx="208">
                  <c:v>39231</c:v>
                </c:pt>
                <c:pt idx="209">
                  <c:v>39232</c:v>
                </c:pt>
                <c:pt idx="210">
                  <c:v>39233</c:v>
                </c:pt>
                <c:pt idx="211">
                  <c:v>39234</c:v>
                </c:pt>
                <c:pt idx="212">
                  <c:v>39237</c:v>
                </c:pt>
                <c:pt idx="213">
                  <c:v>39238</c:v>
                </c:pt>
                <c:pt idx="214">
                  <c:v>39239</c:v>
                </c:pt>
                <c:pt idx="215">
                  <c:v>39240</c:v>
                </c:pt>
                <c:pt idx="216">
                  <c:v>39241</c:v>
                </c:pt>
                <c:pt idx="217">
                  <c:v>39244</c:v>
                </c:pt>
                <c:pt idx="218">
                  <c:v>39245</c:v>
                </c:pt>
                <c:pt idx="219">
                  <c:v>39246</c:v>
                </c:pt>
                <c:pt idx="220">
                  <c:v>39247</c:v>
                </c:pt>
                <c:pt idx="221">
                  <c:v>39248</c:v>
                </c:pt>
                <c:pt idx="222">
                  <c:v>39251</c:v>
                </c:pt>
                <c:pt idx="223">
                  <c:v>39252</c:v>
                </c:pt>
                <c:pt idx="224">
                  <c:v>39253</c:v>
                </c:pt>
                <c:pt idx="225">
                  <c:v>39254</c:v>
                </c:pt>
                <c:pt idx="226">
                  <c:v>39255</c:v>
                </c:pt>
                <c:pt idx="227">
                  <c:v>39258</c:v>
                </c:pt>
                <c:pt idx="228">
                  <c:v>39259</c:v>
                </c:pt>
                <c:pt idx="229">
                  <c:v>39260</c:v>
                </c:pt>
                <c:pt idx="230">
                  <c:v>39261</c:v>
                </c:pt>
                <c:pt idx="231">
                  <c:v>39262</c:v>
                </c:pt>
                <c:pt idx="232">
                  <c:v>39265</c:v>
                </c:pt>
                <c:pt idx="233">
                  <c:v>39266</c:v>
                </c:pt>
                <c:pt idx="234">
                  <c:v>39267</c:v>
                </c:pt>
                <c:pt idx="235">
                  <c:v>39268</c:v>
                </c:pt>
                <c:pt idx="236">
                  <c:v>39269</c:v>
                </c:pt>
                <c:pt idx="237">
                  <c:v>39272</c:v>
                </c:pt>
                <c:pt idx="238">
                  <c:v>39273</c:v>
                </c:pt>
                <c:pt idx="239">
                  <c:v>39274</c:v>
                </c:pt>
                <c:pt idx="240">
                  <c:v>39275</c:v>
                </c:pt>
                <c:pt idx="241">
                  <c:v>39276</c:v>
                </c:pt>
                <c:pt idx="242">
                  <c:v>39279</c:v>
                </c:pt>
                <c:pt idx="243">
                  <c:v>39280</c:v>
                </c:pt>
                <c:pt idx="244">
                  <c:v>39281</c:v>
                </c:pt>
                <c:pt idx="245">
                  <c:v>39282</c:v>
                </c:pt>
                <c:pt idx="246">
                  <c:v>39283</c:v>
                </c:pt>
                <c:pt idx="247">
                  <c:v>39286</c:v>
                </c:pt>
                <c:pt idx="248">
                  <c:v>39287</c:v>
                </c:pt>
                <c:pt idx="249">
                  <c:v>39288</c:v>
                </c:pt>
                <c:pt idx="250">
                  <c:v>39289</c:v>
                </c:pt>
                <c:pt idx="251">
                  <c:v>39290</c:v>
                </c:pt>
                <c:pt idx="252">
                  <c:v>39293</c:v>
                </c:pt>
                <c:pt idx="253">
                  <c:v>39294</c:v>
                </c:pt>
                <c:pt idx="254">
                  <c:v>39295</c:v>
                </c:pt>
                <c:pt idx="255">
                  <c:v>39296</c:v>
                </c:pt>
                <c:pt idx="256">
                  <c:v>39297</c:v>
                </c:pt>
                <c:pt idx="257">
                  <c:v>39300</c:v>
                </c:pt>
                <c:pt idx="258">
                  <c:v>39301</c:v>
                </c:pt>
                <c:pt idx="259">
                  <c:v>39302</c:v>
                </c:pt>
                <c:pt idx="260">
                  <c:v>39303</c:v>
                </c:pt>
                <c:pt idx="261">
                  <c:v>39304</c:v>
                </c:pt>
                <c:pt idx="262">
                  <c:v>39307</c:v>
                </c:pt>
                <c:pt idx="263">
                  <c:v>39308</c:v>
                </c:pt>
                <c:pt idx="264">
                  <c:v>39309</c:v>
                </c:pt>
                <c:pt idx="265">
                  <c:v>39310</c:v>
                </c:pt>
                <c:pt idx="266">
                  <c:v>39311</c:v>
                </c:pt>
                <c:pt idx="267">
                  <c:v>39314</c:v>
                </c:pt>
                <c:pt idx="268">
                  <c:v>39315</c:v>
                </c:pt>
                <c:pt idx="269">
                  <c:v>39316</c:v>
                </c:pt>
                <c:pt idx="270">
                  <c:v>39317</c:v>
                </c:pt>
                <c:pt idx="271">
                  <c:v>39318</c:v>
                </c:pt>
                <c:pt idx="272">
                  <c:v>39321</c:v>
                </c:pt>
                <c:pt idx="273">
                  <c:v>39322</c:v>
                </c:pt>
                <c:pt idx="274">
                  <c:v>39323</c:v>
                </c:pt>
                <c:pt idx="275">
                  <c:v>39324</c:v>
                </c:pt>
                <c:pt idx="276">
                  <c:v>39325</c:v>
                </c:pt>
                <c:pt idx="277">
                  <c:v>39328</c:v>
                </c:pt>
                <c:pt idx="278">
                  <c:v>39329</c:v>
                </c:pt>
                <c:pt idx="279">
                  <c:v>39330</c:v>
                </c:pt>
                <c:pt idx="280">
                  <c:v>39331</c:v>
                </c:pt>
                <c:pt idx="281">
                  <c:v>39332</c:v>
                </c:pt>
                <c:pt idx="282">
                  <c:v>39335</c:v>
                </c:pt>
                <c:pt idx="283">
                  <c:v>39336</c:v>
                </c:pt>
                <c:pt idx="284">
                  <c:v>39337</c:v>
                </c:pt>
                <c:pt idx="285">
                  <c:v>39338</c:v>
                </c:pt>
                <c:pt idx="286">
                  <c:v>39339</c:v>
                </c:pt>
                <c:pt idx="287">
                  <c:v>39342</c:v>
                </c:pt>
                <c:pt idx="288">
                  <c:v>39343</c:v>
                </c:pt>
                <c:pt idx="289">
                  <c:v>39344</c:v>
                </c:pt>
                <c:pt idx="290">
                  <c:v>39345</c:v>
                </c:pt>
                <c:pt idx="291">
                  <c:v>39346</c:v>
                </c:pt>
                <c:pt idx="292">
                  <c:v>39349</c:v>
                </c:pt>
                <c:pt idx="293">
                  <c:v>39350</c:v>
                </c:pt>
                <c:pt idx="294">
                  <c:v>39351</c:v>
                </c:pt>
                <c:pt idx="295">
                  <c:v>39352</c:v>
                </c:pt>
                <c:pt idx="296">
                  <c:v>39353</c:v>
                </c:pt>
                <c:pt idx="297">
                  <c:v>39356</c:v>
                </c:pt>
                <c:pt idx="298">
                  <c:v>39357</c:v>
                </c:pt>
                <c:pt idx="299">
                  <c:v>39358</c:v>
                </c:pt>
                <c:pt idx="300">
                  <c:v>39359</c:v>
                </c:pt>
                <c:pt idx="301">
                  <c:v>39360</c:v>
                </c:pt>
                <c:pt idx="302">
                  <c:v>39363</c:v>
                </c:pt>
                <c:pt idx="303">
                  <c:v>39364</c:v>
                </c:pt>
                <c:pt idx="304">
                  <c:v>39365</c:v>
                </c:pt>
                <c:pt idx="305">
                  <c:v>39366</c:v>
                </c:pt>
                <c:pt idx="306">
                  <c:v>39367</c:v>
                </c:pt>
                <c:pt idx="307">
                  <c:v>39370</c:v>
                </c:pt>
                <c:pt idx="308">
                  <c:v>39371</c:v>
                </c:pt>
                <c:pt idx="309">
                  <c:v>39372</c:v>
                </c:pt>
                <c:pt idx="310">
                  <c:v>39373</c:v>
                </c:pt>
                <c:pt idx="311">
                  <c:v>39374</c:v>
                </c:pt>
                <c:pt idx="312">
                  <c:v>39377</c:v>
                </c:pt>
                <c:pt idx="313">
                  <c:v>39378</c:v>
                </c:pt>
                <c:pt idx="314">
                  <c:v>39379</c:v>
                </c:pt>
                <c:pt idx="315">
                  <c:v>39380</c:v>
                </c:pt>
                <c:pt idx="316">
                  <c:v>39381</c:v>
                </c:pt>
                <c:pt idx="317">
                  <c:v>39384</c:v>
                </c:pt>
                <c:pt idx="318">
                  <c:v>39385</c:v>
                </c:pt>
                <c:pt idx="319">
                  <c:v>39386</c:v>
                </c:pt>
                <c:pt idx="320">
                  <c:v>39387</c:v>
                </c:pt>
                <c:pt idx="321">
                  <c:v>39388</c:v>
                </c:pt>
                <c:pt idx="322">
                  <c:v>39391</c:v>
                </c:pt>
                <c:pt idx="323">
                  <c:v>39392</c:v>
                </c:pt>
                <c:pt idx="324">
                  <c:v>39393</c:v>
                </c:pt>
                <c:pt idx="325">
                  <c:v>39394</c:v>
                </c:pt>
                <c:pt idx="326">
                  <c:v>39395</c:v>
                </c:pt>
                <c:pt idx="327">
                  <c:v>39398</c:v>
                </c:pt>
                <c:pt idx="328">
                  <c:v>39399</c:v>
                </c:pt>
                <c:pt idx="329">
                  <c:v>39400</c:v>
                </c:pt>
                <c:pt idx="330">
                  <c:v>39401</c:v>
                </c:pt>
                <c:pt idx="331">
                  <c:v>39402</c:v>
                </c:pt>
                <c:pt idx="332">
                  <c:v>39405</c:v>
                </c:pt>
                <c:pt idx="333">
                  <c:v>39406</c:v>
                </c:pt>
                <c:pt idx="334">
                  <c:v>39407</c:v>
                </c:pt>
                <c:pt idx="335">
                  <c:v>39408</c:v>
                </c:pt>
                <c:pt idx="336">
                  <c:v>39409</c:v>
                </c:pt>
                <c:pt idx="337">
                  <c:v>39412</c:v>
                </c:pt>
                <c:pt idx="338">
                  <c:v>39413</c:v>
                </c:pt>
                <c:pt idx="339">
                  <c:v>39414</c:v>
                </c:pt>
                <c:pt idx="340">
                  <c:v>39415</c:v>
                </c:pt>
                <c:pt idx="341">
                  <c:v>39416</c:v>
                </c:pt>
                <c:pt idx="342">
                  <c:v>39419</c:v>
                </c:pt>
                <c:pt idx="343">
                  <c:v>39420</c:v>
                </c:pt>
                <c:pt idx="344">
                  <c:v>39421</c:v>
                </c:pt>
                <c:pt idx="345">
                  <c:v>39422</c:v>
                </c:pt>
                <c:pt idx="346">
                  <c:v>39423</c:v>
                </c:pt>
                <c:pt idx="347">
                  <c:v>39426</c:v>
                </c:pt>
                <c:pt idx="348">
                  <c:v>39427</c:v>
                </c:pt>
                <c:pt idx="349">
                  <c:v>39428</c:v>
                </c:pt>
                <c:pt idx="350">
                  <c:v>39429</c:v>
                </c:pt>
                <c:pt idx="351">
                  <c:v>39430</c:v>
                </c:pt>
                <c:pt idx="352">
                  <c:v>39433</c:v>
                </c:pt>
                <c:pt idx="353">
                  <c:v>39434</c:v>
                </c:pt>
                <c:pt idx="354">
                  <c:v>39435</c:v>
                </c:pt>
                <c:pt idx="355">
                  <c:v>39436</c:v>
                </c:pt>
                <c:pt idx="356">
                  <c:v>39437</c:v>
                </c:pt>
                <c:pt idx="357">
                  <c:v>39443</c:v>
                </c:pt>
                <c:pt idx="358">
                  <c:v>39444</c:v>
                </c:pt>
                <c:pt idx="359">
                  <c:v>39449</c:v>
                </c:pt>
                <c:pt idx="360">
                  <c:v>39450</c:v>
                </c:pt>
                <c:pt idx="361">
                  <c:v>39451</c:v>
                </c:pt>
                <c:pt idx="362">
                  <c:v>39454</c:v>
                </c:pt>
                <c:pt idx="363">
                  <c:v>39455</c:v>
                </c:pt>
                <c:pt idx="364">
                  <c:v>39456</c:v>
                </c:pt>
                <c:pt idx="365">
                  <c:v>39457</c:v>
                </c:pt>
                <c:pt idx="366">
                  <c:v>39458</c:v>
                </c:pt>
                <c:pt idx="367">
                  <c:v>39461</c:v>
                </c:pt>
                <c:pt idx="368">
                  <c:v>39462</c:v>
                </c:pt>
                <c:pt idx="369">
                  <c:v>39463</c:v>
                </c:pt>
                <c:pt idx="370">
                  <c:v>39464</c:v>
                </c:pt>
                <c:pt idx="371">
                  <c:v>39465</c:v>
                </c:pt>
                <c:pt idx="372">
                  <c:v>39468</c:v>
                </c:pt>
                <c:pt idx="373">
                  <c:v>39469</c:v>
                </c:pt>
                <c:pt idx="374">
                  <c:v>39470</c:v>
                </c:pt>
                <c:pt idx="375">
                  <c:v>39471</c:v>
                </c:pt>
                <c:pt idx="376">
                  <c:v>39472</c:v>
                </c:pt>
                <c:pt idx="377">
                  <c:v>39475</c:v>
                </c:pt>
                <c:pt idx="378">
                  <c:v>39476</c:v>
                </c:pt>
                <c:pt idx="379">
                  <c:v>39477</c:v>
                </c:pt>
                <c:pt idx="380">
                  <c:v>39478</c:v>
                </c:pt>
                <c:pt idx="381">
                  <c:v>39479</c:v>
                </c:pt>
                <c:pt idx="382">
                  <c:v>39482</c:v>
                </c:pt>
                <c:pt idx="383">
                  <c:v>39483</c:v>
                </c:pt>
                <c:pt idx="384">
                  <c:v>39484</c:v>
                </c:pt>
                <c:pt idx="385">
                  <c:v>39485</c:v>
                </c:pt>
                <c:pt idx="386">
                  <c:v>39486</c:v>
                </c:pt>
                <c:pt idx="387">
                  <c:v>39489</c:v>
                </c:pt>
                <c:pt idx="388">
                  <c:v>39490</c:v>
                </c:pt>
                <c:pt idx="389">
                  <c:v>39491</c:v>
                </c:pt>
                <c:pt idx="390">
                  <c:v>39492</c:v>
                </c:pt>
                <c:pt idx="391">
                  <c:v>39493</c:v>
                </c:pt>
                <c:pt idx="392">
                  <c:v>39496</c:v>
                </c:pt>
                <c:pt idx="393">
                  <c:v>39497</c:v>
                </c:pt>
                <c:pt idx="394">
                  <c:v>39498</c:v>
                </c:pt>
                <c:pt idx="395">
                  <c:v>39499</c:v>
                </c:pt>
                <c:pt idx="396">
                  <c:v>39500</c:v>
                </c:pt>
                <c:pt idx="397">
                  <c:v>39503</c:v>
                </c:pt>
                <c:pt idx="398">
                  <c:v>39504</c:v>
                </c:pt>
                <c:pt idx="399">
                  <c:v>39505</c:v>
                </c:pt>
                <c:pt idx="400">
                  <c:v>39506</c:v>
                </c:pt>
                <c:pt idx="401">
                  <c:v>39507</c:v>
                </c:pt>
                <c:pt idx="402">
                  <c:v>39510</c:v>
                </c:pt>
                <c:pt idx="403">
                  <c:v>39511</c:v>
                </c:pt>
                <c:pt idx="404">
                  <c:v>39512</c:v>
                </c:pt>
                <c:pt idx="405">
                  <c:v>39513</c:v>
                </c:pt>
                <c:pt idx="406">
                  <c:v>39514</c:v>
                </c:pt>
                <c:pt idx="407">
                  <c:v>39517</c:v>
                </c:pt>
                <c:pt idx="408">
                  <c:v>39518</c:v>
                </c:pt>
                <c:pt idx="409">
                  <c:v>39519</c:v>
                </c:pt>
                <c:pt idx="410">
                  <c:v>39520</c:v>
                </c:pt>
                <c:pt idx="411">
                  <c:v>39521</c:v>
                </c:pt>
                <c:pt idx="412">
                  <c:v>39524</c:v>
                </c:pt>
                <c:pt idx="413">
                  <c:v>39525</c:v>
                </c:pt>
                <c:pt idx="414">
                  <c:v>39526</c:v>
                </c:pt>
                <c:pt idx="415">
                  <c:v>39527</c:v>
                </c:pt>
                <c:pt idx="416">
                  <c:v>39532</c:v>
                </c:pt>
                <c:pt idx="417">
                  <c:v>39533</c:v>
                </c:pt>
                <c:pt idx="418">
                  <c:v>39534</c:v>
                </c:pt>
                <c:pt idx="419">
                  <c:v>39535</c:v>
                </c:pt>
                <c:pt idx="420">
                  <c:v>39538</c:v>
                </c:pt>
                <c:pt idx="421">
                  <c:v>39539</c:v>
                </c:pt>
                <c:pt idx="422">
                  <c:v>39540</c:v>
                </c:pt>
                <c:pt idx="423">
                  <c:v>39541</c:v>
                </c:pt>
                <c:pt idx="424">
                  <c:v>39542</c:v>
                </c:pt>
                <c:pt idx="425">
                  <c:v>39545</c:v>
                </c:pt>
                <c:pt idx="426">
                  <c:v>39546</c:v>
                </c:pt>
                <c:pt idx="427">
                  <c:v>39547</c:v>
                </c:pt>
                <c:pt idx="428">
                  <c:v>39548</c:v>
                </c:pt>
                <c:pt idx="429">
                  <c:v>39549</c:v>
                </c:pt>
                <c:pt idx="430">
                  <c:v>39552</c:v>
                </c:pt>
                <c:pt idx="431">
                  <c:v>39553</c:v>
                </c:pt>
                <c:pt idx="432">
                  <c:v>39554</c:v>
                </c:pt>
                <c:pt idx="433">
                  <c:v>39555</c:v>
                </c:pt>
                <c:pt idx="434">
                  <c:v>39556</c:v>
                </c:pt>
                <c:pt idx="435">
                  <c:v>39559</c:v>
                </c:pt>
                <c:pt idx="436">
                  <c:v>39560</c:v>
                </c:pt>
                <c:pt idx="437">
                  <c:v>39561</c:v>
                </c:pt>
                <c:pt idx="438">
                  <c:v>39562</c:v>
                </c:pt>
                <c:pt idx="439">
                  <c:v>39563</c:v>
                </c:pt>
                <c:pt idx="440">
                  <c:v>39566</c:v>
                </c:pt>
                <c:pt idx="441">
                  <c:v>39567</c:v>
                </c:pt>
                <c:pt idx="442">
                  <c:v>39568</c:v>
                </c:pt>
                <c:pt idx="443">
                  <c:v>39570</c:v>
                </c:pt>
                <c:pt idx="444">
                  <c:v>39573</c:v>
                </c:pt>
                <c:pt idx="445">
                  <c:v>39574</c:v>
                </c:pt>
                <c:pt idx="446">
                  <c:v>39575</c:v>
                </c:pt>
                <c:pt idx="447">
                  <c:v>39576</c:v>
                </c:pt>
                <c:pt idx="448">
                  <c:v>39577</c:v>
                </c:pt>
                <c:pt idx="449">
                  <c:v>39580</c:v>
                </c:pt>
                <c:pt idx="450">
                  <c:v>39581</c:v>
                </c:pt>
                <c:pt idx="451">
                  <c:v>39582</c:v>
                </c:pt>
                <c:pt idx="452">
                  <c:v>39583</c:v>
                </c:pt>
                <c:pt idx="453">
                  <c:v>39584</c:v>
                </c:pt>
                <c:pt idx="454">
                  <c:v>39587</c:v>
                </c:pt>
                <c:pt idx="455">
                  <c:v>39588</c:v>
                </c:pt>
                <c:pt idx="456">
                  <c:v>39589</c:v>
                </c:pt>
                <c:pt idx="457">
                  <c:v>39590</c:v>
                </c:pt>
                <c:pt idx="458">
                  <c:v>39591</c:v>
                </c:pt>
                <c:pt idx="459">
                  <c:v>39594</c:v>
                </c:pt>
                <c:pt idx="460">
                  <c:v>39595</c:v>
                </c:pt>
                <c:pt idx="461">
                  <c:v>39596</c:v>
                </c:pt>
                <c:pt idx="462">
                  <c:v>39597</c:v>
                </c:pt>
                <c:pt idx="463">
                  <c:v>39598</c:v>
                </c:pt>
                <c:pt idx="464">
                  <c:v>39601</c:v>
                </c:pt>
                <c:pt idx="465">
                  <c:v>39602</c:v>
                </c:pt>
                <c:pt idx="466">
                  <c:v>39603</c:v>
                </c:pt>
                <c:pt idx="467">
                  <c:v>39604</c:v>
                </c:pt>
                <c:pt idx="468">
                  <c:v>39605</c:v>
                </c:pt>
                <c:pt idx="469">
                  <c:v>39608</c:v>
                </c:pt>
                <c:pt idx="470">
                  <c:v>39609</c:v>
                </c:pt>
                <c:pt idx="471">
                  <c:v>39610</c:v>
                </c:pt>
                <c:pt idx="472">
                  <c:v>39611</c:v>
                </c:pt>
                <c:pt idx="473">
                  <c:v>39612</c:v>
                </c:pt>
                <c:pt idx="474">
                  <c:v>39615</c:v>
                </c:pt>
                <c:pt idx="475">
                  <c:v>39616</c:v>
                </c:pt>
                <c:pt idx="476">
                  <c:v>39617</c:v>
                </c:pt>
                <c:pt idx="477">
                  <c:v>39618</c:v>
                </c:pt>
                <c:pt idx="478">
                  <c:v>39619</c:v>
                </c:pt>
                <c:pt idx="479">
                  <c:v>39622</c:v>
                </c:pt>
                <c:pt idx="480">
                  <c:v>39623</c:v>
                </c:pt>
                <c:pt idx="481">
                  <c:v>39624</c:v>
                </c:pt>
                <c:pt idx="482">
                  <c:v>39625</c:v>
                </c:pt>
                <c:pt idx="483">
                  <c:v>39626</c:v>
                </c:pt>
                <c:pt idx="484">
                  <c:v>39629</c:v>
                </c:pt>
                <c:pt idx="485">
                  <c:v>39630</c:v>
                </c:pt>
                <c:pt idx="486">
                  <c:v>39631</c:v>
                </c:pt>
                <c:pt idx="487">
                  <c:v>39632</c:v>
                </c:pt>
                <c:pt idx="488">
                  <c:v>39633</c:v>
                </c:pt>
                <c:pt idx="489">
                  <c:v>39636</c:v>
                </c:pt>
                <c:pt idx="490">
                  <c:v>39637</c:v>
                </c:pt>
                <c:pt idx="491">
                  <c:v>39638</c:v>
                </c:pt>
                <c:pt idx="492">
                  <c:v>39639</c:v>
                </c:pt>
                <c:pt idx="493">
                  <c:v>39640</c:v>
                </c:pt>
                <c:pt idx="494">
                  <c:v>39643</c:v>
                </c:pt>
                <c:pt idx="495">
                  <c:v>39644</c:v>
                </c:pt>
                <c:pt idx="496">
                  <c:v>39645</c:v>
                </c:pt>
                <c:pt idx="497">
                  <c:v>39646</c:v>
                </c:pt>
                <c:pt idx="498">
                  <c:v>39647</c:v>
                </c:pt>
                <c:pt idx="499">
                  <c:v>39650</c:v>
                </c:pt>
                <c:pt idx="500">
                  <c:v>39651</c:v>
                </c:pt>
                <c:pt idx="501">
                  <c:v>39652</c:v>
                </c:pt>
                <c:pt idx="502">
                  <c:v>39653</c:v>
                </c:pt>
                <c:pt idx="503">
                  <c:v>39654</c:v>
                </c:pt>
                <c:pt idx="504">
                  <c:v>39657</c:v>
                </c:pt>
                <c:pt idx="505">
                  <c:v>39658</c:v>
                </c:pt>
                <c:pt idx="506">
                  <c:v>39659</c:v>
                </c:pt>
                <c:pt idx="507">
                  <c:v>39660</c:v>
                </c:pt>
                <c:pt idx="508">
                  <c:v>39661</c:v>
                </c:pt>
                <c:pt idx="509">
                  <c:v>39664</c:v>
                </c:pt>
                <c:pt idx="510">
                  <c:v>39665</c:v>
                </c:pt>
                <c:pt idx="511">
                  <c:v>39666</c:v>
                </c:pt>
                <c:pt idx="512">
                  <c:v>39667</c:v>
                </c:pt>
                <c:pt idx="513">
                  <c:v>39668</c:v>
                </c:pt>
                <c:pt idx="514">
                  <c:v>39671</c:v>
                </c:pt>
                <c:pt idx="515">
                  <c:v>39672</c:v>
                </c:pt>
                <c:pt idx="516">
                  <c:v>39673</c:v>
                </c:pt>
                <c:pt idx="517">
                  <c:v>39674</c:v>
                </c:pt>
                <c:pt idx="518">
                  <c:v>39675</c:v>
                </c:pt>
                <c:pt idx="519">
                  <c:v>39678</c:v>
                </c:pt>
                <c:pt idx="520">
                  <c:v>39679</c:v>
                </c:pt>
                <c:pt idx="521">
                  <c:v>39680</c:v>
                </c:pt>
                <c:pt idx="522">
                  <c:v>39681</c:v>
                </c:pt>
                <c:pt idx="523">
                  <c:v>39682</c:v>
                </c:pt>
                <c:pt idx="524">
                  <c:v>39685</c:v>
                </c:pt>
                <c:pt idx="525">
                  <c:v>39686</c:v>
                </c:pt>
                <c:pt idx="526">
                  <c:v>39687</c:v>
                </c:pt>
                <c:pt idx="527">
                  <c:v>39688</c:v>
                </c:pt>
                <c:pt idx="528">
                  <c:v>39689</c:v>
                </c:pt>
                <c:pt idx="529">
                  <c:v>39692</c:v>
                </c:pt>
                <c:pt idx="530">
                  <c:v>39693</c:v>
                </c:pt>
                <c:pt idx="531">
                  <c:v>39694</c:v>
                </c:pt>
                <c:pt idx="532">
                  <c:v>39695</c:v>
                </c:pt>
                <c:pt idx="533">
                  <c:v>39696</c:v>
                </c:pt>
                <c:pt idx="534">
                  <c:v>39699</c:v>
                </c:pt>
                <c:pt idx="535">
                  <c:v>39700</c:v>
                </c:pt>
                <c:pt idx="536">
                  <c:v>39701</c:v>
                </c:pt>
                <c:pt idx="537">
                  <c:v>39702</c:v>
                </c:pt>
                <c:pt idx="538">
                  <c:v>39703</c:v>
                </c:pt>
                <c:pt idx="539">
                  <c:v>39706</c:v>
                </c:pt>
                <c:pt idx="540">
                  <c:v>39707</c:v>
                </c:pt>
                <c:pt idx="541">
                  <c:v>39708</c:v>
                </c:pt>
                <c:pt idx="542">
                  <c:v>39709</c:v>
                </c:pt>
                <c:pt idx="543">
                  <c:v>39710</c:v>
                </c:pt>
                <c:pt idx="544">
                  <c:v>39713</c:v>
                </c:pt>
                <c:pt idx="545">
                  <c:v>39714</c:v>
                </c:pt>
                <c:pt idx="546">
                  <c:v>39715</c:v>
                </c:pt>
                <c:pt idx="547">
                  <c:v>39716</c:v>
                </c:pt>
                <c:pt idx="548">
                  <c:v>39717</c:v>
                </c:pt>
                <c:pt idx="549">
                  <c:v>39720</c:v>
                </c:pt>
                <c:pt idx="550">
                  <c:v>39721</c:v>
                </c:pt>
                <c:pt idx="551">
                  <c:v>39722</c:v>
                </c:pt>
                <c:pt idx="552">
                  <c:v>39723</c:v>
                </c:pt>
                <c:pt idx="553">
                  <c:v>39724</c:v>
                </c:pt>
                <c:pt idx="554">
                  <c:v>39727</c:v>
                </c:pt>
                <c:pt idx="555">
                  <c:v>39728</c:v>
                </c:pt>
                <c:pt idx="556">
                  <c:v>39729</c:v>
                </c:pt>
                <c:pt idx="557">
                  <c:v>39730</c:v>
                </c:pt>
                <c:pt idx="558">
                  <c:v>39731</c:v>
                </c:pt>
                <c:pt idx="559">
                  <c:v>39734</c:v>
                </c:pt>
                <c:pt idx="560">
                  <c:v>39735</c:v>
                </c:pt>
                <c:pt idx="561">
                  <c:v>39736</c:v>
                </c:pt>
                <c:pt idx="562">
                  <c:v>39737</c:v>
                </c:pt>
                <c:pt idx="563">
                  <c:v>39738</c:v>
                </c:pt>
                <c:pt idx="564">
                  <c:v>39741</c:v>
                </c:pt>
                <c:pt idx="565">
                  <c:v>39742</c:v>
                </c:pt>
                <c:pt idx="566">
                  <c:v>39743</c:v>
                </c:pt>
                <c:pt idx="567">
                  <c:v>39744</c:v>
                </c:pt>
                <c:pt idx="568">
                  <c:v>39745</c:v>
                </c:pt>
                <c:pt idx="569">
                  <c:v>39748</c:v>
                </c:pt>
                <c:pt idx="570">
                  <c:v>39749</c:v>
                </c:pt>
                <c:pt idx="571">
                  <c:v>39750</c:v>
                </c:pt>
                <c:pt idx="572">
                  <c:v>39751</c:v>
                </c:pt>
                <c:pt idx="573">
                  <c:v>39752</c:v>
                </c:pt>
                <c:pt idx="574">
                  <c:v>39755</c:v>
                </c:pt>
                <c:pt idx="575">
                  <c:v>39756</c:v>
                </c:pt>
                <c:pt idx="576">
                  <c:v>39757</c:v>
                </c:pt>
                <c:pt idx="577">
                  <c:v>39758</c:v>
                </c:pt>
                <c:pt idx="578">
                  <c:v>39759</c:v>
                </c:pt>
                <c:pt idx="579">
                  <c:v>39762</c:v>
                </c:pt>
                <c:pt idx="580">
                  <c:v>39763</c:v>
                </c:pt>
                <c:pt idx="581">
                  <c:v>39764</c:v>
                </c:pt>
                <c:pt idx="582">
                  <c:v>39765</c:v>
                </c:pt>
                <c:pt idx="583">
                  <c:v>39766</c:v>
                </c:pt>
                <c:pt idx="584">
                  <c:v>39769</c:v>
                </c:pt>
                <c:pt idx="585">
                  <c:v>39770</c:v>
                </c:pt>
                <c:pt idx="586">
                  <c:v>39771</c:v>
                </c:pt>
                <c:pt idx="587">
                  <c:v>39772</c:v>
                </c:pt>
                <c:pt idx="588">
                  <c:v>39773</c:v>
                </c:pt>
                <c:pt idx="589">
                  <c:v>39776</c:v>
                </c:pt>
                <c:pt idx="590">
                  <c:v>39777</c:v>
                </c:pt>
                <c:pt idx="591">
                  <c:v>39778</c:v>
                </c:pt>
                <c:pt idx="592">
                  <c:v>39779</c:v>
                </c:pt>
                <c:pt idx="593">
                  <c:v>39780</c:v>
                </c:pt>
                <c:pt idx="594">
                  <c:v>39783</c:v>
                </c:pt>
                <c:pt idx="595">
                  <c:v>39784</c:v>
                </c:pt>
                <c:pt idx="596">
                  <c:v>39785</c:v>
                </c:pt>
                <c:pt idx="597">
                  <c:v>39786</c:v>
                </c:pt>
                <c:pt idx="598">
                  <c:v>39787</c:v>
                </c:pt>
                <c:pt idx="599">
                  <c:v>39790</c:v>
                </c:pt>
                <c:pt idx="600">
                  <c:v>39791</c:v>
                </c:pt>
                <c:pt idx="601">
                  <c:v>39792</c:v>
                </c:pt>
                <c:pt idx="602">
                  <c:v>39793</c:v>
                </c:pt>
                <c:pt idx="603">
                  <c:v>39794</c:v>
                </c:pt>
                <c:pt idx="604">
                  <c:v>39797</c:v>
                </c:pt>
                <c:pt idx="605">
                  <c:v>39798</c:v>
                </c:pt>
                <c:pt idx="606">
                  <c:v>39799</c:v>
                </c:pt>
                <c:pt idx="607">
                  <c:v>39800</c:v>
                </c:pt>
                <c:pt idx="608">
                  <c:v>39801</c:v>
                </c:pt>
                <c:pt idx="609">
                  <c:v>39804</c:v>
                </c:pt>
                <c:pt idx="610">
                  <c:v>39805</c:v>
                </c:pt>
                <c:pt idx="611">
                  <c:v>39811</c:v>
                </c:pt>
                <c:pt idx="612">
                  <c:v>39812</c:v>
                </c:pt>
                <c:pt idx="613">
                  <c:v>39815</c:v>
                </c:pt>
                <c:pt idx="614">
                  <c:v>39818</c:v>
                </c:pt>
                <c:pt idx="615">
                  <c:v>39819</c:v>
                </c:pt>
                <c:pt idx="616">
                  <c:v>39820</c:v>
                </c:pt>
                <c:pt idx="617">
                  <c:v>39821</c:v>
                </c:pt>
                <c:pt idx="618">
                  <c:v>39822</c:v>
                </c:pt>
                <c:pt idx="619">
                  <c:v>39825</c:v>
                </c:pt>
                <c:pt idx="620">
                  <c:v>39826</c:v>
                </c:pt>
                <c:pt idx="621">
                  <c:v>39827</c:v>
                </c:pt>
                <c:pt idx="622">
                  <c:v>39828</c:v>
                </c:pt>
                <c:pt idx="623">
                  <c:v>39829</c:v>
                </c:pt>
                <c:pt idx="624">
                  <c:v>39832</c:v>
                </c:pt>
                <c:pt idx="625">
                  <c:v>39833</c:v>
                </c:pt>
                <c:pt idx="626">
                  <c:v>39834</c:v>
                </c:pt>
                <c:pt idx="627">
                  <c:v>39835</c:v>
                </c:pt>
                <c:pt idx="628">
                  <c:v>39836</c:v>
                </c:pt>
                <c:pt idx="629">
                  <c:v>39839</c:v>
                </c:pt>
                <c:pt idx="630">
                  <c:v>39840</c:v>
                </c:pt>
                <c:pt idx="631">
                  <c:v>39841</c:v>
                </c:pt>
                <c:pt idx="632">
                  <c:v>39842</c:v>
                </c:pt>
                <c:pt idx="633">
                  <c:v>39843</c:v>
                </c:pt>
                <c:pt idx="634">
                  <c:v>39846</c:v>
                </c:pt>
                <c:pt idx="635">
                  <c:v>39847</c:v>
                </c:pt>
                <c:pt idx="636">
                  <c:v>39848</c:v>
                </c:pt>
                <c:pt idx="637">
                  <c:v>39849</c:v>
                </c:pt>
                <c:pt idx="638">
                  <c:v>39850</c:v>
                </c:pt>
                <c:pt idx="639">
                  <c:v>39853</c:v>
                </c:pt>
                <c:pt idx="640">
                  <c:v>39854</c:v>
                </c:pt>
                <c:pt idx="641">
                  <c:v>39855</c:v>
                </c:pt>
                <c:pt idx="642">
                  <c:v>39856</c:v>
                </c:pt>
                <c:pt idx="643">
                  <c:v>39857</c:v>
                </c:pt>
                <c:pt idx="644">
                  <c:v>39860</c:v>
                </c:pt>
                <c:pt idx="645">
                  <c:v>39861</c:v>
                </c:pt>
                <c:pt idx="646">
                  <c:v>39862</c:v>
                </c:pt>
                <c:pt idx="647">
                  <c:v>39863</c:v>
                </c:pt>
                <c:pt idx="648">
                  <c:v>39864</c:v>
                </c:pt>
                <c:pt idx="649">
                  <c:v>39867</c:v>
                </c:pt>
                <c:pt idx="650">
                  <c:v>39868</c:v>
                </c:pt>
                <c:pt idx="651">
                  <c:v>39869</c:v>
                </c:pt>
                <c:pt idx="652">
                  <c:v>39870</c:v>
                </c:pt>
                <c:pt idx="653">
                  <c:v>39871</c:v>
                </c:pt>
                <c:pt idx="654">
                  <c:v>39874</c:v>
                </c:pt>
                <c:pt idx="655">
                  <c:v>39875</c:v>
                </c:pt>
                <c:pt idx="656">
                  <c:v>39876</c:v>
                </c:pt>
                <c:pt idx="657">
                  <c:v>39877</c:v>
                </c:pt>
                <c:pt idx="658">
                  <c:v>39878</c:v>
                </c:pt>
                <c:pt idx="659">
                  <c:v>39881</c:v>
                </c:pt>
                <c:pt idx="660">
                  <c:v>39882</c:v>
                </c:pt>
                <c:pt idx="661">
                  <c:v>39883</c:v>
                </c:pt>
                <c:pt idx="662">
                  <c:v>39884</c:v>
                </c:pt>
                <c:pt idx="663">
                  <c:v>39885</c:v>
                </c:pt>
                <c:pt idx="664">
                  <c:v>39888</c:v>
                </c:pt>
                <c:pt idx="665">
                  <c:v>39889</c:v>
                </c:pt>
                <c:pt idx="666">
                  <c:v>39890</c:v>
                </c:pt>
                <c:pt idx="667">
                  <c:v>39891</c:v>
                </c:pt>
                <c:pt idx="668">
                  <c:v>39892</c:v>
                </c:pt>
                <c:pt idx="669">
                  <c:v>39895</c:v>
                </c:pt>
                <c:pt idx="670">
                  <c:v>39896</c:v>
                </c:pt>
                <c:pt idx="671">
                  <c:v>39897</c:v>
                </c:pt>
                <c:pt idx="672">
                  <c:v>39898</c:v>
                </c:pt>
                <c:pt idx="673">
                  <c:v>39899</c:v>
                </c:pt>
                <c:pt idx="674">
                  <c:v>39902</c:v>
                </c:pt>
                <c:pt idx="675">
                  <c:v>39903</c:v>
                </c:pt>
                <c:pt idx="676">
                  <c:v>39904</c:v>
                </c:pt>
                <c:pt idx="677">
                  <c:v>39905</c:v>
                </c:pt>
                <c:pt idx="678">
                  <c:v>39906</c:v>
                </c:pt>
                <c:pt idx="679">
                  <c:v>39909</c:v>
                </c:pt>
                <c:pt idx="680">
                  <c:v>39910</c:v>
                </c:pt>
                <c:pt idx="681">
                  <c:v>39911</c:v>
                </c:pt>
                <c:pt idx="682">
                  <c:v>39912</c:v>
                </c:pt>
                <c:pt idx="683">
                  <c:v>39917</c:v>
                </c:pt>
                <c:pt idx="684">
                  <c:v>39918</c:v>
                </c:pt>
                <c:pt idx="685">
                  <c:v>39919</c:v>
                </c:pt>
                <c:pt idx="686">
                  <c:v>39920</c:v>
                </c:pt>
                <c:pt idx="687">
                  <c:v>39923</c:v>
                </c:pt>
                <c:pt idx="688">
                  <c:v>39924</c:v>
                </c:pt>
                <c:pt idx="689">
                  <c:v>39925</c:v>
                </c:pt>
                <c:pt idx="690">
                  <c:v>39926</c:v>
                </c:pt>
                <c:pt idx="691">
                  <c:v>39927</c:v>
                </c:pt>
                <c:pt idx="692">
                  <c:v>39930</c:v>
                </c:pt>
                <c:pt idx="693">
                  <c:v>39931</c:v>
                </c:pt>
                <c:pt idx="694">
                  <c:v>39932</c:v>
                </c:pt>
                <c:pt idx="695">
                  <c:v>39933</c:v>
                </c:pt>
                <c:pt idx="696">
                  <c:v>39937</c:v>
                </c:pt>
                <c:pt idx="697">
                  <c:v>39938</c:v>
                </c:pt>
                <c:pt idx="698">
                  <c:v>39939</c:v>
                </c:pt>
                <c:pt idx="699">
                  <c:v>39940</c:v>
                </c:pt>
                <c:pt idx="700">
                  <c:v>39941</c:v>
                </c:pt>
                <c:pt idx="701">
                  <c:v>39944</c:v>
                </c:pt>
                <c:pt idx="702">
                  <c:v>39945</c:v>
                </c:pt>
                <c:pt idx="703">
                  <c:v>39946</c:v>
                </c:pt>
                <c:pt idx="704">
                  <c:v>39947</c:v>
                </c:pt>
                <c:pt idx="705">
                  <c:v>39948</c:v>
                </c:pt>
                <c:pt idx="706">
                  <c:v>39951</c:v>
                </c:pt>
                <c:pt idx="707">
                  <c:v>39952</c:v>
                </c:pt>
                <c:pt idx="708">
                  <c:v>39953</c:v>
                </c:pt>
                <c:pt idx="709">
                  <c:v>39954</c:v>
                </c:pt>
                <c:pt idx="710">
                  <c:v>39955</c:v>
                </c:pt>
                <c:pt idx="711">
                  <c:v>39958</c:v>
                </c:pt>
                <c:pt idx="712">
                  <c:v>39959</c:v>
                </c:pt>
                <c:pt idx="713">
                  <c:v>39960</c:v>
                </c:pt>
                <c:pt idx="714">
                  <c:v>39961</c:v>
                </c:pt>
                <c:pt idx="715">
                  <c:v>39962</c:v>
                </c:pt>
                <c:pt idx="716">
                  <c:v>39965</c:v>
                </c:pt>
                <c:pt idx="717">
                  <c:v>39966</c:v>
                </c:pt>
                <c:pt idx="718">
                  <c:v>39967</c:v>
                </c:pt>
                <c:pt idx="719">
                  <c:v>39968</c:v>
                </c:pt>
                <c:pt idx="720">
                  <c:v>39969</c:v>
                </c:pt>
                <c:pt idx="721">
                  <c:v>39972</c:v>
                </c:pt>
                <c:pt idx="722">
                  <c:v>39973</c:v>
                </c:pt>
                <c:pt idx="723">
                  <c:v>39974</c:v>
                </c:pt>
                <c:pt idx="724">
                  <c:v>39975</c:v>
                </c:pt>
                <c:pt idx="725">
                  <c:v>39976</c:v>
                </c:pt>
                <c:pt idx="726">
                  <c:v>39979</c:v>
                </c:pt>
                <c:pt idx="727">
                  <c:v>39980</c:v>
                </c:pt>
                <c:pt idx="728">
                  <c:v>39981</c:v>
                </c:pt>
                <c:pt idx="729">
                  <c:v>39982</c:v>
                </c:pt>
                <c:pt idx="730">
                  <c:v>39983</c:v>
                </c:pt>
                <c:pt idx="731">
                  <c:v>39986</c:v>
                </c:pt>
                <c:pt idx="732">
                  <c:v>39987</c:v>
                </c:pt>
                <c:pt idx="733">
                  <c:v>39988</c:v>
                </c:pt>
                <c:pt idx="734">
                  <c:v>39989</c:v>
                </c:pt>
                <c:pt idx="735">
                  <c:v>39990</c:v>
                </c:pt>
                <c:pt idx="736">
                  <c:v>39993</c:v>
                </c:pt>
                <c:pt idx="737">
                  <c:v>39994</c:v>
                </c:pt>
                <c:pt idx="738">
                  <c:v>39995</c:v>
                </c:pt>
                <c:pt idx="739">
                  <c:v>39996</c:v>
                </c:pt>
                <c:pt idx="740">
                  <c:v>39997</c:v>
                </c:pt>
                <c:pt idx="741">
                  <c:v>40000</c:v>
                </c:pt>
                <c:pt idx="742">
                  <c:v>40001</c:v>
                </c:pt>
                <c:pt idx="743">
                  <c:v>40002</c:v>
                </c:pt>
                <c:pt idx="744">
                  <c:v>40003</c:v>
                </c:pt>
                <c:pt idx="745">
                  <c:v>40004</c:v>
                </c:pt>
                <c:pt idx="746">
                  <c:v>40007</c:v>
                </c:pt>
                <c:pt idx="747">
                  <c:v>40008</c:v>
                </c:pt>
                <c:pt idx="748">
                  <c:v>40009</c:v>
                </c:pt>
                <c:pt idx="749">
                  <c:v>40010</c:v>
                </c:pt>
                <c:pt idx="750">
                  <c:v>40011</c:v>
                </c:pt>
                <c:pt idx="751">
                  <c:v>40014</c:v>
                </c:pt>
                <c:pt idx="752">
                  <c:v>40015</c:v>
                </c:pt>
                <c:pt idx="753">
                  <c:v>40016</c:v>
                </c:pt>
                <c:pt idx="754">
                  <c:v>40017</c:v>
                </c:pt>
                <c:pt idx="755">
                  <c:v>40018</c:v>
                </c:pt>
                <c:pt idx="756">
                  <c:v>40021</c:v>
                </c:pt>
                <c:pt idx="757">
                  <c:v>40022</c:v>
                </c:pt>
                <c:pt idx="758">
                  <c:v>40023</c:v>
                </c:pt>
                <c:pt idx="759">
                  <c:v>40024</c:v>
                </c:pt>
                <c:pt idx="760">
                  <c:v>40025</c:v>
                </c:pt>
                <c:pt idx="761">
                  <c:v>40028</c:v>
                </c:pt>
                <c:pt idx="762">
                  <c:v>40029</c:v>
                </c:pt>
                <c:pt idx="763">
                  <c:v>40030</c:v>
                </c:pt>
                <c:pt idx="764">
                  <c:v>40031</c:v>
                </c:pt>
                <c:pt idx="765">
                  <c:v>40032</c:v>
                </c:pt>
                <c:pt idx="766">
                  <c:v>40035</c:v>
                </c:pt>
                <c:pt idx="767">
                  <c:v>40036</c:v>
                </c:pt>
                <c:pt idx="768">
                  <c:v>40037</c:v>
                </c:pt>
                <c:pt idx="769">
                  <c:v>40038</c:v>
                </c:pt>
                <c:pt idx="770">
                  <c:v>40039</c:v>
                </c:pt>
                <c:pt idx="771">
                  <c:v>40042</c:v>
                </c:pt>
                <c:pt idx="772">
                  <c:v>40043</c:v>
                </c:pt>
                <c:pt idx="773">
                  <c:v>40044</c:v>
                </c:pt>
                <c:pt idx="774">
                  <c:v>40045</c:v>
                </c:pt>
                <c:pt idx="775">
                  <c:v>40046</c:v>
                </c:pt>
                <c:pt idx="776">
                  <c:v>40049</c:v>
                </c:pt>
                <c:pt idx="777">
                  <c:v>40050</c:v>
                </c:pt>
                <c:pt idx="778">
                  <c:v>40051</c:v>
                </c:pt>
                <c:pt idx="779">
                  <c:v>40052</c:v>
                </c:pt>
                <c:pt idx="780">
                  <c:v>40053</c:v>
                </c:pt>
                <c:pt idx="781">
                  <c:v>40056</c:v>
                </c:pt>
                <c:pt idx="782">
                  <c:v>40057</c:v>
                </c:pt>
                <c:pt idx="783">
                  <c:v>40058</c:v>
                </c:pt>
                <c:pt idx="784">
                  <c:v>40059</c:v>
                </c:pt>
                <c:pt idx="785">
                  <c:v>40060</c:v>
                </c:pt>
                <c:pt idx="786">
                  <c:v>40063</c:v>
                </c:pt>
                <c:pt idx="787">
                  <c:v>40064</c:v>
                </c:pt>
                <c:pt idx="788">
                  <c:v>40065</c:v>
                </c:pt>
                <c:pt idx="789">
                  <c:v>40066</c:v>
                </c:pt>
                <c:pt idx="790">
                  <c:v>40067</c:v>
                </c:pt>
                <c:pt idx="791">
                  <c:v>40070</c:v>
                </c:pt>
                <c:pt idx="792">
                  <c:v>40071</c:v>
                </c:pt>
                <c:pt idx="793">
                  <c:v>40072</c:v>
                </c:pt>
                <c:pt idx="794">
                  <c:v>40073</c:v>
                </c:pt>
                <c:pt idx="795">
                  <c:v>40074</c:v>
                </c:pt>
                <c:pt idx="796">
                  <c:v>40077</c:v>
                </c:pt>
                <c:pt idx="797">
                  <c:v>40078</c:v>
                </c:pt>
                <c:pt idx="798">
                  <c:v>40079</c:v>
                </c:pt>
                <c:pt idx="799">
                  <c:v>40080</c:v>
                </c:pt>
                <c:pt idx="800">
                  <c:v>40081</c:v>
                </c:pt>
                <c:pt idx="801">
                  <c:v>40084</c:v>
                </c:pt>
                <c:pt idx="802">
                  <c:v>40085</c:v>
                </c:pt>
                <c:pt idx="803">
                  <c:v>40086</c:v>
                </c:pt>
                <c:pt idx="804">
                  <c:v>40087</c:v>
                </c:pt>
                <c:pt idx="805">
                  <c:v>40088</c:v>
                </c:pt>
                <c:pt idx="806">
                  <c:v>40091</c:v>
                </c:pt>
                <c:pt idx="807">
                  <c:v>40092</c:v>
                </c:pt>
                <c:pt idx="808">
                  <c:v>40093</c:v>
                </c:pt>
                <c:pt idx="809">
                  <c:v>40094</c:v>
                </c:pt>
                <c:pt idx="810">
                  <c:v>40095</c:v>
                </c:pt>
                <c:pt idx="811">
                  <c:v>40098</c:v>
                </c:pt>
                <c:pt idx="812">
                  <c:v>40099</c:v>
                </c:pt>
                <c:pt idx="813">
                  <c:v>40100</c:v>
                </c:pt>
                <c:pt idx="814">
                  <c:v>40101</c:v>
                </c:pt>
                <c:pt idx="815">
                  <c:v>40102</c:v>
                </c:pt>
                <c:pt idx="816">
                  <c:v>40105</c:v>
                </c:pt>
                <c:pt idx="817">
                  <c:v>40106</c:v>
                </c:pt>
                <c:pt idx="818">
                  <c:v>40107</c:v>
                </c:pt>
                <c:pt idx="819">
                  <c:v>40108</c:v>
                </c:pt>
                <c:pt idx="820">
                  <c:v>40109</c:v>
                </c:pt>
                <c:pt idx="821">
                  <c:v>40112</c:v>
                </c:pt>
                <c:pt idx="822">
                  <c:v>40113</c:v>
                </c:pt>
                <c:pt idx="823">
                  <c:v>40114</c:v>
                </c:pt>
                <c:pt idx="824">
                  <c:v>40115</c:v>
                </c:pt>
                <c:pt idx="825">
                  <c:v>40116</c:v>
                </c:pt>
                <c:pt idx="826">
                  <c:v>40119</c:v>
                </c:pt>
                <c:pt idx="827">
                  <c:v>40120</c:v>
                </c:pt>
                <c:pt idx="828">
                  <c:v>40121</c:v>
                </c:pt>
                <c:pt idx="829">
                  <c:v>40122</c:v>
                </c:pt>
                <c:pt idx="830">
                  <c:v>40123</c:v>
                </c:pt>
                <c:pt idx="831">
                  <c:v>40126</c:v>
                </c:pt>
                <c:pt idx="832">
                  <c:v>40127</c:v>
                </c:pt>
                <c:pt idx="833">
                  <c:v>40128</c:v>
                </c:pt>
                <c:pt idx="834">
                  <c:v>40129</c:v>
                </c:pt>
                <c:pt idx="835">
                  <c:v>40130</c:v>
                </c:pt>
                <c:pt idx="836">
                  <c:v>40133</c:v>
                </c:pt>
                <c:pt idx="837">
                  <c:v>40134</c:v>
                </c:pt>
                <c:pt idx="838">
                  <c:v>40135</c:v>
                </c:pt>
                <c:pt idx="839">
                  <c:v>40136</c:v>
                </c:pt>
                <c:pt idx="840">
                  <c:v>40137</c:v>
                </c:pt>
                <c:pt idx="841">
                  <c:v>40140</c:v>
                </c:pt>
                <c:pt idx="842">
                  <c:v>40141</c:v>
                </c:pt>
                <c:pt idx="843">
                  <c:v>40142</c:v>
                </c:pt>
                <c:pt idx="844">
                  <c:v>40143</c:v>
                </c:pt>
                <c:pt idx="845">
                  <c:v>40144</c:v>
                </c:pt>
                <c:pt idx="846">
                  <c:v>40147</c:v>
                </c:pt>
                <c:pt idx="847">
                  <c:v>40148</c:v>
                </c:pt>
                <c:pt idx="848">
                  <c:v>40149</c:v>
                </c:pt>
                <c:pt idx="849">
                  <c:v>40150</c:v>
                </c:pt>
                <c:pt idx="850">
                  <c:v>40151</c:v>
                </c:pt>
                <c:pt idx="851">
                  <c:v>40154</c:v>
                </c:pt>
                <c:pt idx="852">
                  <c:v>40155</c:v>
                </c:pt>
                <c:pt idx="853">
                  <c:v>40156</c:v>
                </c:pt>
                <c:pt idx="854">
                  <c:v>40157</c:v>
                </c:pt>
                <c:pt idx="855">
                  <c:v>40158</c:v>
                </c:pt>
                <c:pt idx="856">
                  <c:v>40161</c:v>
                </c:pt>
                <c:pt idx="857">
                  <c:v>40162</c:v>
                </c:pt>
                <c:pt idx="858">
                  <c:v>40163</c:v>
                </c:pt>
                <c:pt idx="859">
                  <c:v>40164</c:v>
                </c:pt>
                <c:pt idx="860">
                  <c:v>40165</c:v>
                </c:pt>
                <c:pt idx="861">
                  <c:v>40168</c:v>
                </c:pt>
                <c:pt idx="862">
                  <c:v>40169</c:v>
                </c:pt>
                <c:pt idx="863">
                  <c:v>40170</c:v>
                </c:pt>
                <c:pt idx="864">
                  <c:v>40175</c:v>
                </c:pt>
                <c:pt idx="865">
                  <c:v>40176</c:v>
                </c:pt>
                <c:pt idx="866">
                  <c:v>40177</c:v>
                </c:pt>
                <c:pt idx="867">
                  <c:v>40182</c:v>
                </c:pt>
                <c:pt idx="868">
                  <c:v>40183</c:v>
                </c:pt>
                <c:pt idx="869">
                  <c:v>40184</c:v>
                </c:pt>
                <c:pt idx="870">
                  <c:v>40185</c:v>
                </c:pt>
                <c:pt idx="871">
                  <c:v>40186</c:v>
                </c:pt>
                <c:pt idx="872">
                  <c:v>40189</c:v>
                </c:pt>
                <c:pt idx="873">
                  <c:v>40190</c:v>
                </c:pt>
                <c:pt idx="874">
                  <c:v>40191</c:v>
                </c:pt>
                <c:pt idx="875">
                  <c:v>40192</c:v>
                </c:pt>
                <c:pt idx="876">
                  <c:v>40193</c:v>
                </c:pt>
                <c:pt idx="877">
                  <c:v>40196</c:v>
                </c:pt>
                <c:pt idx="878">
                  <c:v>40197</c:v>
                </c:pt>
                <c:pt idx="879">
                  <c:v>40198</c:v>
                </c:pt>
                <c:pt idx="880">
                  <c:v>40199</c:v>
                </c:pt>
                <c:pt idx="881">
                  <c:v>40200</c:v>
                </c:pt>
                <c:pt idx="882">
                  <c:v>40203</c:v>
                </c:pt>
                <c:pt idx="883">
                  <c:v>40204</c:v>
                </c:pt>
                <c:pt idx="884">
                  <c:v>40205</c:v>
                </c:pt>
                <c:pt idx="885">
                  <c:v>40206</c:v>
                </c:pt>
                <c:pt idx="886">
                  <c:v>40207</c:v>
                </c:pt>
                <c:pt idx="887">
                  <c:v>40210</c:v>
                </c:pt>
                <c:pt idx="888">
                  <c:v>40211</c:v>
                </c:pt>
                <c:pt idx="889">
                  <c:v>40212</c:v>
                </c:pt>
                <c:pt idx="890">
                  <c:v>40213</c:v>
                </c:pt>
                <c:pt idx="891">
                  <c:v>40214</c:v>
                </c:pt>
                <c:pt idx="892">
                  <c:v>40217</c:v>
                </c:pt>
                <c:pt idx="893">
                  <c:v>40218</c:v>
                </c:pt>
                <c:pt idx="894">
                  <c:v>40219</c:v>
                </c:pt>
                <c:pt idx="895">
                  <c:v>40220</c:v>
                </c:pt>
                <c:pt idx="896">
                  <c:v>40221</c:v>
                </c:pt>
                <c:pt idx="897">
                  <c:v>40224</c:v>
                </c:pt>
                <c:pt idx="898">
                  <c:v>40225</c:v>
                </c:pt>
                <c:pt idx="899">
                  <c:v>40226</c:v>
                </c:pt>
                <c:pt idx="900">
                  <c:v>40227</c:v>
                </c:pt>
                <c:pt idx="901">
                  <c:v>40228</c:v>
                </c:pt>
                <c:pt idx="902">
                  <c:v>40231</c:v>
                </c:pt>
                <c:pt idx="903">
                  <c:v>40232</c:v>
                </c:pt>
                <c:pt idx="904">
                  <c:v>40233</c:v>
                </c:pt>
                <c:pt idx="905">
                  <c:v>40234</c:v>
                </c:pt>
                <c:pt idx="906">
                  <c:v>40235</c:v>
                </c:pt>
                <c:pt idx="907">
                  <c:v>40238</c:v>
                </c:pt>
                <c:pt idx="908">
                  <c:v>40239</c:v>
                </c:pt>
                <c:pt idx="909">
                  <c:v>40240</c:v>
                </c:pt>
                <c:pt idx="910">
                  <c:v>40241</c:v>
                </c:pt>
                <c:pt idx="911">
                  <c:v>40242</c:v>
                </c:pt>
                <c:pt idx="912">
                  <c:v>40245</c:v>
                </c:pt>
                <c:pt idx="913">
                  <c:v>40246</c:v>
                </c:pt>
                <c:pt idx="914">
                  <c:v>40247</c:v>
                </c:pt>
                <c:pt idx="915">
                  <c:v>40248</c:v>
                </c:pt>
                <c:pt idx="916">
                  <c:v>40249</c:v>
                </c:pt>
                <c:pt idx="917">
                  <c:v>40252</c:v>
                </c:pt>
                <c:pt idx="918">
                  <c:v>40253</c:v>
                </c:pt>
                <c:pt idx="919">
                  <c:v>40254</c:v>
                </c:pt>
                <c:pt idx="920">
                  <c:v>40255</c:v>
                </c:pt>
                <c:pt idx="921">
                  <c:v>40256</c:v>
                </c:pt>
                <c:pt idx="922">
                  <c:v>40259</c:v>
                </c:pt>
                <c:pt idx="923">
                  <c:v>40260</c:v>
                </c:pt>
                <c:pt idx="924">
                  <c:v>40261</c:v>
                </c:pt>
                <c:pt idx="925">
                  <c:v>40262</c:v>
                </c:pt>
                <c:pt idx="926">
                  <c:v>40263</c:v>
                </c:pt>
                <c:pt idx="927">
                  <c:v>40266</c:v>
                </c:pt>
                <c:pt idx="928">
                  <c:v>40267</c:v>
                </c:pt>
                <c:pt idx="929">
                  <c:v>40268</c:v>
                </c:pt>
                <c:pt idx="930">
                  <c:v>40269</c:v>
                </c:pt>
                <c:pt idx="931">
                  <c:v>40274</c:v>
                </c:pt>
                <c:pt idx="932">
                  <c:v>40275</c:v>
                </c:pt>
                <c:pt idx="933">
                  <c:v>40276</c:v>
                </c:pt>
                <c:pt idx="934">
                  <c:v>40277</c:v>
                </c:pt>
                <c:pt idx="935">
                  <c:v>40280</c:v>
                </c:pt>
                <c:pt idx="936">
                  <c:v>40281</c:v>
                </c:pt>
                <c:pt idx="937">
                  <c:v>40282</c:v>
                </c:pt>
                <c:pt idx="938">
                  <c:v>40283</c:v>
                </c:pt>
                <c:pt idx="939">
                  <c:v>40284</c:v>
                </c:pt>
                <c:pt idx="940">
                  <c:v>40287</c:v>
                </c:pt>
                <c:pt idx="941">
                  <c:v>40288</c:v>
                </c:pt>
                <c:pt idx="942">
                  <c:v>40289</c:v>
                </c:pt>
                <c:pt idx="943">
                  <c:v>40290</c:v>
                </c:pt>
                <c:pt idx="944">
                  <c:v>40291</c:v>
                </c:pt>
                <c:pt idx="945">
                  <c:v>40294</c:v>
                </c:pt>
                <c:pt idx="946">
                  <c:v>40295</c:v>
                </c:pt>
                <c:pt idx="947">
                  <c:v>40296</c:v>
                </c:pt>
                <c:pt idx="948">
                  <c:v>40297</c:v>
                </c:pt>
                <c:pt idx="949">
                  <c:v>40298</c:v>
                </c:pt>
                <c:pt idx="950">
                  <c:v>40301</c:v>
                </c:pt>
                <c:pt idx="951">
                  <c:v>40302</c:v>
                </c:pt>
                <c:pt idx="952">
                  <c:v>40303</c:v>
                </c:pt>
                <c:pt idx="953">
                  <c:v>40304</c:v>
                </c:pt>
                <c:pt idx="954">
                  <c:v>40305</c:v>
                </c:pt>
                <c:pt idx="955">
                  <c:v>40308</c:v>
                </c:pt>
                <c:pt idx="956">
                  <c:v>40309</c:v>
                </c:pt>
                <c:pt idx="957">
                  <c:v>40310</c:v>
                </c:pt>
                <c:pt idx="958">
                  <c:v>40311</c:v>
                </c:pt>
                <c:pt idx="959">
                  <c:v>40312</c:v>
                </c:pt>
                <c:pt idx="960">
                  <c:v>40315</c:v>
                </c:pt>
                <c:pt idx="961">
                  <c:v>40316</c:v>
                </c:pt>
                <c:pt idx="962">
                  <c:v>40317</c:v>
                </c:pt>
                <c:pt idx="963">
                  <c:v>40318</c:v>
                </c:pt>
                <c:pt idx="964">
                  <c:v>40319</c:v>
                </c:pt>
                <c:pt idx="965">
                  <c:v>40322</c:v>
                </c:pt>
                <c:pt idx="966">
                  <c:v>40323</c:v>
                </c:pt>
                <c:pt idx="967">
                  <c:v>40324</c:v>
                </c:pt>
                <c:pt idx="968">
                  <c:v>40325</c:v>
                </c:pt>
                <c:pt idx="969">
                  <c:v>40326</c:v>
                </c:pt>
                <c:pt idx="970">
                  <c:v>40329</c:v>
                </c:pt>
                <c:pt idx="971">
                  <c:v>40330</c:v>
                </c:pt>
                <c:pt idx="972">
                  <c:v>40331</c:v>
                </c:pt>
                <c:pt idx="973">
                  <c:v>40332</c:v>
                </c:pt>
                <c:pt idx="974">
                  <c:v>40333</c:v>
                </c:pt>
                <c:pt idx="975">
                  <c:v>40336</c:v>
                </c:pt>
                <c:pt idx="976">
                  <c:v>40337</c:v>
                </c:pt>
                <c:pt idx="977">
                  <c:v>40338</c:v>
                </c:pt>
                <c:pt idx="978">
                  <c:v>40339</c:v>
                </c:pt>
                <c:pt idx="979">
                  <c:v>40340</c:v>
                </c:pt>
                <c:pt idx="980">
                  <c:v>40343</c:v>
                </c:pt>
                <c:pt idx="981">
                  <c:v>40344</c:v>
                </c:pt>
                <c:pt idx="982">
                  <c:v>40345</c:v>
                </c:pt>
                <c:pt idx="983">
                  <c:v>40346</c:v>
                </c:pt>
                <c:pt idx="984">
                  <c:v>40347</c:v>
                </c:pt>
                <c:pt idx="985">
                  <c:v>40350</c:v>
                </c:pt>
                <c:pt idx="986">
                  <c:v>40351</c:v>
                </c:pt>
                <c:pt idx="987">
                  <c:v>40352</c:v>
                </c:pt>
                <c:pt idx="988">
                  <c:v>40353</c:v>
                </c:pt>
                <c:pt idx="989">
                  <c:v>40354</c:v>
                </c:pt>
                <c:pt idx="990">
                  <c:v>40357</c:v>
                </c:pt>
                <c:pt idx="991">
                  <c:v>40358</c:v>
                </c:pt>
                <c:pt idx="992">
                  <c:v>40359</c:v>
                </c:pt>
                <c:pt idx="993">
                  <c:v>40360</c:v>
                </c:pt>
                <c:pt idx="994">
                  <c:v>40361</c:v>
                </c:pt>
                <c:pt idx="995">
                  <c:v>40364</c:v>
                </c:pt>
                <c:pt idx="996">
                  <c:v>40365</c:v>
                </c:pt>
                <c:pt idx="997">
                  <c:v>40366</c:v>
                </c:pt>
                <c:pt idx="998">
                  <c:v>40367</c:v>
                </c:pt>
                <c:pt idx="999">
                  <c:v>40368</c:v>
                </c:pt>
                <c:pt idx="1000">
                  <c:v>40371</c:v>
                </c:pt>
                <c:pt idx="1001">
                  <c:v>40372</c:v>
                </c:pt>
                <c:pt idx="1002">
                  <c:v>40373</c:v>
                </c:pt>
                <c:pt idx="1003">
                  <c:v>40374</c:v>
                </c:pt>
                <c:pt idx="1004">
                  <c:v>40375</c:v>
                </c:pt>
                <c:pt idx="1005">
                  <c:v>40378</c:v>
                </c:pt>
                <c:pt idx="1006">
                  <c:v>40379</c:v>
                </c:pt>
                <c:pt idx="1007">
                  <c:v>40380</c:v>
                </c:pt>
                <c:pt idx="1008">
                  <c:v>40381</c:v>
                </c:pt>
                <c:pt idx="1009">
                  <c:v>40382</c:v>
                </c:pt>
                <c:pt idx="1010">
                  <c:v>40385</c:v>
                </c:pt>
                <c:pt idx="1011">
                  <c:v>40386</c:v>
                </c:pt>
                <c:pt idx="1012">
                  <c:v>40387</c:v>
                </c:pt>
                <c:pt idx="1013">
                  <c:v>40388</c:v>
                </c:pt>
                <c:pt idx="1014">
                  <c:v>40389</c:v>
                </c:pt>
                <c:pt idx="1015">
                  <c:v>40392</c:v>
                </c:pt>
                <c:pt idx="1016">
                  <c:v>40393</c:v>
                </c:pt>
                <c:pt idx="1017">
                  <c:v>40394</c:v>
                </c:pt>
                <c:pt idx="1018">
                  <c:v>40395</c:v>
                </c:pt>
                <c:pt idx="1019">
                  <c:v>40396</c:v>
                </c:pt>
                <c:pt idx="1020">
                  <c:v>40399</c:v>
                </c:pt>
                <c:pt idx="1021">
                  <c:v>40400</c:v>
                </c:pt>
                <c:pt idx="1022">
                  <c:v>40401</c:v>
                </c:pt>
                <c:pt idx="1023">
                  <c:v>40402</c:v>
                </c:pt>
                <c:pt idx="1024">
                  <c:v>40403</c:v>
                </c:pt>
                <c:pt idx="1025">
                  <c:v>40406</c:v>
                </c:pt>
                <c:pt idx="1026">
                  <c:v>40407</c:v>
                </c:pt>
                <c:pt idx="1027">
                  <c:v>40408</c:v>
                </c:pt>
                <c:pt idx="1028">
                  <c:v>40409</c:v>
                </c:pt>
                <c:pt idx="1029">
                  <c:v>40410</c:v>
                </c:pt>
                <c:pt idx="1030">
                  <c:v>40413</c:v>
                </c:pt>
                <c:pt idx="1031">
                  <c:v>40414</c:v>
                </c:pt>
                <c:pt idx="1032">
                  <c:v>40415</c:v>
                </c:pt>
                <c:pt idx="1033">
                  <c:v>40416</c:v>
                </c:pt>
                <c:pt idx="1034">
                  <c:v>40417</c:v>
                </c:pt>
                <c:pt idx="1035">
                  <c:v>40420</c:v>
                </c:pt>
                <c:pt idx="1036">
                  <c:v>40421</c:v>
                </c:pt>
                <c:pt idx="1037">
                  <c:v>40422</c:v>
                </c:pt>
                <c:pt idx="1038">
                  <c:v>40423</c:v>
                </c:pt>
                <c:pt idx="1039">
                  <c:v>40424</c:v>
                </c:pt>
                <c:pt idx="1040">
                  <c:v>40427</c:v>
                </c:pt>
                <c:pt idx="1041">
                  <c:v>40428</c:v>
                </c:pt>
                <c:pt idx="1042">
                  <c:v>40429</c:v>
                </c:pt>
                <c:pt idx="1043">
                  <c:v>40430</c:v>
                </c:pt>
                <c:pt idx="1044">
                  <c:v>40431</c:v>
                </c:pt>
                <c:pt idx="1045">
                  <c:v>40434</c:v>
                </c:pt>
                <c:pt idx="1046">
                  <c:v>40435</c:v>
                </c:pt>
                <c:pt idx="1047">
                  <c:v>40436</c:v>
                </c:pt>
                <c:pt idx="1048">
                  <c:v>40437</c:v>
                </c:pt>
                <c:pt idx="1049">
                  <c:v>40438</c:v>
                </c:pt>
                <c:pt idx="1050">
                  <c:v>40441</c:v>
                </c:pt>
                <c:pt idx="1051">
                  <c:v>40442</c:v>
                </c:pt>
                <c:pt idx="1052">
                  <c:v>40443</c:v>
                </c:pt>
                <c:pt idx="1053">
                  <c:v>40444</c:v>
                </c:pt>
                <c:pt idx="1054">
                  <c:v>40445</c:v>
                </c:pt>
                <c:pt idx="1055">
                  <c:v>40448</c:v>
                </c:pt>
                <c:pt idx="1056">
                  <c:v>40449</c:v>
                </c:pt>
                <c:pt idx="1057">
                  <c:v>40450</c:v>
                </c:pt>
                <c:pt idx="1058">
                  <c:v>40451</c:v>
                </c:pt>
                <c:pt idx="1059">
                  <c:v>40452</c:v>
                </c:pt>
                <c:pt idx="1060">
                  <c:v>40455</c:v>
                </c:pt>
                <c:pt idx="1061">
                  <c:v>40456</c:v>
                </c:pt>
                <c:pt idx="1062">
                  <c:v>40457</c:v>
                </c:pt>
                <c:pt idx="1063">
                  <c:v>40458</c:v>
                </c:pt>
                <c:pt idx="1064">
                  <c:v>40459</c:v>
                </c:pt>
                <c:pt idx="1065">
                  <c:v>40462</c:v>
                </c:pt>
                <c:pt idx="1066">
                  <c:v>40463</c:v>
                </c:pt>
                <c:pt idx="1067">
                  <c:v>40464</c:v>
                </c:pt>
                <c:pt idx="1068">
                  <c:v>40465</c:v>
                </c:pt>
                <c:pt idx="1069">
                  <c:v>40466</c:v>
                </c:pt>
                <c:pt idx="1070">
                  <c:v>40469</c:v>
                </c:pt>
                <c:pt idx="1071">
                  <c:v>40470</c:v>
                </c:pt>
                <c:pt idx="1072">
                  <c:v>40471</c:v>
                </c:pt>
                <c:pt idx="1073">
                  <c:v>40472</c:v>
                </c:pt>
                <c:pt idx="1074">
                  <c:v>40473</c:v>
                </c:pt>
                <c:pt idx="1075">
                  <c:v>40476</c:v>
                </c:pt>
                <c:pt idx="1076">
                  <c:v>40477</c:v>
                </c:pt>
                <c:pt idx="1077">
                  <c:v>40478</c:v>
                </c:pt>
                <c:pt idx="1078">
                  <c:v>40479</c:v>
                </c:pt>
                <c:pt idx="1079">
                  <c:v>40480</c:v>
                </c:pt>
                <c:pt idx="1080">
                  <c:v>40483</c:v>
                </c:pt>
                <c:pt idx="1081">
                  <c:v>40484</c:v>
                </c:pt>
                <c:pt idx="1082">
                  <c:v>40485</c:v>
                </c:pt>
                <c:pt idx="1083">
                  <c:v>40486</c:v>
                </c:pt>
                <c:pt idx="1084">
                  <c:v>40487</c:v>
                </c:pt>
                <c:pt idx="1085">
                  <c:v>40490</c:v>
                </c:pt>
                <c:pt idx="1086">
                  <c:v>40491</c:v>
                </c:pt>
                <c:pt idx="1087">
                  <c:v>40492</c:v>
                </c:pt>
                <c:pt idx="1088">
                  <c:v>40493</c:v>
                </c:pt>
                <c:pt idx="1089">
                  <c:v>40494</c:v>
                </c:pt>
                <c:pt idx="1090">
                  <c:v>40497</c:v>
                </c:pt>
                <c:pt idx="1091">
                  <c:v>40498</c:v>
                </c:pt>
                <c:pt idx="1092">
                  <c:v>40499</c:v>
                </c:pt>
                <c:pt idx="1093">
                  <c:v>40500</c:v>
                </c:pt>
                <c:pt idx="1094">
                  <c:v>40501</c:v>
                </c:pt>
                <c:pt idx="1095">
                  <c:v>40504</c:v>
                </c:pt>
                <c:pt idx="1096">
                  <c:v>40505</c:v>
                </c:pt>
                <c:pt idx="1097">
                  <c:v>40506</c:v>
                </c:pt>
                <c:pt idx="1098">
                  <c:v>40507</c:v>
                </c:pt>
                <c:pt idx="1099">
                  <c:v>40508</c:v>
                </c:pt>
                <c:pt idx="1100">
                  <c:v>40511</c:v>
                </c:pt>
                <c:pt idx="1101">
                  <c:v>40512</c:v>
                </c:pt>
                <c:pt idx="1102">
                  <c:v>40513</c:v>
                </c:pt>
                <c:pt idx="1103">
                  <c:v>40514</c:v>
                </c:pt>
                <c:pt idx="1104">
                  <c:v>40515</c:v>
                </c:pt>
                <c:pt idx="1105">
                  <c:v>40518</c:v>
                </c:pt>
                <c:pt idx="1106">
                  <c:v>40519</c:v>
                </c:pt>
                <c:pt idx="1107">
                  <c:v>40520</c:v>
                </c:pt>
                <c:pt idx="1108">
                  <c:v>40521</c:v>
                </c:pt>
                <c:pt idx="1109">
                  <c:v>40522</c:v>
                </c:pt>
                <c:pt idx="1110">
                  <c:v>40525</c:v>
                </c:pt>
                <c:pt idx="1111">
                  <c:v>40526</c:v>
                </c:pt>
                <c:pt idx="1112">
                  <c:v>40527</c:v>
                </c:pt>
                <c:pt idx="1113">
                  <c:v>40528</c:v>
                </c:pt>
                <c:pt idx="1114">
                  <c:v>40529</c:v>
                </c:pt>
                <c:pt idx="1115">
                  <c:v>40532</c:v>
                </c:pt>
                <c:pt idx="1116">
                  <c:v>40533</c:v>
                </c:pt>
                <c:pt idx="1117">
                  <c:v>40534</c:v>
                </c:pt>
                <c:pt idx="1118">
                  <c:v>40535</c:v>
                </c:pt>
                <c:pt idx="1119">
                  <c:v>40539</c:v>
                </c:pt>
                <c:pt idx="1120">
                  <c:v>40540</c:v>
                </c:pt>
                <c:pt idx="1121">
                  <c:v>40541</c:v>
                </c:pt>
                <c:pt idx="1122">
                  <c:v>40542</c:v>
                </c:pt>
                <c:pt idx="1123">
                  <c:v>40546</c:v>
                </c:pt>
                <c:pt idx="1124">
                  <c:v>40547</c:v>
                </c:pt>
                <c:pt idx="1125">
                  <c:v>40548</c:v>
                </c:pt>
                <c:pt idx="1126">
                  <c:v>40549</c:v>
                </c:pt>
                <c:pt idx="1127">
                  <c:v>40550</c:v>
                </c:pt>
                <c:pt idx="1128">
                  <c:v>40553</c:v>
                </c:pt>
                <c:pt idx="1129">
                  <c:v>40554</c:v>
                </c:pt>
                <c:pt idx="1130">
                  <c:v>40555</c:v>
                </c:pt>
                <c:pt idx="1131">
                  <c:v>40556</c:v>
                </c:pt>
                <c:pt idx="1132">
                  <c:v>40557</c:v>
                </c:pt>
                <c:pt idx="1133">
                  <c:v>40560</c:v>
                </c:pt>
                <c:pt idx="1134">
                  <c:v>40561</c:v>
                </c:pt>
                <c:pt idx="1135">
                  <c:v>40562</c:v>
                </c:pt>
                <c:pt idx="1136">
                  <c:v>40563</c:v>
                </c:pt>
                <c:pt idx="1137">
                  <c:v>40564</c:v>
                </c:pt>
                <c:pt idx="1138">
                  <c:v>40567</c:v>
                </c:pt>
                <c:pt idx="1139">
                  <c:v>40568</c:v>
                </c:pt>
                <c:pt idx="1140">
                  <c:v>40569</c:v>
                </c:pt>
                <c:pt idx="1141">
                  <c:v>40570</c:v>
                </c:pt>
                <c:pt idx="1142">
                  <c:v>40571</c:v>
                </c:pt>
                <c:pt idx="1143">
                  <c:v>40574</c:v>
                </c:pt>
                <c:pt idx="1144">
                  <c:v>40575</c:v>
                </c:pt>
                <c:pt idx="1145">
                  <c:v>40576</c:v>
                </c:pt>
                <c:pt idx="1146">
                  <c:v>40577</c:v>
                </c:pt>
                <c:pt idx="1147">
                  <c:v>40578</c:v>
                </c:pt>
                <c:pt idx="1148">
                  <c:v>40581</c:v>
                </c:pt>
                <c:pt idx="1149">
                  <c:v>40582</c:v>
                </c:pt>
                <c:pt idx="1150">
                  <c:v>40583</c:v>
                </c:pt>
                <c:pt idx="1151">
                  <c:v>40584</c:v>
                </c:pt>
                <c:pt idx="1152">
                  <c:v>40585</c:v>
                </c:pt>
                <c:pt idx="1153">
                  <c:v>40588</c:v>
                </c:pt>
                <c:pt idx="1154">
                  <c:v>40589</c:v>
                </c:pt>
                <c:pt idx="1155">
                  <c:v>40590</c:v>
                </c:pt>
                <c:pt idx="1156">
                  <c:v>40591</c:v>
                </c:pt>
                <c:pt idx="1157">
                  <c:v>40592</c:v>
                </c:pt>
                <c:pt idx="1158">
                  <c:v>40595</c:v>
                </c:pt>
                <c:pt idx="1159">
                  <c:v>40596</c:v>
                </c:pt>
                <c:pt idx="1160">
                  <c:v>40597</c:v>
                </c:pt>
                <c:pt idx="1161">
                  <c:v>40598</c:v>
                </c:pt>
                <c:pt idx="1162">
                  <c:v>40599</c:v>
                </c:pt>
                <c:pt idx="1163">
                  <c:v>40602</c:v>
                </c:pt>
                <c:pt idx="1164">
                  <c:v>40603</c:v>
                </c:pt>
                <c:pt idx="1165">
                  <c:v>40604</c:v>
                </c:pt>
                <c:pt idx="1166">
                  <c:v>40605</c:v>
                </c:pt>
                <c:pt idx="1167">
                  <c:v>40606</c:v>
                </c:pt>
                <c:pt idx="1168">
                  <c:v>40609</c:v>
                </c:pt>
                <c:pt idx="1169">
                  <c:v>40610</c:v>
                </c:pt>
                <c:pt idx="1170">
                  <c:v>40611</c:v>
                </c:pt>
                <c:pt idx="1171">
                  <c:v>40612</c:v>
                </c:pt>
                <c:pt idx="1172">
                  <c:v>40613</c:v>
                </c:pt>
                <c:pt idx="1173">
                  <c:v>40616</c:v>
                </c:pt>
                <c:pt idx="1174">
                  <c:v>40617</c:v>
                </c:pt>
                <c:pt idx="1175">
                  <c:v>40618</c:v>
                </c:pt>
                <c:pt idx="1176">
                  <c:v>40619</c:v>
                </c:pt>
                <c:pt idx="1177">
                  <c:v>40620</c:v>
                </c:pt>
                <c:pt idx="1178">
                  <c:v>40623</c:v>
                </c:pt>
                <c:pt idx="1179">
                  <c:v>40624</c:v>
                </c:pt>
                <c:pt idx="1180">
                  <c:v>40625</c:v>
                </c:pt>
                <c:pt idx="1181">
                  <c:v>40626</c:v>
                </c:pt>
                <c:pt idx="1182">
                  <c:v>40627</c:v>
                </c:pt>
                <c:pt idx="1183">
                  <c:v>40630</c:v>
                </c:pt>
                <c:pt idx="1184">
                  <c:v>40631</c:v>
                </c:pt>
                <c:pt idx="1185">
                  <c:v>40632</c:v>
                </c:pt>
                <c:pt idx="1186">
                  <c:v>40633</c:v>
                </c:pt>
                <c:pt idx="1187">
                  <c:v>40634</c:v>
                </c:pt>
                <c:pt idx="1188">
                  <c:v>40637</c:v>
                </c:pt>
                <c:pt idx="1189">
                  <c:v>40638</c:v>
                </c:pt>
                <c:pt idx="1190">
                  <c:v>40639</c:v>
                </c:pt>
                <c:pt idx="1191">
                  <c:v>40640</c:v>
                </c:pt>
                <c:pt idx="1192">
                  <c:v>40641</c:v>
                </c:pt>
                <c:pt idx="1193">
                  <c:v>40644</c:v>
                </c:pt>
                <c:pt idx="1194">
                  <c:v>40645</c:v>
                </c:pt>
                <c:pt idx="1195">
                  <c:v>40646</c:v>
                </c:pt>
                <c:pt idx="1196">
                  <c:v>40647</c:v>
                </c:pt>
                <c:pt idx="1197">
                  <c:v>40648</c:v>
                </c:pt>
                <c:pt idx="1198">
                  <c:v>40651</c:v>
                </c:pt>
                <c:pt idx="1199">
                  <c:v>40652</c:v>
                </c:pt>
                <c:pt idx="1200">
                  <c:v>40653</c:v>
                </c:pt>
                <c:pt idx="1201">
                  <c:v>40654</c:v>
                </c:pt>
                <c:pt idx="1202">
                  <c:v>40659</c:v>
                </c:pt>
                <c:pt idx="1203">
                  <c:v>40660</c:v>
                </c:pt>
                <c:pt idx="1204">
                  <c:v>40661</c:v>
                </c:pt>
                <c:pt idx="1205">
                  <c:v>40662</c:v>
                </c:pt>
                <c:pt idx="1206">
                  <c:v>40665</c:v>
                </c:pt>
                <c:pt idx="1207">
                  <c:v>40666</c:v>
                </c:pt>
                <c:pt idx="1208">
                  <c:v>40667</c:v>
                </c:pt>
                <c:pt idx="1209">
                  <c:v>40668</c:v>
                </c:pt>
                <c:pt idx="1210">
                  <c:v>40669</c:v>
                </c:pt>
                <c:pt idx="1211">
                  <c:v>40672</c:v>
                </c:pt>
                <c:pt idx="1212">
                  <c:v>40673</c:v>
                </c:pt>
                <c:pt idx="1213">
                  <c:v>40674</c:v>
                </c:pt>
                <c:pt idx="1214">
                  <c:v>40675</c:v>
                </c:pt>
                <c:pt idx="1215">
                  <c:v>40676</c:v>
                </c:pt>
                <c:pt idx="1216">
                  <c:v>40679</c:v>
                </c:pt>
                <c:pt idx="1217">
                  <c:v>40680</c:v>
                </c:pt>
                <c:pt idx="1218">
                  <c:v>40681</c:v>
                </c:pt>
                <c:pt idx="1219">
                  <c:v>40682</c:v>
                </c:pt>
                <c:pt idx="1220">
                  <c:v>40683</c:v>
                </c:pt>
                <c:pt idx="1221">
                  <c:v>40686</c:v>
                </c:pt>
                <c:pt idx="1222">
                  <c:v>40687</c:v>
                </c:pt>
                <c:pt idx="1223">
                  <c:v>40688</c:v>
                </c:pt>
                <c:pt idx="1224">
                  <c:v>40689</c:v>
                </c:pt>
                <c:pt idx="1225">
                  <c:v>40690</c:v>
                </c:pt>
                <c:pt idx="1226">
                  <c:v>40693</c:v>
                </c:pt>
                <c:pt idx="1227">
                  <c:v>40694</c:v>
                </c:pt>
                <c:pt idx="1228">
                  <c:v>40695</c:v>
                </c:pt>
                <c:pt idx="1229">
                  <c:v>40696</c:v>
                </c:pt>
                <c:pt idx="1230">
                  <c:v>40697</c:v>
                </c:pt>
                <c:pt idx="1231">
                  <c:v>40700</c:v>
                </c:pt>
                <c:pt idx="1232">
                  <c:v>40701</c:v>
                </c:pt>
                <c:pt idx="1233">
                  <c:v>40702</c:v>
                </c:pt>
                <c:pt idx="1234">
                  <c:v>40703</c:v>
                </c:pt>
                <c:pt idx="1235">
                  <c:v>40704</c:v>
                </c:pt>
                <c:pt idx="1236">
                  <c:v>40707</c:v>
                </c:pt>
                <c:pt idx="1237">
                  <c:v>40708</c:v>
                </c:pt>
                <c:pt idx="1238">
                  <c:v>40709</c:v>
                </c:pt>
                <c:pt idx="1239">
                  <c:v>40710</c:v>
                </c:pt>
                <c:pt idx="1240">
                  <c:v>40711</c:v>
                </c:pt>
                <c:pt idx="1241">
                  <c:v>40714</c:v>
                </c:pt>
                <c:pt idx="1242">
                  <c:v>40715</c:v>
                </c:pt>
                <c:pt idx="1243">
                  <c:v>40716</c:v>
                </c:pt>
                <c:pt idx="1244">
                  <c:v>40717</c:v>
                </c:pt>
                <c:pt idx="1245">
                  <c:v>40718</c:v>
                </c:pt>
                <c:pt idx="1246">
                  <c:v>40721</c:v>
                </c:pt>
                <c:pt idx="1247">
                  <c:v>40722</c:v>
                </c:pt>
                <c:pt idx="1248">
                  <c:v>40723</c:v>
                </c:pt>
                <c:pt idx="1249">
                  <c:v>40724</c:v>
                </c:pt>
                <c:pt idx="1250">
                  <c:v>40725</c:v>
                </c:pt>
                <c:pt idx="1251">
                  <c:v>40728</c:v>
                </c:pt>
                <c:pt idx="1252">
                  <c:v>40729</c:v>
                </c:pt>
                <c:pt idx="1253">
                  <c:v>40730</c:v>
                </c:pt>
                <c:pt idx="1254">
                  <c:v>40731</c:v>
                </c:pt>
                <c:pt idx="1255">
                  <c:v>40732</c:v>
                </c:pt>
                <c:pt idx="1256">
                  <c:v>40735</c:v>
                </c:pt>
                <c:pt idx="1257">
                  <c:v>40736</c:v>
                </c:pt>
                <c:pt idx="1258">
                  <c:v>40737</c:v>
                </c:pt>
                <c:pt idx="1259">
                  <c:v>40738</c:v>
                </c:pt>
                <c:pt idx="1260">
                  <c:v>40739</c:v>
                </c:pt>
                <c:pt idx="1261">
                  <c:v>40742</c:v>
                </c:pt>
                <c:pt idx="1262">
                  <c:v>40743</c:v>
                </c:pt>
                <c:pt idx="1263">
                  <c:v>40744</c:v>
                </c:pt>
                <c:pt idx="1264">
                  <c:v>40745</c:v>
                </c:pt>
                <c:pt idx="1265">
                  <c:v>40746</c:v>
                </c:pt>
                <c:pt idx="1266">
                  <c:v>40749</c:v>
                </c:pt>
                <c:pt idx="1267">
                  <c:v>40750</c:v>
                </c:pt>
                <c:pt idx="1268">
                  <c:v>40751</c:v>
                </c:pt>
                <c:pt idx="1269">
                  <c:v>40752</c:v>
                </c:pt>
                <c:pt idx="1270">
                  <c:v>40753</c:v>
                </c:pt>
                <c:pt idx="1271">
                  <c:v>40756</c:v>
                </c:pt>
                <c:pt idx="1272">
                  <c:v>40757</c:v>
                </c:pt>
                <c:pt idx="1273">
                  <c:v>40758</c:v>
                </c:pt>
                <c:pt idx="1274">
                  <c:v>40759</c:v>
                </c:pt>
                <c:pt idx="1275">
                  <c:v>40760</c:v>
                </c:pt>
                <c:pt idx="1276">
                  <c:v>40763</c:v>
                </c:pt>
                <c:pt idx="1277">
                  <c:v>40764</c:v>
                </c:pt>
                <c:pt idx="1278">
                  <c:v>40765</c:v>
                </c:pt>
                <c:pt idx="1279">
                  <c:v>40766</c:v>
                </c:pt>
                <c:pt idx="1280">
                  <c:v>40767</c:v>
                </c:pt>
                <c:pt idx="1281">
                  <c:v>40770</c:v>
                </c:pt>
                <c:pt idx="1282">
                  <c:v>40771</c:v>
                </c:pt>
                <c:pt idx="1283">
                  <c:v>40772</c:v>
                </c:pt>
                <c:pt idx="1284">
                  <c:v>40773</c:v>
                </c:pt>
                <c:pt idx="1285">
                  <c:v>40774</c:v>
                </c:pt>
                <c:pt idx="1286">
                  <c:v>40777</c:v>
                </c:pt>
                <c:pt idx="1287">
                  <c:v>40778</c:v>
                </c:pt>
                <c:pt idx="1288">
                  <c:v>40779</c:v>
                </c:pt>
                <c:pt idx="1289">
                  <c:v>40780</c:v>
                </c:pt>
                <c:pt idx="1290">
                  <c:v>40781</c:v>
                </c:pt>
                <c:pt idx="1291">
                  <c:v>40784</c:v>
                </c:pt>
                <c:pt idx="1292">
                  <c:v>40785</c:v>
                </c:pt>
                <c:pt idx="1293">
                  <c:v>40786</c:v>
                </c:pt>
                <c:pt idx="1294">
                  <c:v>40787</c:v>
                </c:pt>
                <c:pt idx="1295">
                  <c:v>40788</c:v>
                </c:pt>
                <c:pt idx="1296">
                  <c:v>40791</c:v>
                </c:pt>
                <c:pt idx="1297">
                  <c:v>40792</c:v>
                </c:pt>
                <c:pt idx="1298">
                  <c:v>40793</c:v>
                </c:pt>
                <c:pt idx="1299">
                  <c:v>40794</c:v>
                </c:pt>
                <c:pt idx="1300">
                  <c:v>40795</c:v>
                </c:pt>
                <c:pt idx="1301">
                  <c:v>40798</c:v>
                </c:pt>
                <c:pt idx="1302">
                  <c:v>40799</c:v>
                </c:pt>
                <c:pt idx="1303">
                  <c:v>40800</c:v>
                </c:pt>
                <c:pt idx="1304">
                  <c:v>40801</c:v>
                </c:pt>
                <c:pt idx="1305">
                  <c:v>40802</c:v>
                </c:pt>
                <c:pt idx="1306">
                  <c:v>40805</c:v>
                </c:pt>
                <c:pt idx="1307">
                  <c:v>40806</c:v>
                </c:pt>
                <c:pt idx="1308">
                  <c:v>40807</c:v>
                </c:pt>
                <c:pt idx="1309">
                  <c:v>40808</c:v>
                </c:pt>
                <c:pt idx="1310">
                  <c:v>40809</c:v>
                </c:pt>
                <c:pt idx="1311">
                  <c:v>40812</c:v>
                </c:pt>
                <c:pt idx="1312">
                  <c:v>40813</c:v>
                </c:pt>
                <c:pt idx="1313">
                  <c:v>40814</c:v>
                </c:pt>
                <c:pt idx="1314">
                  <c:v>40815</c:v>
                </c:pt>
                <c:pt idx="1315">
                  <c:v>40816</c:v>
                </c:pt>
                <c:pt idx="1316">
                  <c:v>40819</c:v>
                </c:pt>
                <c:pt idx="1317">
                  <c:v>40820</c:v>
                </c:pt>
                <c:pt idx="1318">
                  <c:v>40821</c:v>
                </c:pt>
                <c:pt idx="1319">
                  <c:v>40822</c:v>
                </c:pt>
                <c:pt idx="1320">
                  <c:v>40823</c:v>
                </c:pt>
                <c:pt idx="1321">
                  <c:v>40826</c:v>
                </c:pt>
                <c:pt idx="1322">
                  <c:v>40827</c:v>
                </c:pt>
                <c:pt idx="1323">
                  <c:v>40828</c:v>
                </c:pt>
                <c:pt idx="1324">
                  <c:v>40829</c:v>
                </c:pt>
                <c:pt idx="1325">
                  <c:v>40830</c:v>
                </c:pt>
                <c:pt idx="1326">
                  <c:v>40833</c:v>
                </c:pt>
                <c:pt idx="1327">
                  <c:v>40834</c:v>
                </c:pt>
                <c:pt idx="1328">
                  <c:v>40835</c:v>
                </c:pt>
                <c:pt idx="1329">
                  <c:v>40836</c:v>
                </c:pt>
                <c:pt idx="1330">
                  <c:v>40837</c:v>
                </c:pt>
                <c:pt idx="1331">
                  <c:v>40840</c:v>
                </c:pt>
                <c:pt idx="1332">
                  <c:v>40841</c:v>
                </c:pt>
                <c:pt idx="1333">
                  <c:v>40842</c:v>
                </c:pt>
                <c:pt idx="1334">
                  <c:v>40843</c:v>
                </c:pt>
                <c:pt idx="1335">
                  <c:v>40844</c:v>
                </c:pt>
                <c:pt idx="1336">
                  <c:v>40847</c:v>
                </c:pt>
                <c:pt idx="1337">
                  <c:v>40848</c:v>
                </c:pt>
                <c:pt idx="1338">
                  <c:v>40849</c:v>
                </c:pt>
                <c:pt idx="1339">
                  <c:v>40850</c:v>
                </c:pt>
                <c:pt idx="1340">
                  <c:v>40851</c:v>
                </c:pt>
                <c:pt idx="1341">
                  <c:v>40854</c:v>
                </c:pt>
                <c:pt idx="1342">
                  <c:v>40855</c:v>
                </c:pt>
                <c:pt idx="1343">
                  <c:v>40856</c:v>
                </c:pt>
                <c:pt idx="1344">
                  <c:v>40857</c:v>
                </c:pt>
                <c:pt idx="1345">
                  <c:v>40858</c:v>
                </c:pt>
                <c:pt idx="1346">
                  <c:v>40861</c:v>
                </c:pt>
                <c:pt idx="1347">
                  <c:v>40862</c:v>
                </c:pt>
                <c:pt idx="1348">
                  <c:v>40863</c:v>
                </c:pt>
                <c:pt idx="1349">
                  <c:v>40864</c:v>
                </c:pt>
                <c:pt idx="1350">
                  <c:v>40865</c:v>
                </c:pt>
                <c:pt idx="1351">
                  <c:v>40868</c:v>
                </c:pt>
                <c:pt idx="1352">
                  <c:v>40869</c:v>
                </c:pt>
                <c:pt idx="1353">
                  <c:v>40870</c:v>
                </c:pt>
                <c:pt idx="1354">
                  <c:v>40871</c:v>
                </c:pt>
                <c:pt idx="1355">
                  <c:v>40872</c:v>
                </c:pt>
                <c:pt idx="1356">
                  <c:v>40875</c:v>
                </c:pt>
                <c:pt idx="1357">
                  <c:v>40876</c:v>
                </c:pt>
                <c:pt idx="1358">
                  <c:v>40877</c:v>
                </c:pt>
                <c:pt idx="1359">
                  <c:v>40878</c:v>
                </c:pt>
                <c:pt idx="1360">
                  <c:v>40879</c:v>
                </c:pt>
                <c:pt idx="1361">
                  <c:v>40882</c:v>
                </c:pt>
                <c:pt idx="1362">
                  <c:v>40883</c:v>
                </c:pt>
                <c:pt idx="1363">
                  <c:v>40884</c:v>
                </c:pt>
                <c:pt idx="1364">
                  <c:v>40885</c:v>
                </c:pt>
                <c:pt idx="1365">
                  <c:v>40886</c:v>
                </c:pt>
                <c:pt idx="1366">
                  <c:v>40889</c:v>
                </c:pt>
                <c:pt idx="1367">
                  <c:v>40890</c:v>
                </c:pt>
                <c:pt idx="1368">
                  <c:v>40891</c:v>
                </c:pt>
                <c:pt idx="1369">
                  <c:v>40892</c:v>
                </c:pt>
                <c:pt idx="1370">
                  <c:v>40893</c:v>
                </c:pt>
                <c:pt idx="1371">
                  <c:v>40896</c:v>
                </c:pt>
                <c:pt idx="1372">
                  <c:v>40897</c:v>
                </c:pt>
                <c:pt idx="1373">
                  <c:v>40898</c:v>
                </c:pt>
                <c:pt idx="1374">
                  <c:v>40899</c:v>
                </c:pt>
                <c:pt idx="1375">
                  <c:v>40900</c:v>
                </c:pt>
                <c:pt idx="1376">
                  <c:v>40904</c:v>
                </c:pt>
                <c:pt idx="1377">
                  <c:v>40905</c:v>
                </c:pt>
                <c:pt idx="1378">
                  <c:v>40906</c:v>
                </c:pt>
                <c:pt idx="1379">
                  <c:v>40907</c:v>
                </c:pt>
                <c:pt idx="1380">
                  <c:v>40910</c:v>
                </c:pt>
                <c:pt idx="1381">
                  <c:v>40911</c:v>
                </c:pt>
                <c:pt idx="1382">
                  <c:v>40912</c:v>
                </c:pt>
                <c:pt idx="1383">
                  <c:v>40913</c:v>
                </c:pt>
                <c:pt idx="1384">
                  <c:v>40914</c:v>
                </c:pt>
                <c:pt idx="1385">
                  <c:v>40917</c:v>
                </c:pt>
                <c:pt idx="1386">
                  <c:v>40918</c:v>
                </c:pt>
                <c:pt idx="1387">
                  <c:v>40919</c:v>
                </c:pt>
                <c:pt idx="1388">
                  <c:v>40920</c:v>
                </c:pt>
                <c:pt idx="1389">
                  <c:v>40921</c:v>
                </c:pt>
                <c:pt idx="1390">
                  <c:v>40924</c:v>
                </c:pt>
                <c:pt idx="1391">
                  <c:v>40925</c:v>
                </c:pt>
                <c:pt idx="1392">
                  <c:v>40926</c:v>
                </c:pt>
                <c:pt idx="1393">
                  <c:v>40927</c:v>
                </c:pt>
                <c:pt idx="1394">
                  <c:v>40928</c:v>
                </c:pt>
                <c:pt idx="1395">
                  <c:v>40931</c:v>
                </c:pt>
                <c:pt idx="1396">
                  <c:v>40932</c:v>
                </c:pt>
                <c:pt idx="1397">
                  <c:v>40933</c:v>
                </c:pt>
                <c:pt idx="1398">
                  <c:v>40934</c:v>
                </c:pt>
                <c:pt idx="1399">
                  <c:v>40935</c:v>
                </c:pt>
                <c:pt idx="1400">
                  <c:v>40938</c:v>
                </c:pt>
                <c:pt idx="1401">
                  <c:v>40939</c:v>
                </c:pt>
                <c:pt idx="1402">
                  <c:v>40940</c:v>
                </c:pt>
                <c:pt idx="1403">
                  <c:v>40941</c:v>
                </c:pt>
                <c:pt idx="1404">
                  <c:v>40942</c:v>
                </c:pt>
                <c:pt idx="1405">
                  <c:v>40945</c:v>
                </c:pt>
                <c:pt idx="1406">
                  <c:v>40946</c:v>
                </c:pt>
                <c:pt idx="1407">
                  <c:v>40947</c:v>
                </c:pt>
                <c:pt idx="1408">
                  <c:v>40948</c:v>
                </c:pt>
                <c:pt idx="1409">
                  <c:v>40949</c:v>
                </c:pt>
                <c:pt idx="1410">
                  <c:v>40952</c:v>
                </c:pt>
                <c:pt idx="1411">
                  <c:v>40953</c:v>
                </c:pt>
                <c:pt idx="1412">
                  <c:v>40954</c:v>
                </c:pt>
                <c:pt idx="1413">
                  <c:v>40955</c:v>
                </c:pt>
                <c:pt idx="1414">
                  <c:v>40956</c:v>
                </c:pt>
                <c:pt idx="1415">
                  <c:v>40959</c:v>
                </c:pt>
                <c:pt idx="1416">
                  <c:v>40960</c:v>
                </c:pt>
                <c:pt idx="1417">
                  <c:v>40961</c:v>
                </c:pt>
                <c:pt idx="1418">
                  <c:v>40962</c:v>
                </c:pt>
                <c:pt idx="1419">
                  <c:v>40963</c:v>
                </c:pt>
                <c:pt idx="1420">
                  <c:v>40966</c:v>
                </c:pt>
                <c:pt idx="1421">
                  <c:v>40967</c:v>
                </c:pt>
                <c:pt idx="1422">
                  <c:v>40968</c:v>
                </c:pt>
                <c:pt idx="1423">
                  <c:v>40969</c:v>
                </c:pt>
                <c:pt idx="1424">
                  <c:v>40970</c:v>
                </c:pt>
                <c:pt idx="1425">
                  <c:v>40973</c:v>
                </c:pt>
                <c:pt idx="1426">
                  <c:v>40974</c:v>
                </c:pt>
                <c:pt idx="1427">
                  <c:v>40975</c:v>
                </c:pt>
                <c:pt idx="1428">
                  <c:v>40976</c:v>
                </c:pt>
                <c:pt idx="1429">
                  <c:v>40977</c:v>
                </c:pt>
                <c:pt idx="1430">
                  <c:v>40980</c:v>
                </c:pt>
                <c:pt idx="1431">
                  <c:v>40981</c:v>
                </c:pt>
                <c:pt idx="1432">
                  <c:v>40982</c:v>
                </c:pt>
                <c:pt idx="1433">
                  <c:v>40983</c:v>
                </c:pt>
                <c:pt idx="1434">
                  <c:v>40984</c:v>
                </c:pt>
                <c:pt idx="1435">
                  <c:v>40987</c:v>
                </c:pt>
                <c:pt idx="1436">
                  <c:v>40988</c:v>
                </c:pt>
                <c:pt idx="1437">
                  <c:v>40989</c:v>
                </c:pt>
                <c:pt idx="1438">
                  <c:v>40990</c:v>
                </c:pt>
                <c:pt idx="1439">
                  <c:v>40991</c:v>
                </c:pt>
                <c:pt idx="1440">
                  <c:v>40994</c:v>
                </c:pt>
                <c:pt idx="1441">
                  <c:v>40995</c:v>
                </c:pt>
                <c:pt idx="1442">
                  <c:v>40996</c:v>
                </c:pt>
                <c:pt idx="1443">
                  <c:v>40997</c:v>
                </c:pt>
                <c:pt idx="1444">
                  <c:v>40998</c:v>
                </c:pt>
                <c:pt idx="1445">
                  <c:v>41001</c:v>
                </c:pt>
                <c:pt idx="1446">
                  <c:v>41002</c:v>
                </c:pt>
                <c:pt idx="1447">
                  <c:v>41003</c:v>
                </c:pt>
                <c:pt idx="1448">
                  <c:v>41004</c:v>
                </c:pt>
                <c:pt idx="1449">
                  <c:v>41009</c:v>
                </c:pt>
                <c:pt idx="1450">
                  <c:v>41010</c:v>
                </c:pt>
                <c:pt idx="1451">
                  <c:v>41011</c:v>
                </c:pt>
                <c:pt idx="1452">
                  <c:v>41012</c:v>
                </c:pt>
                <c:pt idx="1453">
                  <c:v>41015</c:v>
                </c:pt>
                <c:pt idx="1454">
                  <c:v>41016</c:v>
                </c:pt>
                <c:pt idx="1455">
                  <c:v>41017</c:v>
                </c:pt>
                <c:pt idx="1456">
                  <c:v>41018</c:v>
                </c:pt>
                <c:pt idx="1457">
                  <c:v>41019</c:v>
                </c:pt>
                <c:pt idx="1458">
                  <c:v>41022</c:v>
                </c:pt>
                <c:pt idx="1459">
                  <c:v>41023</c:v>
                </c:pt>
                <c:pt idx="1460">
                  <c:v>41024</c:v>
                </c:pt>
                <c:pt idx="1461">
                  <c:v>41025</c:v>
                </c:pt>
                <c:pt idx="1462">
                  <c:v>41026</c:v>
                </c:pt>
                <c:pt idx="1463">
                  <c:v>41029</c:v>
                </c:pt>
                <c:pt idx="1464">
                  <c:v>41031</c:v>
                </c:pt>
                <c:pt idx="1465">
                  <c:v>41032</c:v>
                </c:pt>
                <c:pt idx="1466">
                  <c:v>41033</c:v>
                </c:pt>
                <c:pt idx="1467">
                  <c:v>41036</c:v>
                </c:pt>
                <c:pt idx="1468">
                  <c:v>41037</c:v>
                </c:pt>
                <c:pt idx="1469">
                  <c:v>41038</c:v>
                </c:pt>
                <c:pt idx="1470">
                  <c:v>41039</c:v>
                </c:pt>
                <c:pt idx="1471">
                  <c:v>41040</c:v>
                </c:pt>
                <c:pt idx="1472">
                  <c:v>41043</c:v>
                </c:pt>
                <c:pt idx="1473">
                  <c:v>41044</c:v>
                </c:pt>
                <c:pt idx="1474">
                  <c:v>41045</c:v>
                </c:pt>
                <c:pt idx="1475">
                  <c:v>41046</c:v>
                </c:pt>
                <c:pt idx="1476">
                  <c:v>41047</c:v>
                </c:pt>
                <c:pt idx="1477">
                  <c:v>41050</c:v>
                </c:pt>
                <c:pt idx="1478">
                  <c:v>41051</c:v>
                </c:pt>
                <c:pt idx="1479">
                  <c:v>41052</c:v>
                </c:pt>
                <c:pt idx="1480">
                  <c:v>41053</c:v>
                </c:pt>
                <c:pt idx="1481">
                  <c:v>41054</c:v>
                </c:pt>
                <c:pt idx="1482">
                  <c:v>41057</c:v>
                </c:pt>
                <c:pt idx="1483">
                  <c:v>41058</c:v>
                </c:pt>
                <c:pt idx="1484">
                  <c:v>41059</c:v>
                </c:pt>
                <c:pt idx="1485">
                  <c:v>41060</c:v>
                </c:pt>
                <c:pt idx="1486">
                  <c:v>41061</c:v>
                </c:pt>
                <c:pt idx="1487">
                  <c:v>41064</c:v>
                </c:pt>
                <c:pt idx="1488">
                  <c:v>41065</c:v>
                </c:pt>
                <c:pt idx="1489">
                  <c:v>41066</c:v>
                </c:pt>
                <c:pt idx="1490">
                  <c:v>41067</c:v>
                </c:pt>
                <c:pt idx="1491">
                  <c:v>41068</c:v>
                </c:pt>
                <c:pt idx="1492">
                  <c:v>41071</c:v>
                </c:pt>
                <c:pt idx="1493">
                  <c:v>41072</c:v>
                </c:pt>
                <c:pt idx="1494">
                  <c:v>41073</c:v>
                </c:pt>
                <c:pt idx="1495">
                  <c:v>41074</c:v>
                </c:pt>
                <c:pt idx="1496">
                  <c:v>41075</c:v>
                </c:pt>
                <c:pt idx="1497">
                  <c:v>41078</c:v>
                </c:pt>
                <c:pt idx="1498">
                  <c:v>41079</c:v>
                </c:pt>
                <c:pt idx="1499">
                  <c:v>41080</c:v>
                </c:pt>
                <c:pt idx="1500">
                  <c:v>41081</c:v>
                </c:pt>
                <c:pt idx="1501">
                  <c:v>41082</c:v>
                </c:pt>
                <c:pt idx="1502">
                  <c:v>41085</c:v>
                </c:pt>
                <c:pt idx="1503">
                  <c:v>41086</c:v>
                </c:pt>
                <c:pt idx="1504">
                  <c:v>41087</c:v>
                </c:pt>
                <c:pt idx="1505">
                  <c:v>41088</c:v>
                </c:pt>
                <c:pt idx="1506">
                  <c:v>41089</c:v>
                </c:pt>
                <c:pt idx="1507">
                  <c:v>41092</c:v>
                </c:pt>
                <c:pt idx="1508">
                  <c:v>41093</c:v>
                </c:pt>
                <c:pt idx="1509">
                  <c:v>41094</c:v>
                </c:pt>
                <c:pt idx="1510">
                  <c:v>41095</c:v>
                </c:pt>
                <c:pt idx="1511">
                  <c:v>41096</c:v>
                </c:pt>
                <c:pt idx="1512">
                  <c:v>41099</c:v>
                </c:pt>
                <c:pt idx="1513">
                  <c:v>41100</c:v>
                </c:pt>
                <c:pt idx="1514">
                  <c:v>41101</c:v>
                </c:pt>
                <c:pt idx="1515">
                  <c:v>41102</c:v>
                </c:pt>
                <c:pt idx="1516">
                  <c:v>41103</c:v>
                </c:pt>
                <c:pt idx="1517">
                  <c:v>41106</c:v>
                </c:pt>
                <c:pt idx="1518">
                  <c:v>41107</c:v>
                </c:pt>
                <c:pt idx="1519">
                  <c:v>41108</c:v>
                </c:pt>
                <c:pt idx="1520">
                  <c:v>41109</c:v>
                </c:pt>
                <c:pt idx="1521">
                  <c:v>41110</c:v>
                </c:pt>
                <c:pt idx="1522">
                  <c:v>41113</c:v>
                </c:pt>
                <c:pt idx="1523">
                  <c:v>41114</c:v>
                </c:pt>
                <c:pt idx="1524">
                  <c:v>41115</c:v>
                </c:pt>
                <c:pt idx="1525">
                  <c:v>41116</c:v>
                </c:pt>
                <c:pt idx="1526">
                  <c:v>41117</c:v>
                </c:pt>
                <c:pt idx="1527">
                  <c:v>41120</c:v>
                </c:pt>
                <c:pt idx="1528">
                  <c:v>41121</c:v>
                </c:pt>
                <c:pt idx="1529">
                  <c:v>41122</c:v>
                </c:pt>
                <c:pt idx="1530">
                  <c:v>41123</c:v>
                </c:pt>
                <c:pt idx="1531">
                  <c:v>41124</c:v>
                </c:pt>
                <c:pt idx="1532">
                  <c:v>41127</c:v>
                </c:pt>
                <c:pt idx="1533">
                  <c:v>41128</c:v>
                </c:pt>
                <c:pt idx="1534">
                  <c:v>41129</c:v>
                </c:pt>
                <c:pt idx="1535">
                  <c:v>41130</c:v>
                </c:pt>
                <c:pt idx="1536">
                  <c:v>41131</c:v>
                </c:pt>
                <c:pt idx="1537">
                  <c:v>41134</c:v>
                </c:pt>
                <c:pt idx="1538">
                  <c:v>41135</c:v>
                </c:pt>
                <c:pt idx="1539">
                  <c:v>41136</c:v>
                </c:pt>
                <c:pt idx="1540">
                  <c:v>41137</c:v>
                </c:pt>
                <c:pt idx="1541">
                  <c:v>41138</c:v>
                </c:pt>
                <c:pt idx="1542">
                  <c:v>41141</c:v>
                </c:pt>
                <c:pt idx="1543">
                  <c:v>41142</c:v>
                </c:pt>
                <c:pt idx="1544">
                  <c:v>41143</c:v>
                </c:pt>
                <c:pt idx="1545">
                  <c:v>41144</c:v>
                </c:pt>
                <c:pt idx="1546">
                  <c:v>41145</c:v>
                </c:pt>
                <c:pt idx="1547">
                  <c:v>41148</c:v>
                </c:pt>
                <c:pt idx="1548">
                  <c:v>41149</c:v>
                </c:pt>
                <c:pt idx="1549">
                  <c:v>41150</c:v>
                </c:pt>
                <c:pt idx="1550">
                  <c:v>41151</c:v>
                </c:pt>
                <c:pt idx="1551">
                  <c:v>41152</c:v>
                </c:pt>
                <c:pt idx="1552">
                  <c:v>41155</c:v>
                </c:pt>
                <c:pt idx="1553">
                  <c:v>41156</c:v>
                </c:pt>
                <c:pt idx="1554">
                  <c:v>41157</c:v>
                </c:pt>
                <c:pt idx="1555">
                  <c:v>41158</c:v>
                </c:pt>
                <c:pt idx="1556">
                  <c:v>41159</c:v>
                </c:pt>
                <c:pt idx="1557">
                  <c:v>41162</c:v>
                </c:pt>
                <c:pt idx="1558">
                  <c:v>41163</c:v>
                </c:pt>
                <c:pt idx="1559">
                  <c:v>41164</c:v>
                </c:pt>
                <c:pt idx="1560">
                  <c:v>41165</c:v>
                </c:pt>
                <c:pt idx="1561">
                  <c:v>41166</c:v>
                </c:pt>
                <c:pt idx="1562">
                  <c:v>41169</c:v>
                </c:pt>
                <c:pt idx="1563">
                  <c:v>41170</c:v>
                </c:pt>
                <c:pt idx="1564">
                  <c:v>41171</c:v>
                </c:pt>
                <c:pt idx="1565">
                  <c:v>41172</c:v>
                </c:pt>
                <c:pt idx="1566">
                  <c:v>41173</c:v>
                </c:pt>
                <c:pt idx="1567">
                  <c:v>41176</c:v>
                </c:pt>
                <c:pt idx="1568">
                  <c:v>41177</c:v>
                </c:pt>
                <c:pt idx="1569">
                  <c:v>41178</c:v>
                </c:pt>
                <c:pt idx="1570">
                  <c:v>41179</c:v>
                </c:pt>
                <c:pt idx="1571">
                  <c:v>41180</c:v>
                </c:pt>
                <c:pt idx="1572">
                  <c:v>41183</c:v>
                </c:pt>
                <c:pt idx="1573">
                  <c:v>41184</c:v>
                </c:pt>
                <c:pt idx="1574">
                  <c:v>41185</c:v>
                </c:pt>
                <c:pt idx="1575">
                  <c:v>41186</c:v>
                </c:pt>
                <c:pt idx="1576">
                  <c:v>41187</c:v>
                </c:pt>
                <c:pt idx="1577">
                  <c:v>41190</c:v>
                </c:pt>
                <c:pt idx="1578">
                  <c:v>41191</c:v>
                </c:pt>
                <c:pt idx="1579">
                  <c:v>41192</c:v>
                </c:pt>
                <c:pt idx="1580">
                  <c:v>41193</c:v>
                </c:pt>
                <c:pt idx="1581">
                  <c:v>41194</c:v>
                </c:pt>
                <c:pt idx="1582">
                  <c:v>41197</c:v>
                </c:pt>
                <c:pt idx="1583">
                  <c:v>41198</c:v>
                </c:pt>
                <c:pt idx="1584">
                  <c:v>41199</c:v>
                </c:pt>
                <c:pt idx="1585">
                  <c:v>41200</c:v>
                </c:pt>
                <c:pt idx="1586">
                  <c:v>41201</c:v>
                </c:pt>
                <c:pt idx="1587">
                  <c:v>41204</c:v>
                </c:pt>
                <c:pt idx="1588">
                  <c:v>41205</c:v>
                </c:pt>
                <c:pt idx="1589">
                  <c:v>41206</c:v>
                </c:pt>
                <c:pt idx="1590">
                  <c:v>41207</c:v>
                </c:pt>
                <c:pt idx="1591">
                  <c:v>41208</c:v>
                </c:pt>
                <c:pt idx="1592">
                  <c:v>41211</c:v>
                </c:pt>
                <c:pt idx="1593">
                  <c:v>41212</c:v>
                </c:pt>
                <c:pt idx="1594">
                  <c:v>41213</c:v>
                </c:pt>
                <c:pt idx="1595">
                  <c:v>41214</c:v>
                </c:pt>
                <c:pt idx="1596">
                  <c:v>41215</c:v>
                </c:pt>
                <c:pt idx="1597">
                  <c:v>41218</c:v>
                </c:pt>
                <c:pt idx="1598">
                  <c:v>41219</c:v>
                </c:pt>
                <c:pt idx="1599">
                  <c:v>41220</c:v>
                </c:pt>
                <c:pt idx="1600">
                  <c:v>41221</c:v>
                </c:pt>
                <c:pt idx="1601">
                  <c:v>41222</c:v>
                </c:pt>
                <c:pt idx="1602">
                  <c:v>41225</c:v>
                </c:pt>
                <c:pt idx="1603">
                  <c:v>41226</c:v>
                </c:pt>
                <c:pt idx="1604">
                  <c:v>41227</c:v>
                </c:pt>
                <c:pt idx="1605">
                  <c:v>41228</c:v>
                </c:pt>
                <c:pt idx="1606">
                  <c:v>41229</c:v>
                </c:pt>
                <c:pt idx="1607">
                  <c:v>41232</c:v>
                </c:pt>
                <c:pt idx="1608">
                  <c:v>41233</c:v>
                </c:pt>
                <c:pt idx="1609">
                  <c:v>41234</c:v>
                </c:pt>
                <c:pt idx="1610">
                  <c:v>41235</c:v>
                </c:pt>
                <c:pt idx="1611">
                  <c:v>41236</c:v>
                </c:pt>
                <c:pt idx="1612">
                  <c:v>41239</c:v>
                </c:pt>
                <c:pt idx="1613">
                  <c:v>41240</c:v>
                </c:pt>
                <c:pt idx="1614">
                  <c:v>41241</c:v>
                </c:pt>
                <c:pt idx="1615">
                  <c:v>41242</c:v>
                </c:pt>
                <c:pt idx="1616">
                  <c:v>41243</c:v>
                </c:pt>
                <c:pt idx="1617">
                  <c:v>41246</c:v>
                </c:pt>
                <c:pt idx="1618">
                  <c:v>41247</c:v>
                </c:pt>
                <c:pt idx="1619">
                  <c:v>41248</c:v>
                </c:pt>
                <c:pt idx="1620">
                  <c:v>41249</c:v>
                </c:pt>
                <c:pt idx="1621">
                  <c:v>41250</c:v>
                </c:pt>
                <c:pt idx="1622">
                  <c:v>41253</c:v>
                </c:pt>
                <c:pt idx="1623">
                  <c:v>41254</c:v>
                </c:pt>
                <c:pt idx="1624">
                  <c:v>41255</c:v>
                </c:pt>
                <c:pt idx="1625">
                  <c:v>41256</c:v>
                </c:pt>
                <c:pt idx="1626">
                  <c:v>41257</c:v>
                </c:pt>
                <c:pt idx="1627">
                  <c:v>41260</c:v>
                </c:pt>
                <c:pt idx="1628">
                  <c:v>41261</c:v>
                </c:pt>
                <c:pt idx="1629">
                  <c:v>41262</c:v>
                </c:pt>
                <c:pt idx="1630">
                  <c:v>41263</c:v>
                </c:pt>
                <c:pt idx="1631">
                  <c:v>41264</c:v>
                </c:pt>
                <c:pt idx="1632">
                  <c:v>41270</c:v>
                </c:pt>
                <c:pt idx="1633">
                  <c:v>41271</c:v>
                </c:pt>
                <c:pt idx="1634">
                  <c:v>41276</c:v>
                </c:pt>
                <c:pt idx="1635">
                  <c:v>41277</c:v>
                </c:pt>
                <c:pt idx="1636">
                  <c:v>41278</c:v>
                </c:pt>
                <c:pt idx="1637">
                  <c:v>41281</c:v>
                </c:pt>
                <c:pt idx="1638">
                  <c:v>41282</c:v>
                </c:pt>
                <c:pt idx="1639">
                  <c:v>41283</c:v>
                </c:pt>
                <c:pt idx="1640">
                  <c:v>41284</c:v>
                </c:pt>
                <c:pt idx="1641">
                  <c:v>41285</c:v>
                </c:pt>
                <c:pt idx="1642">
                  <c:v>41288</c:v>
                </c:pt>
                <c:pt idx="1643">
                  <c:v>41289</c:v>
                </c:pt>
                <c:pt idx="1644">
                  <c:v>41290</c:v>
                </c:pt>
                <c:pt idx="1645">
                  <c:v>41291</c:v>
                </c:pt>
                <c:pt idx="1646">
                  <c:v>41292</c:v>
                </c:pt>
                <c:pt idx="1647">
                  <c:v>41295</c:v>
                </c:pt>
                <c:pt idx="1648">
                  <c:v>41296</c:v>
                </c:pt>
                <c:pt idx="1649">
                  <c:v>41297</c:v>
                </c:pt>
                <c:pt idx="1650">
                  <c:v>41298</c:v>
                </c:pt>
                <c:pt idx="1651">
                  <c:v>41299</c:v>
                </c:pt>
                <c:pt idx="1652">
                  <c:v>41302</c:v>
                </c:pt>
                <c:pt idx="1653">
                  <c:v>41303</c:v>
                </c:pt>
                <c:pt idx="1654">
                  <c:v>41304</c:v>
                </c:pt>
                <c:pt idx="1655">
                  <c:v>41305</c:v>
                </c:pt>
                <c:pt idx="1656">
                  <c:v>41306</c:v>
                </c:pt>
                <c:pt idx="1657">
                  <c:v>41309</c:v>
                </c:pt>
                <c:pt idx="1658">
                  <c:v>41310</c:v>
                </c:pt>
                <c:pt idx="1659">
                  <c:v>41311</c:v>
                </c:pt>
                <c:pt idx="1660">
                  <c:v>41312</c:v>
                </c:pt>
                <c:pt idx="1661">
                  <c:v>41313</c:v>
                </c:pt>
                <c:pt idx="1662">
                  <c:v>41316</c:v>
                </c:pt>
                <c:pt idx="1663">
                  <c:v>41317</c:v>
                </c:pt>
                <c:pt idx="1664">
                  <c:v>41318</c:v>
                </c:pt>
                <c:pt idx="1665">
                  <c:v>41319</c:v>
                </c:pt>
                <c:pt idx="1666">
                  <c:v>41320</c:v>
                </c:pt>
                <c:pt idx="1667">
                  <c:v>41323</c:v>
                </c:pt>
                <c:pt idx="1668">
                  <c:v>41324</c:v>
                </c:pt>
                <c:pt idx="1669">
                  <c:v>41325</c:v>
                </c:pt>
                <c:pt idx="1670">
                  <c:v>41326</c:v>
                </c:pt>
                <c:pt idx="1671">
                  <c:v>41327</c:v>
                </c:pt>
                <c:pt idx="1672">
                  <c:v>41330</c:v>
                </c:pt>
                <c:pt idx="1673">
                  <c:v>41331</c:v>
                </c:pt>
                <c:pt idx="1674">
                  <c:v>41332</c:v>
                </c:pt>
                <c:pt idx="1675">
                  <c:v>41333</c:v>
                </c:pt>
                <c:pt idx="1676">
                  <c:v>41334</c:v>
                </c:pt>
                <c:pt idx="1677">
                  <c:v>41337</c:v>
                </c:pt>
                <c:pt idx="1678">
                  <c:v>41338</c:v>
                </c:pt>
                <c:pt idx="1679">
                  <c:v>41339</c:v>
                </c:pt>
                <c:pt idx="1680">
                  <c:v>41340</c:v>
                </c:pt>
                <c:pt idx="1681">
                  <c:v>41341</c:v>
                </c:pt>
                <c:pt idx="1682">
                  <c:v>41344</c:v>
                </c:pt>
                <c:pt idx="1683">
                  <c:v>41345</c:v>
                </c:pt>
                <c:pt idx="1684">
                  <c:v>41346</c:v>
                </c:pt>
                <c:pt idx="1685">
                  <c:v>41347</c:v>
                </c:pt>
                <c:pt idx="1686">
                  <c:v>41348</c:v>
                </c:pt>
                <c:pt idx="1687">
                  <c:v>41351</c:v>
                </c:pt>
                <c:pt idx="1688">
                  <c:v>41352</c:v>
                </c:pt>
                <c:pt idx="1689">
                  <c:v>41353</c:v>
                </c:pt>
                <c:pt idx="1690">
                  <c:v>41354</c:v>
                </c:pt>
                <c:pt idx="1691">
                  <c:v>41355</c:v>
                </c:pt>
                <c:pt idx="1692">
                  <c:v>41358</c:v>
                </c:pt>
                <c:pt idx="1693">
                  <c:v>41359</c:v>
                </c:pt>
                <c:pt idx="1694">
                  <c:v>41360</c:v>
                </c:pt>
                <c:pt idx="1695">
                  <c:v>41361</c:v>
                </c:pt>
                <c:pt idx="1696">
                  <c:v>41366</c:v>
                </c:pt>
                <c:pt idx="1697">
                  <c:v>41367</c:v>
                </c:pt>
                <c:pt idx="1698">
                  <c:v>41368</c:v>
                </c:pt>
                <c:pt idx="1699">
                  <c:v>41369</c:v>
                </c:pt>
                <c:pt idx="1700">
                  <c:v>41372</c:v>
                </c:pt>
                <c:pt idx="1701">
                  <c:v>41373</c:v>
                </c:pt>
                <c:pt idx="1702">
                  <c:v>41374</c:v>
                </c:pt>
                <c:pt idx="1703">
                  <c:v>41375</c:v>
                </c:pt>
                <c:pt idx="1704">
                  <c:v>41376</c:v>
                </c:pt>
                <c:pt idx="1705">
                  <c:v>41379</c:v>
                </c:pt>
                <c:pt idx="1706">
                  <c:v>41380</c:v>
                </c:pt>
                <c:pt idx="1707">
                  <c:v>41381</c:v>
                </c:pt>
                <c:pt idx="1708">
                  <c:v>41382</c:v>
                </c:pt>
                <c:pt idx="1709">
                  <c:v>41383</c:v>
                </c:pt>
                <c:pt idx="1710">
                  <c:v>41386</c:v>
                </c:pt>
                <c:pt idx="1711">
                  <c:v>41387</c:v>
                </c:pt>
                <c:pt idx="1712">
                  <c:v>41388</c:v>
                </c:pt>
                <c:pt idx="1713">
                  <c:v>41389</c:v>
                </c:pt>
                <c:pt idx="1714">
                  <c:v>41390</c:v>
                </c:pt>
                <c:pt idx="1715">
                  <c:v>41393</c:v>
                </c:pt>
                <c:pt idx="1716">
                  <c:v>41394</c:v>
                </c:pt>
                <c:pt idx="1717">
                  <c:v>41396</c:v>
                </c:pt>
                <c:pt idx="1718">
                  <c:v>41397</c:v>
                </c:pt>
                <c:pt idx="1719">
                  <c:v>41400</c:v>
                </c:pt>
                <c:pt idx="1720">
                  <c:v>41401</c:v>
                </c:pt>
                <c:pt idx="1721">
                  <c:v>41402</c:v>
                </c:pt>
                <c:pt idx="1722">
                  <c:v>41403</c:v>
                </c:pt>
                <c:pt idx="1723">
                  <c:v>41404</c:v>
                </c:pt>
                <c:pt idx="1724">
                  <c:v>41407</c:v>
                </c:pt>
                <c:pt idx="1725">
                  <c:v>41408</c:v>
                </c:pt>
                <c:pt idx="1726">
                  <c:v>41409</c:v>
                </c:pt>
                <c:pt idx="1727">
                  <c:v>41410</c:v>
                </c:pt>
                <c:pt idx="1728">
                  <c:v>41411</c:v>
                </c:pt>
                <c:pt idx="1729">
                  <c:v>41414</c:v>
                </c:pt>
                <c:pt idx="1730">
                  <c:v>41415</c:v>
                </c:pt>
                <c:pt idx="1731">
                  <c:v>41416</c:v>
                </c:pt>
                <c:pt idx="1732">
                  <c:v>41417</c:v>
                </c:pt>
                <c:pt idx="1733">
                  <c:v>41418</c:v>
                </c:pt>
                <c:pt idx="1734">
                  <c:v>41421</c:v>
                </c:pt>
                <c:pt idx="1735">
                  <c:v>41422</c:v>
                </c:pt>
                <c:pt idx="1736">
                  <c:v>41423</c:v>
                </c:pt>
                <c:pt idx="1737">
                  <c:v>41424</c:v>
                </c:pt>
                <c:pt idx="1738">
                  <c:v>41425</c:v>
                </c:pt>
                <c:pt idx="1739">
                  <c:v>41428</c:v>
                </c:pt>
                <c:pt idx="1740">
                  <c:v>41429</c:v>
                </c:pt>
                <c:pt idx="1741">
                  <c:v>41430</c:v>
                </c:pt>
                <c:pt idx="1742">
                  <c:v>41431</c:v>
                </c:pt>
                <c:pt idx="1743">
                  <c:v>41432</c:v>
                </c:pt>
                <c:pt idx="1744">
                  <c:v>41435</c:v>
                </c:pt>
                <c:pt idx="1745">
                  <c:v>41436</c:v>
                </c:pt>
                <c:pt idx="1746">
                  <c:v>41437</c:v>
                </c:pt>
                <c:pt idx="1747">
                  <c:v>41438</c:v>
                </c:pt>
                <c:pt idx="1748">
                  <c:v>41439</c:v>
                </c:pt>
                <c:pt idx="1749">
                  <c:v>41442</c:v>
                </c:pt>
                <c:pt idx="1750">
                  <c:v>41443</c:v>
                </c:pt>
                <c:pt idx="1751">
                  <c:v>41444</c:v>
                </c:pt>
                <c:pt idx="1752">
                  <c:v>41445</c:v>
                </c:pt>
                <c:pt idx="1753">
                  <c:v>41446</c:v>
                </c:pt>
                <c:pt idx="1754">
                  <c:v>41449</c:v>
                </c:pt>
                <c:pt idx="1755">
                  <c:v>41450</c:v>
                </c:pt>
                <c:pt idx="1756">
                  <c:v>41451</c:v>
                </c:pt>
                <c:pt idx="1757">
                  <c:v>41452</c:v>
                </c:pt>
                <c:pt idx="1758">
                  <c:v>41453</c:v>
                </c:pt>
                <c:pt idx="1759">
                  <c:v>41456</c:v>
                </c:pt>
                <c:pt idx="1760">
                  <c:v>41457</c:v>
                </c:pt>
                <c:pt idx="1761">
                  <c:v>41458</c:v>
                </c:pt>
                <c:pt idx="1762">
                  <c:v>41459</c:v>
                </c:pt>
                <c:pt idx="1763">
                  <c:v>41460</c:v>
                </c:pt>
                <c:pt idx="1764">
                  <c:v>41463</c:v>
                </c:pt>
                <c:pt idx="1765">
                  <c:v>41464</c:v>
                </c:pt>
                <c:pt idx="1766">
                  <c:v>41465</c:v>
                </c:pt>
                <c:pt idx="1767">
                  <c:v>41466</c:v>
                </c:pt>
                <c:pt idx="1768">
                  <c:v>41467</c:v>
                </c:pt>
                <c:pt idx="1769">
                  <c:v>41470</c:v>
                </c:pt>
                <c:pt idx="1770">
                  <c:v>41471</c:v>
                </c:pt>
                <c:pt idx="1771">
                  <c:v>41472</c:v>
                </c:pt>
                <c:pt idx="1772">
                  <c:v>41473</c:v>
                </c:pt>
                <c:pt idx="1773">
                  <c:v>41474</c:v>
                </c:pt>
                <c:pt idx="1774">
                  <c:v>41477</c:v>
                </c:pt>
                <c:pt idx="1775">
                  <c:v>41478</c:v>
                </c:pt>
                <c:pt idx="1776">
                  <c:v>41479</c:v>
                </c:pt>
                <c:pt idx="1777">
                  <c:v>41480</c:v>
                </c:pt>
                <c:pt idx="1778">
                  <c:v>41481</c:v>
                </c:pt>
                <c:pt idx="1779">
                  <c:v>41484</c:v>
                </c:pt>
                <c:pt idx="1780">
                  <c:v>41485</c:v>
                </c:pt>
                <c:pt idx="1781">
                  <c:v>41486</c:v>
                </c:pt>
                <c:pt idx="1782">
                  <c:v>41487</c:v>
                </c:pt>
                <c:pt idx="1783">
                  <c:v>41488</c:v>
                </c:pt>
                <c:pt idx="1784">
                  <c:v>41491</c:v>
                </c:pt>
                <c:pt idx="1785">
                  <c:v>41492</c:v>
                </c:pt>
                <c:pt idx="1786">
                  <c:v>41493</c:v>
                </c:pt>
                <c:pt idx="1787">
                  <c:v>41494</c:v>
                </c:pt>
                <c:pt idx="1788">
                  <c:v>41495</c:v>
                </c:pt>
                <c:pt idx="1789">
                  <c:v>41498</c:v>
                </c:pt>
                <c:pt idx="1790">
                  <c:v>41499</c:v>
                </c:pt>
                <c:pt idx="1791">
                  <c:v>41500</c:v>
                </c:pt>
                <c:pt idx="1792">
                  <c:v>41501</c:v>
                </c:pt>
                <c:pt idx="1793">
                  <c:v>41502</c:v>
                </c:pt>
                <c:pt idx="1794">
                  <c:v>41505</c:v>
                </c:pt>
                <c:pt idx="1795">
                  <c:v>41506</c:v>
                </c:pt>
                <c:pt idx="1796">
                  <c:v>41507</c:v>
                </c:pt>
                <c:pt idx="1797">
                  <c:v>41508</c:v>
                </c:pt>
                <c:pt idx="1798">
                  <c:v>41509</c:v>
                </c:pt>
                <c:pt idx="1799">
                  <c:v>41512</c:v>
                </c:pt>
                <c:pt idx="1800">
                  <c:v>41513</c:v>
                </c:pt>
                <c:pt idx="1801">
                  <c:v>41514</c:v>
                </c:pt>
                <c:pt idx="1802">
                  <c:v>41515</c:v>
                </c:pt>
                <c:pt idx="1803">
                  <c:v>41516</c:v>
                </c:pt>
                <c:pt idx="1804">
                  <c:v>41519</c:v>
                </c:pt>
                <c:pt idx="1805">
                  <c:v>41520</c:v>
                </c:pt>
                <c:pt idx="1806">
                  <c:v>41521</c:v>
                </c:pt>
                <c:pt idx="1807">
                  <c:v>41522</c:v>
                </c:pt>
                <c:pt idx="1808">
                  <c:v>41523</c:v>
                </c:pt>
                <c:pt idx="1809">
                  <c:v>41526</c:v>
                </c:pt>
                <c:pt idx="1810">
                  <c:v>41527</c:v>
                </c:pt>
                <c:pt idx="1811">
                  <c:v>41528</c:v>
                </c:pt>
                <c:pt idx="1812">
                  <c:v>41529</c:v>
                </c:pt>
                <c:pt idx="1813">
                  <c:v>41530</c:v>
                </c:pt>
                <c:pt idx="1814">
                  <c:v>41533</c:v>
                </c:pt>
                <c:pt idx="1815">
                  <c:v>41534</c:v>
                </c:pt>
                <c:pt idx="1816">
                  <c:v>41535</c:v>
                </c:pt>
                <c:pt idx="1817">
                  <c:v>41536</c:v>
                </c:pt>
                <c:pt idx="1818">
                  <c:v>41537</c:v>
                </c:pt>
                <c:pt idx="1819">
                  <c:v>41540</c:v>
                </c:pt>
                <c:pt idx="1820">
                  <c:v>41541</c:v>
                </c:pt>
                <c:pt idx="1821">
                  <c:v>41542</c:v>
                </c:pt>
                <c:pt idx="1822">
                  <c:v>41543</c:v>
                </c:pt>
                <c:pt idx="1823">
                  <c:v>41544</c:v>
                </c:pt>
                <c:pt idx="1824">
                  <c:v>41547</c:v>
                </c:pt>
                <c:pt idx="1825">
                  <c:v>41548</c:v>
                </c:pt>
                <c:pt idx="1826">
                  <c:v>41549</c:v>
                </c:pt>
                <c:pt idx="1827">
                  <c:v>41550</c:v>
                </c:pt>
                <c:pt idx="1828">
                  <c:v>41551</c:v>
                </c:pt>
                <c:pt idx="1829">
                  <c:v>41554</c:v>
                </c:pt>
                <c:pt idx="1830">
                  <c:v>41555</c:v>
                </c:pt>
                <c:pt idx="1831">
                  <c:v>41556</c:v>
                </c:pt>
                <c:pt idx="1832">
                  <c:v>41557</c:v>
                </c:pt>
                <c:pt idx="1833">
                  <c:v>41558</c:v>
                </c:pt>
                <c:pt idx="1834">
                  <c:v>41561</c:v>
                </c:pt>
                <c:pt idx="1835">
                  <c:v>41562</c:v>
                </c:pt>
                <c:pt idx="1836">
                  <c:v>41563</c:v>
                </c:pt>
                <c:pt idx="1837">
                  <c:v>41564</c:v>
                </c:pt>
                <c:pt idx="1838">
                  <c:v>41565</c:v>
                </c:pt>
                <c:pt idx="1839">
                  <c:v>41568</c:v>
                </c:pt>
                <c:pt idx="1840">
                  <c:v>41569</c:v>
                </c:pt>
                <c:pt idx="1841">
                  <c:v>41570</c:v>
                </c:pt>
                <c:pt idx="1842">
                  <c:v>41571</c:v>
                </c:pt>
                <c:pt idx="1843">
                  <c:v>41572</c:v>
                </c:pt>
                <c:pt idx="1844">
                  <c:v>41575</c:v>
                </c:pt>
                <c:pt idx="1845">
                  <c:v>41576</c:v>
                </c:pt>
                <c:pt idx="1846">
                  <c:v>41577</c:v>
                </c:pt>
                <c:pt idx="1847">
                  <c:v>41578</c:v>
                </c:pt>
                <c:pt idx="1848">
                  <c:v>41579</c:v>
                </c:pt>
                <c:pt idx="1849">
                  <c:v>41582</c:v>
                </c:pt>
                <c:pt idx="1850">
                  <c:v>41583</c:v>
                </c:pt>
                <c:pt idx="1851">
                  <c:v>41584</c:v>
                </c:pt>
                <c:pt idx="1852">
                  <c:v>41585</c:v>
                </c:pt>
                <c:pt idx="1853">
                  <c:v>41586</c:v>
                </c:pt>
                <c:pt idx="1854">
                  <c:v>41589</c:v>
                </c:pt>
                <c:pt idx="1855">
                  <c:v>41590</c:v>
                </c:pt>
                <c:pt idx="1856">
                  <c:v>41591</c:v>
                </c:pt>
                <c:pt idx="1857">
                  <c:v>41592</c:v>
                </c:pt>
                <c:pt idx="1858">
                  <c:v>41593</c:v>
                </c:pt>
                <c:pt idx="1859">
                  <c:v>41596</c:v>
                </c:pt>
                <c:pt idx="1860">
                  <c:v>41597</c:v>
                </c:pt>
                <c:pt idx="1861">
                  <c:v>41598</c:v>
                </c:pt>
                <c:pt idx="1862">
                  <c:v>41599</c:v>
                </c:pt>
                <c:pt idx="1863">
                  <c:v>41600</c:v>
                </c:pt>
                <c:pt idx="1864">
                  <c:v>41603</c:v>
                </c:pt>
                <c:pt idx="1865">
                  <c:v>41604</c:v>
                </c:pt>
                <c:pt idx="1866">
                  <c:v>41605</c:v>
                </c:pt>
                <c:pt idx="1867">
                  <c:v>41606</c:v>
                </c:pt>
                <c:pt idx="1868">
                  <c:v>41607</c:v>
                </c:pt>
                <c:pt idx="1869">
                  <c:v>41610</c:v>
                </c:pt>
                <c:pt idx="1870">
                  <c:v>41611</c:v>
                </c:pt>
                <c:pt idx="1871">
                  <c:v>41612</c:v>
                </c:pt>
                <c:pt idx="1872">
                  <c:v>41613</c:v>
                </c:pt>
                <c:pt idx="1873">
                  <c:v>41614</c:v>
                </c:pt>
                <c:pt idx="1874">
                  <c:v>41617</c:v>
                </c:pt>
                <c:pt idx="1875">
                  <c:v>41618</c:v>
                </c:pt>
                <c:pt idx="1876">
                  <c:v>41619</c:v>
                </c:pt>
                <c:pt idx="1877">
                  <c:v>41620</c:v>
                </c:pt>
                <c:pt idx="1878">
                  <c:v>41621</c:v>
                </c:pt>
                <c:pt idx="1879">
                  <c:v>41624</c:v>
                </c:pt>
                <c:pt idx="1880">
                  <c:v>41625</c:v>
                </c:pt>
                <c:pt idx="1881">
                  <c:v>41626</c:v>
                </c:pt>
                <c:pt idx="1882">
                  <c:v>41627</c:v>
                </c:pt>
                <c:pt idx="1883">
                  <c:v>41628</c:v>
                </c:pt>
                <c:pt idx="1884">
                  <c:v>41631</c:v>
                </c:pt>
                <c:pt idx="1885">
                  <c:v>41635</c:v>
                </c:pt>
                <c:pt idx="1886">
                  <c:v>41638</c:v>
                </c:pt>
                <c:pt idx="1887">
                  <c:v>41641</c:v>
                </c:pt>
                <c:pt idx="1888">
                  <c:v>41642</c:v>
                </c:pt>
                <c:pt idx="1889">
                  <c:v>41645</c:v>
                </c:pt>
                <c:pt idx="1890">
                  <c:v>41646</c:v>
                </c:pt>
                <c:pt idx="1891">
                  <c:v>41647</c:v>
                </c:pt>
                <c:pt idx="1892">
                  <c:v>41648</c:v>
                </c:pt>
                <c:pt idx="1893">
                  <c:v>41649</c:v>
                </c:pt>
                <c:pt idx="1894">
                  <c:v>41652</c:v>
                </c:pt>
                <c:pt idx="1895">
                  <c:v>41653</c:v>
                </c:pt>
                <c:pt idx="1896">
                  <c:v>41654</c:v>
                </c:pt>
                <c:pt idx="1897">
                  <c:v>41655</c:v>
                </c:pt>
                <c:pt idx="1898">
                  <c:v>41656</c:v>
                </c:pt>
                <c:pt idx="1899">
                  <c:v>41659</c:v>
                </c:pt>
                <c:pt idx="1900">
                  <c:v>41660</c:v>
                </c:pt>
                <c:pt idx="1901">
                  <c:v>41661</c:v>
                </c:pt>
                <c:pt idx="1902">
                  <c:v>41662</c:v>
                </c:pt>
                <c:pt idx="1903">
                  <c:v>41663</c:v>
                </c:pt>
                <c:pt idx="1904">
                  <c:v>41666</c:v>
                </c:pt>
                <c:pt idx="1905">
                  <c:v>41667</c:v>
                </c:pt>
                <c:pt idx="1906">
                  <c:v>41668</c:v>
                </c:pt>
                <c:pt idx="1907">
                  <c:v>41669</c:v>
                </c:pt>
                <c:pt idx="1908">
                  <c:v>41670</c:v>
                </c:pt>
                <c:pt idx="1909">
                  <c:v>41673</c:v>
                </c:pt>
                <c:pt idx="1910">
                  <c:v>41674</c:v>
                </c:pt>
                <c:pt idx="1911">
                  <c:v>41675</c:v>
                </c:pt>
                <c:pt idx="1912">
                  <c:v>41676</c:v>
                </c:pt>
                <c:pt idx="1913">
                  <c:v>41677</c:v>
                </c:pt>
                <c:pt idx="1914">
                  <c:v>41680</c:v>
                </c:pt>
                <c:pt idx="1915">
                  <c:v>41681</c:v>
                </c:pt>
                <c:pt idx="1916">
                  <c:v>41682</c:v>
                </c:pt>
                <c:pt idx="1917">
                  <c:v>41683</c:v>
                </c:pt>
                <c:pt idx="1918">
                  <c:v>41684</c:v>
                </c:pt>
                <c:pt idx="1919">
                  <c:v>41687</c:v>
                </c:pt>
                <c:pt idx="1920">
                  <c:v>41688</c:v>
                </c:pt>
                <c:pt idx="1921">
                  <c:v>41689</c:v>
                </c:pt>
                <c:pt idx="1922">
                  <c:v>41690</c:v>
                </c:pt>
                <c:pt idx="1923">
                  <c:v>41691</c:v>
                </c:pt>
                <c:pt idx="1924">
                  <c:v>41694</c:v>
                </c:pt>
                <c:pt idx="1925">
                  <c:v>41695</c:v>
                </c:pt>
                <c:pt idx="1926">
                  <c:v>41696</c:v>
                </c:pt>
                <c:pt idx="1927">
                  <c:v>41697</c:v>
                </c:pt>
                <c:pt idx="1928">
                  <c:v>41698</c:v>
                </c:pt>
                <c:pt idx="1929">
                  <c:v>41701</c:v>
                </c:pt>
                <c:pt idx="1930">
                  <c:v>41702</c:v>
                </c:pt>
                <c:pt idx="1931">
                  <c:v>41703</c:v>
                </c:pt>
                <c:pt idx="1932">
                  <c:v>41704</c:v>
                </c:pt>
                <c:pt idx="1933">
                  <c:v>41705</c:v>
                </c:pt>
                <c:pt idx="1934">
                  <c:v>41708</c:v>
                </c:pt>
                <c:pt idx="1935">
                  <c:v>41709</c:v>
                </c:pt>
                <c:pt idx="1936">
                  <c:v>41710</c:v>
                </c:pt>
                <c:pt idx="1937">
                  <c:v>41711</c:v>
                </c:pt>
                <c:pt idx="1938">
                  <c:v>41712</c:v>
                </c:pt>
                <c:pt idx="1939">
                  <c:v>41715</c:v>
                </c:pt>
                <c:pt idx="1940">
                  <c:v>41716</c:v>
                </c:pt>
                <c:pt idx="1941">
                  <c:v>41717</c:v>
                </c:pt>
                <c:pt idx="1942">
                  <c:v>41718</c:v>
                </c:pt>
                <c:pt idx="1943">
                  <c:v>41719</c:v>
                </c:pt>
                <c:pt idx="1944">
                  <c:v>41722</c:v>
                </c:pt>
                <c:pt idx="1945">
                  <c:v>41723</c:v>
                </c:pt>
                <c:pt idx="1946">
                  <c:v>41724</c:v>
                </c:pt>
                <c:pt idx="1947">
                  <c:v>41725</c:v>
                </c:pt>
                <c:pt idx="1948">
                  <c:v>41726</c:v>
                </c:pt>
                <c:pt idx="1949">
                  <c:v>41729</c:v>
                </c:pt>
                <c:pt idx="1950">
                  <c:v>41730</c:v>
                </c:pt>
                <c:pt idx="1951">
                  <c:v>41731</c:v>
                </c:pt>
                <c:pt idx="1952">
                  <c:v>41732</c:v>
                </c:pt>
                <c:pt idx="1953">
                  <c:v>41733</c:v>
                </c:pt>
                <c:pt idx="1954">
                  <c:v>41736</c:v>
                </c:pt>
                <c:pt idx="1955">
                  <c:v>41737</c:v>
                </c:pt>
                <c:pt idx="1956">
                  <c:v>41738</c:v>
                </c:pt>
                <c:pt idx="1957">
                  <c:v>41739</c:v>
                </c:pt>
                <c:pt idx="1958">
                  <c:v>41740</c:v>
                </c:pt>
                <c:pt idx="1959">
                  <c:v>41743</c:v>
                </c:pt>
                <c:pt idx="1960">
                  <c:v>41744</c:v>
                </c:pt>
                <c:pt idx="1961">
                  <c:v>41745</c:v>
                </c:pt>
                <c:pt idx="1962">
                  <c:v>41746</c:v>
                </c:pt>
                <c:pt idx="1963">
                  <c:v>41751</c:v>
                </c:pt>
                <c:pt idx="1964">
                  <c:v>41752</c:v>
                </c:pt>
                <c:pt idx="1965">
                  <c:v>41753</c:v>
                </c:pt>
                <c:pt idx="1966">
                  <c:v>41754</c:v>
                </c:pt>
                <c:pt idx="1967">
                  <c:v>41757</c:v>
                </c:pt>
                <c:pt idx="1968">
                  <c:v>41758</c:v>
                </c:pt>
                <c:pt idx="1969">
                  <c:v>41759</c:v>
                </c:pt>
                <c:pt idx="1970">
                  <c:v>41761</c:v>
                </c:pt>
                <c:pt idx="1971">
                  <c:v>41764</c:v>
                </c:pt>
                <c:pt idx="1972">
                  <c:v>41765</c:v>
                </c:pt>
                <c:pt idx="1973">
                  <c:v>41766</c:v>
                </c:pt>
                <c:pt idx="1974">
                  <c:v>41767</c:v>
                </c:pt>
                <c:pt idx="1975">
                  <c:v>41768</c:v>
                </c:pt>
                <c:pt idx="1976">
                  <c:v>41771</c:v>
                </c:pt>
                <c:pt idx="1977">
                  <c:v>41772</c:v>
                </c:pt>
                <c:pt idx="1978">
                  <c:v>41773</c:v>
                </c:pt>
                <c:pt idx="1979">
                  <c:v>41774</c:v>
                </c:pt>
                <c:pt idx="1980">
                  <c:v>41775</c:v>
                </c:pt>
                <c:pt idx="1981">
                  <c:v>41778</c:v>
                </c:pt>
                <c:pt idx="1982">
                  <c:v>41779</c:v>
                </c:pt>
                <c:pt idx="1983">
                  <c:v>41780</c:v>
                </c:pt>
                <c:pt idx="1984">
                  <c:v>41781</c:v>
                </c:pt>
                <c:pt idx="1985">
                  <c:v>41782</c:v>
                </c:pt>
                <c:pt idx="1986">
                  <c:v>41785</c:v>
                </c:pt>
                <c:pt idx="1987">
                  <c:v>41786</c:v>
                </c:pt>
                <c:pt idx="1988">
                  <c:v>41787</c:v>
                </c:pt>
                <c:pt idx="1989">
                  <c:v>41788</c:v>
                </c:pt>
                <c:pt idx="1990">
                  <c:v>41789</c:v>
                </c:pt>
                <c:pt idx="1991">
                  <c:v>41792</c:v>
                </c:pt>
                <c:pt idx="1992">
                  <c:v>41793</c:v>
                </c:pt>
                <c:pt idx="1993">
                  <c:v>41794</c:v>
                </c:pt>
                <c:pt idx="1994">
                  <c:v>41795</c:v>
                </c:pt>
                <c:pt idx="1995">
                  <c:v>41796</c:v>
                </c:pt>
                <c:pt idx="1996">
                  <c:v>41799</c:v>
                </c:pt>
                <c:pt idx="1997">
                  <c:v>41800</c:v>
                </c:pt>
                <c:pt idx="1998">
                  <c:v>41801</c:v>
                </c:pt>
                <c:pt idx="1999">
                  <c:v>41802</c:v>
                </c:pt>
                <c:pt idx="2000">
                  <c:v>41803</c:v>
                </c:pt>
                <c:pt idx="2001">
                  <c:v>41806</c:v>
                </c:pt>
                <c:pt idx="2002">
                  <c:v>41807</c:v>
                </c:pt>
                <c:pt idx="2003">
                  <c:v>41808</c:v>
                </c:pt>
                <c:pt idx="2004">
                  <c:v>41809</c:v>
                </c:pt>
                <c:pt idx="2005">
                  <c:v>41810</c:v>
                </c:pt>
                <c:pt idx="2006">
                  <c:v>41813</c:v>
                </c:pt>
                <c:pt idx="2007">
                  <c:v>41814</c:v>
                </c:pt>
                <c:pt idx="2008">
                  <c:v>41815</c:v>
                </c:pt>
                <c:pt idx="2009">
                  <c:v>41816</c:v>
                </c:pt>
                <c:pt idx="2010">
                  <c:v>41817</c:v>
                </c:pt>
                <c:pt idx="2011">
                  <c:v>41820</c:v>
                </c:pt>
                <c:pt idx="2012">
                  <c:v>41821</c:v>
                </c:pt>
                <c:pt idx="2013">
                  <c:v>41822</c:v>
                </c:pt>
                <c:pt idx="2014">
                  <c:v>41823</c:v>
                </c:pt>
                <c:pt idx="2015">
                  <c:v>41824</c:v>
                </c:pt>
                <c:pt idx="2016">
                  <c:v>41827</c:v>
                </c:pt>
                <c:pt idx="2017">
                  <c:v>41828</c:v>
                </c:pt>
                <c:pt idx="2018">
                  <c:v>41829</c:v>
                </c:pt>
                <c:pt idx="2019">
                  <c:v>41830</c:v>
                </c:pt>
                <c:pt idx="2020">
                  <c:v>41831</c:v>
                </c:pt>
                <c:pt idx="2021">
                  <c:v>41834</c:v>
                </c:pt>
                <c:pt idx="2022">
                  <c:v>41835</c:v>
                </c:pt>
                <c:pt idx="2023">
                  <c:v>41836</c:v>
                </c:pt>
                <c:pt idx="2024">
                  <c:v>41837</c:v>
                </c:pt>
                <c:pt idx="2025">
                  <c:v>41838</c:v>
                </c:pt>
                <c:pt idx="2026">
                  <c:v>41841</c:v>
                </c:pt>
                <c:pt idx="2027">
                  <c:v>41842</c:v>
                </c:pt>
                <c:pt idx="2028">
                  <c:v>41843</c:v>
                </c:pt>
                <c:pt idx="2029">
                  <c:v>41844</c:v>
                </c:pt>
                <c:pt idx="2030">
                  <c:v>41845</c:v>
                </c:pt>
                <c:pt idx="2031">
                  <c:v>41848</c:v>
                </c:pt>
                <c:pt idx="2032">
                  <c:v>41849</c:v>
                </c:pt>
                <c:pt idx="2033">
                  <c:v>41850</c:v>
                </c:pt>
                <c:pt idx="2034">
                  <c:v>41851</c:v>
                </c:pt>
                <c:pt idx="2035">
                  <c:v>41852</c:v>
                </c:pt>
                <c:pt idx="2036">
                  <c:v>41855</c:v>
                </c:pt>
                <c:pt idx="2037">
                  <c:v>41856</c:v>
                </c:pt>
                <c:pt idx="2038">
                  <c:v>41857</c:v>
                </c:pt>
                <c:pt idx="2039">
                  <c:v>41858</c:v>
                </c:pt>
                <c:pt idx="2040">
                  <c:v>41859</c:v>
                </c:pt>
                <c:pt idx="2041">
                  <c:v>41862</c:v>
                </c:pt>
                <c:pt idx="2042">
                  <c:v>41863</c:v>
                </c:pt>
                <c:pt idx="2043">
                  <c:v>41864</c:v>
                </c:pt>
                <c:pt idx="2044">
                  <c:v>41865</c:v>
                </c:pt>
                <c:pt idx="2045">
                  <c:v>41866</c:v>
                </c:pt>
                <c:pt idx="2046">
                  <c:v>41869</c:v>
                </c:pt>
                <c:pt idx="2047">
                  <c:v>41870</c:v>
                </c:pt>
                <c:pt idx="2048">
                  <c:v>41871</c:v>
                </c:pt>
                <c:pt idx="2049">
                  <c:v>41872</c:v>
                </c:pt>
                <c:pt idx="2050">
                  <c:v>41873</c:v>
                </c:pt>
                <c:pt idx="2051">
                  <c:v>41876</c:v>
                </c:pt>
                <c:pt idx="2052">
                  <c:v>41877</c:v>
                </c:pt>
                <c:pt idx="2053">
                  <c:v>41878</c:v>
                </c:pt>
                <c:pt idx="2054">
                  <c:v>41879</c:v>
                </c:pt>
                <c:pt idx="2055">
                  <c:v>41880</c:v>
                </c:pt>
                <c:pt idx="2056">
                  <c:v>41883</c:v>
                </c:pt>
                <c:pt idx="2057">
                  <c:v>41884</c:v>
                </c:pt>
                <c:pt idx="2058">
                  <c:v>41885</c:v>
                </c:pt>
                <c:pt idx="2059">
                  <c:v>41886</c:v>
                </c:pt>
                <c:pt idx="2060">
                  <c:v>41887</c:v>
                </c:pt>
                <c:pt idx="2061">
                  <c:v>41890</c:v>
                </c:pt>
                <c:pt idx="2062">
                  <c:v>41891</c:v>
                </c:pt>
                <c:pt idx="2063">
                  <c:v>41892</c:v>
                </c:pt>
                <c:pt idx="2064">
                  <c:v>41893</c:v>
                </c:pt>
                <c:pt idx="2065">
                  <c:v>41894</c:v>
                </c:pt>
                <c:pt idx="2066">
                  <c:v>41897</c:v>
                </c:pt>
                <c:pt idx="2067">
                  <c:v>41898</c:v>
                </c:pt>
                <c:pt idx="2068">
                  <c:v>41899</c:v>
                </c:pt>
                <c:pt idx="2069">
                  <c:v>41900</c:v>
                </c:pt>
                <c:pt idx="2070">
                  <c:v>41901</c:v>
                </c:pt>
                <c:pt idx="2071">
                  <c:v>41904</c:v>
                </c:pt>
                <c:pt idx="2072">
                  <c:v>41905</c:v>
                </c:pt>
                <c:pt idx="2073">
                  <c:v>41906</c:v>
                </c:pt>
                <c:pt idx="2074">
                  <c:v>41907</c:v>
                </c:pt>
                <c:pt idx="2075">
                  <c:v>41908</c:v>
                </c:pt>
                <c:pt idx="2076">
                  <c:v>41911</c:v>
                </c:pt>
                <c:pt idx="2077">
                  <c:v>41912</c:v>
                </c:pt>
                <c:pt idx="2078">
                  <c:v>41913</c:v>
                </c:pt>
                <c:pt idx="2079">
                  <c:v>41914</c:v>
                </c:pt>
                <c:pt idx="2080">
                  <c:v>41918</c:v>
                </c:pt>
                <c:pt idx="2081">
                  <c:v>41919</c:v>
                </c:pt>
                <c:pt idx="2082">
                  <c:v>41920</c:v>
                </c:pt>
                <c:pt idx="2083">
                  <c:v>41921</c:v>
                </c:pt>
                <c:pt idx="2084">
                  <c:v>41922</c:v>
                </c:pt>
                <c:pt idx="2085">
                  <c:v>41925</c:v>
                </c:pt>
                <c:pt idx="2086">
                  <c:v>41926</c:v>
                </c:pt>
                <c:pt idx="2087">
                  <c:v>41927</c:v>
                </c:pt>
                <c:pt idx="2088">
                  <c:v>41928</c:v>
                </c:pt>
                <c:pt idx="2089">
                  <c:v>41929</c:v>
                </c:pt>
                <c:pt idx="2090">
                  <c:v>41932</c:v>
                </c:pt>
                <c:pt idx="2091">
                  <c:v>41933</c:v>
                </c:pt>
                <c:pt idx="2092">
                  <c:v>41934</c:v>
                </c:pt>
                <c:pt idx="2093">
                  <c:v>41935</c:v>
                </c:pt>
                <c:pt idx="2094">
                  <c:v>41936</c:v>
                </c:pt>
                <c:pt idx="2095">
                  <c:v>41939</c:v>
                </c:pt>
                <c:pt idx="2096">
                  <c:v>41940</c:v>
                </c:pt>
                <c:pt idx="2097">
                  <c:v>41941</c:v>
                </c:pt>
                <c:pt idx="2098">
                  <c:v>41942</c:v>
                </c:pt>
                <c:pt idx="2099">
                  <c:v>41943</c:v>
                </c:pt>
                <c:pt idx="2100">
                  <c:v>41946</c:v>
                </c:pt>
                <c:pt idx="2101">
                  <c:v>41947</c:v>
                </c:pt>
                <c:pt idx="2102">
                  <c:v>41948</c:v>
                </c:pt>
                <c:pt idx="2103">
                  <c:v>41949</c:v>
                </c:pt>
                <c:pt idx="2104">
                  <c:v>41950</c:v>
                </c:pt>
                <c:pt idx="2105">
                  <c:v>41953</c:v>
                </c:pt>
                <c:pt idx="2106">
                  <c:v>41954</c:v>
                </c:pt>
                <c:pt idx="2107">
                  <c:v>41955</c:v>
                </c:pt>
                <c:pt idx="2108">
                  <c:v>41956</c:v>
                </c:pt>
                <c:pt idx="2109">
                  <c:v>41957</c:v>
                </c:pt>
                <c:pt idx="2110">
                  <c:v>41960</c:v>
                </c:pt>
                <c:pt idx="2111">
                  <c:v>41961</c:v>
                </c:pt>
                <c:pt idx="2112">
                  <c:v>41962</c:v>
                </c:pt>
                <c:pt idx="2113">
                  <c:v>41963</c:v>
                </c:pt>
                <c:pt idx="2114">
                  <c:v>41964</c:v>
                </c:pt>
                <c:pt idx="2115">
                  <c:v>41967</c:v>
                </c:pt>
                <c:pt idx="2116">
                  <c:v>41968</c:v>
                </c:pt>
                <c:pt idx="2117">
                  <c:v>41969</c:v>
                </c:pt>
                <c:pt idx="2118">
                  <c:v>41970</c:v>
                </c:pt>
                <c:pt idx="2119">
                  <c:v>41971</c:v>
                </c:pt>
                <c:pt idx="2120">
                  <c:v>41974</c:v>
                </c:pt>
                <c:pt idx="2121">
                  <c:v>41975</c:v>
                </c:pt>
                <c:pt idx="2122">
                  <c:v>41976</c:v>
                </c:pt>
                <c:pt idx="2123">
                  <c:v>41977</c:v>
                </c:pt>
                <c:pt idx="2124">
                  <c:v>41978</c:v>
                </c:pt>
                <c:pt idx="2125">
                  <c:v>41981</c:v>
                </c:pt>
                <c:pt idx="2126">
                  <c:v>41982</c:v>
                </c:pt>
                <c:pt idx="2127">
                  <c:v>41983</c:v>
                </c:pt>
                <c:pt idx="2128">
                  <c:v>41984</c:v>
                </c:pt>
                <c:pt idx="2129">
                  <c:v>41985</c:v>
                </c:pt>
                <c:pt idx="2130">
                  <c:v>41988</c:v>
                </c:pt>
                <c:pt idx="2131">
                  <c:v>41989</c:v>
                </c:pt>
                <c:pt idx="2132">
                  <c:v>41990</c:v>
                </c:pt>
                <c:pt idx="2133">
                  <c:v>41991</c:v>
                </c:pt>
                <c:pt idx="2134">
                  <c:v>41992</c:v>
                </c:pt>
                <c:pt idx="2135">
                  <c:v>41995</c:v>
                </c:pt>
                <c:pt idx="2136">
                  <c:v>41996</c:v>
                </c:pt>
                <c:pt idx="2137">
                  <c:v>42002</c:v>
                </c:pt>
                <c:pt idx="2138">
                  <c:v>42003</c:v>
                </c:pt>
                <c:pt idx="2139">
                  <c:v>42006</c:v>
                </c:pt>
                <c:pt idx="2140">
                  <c:v>42009</c:v>
                </c:pt>
                <c:pt idx="2141">
                  <c:v>42010</c:v>
                </c:pt>
                <c:pt idx="2142">
                  <c:v>42011</c:v>
                </c:pt>
                <c:pt idx="2143">
                  <c:v>42012</c:v>
                </c:pt>
                <c:pt idx="2144">
                  <c:v>42013</c:v>
                </c:pt>
                <c:pt idx="2145">
                  <c:v>42016</c:v>
                </c:pt>
                <c:pt idx="2146">
                  <c:v>42017</c:v>
                </c:pt>
                <c:pt idx="2147">
                  <c:v>42018</c:v>
                </c:pt>
                <c:pt idx="2148">
                  <c:v>42019</c:v>
                </c:pt>
                <c:pt idx="2149">
                  <c:v>42020</c:v>
                </c:pt>
                <c:pt idx="2150">
                  <c:v>42023</c:v>
                </c:pt>
                <c:pt idx="2151">
                  <c:v>42024</c:v>
                </c:pt>
                <c:pt idx="2152">
                  <c:v>42025</c:v>
                </c:pt>
                <c:pt idx="2153">
                  <c:v>42026</c:v>
                </c:pt>
                <c:pt idx="2154">
                  <c:v>42027</c:v>
                </c:pt>
                <c:pt idx="2155">
                  <c:v>42030</c:v>
                </c:pt>
                <c:pt idx="2156">
                  <c:v>42031</c:v>
                </c:pt>
                <c:pt idx="2157">
                  <c:v>42032</c:v>
                </c:pt>
                <c:pt idx="2158">
                  <c:v>42033</c:v>
                </c:pt>
                <c:pt idx="2159">
                  <c:v>42034</c:v>
                </c:pt>
                <c:pt idx="2160">
                  <c:v>42037</c:v>
                </c:pt>
                <c:pt idx="2161">
                  <c:v>42038</c:v>
                </c:pt>
                <c:pt idx="2162">
                  <c:v>42039</c:v>
                </c:pt>
                <c:pt idx="2163">
                  <c:v>42040</c:v>
                </c:pt>
                <c:pt idx="2164">
                  <c:v>42041</c:v>
                </c:pt>
                <c:pt idx="2165">
                  <c:v>42044</c:v>
                </c:pt>
                <c:pt idx="2166">
                  <c:v>42045</c:v>
                </c:pt>
                <c:pt idx="2167">
                  <c:v>42046</c:v>
                </c:pt>
                <c:pt idx="2168">
                  <c:v>42047</c:v>
                </c:pt>
                <c:pt idx="2169">
                  <c:v>42048</c:v>
                </c:pt>
                <c:pt idx="2170">
                  <c:v>42051</c:v>
                </c:pt>
                <c:pt idx="2171">
                  <c:v>42052</c:v>
                </c:pt>
                <c:pt idx="2172">
                  <c:v>42053</c:v>
                </c:pt>
                <c:pt idx="2173">
                  <c:v>42054</c:v>
                </c:pt>
                <c:pt idx="2174">
                  <c:v>42055</c:v>
                </c:pt>
                <c:pt idx="2175">
                  <c:v>42058</c:v>
                </c:pt>
                <c:pt idx="2176">
                  <c:v>42059</c:v>
                </c:pt>
                <c:pt idx="2177">
                  <c:v>42060</c:v>
                </c:pt>
                <c:pt idx="2178">
                  <c:v>42061</c:v>
                </c:pt>
                <c:pt idx="2179">
                  <c:v>42062</c:v>
                </c:pt>
                <c:pt idx="2180">
                  <c:v>42065</c:v>
                </c:pt>
                <c:pt idx="2181">
                  <c:v>42066</c:v>
                </c:pt>
                <c:pt idx="2182">
                  <c:v>42067</c:v>
                </c:pt>
                <c:pt idx="2183">
                  <c:v>42068</c:v>
                </c:pt>
                <c:pt idx="2184">
                  <c:v>42069</c:v>
                </c:pt>
                <c:pt idx="2185">
                  <c:v>42072</c:v>
                </c:pt>
                <c:pt idx="2186">
                  <c:v>42073</c:v>
                </c:pt>
                <c:pt idx="2187">
                  <c:v>42074</c:v>
                </c:pt>
                <c:pt idx="2188">
                  <c:v>42075</c:v>
                </c:pt>
                <c:pt idx="2189">
                  <c:v>42076</c:v>
                </c:pt>
                <c:pt idx="2190">
                  <c:v>42079</c:v>
                </c:pt>
                <c:pt idx="2191">
                  <c:v>42080</c:v>
                </c:pt>
                <c:pt idx="2192">
                  <c:v>42081</c:v>
                </c:pt>
                <c:pt idx="2193">
                  <c:v>42082</c:v>
                </c:pt>
                <c:pt idx="2194">
                  <c:v>42083</c:v>
                </c:pt>
                <c:pt idx="2195">
                  <c:v>42086</c:v>
                </c:pt>
                <c:pt idx="2196">
                  <c:v>42087</c:v>
                </c:pt>
                <c:pt idx="2197">
                  <c:v>42088</c:v>
                </c:pt>
                <c:pt idx="2198">
                  <c:v>42089</c:v>
                </c:pt>
                <c:pt idx="2199">
                  <c:v>42090</c:v>
                </c:pt>
                <c:pt idx="2200">
                  <c:v>42093</c:v>
                </c:pt>
                <c:pt idx="2201">
                  <c:v>42094</c:v>
                </c:pt>
                <c:pt idx="2202">
                  <c:v>42095</c:v>
                </c:pt>
                <c:pt idx="2203">
                  <c:v>42096</c:v>
                </c:pt>
                <c:pt idx="2204">
                  <c:v>42101</c:v>
                </c:pt>
                <c:pt idx="2205">
                  <c:v>42102</c:v>
                </c:pt>
                <c:pt idx="2206">
                  <c:v>42103</c:v>
                </c:pt>
                <c:pt idx="2207">
                  <c:v>42104</c:v>
                </c:pt>
                <c:pt idx="2208">
                  <c:v>42107</c:v>
                </c:pt>
                <c:pt idx="2209">
                  <c:v>42108</c:v>
                </c:pt>
                <c:pt idx="2210">
                  <c:v>42109</c:v>
                </c:pt>
                <c:pt idx="2211">
                  <c:v>42110</c:v>
                </c:pt>
                <c:pt idx="2212">
                  <c:v>42111</c:v>
                </c:pt>
                <c:pt idx="2213">
                  <c:v>42114</c:v>
                </c:pt>
                <c:pt idx="2214">
                  <c:v>42115</c:v>
                </c:pt>
                <c:pt idx="2215">
                  <c:v>42116</c:v>
                </c:pt>
                <c:pt idx="2216">
                  <c:v>42117</c:v>
                </c:pt>
                <c:pt idx="2217">
                  <c:v>42118</c:v>
                </c:pt>
                <c:pt idx="2218">
                  <c:v>42121</c:v>
                </c:pt>
                <c:pt idx="2219">
                  <c:v>42122</c:v>
                </c:pt>
                <c:pt idx="2220">
                  <c:v>42123</c:v>
                </c:pt>
                <c:pt idx="2221">
                  <c:v>42124</c:v>
                </c:pt>
                <c:pt idx="2222">
                  <c:v>42128</c:v>
                </c:pt>
                <c:pt idx="2223">
                  <c:v>42129</c:v>
                </c:pt>
                <c:pt idx="2224">
                  <c:v>42130</c:v>
                </c:pt>
                <c:pt idx="2225">
                  <c:v>42131</c:v>
                </c:pt>
                <c:pt idx="2226">
                  <c:v>42132</c:v>
                </c:pt>
                <c:pt idx="2227">
                  <c:v>42135</c:v>
                </c:pt>
                <c:pt idx="2228">
                  <c:v>42136</c:v>
                </c:pt>
                <c:pt idx="2229">
                  <c:v>42137</c:v>
                </c:pt>
                <c:pt idx="2230">
                  <c:v>42138</c:v>
                </c:pt>
                <c:pt idx="2231">
                  <c:v>42139</c:v>
                </c:pt>
                <c:pt idx="2232">
                  <c:v>42142</c:v>
                </c:pt>
                <c:pt idx="2233">
                  <c:v>42143</c:v>
                </c:pt>
                <c:pt idx="2234">
                  <c:v>42144</c:v>
                </c:pt>
                <c:pt idx="2235">
                  <c:v>42145</c:v>
                </c:pt>
                <c:pt idx="2236">
                  <c:v>42146</c:v>
                </c:pt>
                <c:pt idx="2237">
                  <c:v>42150</c:v>
                </c:pt>
                <c:pt idx="2238">
                  <c:v>42151</c:v>
                </c:pt>
                <c:pt idx="2239">
                  <c:v>42152</c:v>
                </c:pt>
                <c:pt idx="2240">
                  <c:v>42153</c:v>
                </c:pt>
                <c:pt idx="2241">
                  <c:v>42156</c:v>
                </c:pt>
                <c:pt idx="2242">
                  <c:v>42157</c:v>
                </c:pt>
                <c:pt idx="2243">
                  <c:v>42158</c:v>
                </c:pt>
                <c:pt idx="2244">
                  <c:v>42159</c:v>
                </c:pt>
                <c:pt idx="2245">
                  <c:v>42160</c:v>
                </c:pt>
                <c:pt idx="2246">
                  <c:v>42163</c:v>
                </c:pt>
                <c:pt idx="2247">
                  <c:v>42164</c:v>
                </c:pt>
                <c:pt idx="2248">
                  <c:v>42165</c:v>
                </c:pt>
                <c:pt idx="2249">
                  <c:v>42166</c:v>
                </c:pt>
                <c:pt idx="2250">
                  <c:v>42167</c:v>
                </c:pt>
                <c:pt idx="2251">
                  <c:v>42170</c:v>
                </c:pt>
                <c:pt idx="2252">
                  <c:v>42171</c:v>
                </c:pt>
                <c:pt idx="2253">
                  <c:v>42172</c:v>
                </c:pt>
                <c:pt idx="2254">
                  <c:v>42173</c:v>
                </c:pt>
                <c:pt idx="2255">
                  <c:v>42174</c:v>
                </c:pt>
                <c:pt idx="2256">
                  <c:v>42177</c:v>
                </c:pt>
                <c:pt idx="2257">
                  <c:v>42178</c:v>
                </c:pt>
                <c:pt idx="2258">
                  <c:v>42179</c:v>
                </c:pt>
                <c:pt idx="2259">
                  <c:v>42180</c:v>
                </c:pt>
                <c:pt idx="2260">
                  <c:v>42181</c:v>
                </c:pt>
                <c:pt idx="2261">
                  <c:v>42184</c:v>
                </c:pt>
                <c:pt idx="2262">
                  <c:v>42185</c:v>
                </c:pt>
                <c:pt idx="2263">
                  <c:v>42186</c:v>
                </c:pt>
                <c:pt idx="2264">
                  <c:v>42187</c:v>
                </c:pt>
                <c:pt idx="2265">
                  <c:v>42188</c:v>
                </c:pt>
                <c:pt idx="2266">
                  <c:v>42191</c:v>
                </c:pt>
                <c:pt idx="2267">
                  <c:v>42192</c:v>
                </c:pt>
                <c:pt idx="2268">
                  <c:v>42193</c:v>
                </c:pt>
                <c:pt idx="2269">
                  <c:v>42194</c:v>
                </c:pt>
                <c:pt idx="2270">
                  <c:v>42195</c:v>
                </c:pt>
                <c:pt idx="2271">
                  <c:v>42198</c:v>
                </c:pt>
                <c:pt idx="2272">
                  <c:v>42199</c:v>
                </c:pt>
                <c:pt idx="2273">
                  <c:v>42200</c:v>
                </c:pt>
                <c:pt idx="2274">
                  <c:v>42201</c:v>
                </c:pt>
                <c:pt idx="2275">
                  <c:v>42202</c:v>
                </c:pt>
                <c:pt idx="2276">
                  <c:v>42205</c:v>
                </c:pt>
                <c:pt idx="2277">
                  <c:v>42206</c:v>
                </c:pt>
                <c:pt idx="2278">
                  <c:v>42207</c:v>
                </c:pt>
                <c:pt idx="2279">
                  <c:v>42208</c:v>
                </c:pt>
                <c:pt idx="2280">
                  <c:v>42209</c:v>
                </c:pt>
                <c:pt idx="2281">
                  <c:v>42212</c:v>
                </c:pt>
                <c:pt idx="2282">
                  <c:v>42213</c:v>
                </c:pt>
                <c:pt idx="2283">
                  <c:v>42214</c:v>
                </c:pt>
                <c:pt idx="2284">
                  <c:v>42215</c:v>
                </c:pt>
                <c:pt idx="2285">
                  <c:v>42216</c:v>
                </c:pt>
                <c:pt idx="2286">
                  <c:v>42219</c:v>
                </c:pt>
                <c:pt idx="2287">
                  <c:v>42220</c:v>
                </c:pt>
                <c:pt idx="2288">
                  <c:v>42221</c:v>
                </c:pt>
                <c:pt idx="2289">
                  <c:v>42222</c:v>
                </c:pt>
                <c:pt idx="2290">
                  <c:v>42223</c:v>
                </c:pt>
                <c:pt idx="2291">
                  <c:v>42226</c:v>
                </c:pt>
                <c:pt idx="2292">
                  <c:v>42227</c:v>
                </c:pt>
                <c:pt idx="2293">
                  <c:v>42228</c:v>
                </c:pt>
                <c:pt idx="2294">
                  <c:v>42229</c:v>
                </c:pt>
                <c:pt idx="2295">
                  <c:v>42230</c:v>
                </c:pt>
                <c:pt idx="2296">
                  <c:v>42233</c:v>
                </c:pt>
                <c:pt idx="2297">
                  <c:v>42234</c:v>
                </c:pt>
                <c:pt idx="2298">
                  <c:v>42235</c:v>
                </c:pt>
                <c:pt idx="2299">
                  <c:v>42236</c:v>
                </c:pt>
                <c:pt idx="2300">
                  <c:v>42237</c:v>
                </c:pt>
                <c:pt idx="2301">
                  <c:v>42240</c:v>
                </c:pt>
                <c:pt idx="2302">
                  <c:v>42241</c:v>
                </c:pt>
                <c:pt idx="2303">
                  <c:v>42242</c:v>
                </c:pt>
                <c:pt idx="2304">
                  <c:v>42243</c:v>
                </c:pt>
                <c:pt idx="2305">
                  <c:v>42244</c:v>
                </c:pt>
                <c:pt idx="2306">
                  <c:v>42247</c:v>
                </c:pt>
                <c:pt idx="2307">
                  <c:v>42248</c:v>
                </c:pt>
                <c:pt idx="2308">
                  <c:v>42249</c:v>
                </c:pt>
                <c:pt idx="2309">
                  <c:v>42250</c:v>
                </c:pt>
                <c:pt idx="2310">
                  <c:v>42251</c:v>
                </c:pt>
                <c:pt idx="2311">
                  <c:v>42254</c:v>
                </c:pt>
                <c:pt idx="2312">
                  <c:v>42255</c:v>
                </c:pt>
                <c:pt idx="2313">
                  <c:v>42256</c:v>
                </c:pt>
                <c:pt idx="2314">
                  <c:v>42257</c:v>
                </c:pt>
                <c:pt idx="2315">
                  <c:v>42258</c:v>
                </c:pt>
                <c:pt idx="2316">
                  <c:v>42261</c:v>
                </c:pt>
                <c:pt idx="2317">
                  <c:v>42262</c:v>
                </c:pt>
                <c:pt idx="2318">
                  <c:v>42263</c:v>
                </c:pt>
                <c:pt idx="2319">
                  <c:v>42264</c:v>
                </c:pt>
                <c:pt idx="2320">
                  <c:v>42265</c:v>
                </c:pt>
                <c:pt idx="2321">
                  <c:v>42268</c:v>
                </c:pt>
                <c:pt idx="2322">
                  <c:v>42269</c:v>
                </c:pt>
                <c:pt idx="2323">
                  <c:v>42270</c:v>
                </c:pt>
                <c:pt idx="2324">
                  <c:v>42271</c:v>
                </c:pt>
                <c:pt idx="2325">
                  <c:v>42272</c:v>
                </c:pt>
                <c:pt idx="2326">
                  <c:v>42275</c:v>
                </c:pt>
                <c:pt idx="2327">
                  <c:v>42276</c:v>
                </c:pt>
                <c:pt idx="2328">
                  <c:v>42277</c:v>
                </c:pt>
                <c:pt idx="2329">
                  <c:v>42278</c:v>
                </c:pt>
                <c:pt idx="2330">
                  <c:v>42279</c:v>
                </c:pt>
                <c:pt idx="2331">
                  <c:v>42282</c:v>
                </c:pt>
                <c:pt idx="2332">
                  <c:v>42283</c:v>
                </c:pt>
                <c:pt idx="2333">
                  <c:v>42284</c:v>
                </c:pt>
                <c:pt idx="2334">
                  <c:v>42285</c:v>
                </c:pt>
                <c:pt idx="2335">
                  <c:v>42286</c:v>
                </c:pt>
                <c:pt idx="2336">
                  <c:v>42289</c:v>
                </c:pt>
                <c:pt idx="2337">
                  <c:v>42290</c:v>
                </c:pt>
                <c:pt idx="2338">
                  <c:v>42291</c:v>
                </c:pt>
                <c:pt idx="2339">
                  <c:v>42292</c:v>
                </c:pt>
                <c:pt idx="2340">
                  <c:v>42293</c:v>
                </c:pt>
                <c:pt idx="2341">
                  <c:v>42296</c:v>
                </c:pt>
                <c:pt idx="2342">
                  <c:v>42297</c:v>
                </c:pt>
                <c:pt idx="2343">
                  <c:v>42298</c:v>
                </c:pt>
                <c:pt idx="2344">
                  <c:v>42299</c:v>
                </c:pt>
                <c:pt idx="2345">
                  <c:v>42300</c:v>
                </c:pt>
                <c:pt idx="2346">
                  <c:v>42303</c:v>
                </c:pt>
                <c:pt idx="2347">
                  <c:v>42304</c:v>
                </c:pt>
                <c:pt idx="2348">
                  <c:v>42305</c:v>
                </c:pt>
                <c:pt idx="2349">
                  <c:v>42306</c:v>
                </c:pt>
                <c:pt idx="2350">
                  <c:v>42307</c:v>
                </c:pt>
                <c:pt idx="2351">
                  <c:v>42310</c:v>
                </c:pt>
                <c:pt idx="2352">
                  <c:v>42311</c:v>
                </c:pt>
                <c:pt idx="2353">
                  <c:v>42312</c:v>
                </c:pt>
                <c:pt idx="2354">
                  <c:v>42313</c:v>
                </c:pt>
                <c:pt idx="2355">
                  <c:v>42314</c:v>
                </c:pt>
                <c:pt idx="2356">
                  <c:v>42317</c:v>
                </c:pt>
                <c:pt idx="2357">
                  <c:v>42318</c:v>
                </c:pt>
                <c:pt idx="2358">
                  <c:v>42319</c:v>
                </c:pt>
                <c:pt idx="2359">
                  <c:v>42320</c:v>
                </c:pt>
                <c:pt idx="2360">
                  <c:v>42321</c:v>
                </c:pt>
                <c:pt idx="2361">
                  <c:v>42324</c:v>
                </c:pt>
                <c:pt idx="2362">
                  <c:v>42325</c:v>
                </c:pt>
                <c:pt idx="2363">
                  <c:v>42326</c:v>
                </c:pt>
                <c:pt idx="2364">
                  <c:v>42327</c:v>
                </c:pt>
                <c:pt idx="2365">
                  <c:v>42328</c:v>
                </c:pt>
                <c:pt idx="2366">
                  <c:v>42331</c:v>
                </c:pt>
                <c:pt idx="2367">
                  <c:v>42332</c:v>
                </c:pt>
                <c:pt idx="2368">
                  <c:v>42333</c:v>
                </c:pt>
                <c:pt idx="2369">
                  <c:v>42334</c:v>
                </c:pt>
                <c:pt idx="2370">
                  <c:v>42335</c:v>
                </c:pt>
                <c:pt idx="2371">
                  <c:v>42338</c:v>
                </c:pt>
                <c:pt idx="2372">
                  <c:v>42339</c:v>
                </c:pt>
                <c:pt idx="2373">
                  <c:v>42340</c:v>
                </c:pt>
                <c:pt idx="2374">
                  <c:v>42341</c:v>
                </c:pt>
                <c:pt idx="2375">
                  <c:v>42342</c:v>
                </c:pt>
                <c:pt idx="2376">
                  <c:v>42345</c:v>
                </c:pt>
                <c:pt idx="2377">
                  <c:v>42346</c:v>
                </c:pt>
                <c:pt idx="2378">
                  <c:v>42347</c:v>
                </c:pt>
                <c:pt idx="2379">
                  <c:v>42348</c:v>
                </c:pt>
                <c:pt idx="2380">
                  <c:v>42349</c:v>
                </c:pt>
                <c:pt idx="2381">
                  <c:v>42352</c:v>
                </c:pt>
                <c:pt idx="2382">
                  <c:v>42353</c:v>
                </c:pt>
                <c:pt idx="2383">
                  <c:v>42354</c:v>
                </c:pt>
                <c:pt idx="2384">
                  <c:v>42355</c:v>
                </c:pt>
                <c:pt idx="2385">
                  <c:v>42356</c:v>
                </c:pt>
                <c:pt idx="2386">
                  <c:v>42359</c:v>
                </c:pt>
                <c:pt idx="2387">
                  <c:v>42360</c:v>
                </c:pt>
                <c:pt idx="2388">
                  <c:v>42361</c:v>
                </c:pt>
                <c:pt idx="2389">
                  <c:v>42366</c:v>
                </c:pt>
                <c:pt idx="2390">
                  <c:v>42367</c:v>
                </c:pt>
                <c:pt idx="2391">
                  <c:v>42368</c:v>
                </c:pt>
                <c:pt idx="2392">
                  <c:v>42373</c:v>
                </c:pt>
                <c:pt idx="2393">
                  <c:v>42374</c:v>
                </c:pt>
                <c:pt idx="2394">
                  <c:v>42375</c:v>
                </c:pt>
                <c:pt idx="2395">
                  <c:v>42376</c:v>
                </c:pt>
                <c:pt idx="2396">
                  <c:v>42377</c:v>
                </c:pt>
                <c:pt idx="2397">
                  <c:v>42380</c:v>
                </c:pt>
                <c:pt idx="2398">
                  <c:v>42381</c:v>
                </c:pt>
                <c:pt idx="2399">
                  <c:v>42382</c:v>
                </c:pt>
                <c:pt idx="2400">
                  <c:v>42383</c:v>
                </c:pt>
                <c:pt idx="2401">
                  <c:v>42384</c:v>
                </c:pt>
                <c:pt idx="2402">
                  <c:v>42387</c:v>
                </c:pt>
                <c:pt idx="2403">
                  <c:v>42388</c:v>
                </c:pt>
                <c:pt idx="2404">
                  <c:v>42389</c:v>
                </c:pt>
                <c:pt idx="2405">
                  <c:v>42390</c:v>
                </c:pt>
                <c:pt idx="2406">
                  <c:v>42391</c:v>
                </c:pt>
                <c:pt idx="2407">
                  <c:v>42394</c:v>
                </c:pt>
                <c:pt idx="2408">
                  <c:v>42395</c:v>
                </c:pt>
                <c:pt idx="2409">
                  <c:v>42396</c:v>
                </c:pt>
                <c:pt idx="2410">
                  <c:v>42397</c:v>
                </c:pt>
                <c:pt idx="2411">
                  <c:v>42398</c:v>
                </c:pt>
                <c:pt idx="2412">
                  <c:v>42401</c:v>
                </c:pt>
                <c:pt idx="2413">
                  <c:v>42402</c:v>
                </c:pt>
                <c:pt idx="2414">
                  <c:v>42403</c:v>
                </c:pt>
                <c:pt idx="2415">
                  <c:v>42404</c:v>
                </c:pt>
                <c:pt idx="2416">
                  <c:v>42405</c:v>
                </c:pt>
                <c:pt idx="2417">
                  <c:v>42408</c:v>
                </c:pt>
                <c:pt idx="2418">
                  <c:v>42409</c:v>
                </c:pt>
                <c:pt idx="2419">
                  <c:v>42410</c:v>
                </c:pt>
                <c:pt idx="2420">
                  <c:v>42411</c:v>
                </c:pt>
                <c:pt idx="2421">
                  <c:v>42412</c:v>
                </c:pt>
                <c:pt idx="2422">
                  <c:v>42415</c:v>
                </c:pt>
                <c:pt idx="2423">
                  <c:v>42416</c:v>
                </c:pt>
                <c:pt idx="2424">
                  <c:v>42417</c:v>
                </c:pt>
                <c:pt idx="2425">
                  <c:v>42418</c:v>
                </c:pt>
                <c:pt idx="2426">
                  <c:v>42419</c:v>
                </c:pt>
                <c:pt idx="2427">
                  <c:v>42422</c:v>
                </c:pt>
                <c:pt idx="2428">
                  <c:v>42423</c:v>
                </c:pt>
                <c:pt idx="2429">
                  <c:v>42424</c:v>
                </c:pt>
                <c:pt idx="2430">
                  <c:v>42425</c:v>
                </c:pt>
                <c:pt idx="2431">
                  <c:v>42426</c:v>
                </c:pt>
                <c:pt idx="2432">
                  <c:v>42429</c:v>
                </c:pt>
                <c:pt idx="2433">
                  <c:v>42430</c:v>
                </c:pt>
                <c:pt idx="2434">
                  <c:v>42431</c:v>
                </c:pt>
                <c:pt idx="2435">
                  <c:v>42432</c:v>
                </c:pt>
                <c:pt idx="2436">
                  <c:v>42433</c:v>
                </c:pt>
                <c:pt idx="2437">
                  <c:v>42436</c:v>
                </c:pt>
                <c:pt idx="2438">
                  <c:v>42437</c:v>
                </c:pt>
                <c:pt idx="2439">
                  <c:v>42438</c:v>
                </c:pt>
                <c:pt idx="2440">
                  <c:v>42439</c:v>
                </c:pt>
                <c:pt idx="2441">
                  <c:v>42440</c:v>
                </c:pt>
                <c:pt idx="2442">
                  <c:v>42443</c:v>
                </c:pt>
                <c:pt idx="2443">
                  <c:v>42444</c:v>
                </c:pt>
                <c:pt idx="2444">
                  <c:v>42445</c:v>
                </c:pt>
                <c:pt idx="2445">
                  <c:v>42446</c:v>
                </c:pt>
                <c:pt idx="2446">
                  <c:v>42447</c:v>
                </c:pt>
                <c:pt idx="2447">
                  <c:v>42450</c:v>
                </c:pt>
                <c:pt idx="2448">
                  <c:v>42451</c:v>
                </c:pt>
                <c:pt idx="2449">
                  <c:v>42452</c:v>
                </c:pt>
                <c:pt idx="2450">
                  <c:v>42453</c:v>
                </c:pt>
                <c:pt idx="2451">
                  <c:v>42458</c:v>
                </c:pt>
                <c:pt idx="2452">
                  <c:v>42459</c:v>
                </c:pt>
                <c:pt idx="2453">
                  <c:v>42460</c:v>
                </c:pt>
                <c:pt idx="2454">
                  <c:v>42461</c:v>
                </c:pt>
                <c:pt idx="2455">
                  <c:v>42464</c:v>
                </c:pt>
                <c:pt idx="2456">
                  <c:v>42465</c:v>
                </c:pt>
                <c:pt idx="2457">
                  <c:v>42466</c:v>
                </c:pt>
                <c:pt idx="2458">
                  <c:v>42467</c:v>
                </c:pt>
                <c:pt idx="2459">
                  <c:v>42468</c:v>
                </c:pt>
                <c:pt idx="2460">
                  <c:v>42471</c:v>
                </c:pt>
                <c:pt idx="2461">
                  <c:v>42472</c:v>
                </c:pt>
                <c:pt idx="2462">
                  <c:v>42473</c:v>
                </c:pt>
                <c:pt idx="2463">
                  <c:v>42474</c:v>
                </c:pt>
                <c:pt idx="2464">
                  <c:v>42475</c:v>
                </c:pt>
                <c:pt idx="2465">
                  <c:v>42478</c:v>
                </c:pt>
                <c:pt idx="2466">
                  <c:v>42479</c:v>
                </c:pt>
                <c:pt idx="2467">
                  <c:v>42480</c:v>
                </c:pt>
                <c:pt idx="2468">
                  <c:v>42481</c:v>
                </c:pt>
                <c:pt idx="2469">
                  <c:v>42482</c:v>
                </c:pt>
                <c:pt idx="2470">
                  <c:v>42485</c:v>
                </c:pt>
                <c:pt idx="2471">
                  <c:v>42486</c:v>
                </c:pt>
                <c:pt idx="2472">
                  <c:v>42487</c:v>
                </c:pt>
                <c:pt idx="2473">
                  <c:v>42488</c:v>
                </c:pt>
                <c:pt idx="2474">
                  <c:v>42489</c:v>
                </c:pt>
                <c:pt idx="2475">
                  <c:v>42492</c:v>
                </c:pt>
                <c:pt idx="2476">
                  <c:v>42493</c:v>
                </c:pt>
                <c:pt idx="2477">
                  <c:v>42494</c:v>
                </c:pt>
                <c:pt idx="2478">
                  <c:v>42495</c:v>
                </c:pt>
                <c:pt idx="2479">
                  <c:v>42496</c:v>
                </c:pt>
                <c:pt idx="2480">
                  <c:v>42499</c:v>
                </c:pt>
              </c:numCache>
            </c:numRef>
          </c:cat>
          <c:val>
            <c:numRef>
              <c:f>Sheet1!$BM$67:$BM$2547</c:f>
              <c:numCache>
                <c:formatCode>_(* #,##0.00_);_(* \(#,##0.00\);_(* "-"??_);_(@_)</c:formatCode>
                <c:ptCount val="2481"/>
                <c:pt idx="0">
                  <c:v>0.87420163458830635</c:v>
                </c:pt>
                <c:pt idx="1">
                  <c:v>0.90174437072048641</c:v>
                </c:pt>
                <c:pt idx="2">
                  <c:v>0.84268957555987123</c:v>
                </c:pt>
                <c:pt idx="3">
                  <c:v>0.90776553820103856</c:v>
                </c:pt>
                <c:pt idx="4">
                  <c:v>0.92839577408769247</c:v>
                </c:pt>
                <c:pt idx="5">
                  <c:v>0.9726459735936499</c:v>
                </c:pt>
                <c:pt idx="6">
                  <c:v>0.98103949163858284</c:v>
                </c:pt>
                <c:pt idx="7">
                  <c:v>1.0500880623370485</c:v>
                </c:pt>
                <c:pt idx="8">
                  <c:v>1.0736652586581907</c:v>
                </c:pt>
                <c:pt idx="9">
                  <c:v>1.1726972454210505</c:v>
                </c:pt>
                <c:pt idx="10">
                  <c:v>1.1931652261310406</c:v>
                </c:pt>
                <c:pt idx="11">
                  <c:v>1.1042752359181063</c:v>
                </c:pt>
                <c:pt idx="12">
                  <c:v>0.94943982290434104</c:v>
                </c:pt>
                <c:pt idx="13">
                  <c:v>1.0628460763600605</c:v>
                </c:pt>
                <c:pt idx="14">
                  <c:v>1.0621868028012682</c:v>
                </c:pt>
                <c:pt idx="15">
                  <c:v>1.1759510775008919</c:v>
                </c:pt>
                <c:pt idx="16">
                  <c:v>1.146095743806355</c:v>
                </c:pt>
                <c:pt idx="17">
                  <c:v>1.1566842022374151</c:v>
                </c:pt>
                <c:pt idx="18">
                  <c:v>1.156073166286492</c:v>
                </c:pt>
                <c:pt idx="19">
                  <c:v>1.1102584401610964</c:v>
                </c:pt>
                <c:pt idx="20">
                  <c:v>1.1487408696104651</c:v>
                </c:pt>
                <c:pt idx="21">
                  <c:v>1.1850986468215086</c:v>
                </c:pt>
                <c:pt idx="22">
                  <c:v>1.1932377078429286</c:v>
                </c:pt>
                <c:pt idx="23">
                  <c:v>1.2723219149910259</c:v>
                </c:pt>
                <c:pt idx="24">
                  <c:v>1.2666944710008261</c:v>
                </c:pt>
                <c:pt idx="25">
                  <c:v>1.4015002502662133</c:v>
                </c:pt>
                <c:pt idx="26">
                  <c:v>1.3799627954515392</c:v>
                </c:pt>
                <c:pt idx="27">
                  <c:v>1.4327705757165854</c:v>
                </c:pt>
                <c:pt idx="28">
                  <c:v>1.4505455731495447</c:v>
                </c:pt>
                <c:pt idx="29">
                  <c:v>1.3512764319562249</c:v>
                </c:pt>
                <c:pt idx="30">
                  <c:v>1.3011430245196631</c:v>
                </c:pt>
                <c:pt idx="31">
                  <c:v>1.3175912854032328</c:v>
                </c:pt>
                <c:pt idx="32">
                  <c:v>1.2983803576959829</c:v>
                </c:pt>
                <c:pt idx="33">
                  <c:v>1.3031487063002749</c:v>
                </c:pt>
                <c:pt idx="34">
                  <c:v>1.3318519619002323</c:v>
                </c:pt>
                <c:pt idx="35">
                  <c:v>1.3120115584447201</c:v>
                </c:pt>
                <c:pt idx="36">
                  <c:v>1.2107514657050262</c:v>
                </c:pt>
                <c:pt idx="37">
                  <c:v>1.1822806133086976</c:v>
                </c:pt>
                <c:pt idx="38">
                  <c:v>1.2590837366589225</c:v>
                </c:pt>
                <c:pt idx="39">
                  <c:v>1.2493206091430649</c:v>
                </c:pt>
                <c:pt idx="40">
                  <c:v>1.1417789577503112</c:v>
                </c:pt>
                <c:pt idx="41">
                  <c:v>0.98165339566534393</c:v>
                </c:pt>
                <c:pt idx="42">
                  <c:v>0.97541359660621718</c:v>
                </c:pt>
                <c:pt idx="43">
                  <c:v>0.98877507353151428</c:v>
                </c:pt>
                <c:pt idx="44">
                  <c:v>0.97911417831520742</c:v>
                </c:pt>
                <c:pt idx="45">
                  <c:v>0.87150889125908737</c:v>
                </c:pt>
                <c:pt idx="46">
                  <c:v>0.86839189903970271</c:v>
                </c:pt>
                <c:pt idx="47">
                  <c:v>0.83561153190847004</c:v>
                </c:pt>
                <c:pt idx="48">
                  <c:v>0.64153913507949689</c:v>
                </c:pt>
                <c:pt idx="49">
                  <c:v>0.66362739277870675</c:v>
                </c:pt>
                <c:pt idx="50">
                  <c:v>0.63836698935219593</c:v>
                </c:pt>
                <c:pt idx="51">
                  <c:v>0.72009380378269672</c:v>
                </c:pt>
                <c:pt idx="52">
                  <c:v>0.68944133088591486</c:v>
                </c:pt>
                <c:pt idx="53">
                  <c:v>0.28100125593838177</c:v>
                </c:pt>
                <c:pt idx="54">
                  <c:v>0.16188322743326405</c:v>
                </c:pt>
                <c:pt idx="55">
                  <c:v>6.6746298691328088E-2</c:v>
                </c:pt>
                <c:pt idx="56">
                  <c:v>7.411370758544783E-2</c:v>
                </c:pt>
                <c:pt idx="57">
                  <c:v>-1.1513226863109349E-2</c:v>
                </c:pt>
                <c:pt idx="58">
                  <c:v>-6.8384747851035765E-3</c:v>
                </c:pt>
                <c:pt idx="59">
                  <c:v>2.7560231177496675E-2</c:v>
                </c:pt>
                <c:pt idx="60">
                  <c:v>-6.3151042466151608E-2</c:v>
                </c:pt>
                <c:pt idx="61">
                  <c:v>-3.6794031167354524E-2</c:v>
                </c:pt>
                <c:pt idx="62">
                  <c:v>-2.4477427230326643E-2</c:v>
                </c:pt>
                <c:pt idx="63">
                  <c:v>-4.3588764277496805E-2</c:v>
                </c:pt>
                <c:pt idx="64">
                  <c:v>-0.15477876971579513</c:v>
                </c:pt>
                <c:pt idx="65">
                  <c:v>-0.17264968440104389</c:v>
                </c:pt>
                <c:pt idx="66">
                  <c:v>-9.9845560491483576E-2</c:v>
                </c:pt>
                <c:pt idx="67">
                  <c:v>-0.26293846553471084</c:v>
                </c:pt>
                <c:pt idx="68">
                  <c:v>-0.28069058974952849</c:v>
                </c:pt>
                <c:pt idx="69">
                  <c:v>-0.21969638950819215</c:v>
                </c:pt>
                <c:pt idx="70">
                  <c:v>-0.36713484942557523</c:v>
                </c:pt>
                <c:pt idx="71">
                  <c:v>-0.32994505998475421</c:v>
                </c:pt>
                <c:pt idx="72">
                  <c:v>-0.34075342935807051</c:v>
                </c:pt>
                <c:pt idx="73">
                  <c:v>-0.37609863104179214</c:v>
                </c:pt>
                <c:pt idx="74">
                  <c:v>-0.38939033333551254</c:v>
                </c:pt>
                <c:pt idx="75">
                  <c:v>-0.37756652125604667</c:v>
                </c:pt>
                <c:pt idx="76">
                  <c:v>-0.32103295526575842</c:v>
                </c:pt>
                <c:pt idx="77">
                  <c:v>-0.33171864807074042</c:v>
                </c:pt>
                <c:pt idx="78">
                  <c:v>-0.40554393722497251</c:v>
                </c:pt>
                <c:pt idx="79">
                  <c:v>-0.37131483212509836</c:v>
                </c:pt>
                <c:pt idx="80">
                  <c:v>-0.3884681091824535</c:v>
                </c:pt>
                <c:pt idx="81">
                  <c:v>-0.39325956967972697</c:v>
                </c:pt>
                <c:pt idx="82">
                  <c:v>-0.40454087826997387</c:v>
                </c:pt>
                <c:pt idx="83">
                  <c:v>-0.33629972475419517</c:v>
                </c:pt>
                <c:pt idx="84">
                  <c:v>-0.25213046193970218</c:v>
                </c:pt>
                <c:pt idx="85">
                  <c:v>-0.21999147515316536</c:v>
                </c:pt>
                <c:pt idx="86">
                  <c:v>-0.22607496719968673</c:v>
                </c:pt>
                <c:pt idx="87">
                  <c:v>-0.16746081194777412</c:v>
                </c:pt>
                <c:pt idx="88">
                  <c:v>-0.31019062982640677</c:v>
                </c:pt>
                <c:pt idx="89">
                  <c:v>-0.27952229979201354</c:v>
                </c:pt>
                <c:pt idx="90">
                  <c:v>-0.25993352706016465</c:v>
                </c:pt>
                <c:pt idx="91">
                  <c:v>-0.27487040510070226</c:v>
                </c:pt>
                <c:pt idx="92">
                  <c:v>-0.21547009361718994</c:v>
                </c:pt>
                <c:pt idx="93">
                  <c:v>-0.2240485346720486</c:v>
                </c:pt>
                <c:pt idx="94">
                  <c:v>-0.28890484404233835</c:v>
                </c:pt>
                <c:pt idx="95">
                  <c:v>-0.36891115132735713</c:v>
                </c:pt>
                <c:pt idx="96">
                  <c:v>-0.27611622913375072</c:v>
                </c:pt>
                <c:pt idx="97">
                  <c:v>-0.28316256474208712</c:v>
                </c:pt>
                <c:pt idx="98">
                  <c:v>-0.43091597912561924</c:v>
                </c:pt>
                <c:pt idx="99">
                  <c:v>-0.46285418961616864</c:v>
                </c:pt>
                <c:pt idx="100">
                  <c:v>-0.29425145124476609</c:v>
                </c:pt>
                <c:pt idx="101">
                  <c:v>-0.2619802173685376</c:v>
                </c:pt>
                <c:pt idx="102">
                  <c:v>-0.25049973470063491</c:v>
                </c:pt>
                <c:pt idx="103">
                  <c:v>-0.14961819558085288</c:v>
                </c:pt>
                <c:pt idx="104">
                  <c:v>-0.10668534088138781</c:v>
                </c:pt>
                <c:pt idx="105">
                  <c:v>-9.2995516154401048E-2</c:v>
                </c:pt>
                <c:pt idx="106">
                  <c:v>-7.4910901289729215E-2</c:v>
                </c:pt>
                <c:pt idx="107">
                  <c:v>-0.17971900236399968</c:v>
                </c:pt>
                <c:pt idx="108">
                  <c:v>-0.17859679045046928</c:v>
                </c:pt>
                <c:pt idx="109">
                  <c:v>-0.17276927876117149</c:v>
                </c:pt>
                <c:pt idx="110">
                  <c:v>-0.10160376962363576</c:v>
                </c:pt>
                <c:pt idx="111">
                  <c:v>-0.10846957515357331</c:v>
                </c:pt>
                <c:pt idx="112">
                  <c:v>-5.6214763075086716E-2</c:v>
                </c:pt>
                <c:pt idx="113">
                  <c:v>-0.10885566440316241</c:v>
                </c:pt>
                <c:pt idx="114">
                  <c:v>-0.14338436298444723</c:v>
                </c:pt>
                <c:pt idx="115">
                  <c:v>-9.984703652293897E-2</c:v>
                </c:pt>
                <c:pt idx="116">
                  <c:v>-9.3271779641933283E-2</c:v>
                </c:pt>
                <c:pt idx="117">
                  <c:v>-0.12089343468733166</c:v>
                </c:pt>
                <c:pt idx="118">
                  <c:v>-0.17165849640792818</c:v>
                </c:pt>
                <c:pt idx="119">
                  <c:v>-0.1805938413178762</c:v>
                </c:pt>
                <c:pt idx="120">
                  <c:v>-0.19317464586047217</c:v>
                </c:pt>
                <c:pt idx="121">
                  <c:v>-0.13529221506726335</c:v>
                </c:pt>
                <c:pt idx="122">
                  <c:v>-0.1291692991831378</c:v>
                </c:pt>
                <c:pt idx="123">
                  <c:v>-0.20694873612137621</c:v>
                </c:pt>
                <c:pt idx="124">
                  <c:v>-0.15467693037379548</c:v>
                </c:pt>
                <c:pt idx="125">
                  <c:v>-0.18916393813360882</c:v>
                </c:pt>
                <c:pt idx="126">
                  <c:v>-0.18730776410505745</c:v>
                </c:pt>
                <c:pt idx="127">
                  <c:v>-0.20574487448094536</c:v>
                </c:pt>
                <c:pt idx="128">
                  <c:v>-0.23077002836986715</c:v>
                </c:pt>
                <c:pt idx="129">
                  <c:v>-0.21502282282875318</c:v>
                </c:pt>
                <c:pt idx="130">
                  <c:v>-0.16465662996700686</c:v>
                </c:pt>
                <c:pt idx="131">
                  <c:v>-0.16925838162399065</c:v>
                </c:pt>
                <c:pt idx="132">
                  <c:v>-0.16700137605629856</c:v>
                </c:pt>
                <c:pt idx="133">
                  <c:v>-0.1401419740569454</c:v>
                </c:pt>
                <c:pt idx="134">
                  <c:v>-0.12242353011532314</c:v>
                </c:pt>
                <c:pt idx="135">
                  <c:v>-0.14418546769262158</c:v>
                </c:pt>
                <c:pt idx="136">
                  <c:v>-0.1452503166316968</c:v>
                </c:pt>
                <c:pt idx="137">
                  <c:v>-0.17005924006772005</c:v>
                </c:pt>
                <c:pt idx="138">
                  <c:v>-6.1403167740989306E-2</c:v>
                </c:pt>
                <c:pt idx="139">
                  <c:v>-9.6612345771431019E-2</c:v>
                </c:pt>
                <c:pt idx="140">
                  <c:v>-0.11026851470811727</c:v>
                </c:pt>
                <c:pt idx="141">
                  <c:v>-0.12026018404774907</c:v>
                </c:pt>
                <c:pt idx="142">
                  <c:v>-0.13746383594917116</c:v>
                </c:pt>
                <c:pt idx="143">
                  <c:v>-0.1324861612868336</c:v>
                </c:pt>
                <c:pt idx="144">
                  <c:v>-0.20602112444239873</c:v>
                </c:pt>
                <c:pt idx="145">
                  <c:v>-0.23538956925524546</c:v>
                </c:pt>
                <c:pt idx="146">
                  <c:v>-0.28597445496719859</c:v>
                </c:pt>
                <c:pt idx="147">
                  <c:v>8.1284722305172141E-2</c:v>
                </c:pt>
                <c:pt idx="148">
                  <c:v>0.14206864897868821</c:v>
                </c:pt>
                <c:pt idx="149">
                  <c:v>4.763421051586364E-2</c:v>
                </c:pt>
                <c:pt idx="150">
                  <c:v>5.9137606166100032E-2</c:v>
                </c:pt>
                <c:pt idx="151">
                  <c:v>0.16019522450741591</c:v>
                </c:pt>
                <c:pt idx="152">
                  <c:v>0.15055052324492862</c:v>
                </c:pt>
                <c:pt idx="153">
                  <c:v>0.14599115178196703</c:v>
                </c:pt>
                <c:pt idx="154">
                  <c:v>0.13992764585205597</c:v>
                </c:pt>
                <c:pt idx="155">
                  <c:v>0.13636148409347237</c:v>
                </c:pt>
                <c:pt idx="156">
                  <c:v>0.12883347555953384</c:v>
                </c:pt>
                <c:pt idx="157">
                  <c:v>0.24983137072132622</c:v>
                </c:pt>
                <c:pt idx="158">
                  <c:v>0.18801875285344716</c:v>
                </c:pt>
                <c:pt idx="159">
                  <c:v>0.2072032669411833</c:v>
                </c:pt>
                <c:pt idx="160">
                  <c:v>0.20872988576622897</c:v>
                </c:pt>
                <c:pt idx="161">
                  <c:v>6.048614653611506E-3</c:v>
                </c:pt>
                <c:pt idx="162">
                  <c:v>-2.7873435185460371E-2</c:v>
                </c:pt>
                <c:pt idx="163">
                  <c:v>-8.126425236729129E-2</c:v>
                </c:pt>
                <c:pt idx="164">
                  <c:v>-0.19249126179030907</c:v>
                </c:pt>
                <c:pt idx="165">
                  <c:v>-0.18262667989157877</c:v>
                </c:pt>
                <c:pt idx="166">
                  <c:v>-0.21849962645528742</c:v>
                </c:pt>
                <c:pt idx="167">
                  <c:v>-0.10510891959001067</c:v>
                </c:pt>
                <c:pt idx="168">
                  <c:v>-9.4581807315569089E-2</c:v>
                </c:pt>
                <c:pt idx="169">
                  <c:v>-0.14175822966761009</c:v>
                </c:pt>
                <c:pt idx="170">
                  <c:v>-0.17725809089679245</c:v>
                </c:pt>
                <c:pt idx="171">
                  <c:v>-0.17426323208642736</c:v>
                </c:pt>
                <c:pt idx="172">
                  <c:v>-0.11302338233419584</c:v>
                </c:pt>
                <c:pt idx="173">
                  <c:v>-7.5584509326459548E-2</c:v>
                </c:pt>
                <c:pt idx="174">
                  <c:v>-4.6238847020349527E-2</c:v>
                </c:pt>
                <c:pt idx="175">
                  <c:v>-8.3019867533562497E-3</c:v>
                </c:pt>
                <c:pt idx="176">
                  <c:v>-6.3195483806594011E-3</c:v>
                </c:pt>
                <c:pt idx="177">
                  <c:v>1.9853922568285887E-3</c:v>
                </c:pt>
                <c:pt idx="178">
                  <c:v>4.4827357817417424E-2</c:v>
                </c:pt>
                <c:pt idx="179">
                  <c:v>0.14532876829350949</c:v>
                </c:pt>
                <c:pt idx="180">
                  <c:v>0.15910150721380745</c:v>
                </c:pt>
                <c:pt idx="181">
                  <c:v>0.20701988078957456</c:v>
                </c:pt>
                <c:pt idx="182">
                  <c:v>0.22545336188319332</c:v>
                </c:pt>
                <c:pt idx="183">
                  <c:v>8.9009714975907261E-2</c:v>
                </c:pt>
                <c:pt idx="184">
                  <c:v>4.1010118425027775E-2</c:v>
                </c:pt>
                <c:pt idx="185">
                  <c:v>0.12210871845701465</c:v>
                </c:pt>
                <c:pt idx="186">
                  <c:v>0.14015072094129277</c:v>
                </c:pt>
                <c:pt idx="187">
                  <c:v>0.1312838357030971</c:v>
                </c:pt>
                <c:pt idx="188">
                  <c:v>8.4568830578446441E-2</c:v>
                </c:pt>
                <c:pt idx="189">
                  <c:v>7.8943348608026542E-2</c:v>
                </c:pt>
                <c:pt idx="190">
                  <c:v>8.1501003520767501E-2</c:v>
                </c:pt>
                <c:pt idx="191">
                  <c:v>6.7531167956649818E-2</c:v>
                </c:pt>
                <c:pt idx="192">
                  <c:v>7.1717185555308927E-2</c:v>
                </c:pt>
                <c:pt idx="193">
                  <c:v>5.7607348980992512E-2</c:v>
                </c:pt>
                <c:pt idx="194">
                  <c:v>0.1882964346865218</c:v>
                </c:pt>
                <c:pt idx="195">
                  <c:v>0.20479045890341996</c:v>
                </c:pt>
                <c:pt idx="196">
                  <c:v>0.23496347062362533</c:v>
                </c:pt>
                <c:pt idx="197">
                  <c:v>0.26805297123567995</c:v>
                </c:pt>
                <c:pt idx="198">
                  <c:v>0.23462364145006576</c:v>
                </c:pt>
                <c:pt idx="199">
                  <c:v>0.23188010873522735</c:v>
                </c:pt>
                <c:pt idx="200">
                  <c:v>0.23779076060459481</c:v>
                </c:pt>
                <c:pt idx="201">
                  <c:v>0.24572598313465921</c:v>
                </c:pt>
                <c:pt idx="202">
                  <c:v>0.33083220832751115</c:v>
                </c:pt>
                <c:pt idx="203">
                  <c:v>0.2671540425516733</c:v>
                </c:pt>
                <c:pt idx="204">
                  <c:v>0.27497872242245591</c:v>
                </c:pt>
                <c:pt idx="205">
                  <c:v>0.32123484963273441</c:v>
                </c:pt>
                <c:pt idx="206">
                  <c:v>0.22867816277614694</c:v>
                </c:pt>
                <c:pt idx="207">
                  <c:v>-4.1185386710923533E-2</c:v>
                </c:pt>
                <c:pt idx="208">
                  <c:v>-3.2758251999887023E-5</c:v>
                </c:pt>
                <c:pt idx="209">
                  <c:v>8.9293200396348138E-2</c:v>
                </c:pt>
                <c:pt idx="210">
                  <c:v>0.18649320426059601</c:v>
                </c:pt>
                <c:pt idx="211">
                  <c:v>0.1219893468856148</c:v>
                </c:pt>
                <c:pt idx="212">
                  <c:v>8.3766478661953525E-2</c:v>
                </c:pt>
                <c:pt idx="213">
                  <c:v>0.15998813857437955</c:v>
                </c:pt>
                <c:pt idx="214">
                  <c:v>0.76932079814308052</c:v>
                </c:pt>
                <c:pt idx="215">
                  <c:v>0.87267071785563921</c:v>
                </c:pt>
                <c:pt idx="216">
                  <c:v>0.98249513469006733</c:v>
                </c:pt>
                <c:pt idx="217">
                  <c:v>1.0446888391711235</c:v>
                </c:pt>
                <c:pt idx="218">
                  <c:v>1.0943452135769998</c:v>
                </c:pt>
                <c:pt idx="219">
                  <c:v>1.135489952669648</c:v>
                </c:pt>
                <c:pt idx="220">
                  <c:v>1.1921631044883307</c:v>
                </c:pt>
                <c:pt idx="221">
                  <c:v>1.7518438420013522</c:v>
                </c:pt>
                <c:pt idx="222">
                  <c:v>1.7167531318148828</c:v>
                </c:pt>
                <c:pt idx="223">
                  <c:v>1.7281528841583431</c:v>
                </c:pt>
                <c:pt idx="224">
                  <c:v>1.9680193638586294</c:v>
                </c:pt>
                <c:pt idx="225">
                  <c:v>2.1360229628477305</c:v>
                </c:pt>
                <c:pt idx="226">
                  <c:v>2.2058730270591589</c:v>
                </c:pt>
                <c:pt idx="227">
                  <c:v>2.2232846836266642</c:v>
                </c:pt>
                <c:pt idx="228">
                  <c:v>2.2330459108720655</c:v>
                </c:pt>
                <c:pt idx="229">
                  <c:v>2.414599613533011</c:v>
                </c:pt>
                <c:pt idx="230">
                  <c:v>2.5131135739927202</c:v>
                </c:pt>
                <c:pt idx="231">
                  <c:v>2.5552832502097043</c:v>
                </c:pt>
                <c:pt idx="232">
                  <c:v>2.6230093164738442</c:v>
                </c:pt>
                <c:pt idx="233">
                  <c:v>2.6296020946795964</c:v>
                </c:pt>
                <c:pt idx="234">
                  <c:v>2.6263715118067563</c:v>
                </c:pt>
                <c:pt idx="235">
                  <c:v>2.7428747572664545</c:v>
                </c:pt>
                <c:pt idx="236">
                  <c:v>2.7097390089912063</c:v>
                </c:pt>
                <c:pt idx="237">
                  <c:v>2.7247425885063237</c:v>
                </c:pt>
                <c:pt idx="238">
                  <c:v>2.8170121525558991</c:v>
                </c:pt>
                <c:pt idx="239">
                  <c:v>2.8572113317068397</c:v>
                </c:pt>
                <c:pt idx="240">
                  <c:v>2.9108954575767827</c:v>
                </c:pt>
                <c:pt idx="241">
                  <c:v>2.7942573011133245</c:v>
                </c:pt>
                <c:pt idx="242">
                  <c:v>2.7540685627051684</c:v>
                </c:pt>
                <c:pt idx="243">
                  <c:v>3.1537353956936145</c:v>
                </c:pt>
                <c:pt idx="244">
                  <c:v>3.3083337058925828</c:v>
                </c:pt>
                <c:pt idx="245">
                  <c:v>3.2282821360979512</c:v>
                </c:pt>
                <c:pt idx="246">
                  <c:v>3.058795726320243</c:v>
                </c:pt>
                <c:pt idx="247">
                  <c:v>3.0005890920858787</c:v>
                </c:pt>
                <c:pt idx="248">
                  <c:v>3.111594134906301</c:v>
                </c:pt>
                <c:pt idx="249">
                  <c:v>3.1983081356307257</c:v>
                </c:pt>
                <c:pt idx="250">
                  <c:v>3.021100193085041</c:v>
                </c:pt>
                <c:pt idx="251">
                  <c:v>3.0983509655157753</c:v>
                </c:pt>
                <c:pt idx="252">
                  <c:v>3.097576604949273</c:v>
                </c:pt>
                <c:pt idx="253">
                  <c:v>2.9442028384331795</c:v>
                </c:pt>
                <c:pt idx="254">
                  <c:v>2.6562961476920304</c:v>
                </c:pt>
                <c:pt idx="255">
                  <c:v>2.5019938836288809</c:v>
                </c:pt>
                <c:pt idx="256">
                  <c:v>2.4493855718674853</c:v>
                </c:pt>
                <c:pt idx="257">
                  <c:v>2.4051463326830502</c:v>
                </c:pt>
                <c:pt idx="258">
                  <c:v>2.0551983895043895</c:v>
                </c:pt>
                <c:pt idx="259">
                  <c:v>1.6815519246555222</c:v>
                </c:pt>
                <c:pt idx="260">
                  <c:v>1.6458338760474922</c:v>
                </c:pt>
                <c:pt idx="261">
                  <c:v>1.0486976358463906</c:v>
                </c:pt>
                <c:pt idx="262">
                  <c:v>0.71609899104833064</c:v>
                </c:pt>
                <c:pt idx="263">
                  <c:v>0.55781521532604905</c:v>
                </c:pt>
                <c:pt idx="264">
                  <c:v>0.53385071680430995</c:v>
                </c:pt>
                <c:pt idx="265">
                  <c:v>0.19603221155718442</c:v>
                </c:pt>
                <c:pt idx="266">
                  <c:v>-0.12108375740636779</c:v>
                </c:pt>
                <c:pt idx="267">
                  <c:v>-0.1513796764996217</c:v>
                </c:pt>
                <c:pt idx="268">
                  <c:v>-0.17024852069204566</c:v>
                </c:pt>
                <c:pt idx="269">
                  <c:v>-0.23443809162229379</c:v>
                </c:pt>
                <c:pt idx="270">
                  <c:v>-0.3754954835747476</c:v>
                </c:pt>
                <c:pt idx="271">
                  <c:v>-0.48487721864290401</c:v>
                </c:pt>
                <c:pt idx="272">
                  <c:v>-0.47463243391833443</c:v>
                </c:pt>
                <c:pt idx="273">
                  <c:v>-0.70807038507402775</c:v>
                </c:pt>
                <c:pt idx="274">
                  <c:v>-1.0957426779365758</c:v>
                </c:pt>
                <c:pt idx="275">
                  <c:v>-1.2124065209914576</c:v>
                </c:pt>
                <c:pt idx="276">
                  <c:v>-1.0964925075655718</c:v>
                </c:pt>
                <c:pt idx="277">
                  <c:v>-1.2627987677257091</c:v>
                </c:pt>
                <c:pt idx="278">
                  <c:v>-1.1719771869955569</c:v>
                </c:pt>
                <c:pt idx="279">
                  <c:v>-1.2457349574954257</c:v>
                </c:pt>
                <c:pt idx="280">
                  <c:v>-1.4003380969889538</c:v>
                </c:pt>
                <c:pt idx="281">
                  <c:v>-1.6105479958095525</c:v>
                </c:pt>
                <c:pt idx="282">
                  <c:v>-1.5744761275330061</c:v>
                </c:pt>
                <c:pt idx="283">
                  <c:v>-1.6671049422378126</c:v>
                </c:pt>
                <c:pt idx="284">
                  <c:v>-1.7250138214635224</c:v>
                </c:pt>
                <c:pt idx="285">
                  <c:v>-1.8327734613648978</c:v>
                </c:pt>
                <c:pt idx="286">
                  <c:v>-1.8453846718508582</c:v>
                </c:pt>
                <c:pt idx="287">
                  <c:v>-1.90642957389566</c:v>
                </c:pt>
                <c:pt idx="288">
                  <c:v>-2.1162649320313727</c:v>
                </c:pt>
                <c:pt idx="289">
                  <c:v>-2.4046665902496072</c:v>
                </c:pt>
                <c:pt idx="290">
                  <c:v>-2.5854867535977681</c:v>
                </c:pt>
                <c:pt idx="291">
                  <c:v>-2.5999418489681041</c:v>
                </c:pt>
                <c:pt idx="292">
                  <c:v>-2.6248601478371048</c:v>
                </c:pt>
                <c:pt idx="293">
                  <c:v>-2.7292079141519485</c:v>
                </c:pt>
                <c:pt idx="294">
                  <c:v>-2.7826848784066245</c:v>
                </c:pt>
                <c:pt idx="295">
                  <c:v>-2.8499826586062675</c:v>
                </c:pt>
                <c:pt idx="296">
                  <c:v>-2.8634125330147224</c:v>
                </c:pt>
                <c:pt idx="297">
                  <c:v>-2.8512052662511223</c:v>
                </c:pt>
                <c:pt idx="298">
                  <c:v>-2.9387655463861102</c:v>
                </c:pt>
                <c:pt idx="299">
                  <c:v>-2.9862854254274458</c:v>
                </c:pt>
                <c:pt idx="300">
                  <c:v>-3.1764058138230107</c:v>
                </c:pt>
                <c:pt idx="301">
                  <c:v>-3.176101583142152</c:v>
                </c:pt>
                <c:pt idx="302">
                  <c:v>-3.1698453501836226</c:v>
                </c:pt>
                <c:pt idx="303">
                  <c:v>-3.2423671720484131</c:v>
                </c:pt>
                <c:pt idx="304">
                  <c:v>-3.4295877256938723</c:v>
                </c:pt>
                <c:pt idx="305">
                  <c:v>-3.4894151394496227</c:v>
                </c:pt>
                <c:pt idx="306">
                  <c:v>-3.4575066877968492</c:v>
                </c:pt>
                <c:pt idx="307">
                  <c:v>-3.457806679106437</c:v>
                </c:pt>
                <c:pt idx="308">
                  <c:v>-3.5976898297597923</c:v>
                </c:pt>
                <c:pt idx="309">
                  <c:v>-3.7627485872808424</c:v>
                </c:pt>
                <c:pt idx="310">
                  <c:v>-3.8127237757355434</c:v>
                </c:pt>
                <c:pt idx="311">
                  <c:v>-3.8701544593669315</c:v>
                </c:pt>
                <c:pt idx="312">
                  <c:v>-3.8511747942243741</c:v>
                </c:pt>
                <c:pt idx="313">
                  <c:v>-3.8625097696358024</c:v>
                </c:pt>
                <c:pt idx="314">
                  <c:v>-3.8195374700686484</c:v>
                </c:pt>
                <c:pt idx="315">
                  <c:v>-3.691806258917385</c:v>
                </c:pt>
                <c:pt idx="316">
                  <c:v>-3.7668384877773242</c:v>
                </c:pt>
                <c:pt idx="317">
                  <c:v>-3.6921506545544713</c:v>
                </c:pt>
                <c:pt idx="318">
                  <c:v>-3.4437706974472211</c:v>
                </c:pt>
                <c:pt idx="319">
                  <c:v>-3.1833865687278222</c:v>
                </c:pt>
                <c:pt idx="320">
                  <c:v>-3.1676723482835953</c:v>
                </c:pt>
                <c:pt idx="321">
                  <c:v>-2.5652901569404252</c:v>
                </c:pt>
                <c:pt idx="322">
                  <c:v>-2.3536106824490757</c:v>
                </c:pt>
                <c:pt idx="323">
                  <c:v>-2.1501072277774451</c:v>
                </c:pt>
                <c:pt idx="324">
                  <c:v>-2.1155418906938643</c:v>
                </c:pt>
                <c:pt idx="325">
                  <c:v>-1.9508576848722092</c:v>
                </c:pt>
                <c:pt idx="326">
                  <c:v>-1.9157623660988081</c:v>
                </c:pt>
                <c:pt idx="327">
                  <c:v>-1.9112663910290151</c:v>
                </c:pt>
                <c:pt idx="328">
                  <c:v>-1.8835190981084882</c:v>
                </c:pt>
                <c:pt idx="329">
                  <c:v>-1.8770165041662819</c:v>
                </c:pt>
                <c:pt idx="330">
                  <c:v>-1.5938489576892394</c:v>
                </c:pt>
                <c:pt idx="331">
                  <c:v>-1.5248872866559489</c:v>
                </c:pt>
                <c:pt idx="332">
                  <c:v>-1.499280593196159</c:v>
                </c:pt>
                <c:pt idx="333">
                  <c:v>-1.0053841872219778</c:v>
                </c:pt>
                <c:pt idx="334">
                  <c:v>-1.1597227537159109</c:v>
                </c:pt>
                <c:pt idx="335">
                  <c:v>-1.0774864408446994</c:v>
                </c:pt>
                <c:pt idx="336">
                  <c:v>-1.495701699015481</c:v>
                </c:pt>
                <c:pt idx="337">
                  <c:v>-1.5232317815535412</c:v>
                </c:pt>
                <c:pt idx="338">
                  <c:v>-1.5885276607537828</c:v>
                </c:pt>
                <c:pt idx="339">
                  <c:v>-1.1925455949970687</c:v>
                </c:pt>
                <c:pt idx="340">
                  <c:v>-1.1928559157661085</c:v>
                </c:pt>
                <c:pt idx="341">
                  <c:v>-1.331991202147023</c:v>
                </c:pt>
                <c:pt idx="342">
                  <c:v>-1.407360058048293</c:v>
                </c:pt>
                <c:pt idx="343">
                  <c:v>-1.3603782923662378</c:v>
                </c:pt>
                <c:pt idx="344">
                  <c:v>-1.2766460921917577</c:v>
                </c:pt>
                <c:pt idx="345">
                  <c:v>-1.2601167012044305</c:v>
                </c:pt>
                <c:pt idx="346">
                  <c:v>-1.2483155753122477</c:v>
                </c:pt>
                <c:pt idx="347">
                  <c:v>-1.1233548539087701</c:v>
                </c:pt>
                <c:pt idx="348">
                  <c:v>-0.85823450331857509</c:v>
                </c:pt>
                <c:pt idx="349">
                  <c:v>-0.32287399092266744</c:v>
                </c:pt>
                <c:pt idx="350">
                  <c:v>-0.50042741145957803</c:v>
                </c:pt>
                <c:pt idx="351">
                  <c:v>-0.59361405732606398</c:v>
                </c:pt>
                <c:pt idx="352">
                  <c:v>-0.60783662550519535</c:v>
                </c:pt>
                <c:pt idx="353">
                  <c:v>-0.52440718829061816</c:v>
                </c:pt>
                <c:pt idx="354">
                  <c:v>-0.44646044488709513</c:v>
                </c:pt>
                <c:pt idx="355">
                  <c:v>-0.44806256018764257</c:v>
                </c:pt>
                <c:pt idx="356">
                  <c:v>-0.40915037622729633</c:v>
                </c:pt>
                <c:pt idx="357">
                  <c:v>-0.43829242117072453</c:v>
                </c:pt>
                <c:pt idx="358">
                  <c:v>-0.40963591081681627</c:v>
                </c:pt>
                <c:pt idx="359">
                  <c:v>-0.39466295072068946</c:v>
                </c:pt>
                <c:pt idx="360">
                  <c:v>-0.35929554942698561</c:v>
                </c:pt>
                <c:pt idx="361">
                  <c:v>-0.39724898261647157</c:v>
                </c:pt>
                <c:pt idx="362">
                  <c:v>-0.40771073253357826</c:v>
                </c:pt>
                <c:pt idx="363">
                  <c:v>-0.38039079791414576</c:v>
                </c:pt>
                <c:pt idx="364">
                  <c:v>-0.37300475561110047</c:v>
                </c:pt>
                <c:pt idx="365">
                  <c:v>-0.26584607696110985</c:v>
                </c:pt>
                <c:pt idx="366">
                  <c:v>-0.26970686686461631</c:v>
                </c:pt>
                <c:pt idx="367">
                  <c:v>-0.28196120958032533</c:v>
                </c:pt>
                <c:pt idx="368">
                  <c:v>-0.32027318858154907</c:v>
                </c:pt>
                <c:pt idx="369">
                  <c:v>-0.16319160670526245</c:v>
                </c:pt>
                <c:pt idx="370">
                  <c:v>-0.26564015248557449</c:v>
                </c:pt>
                <c:pt idx="371">
                  <c:v>-0.42093784802186007</c:v>
                </c:pt>
                <c:pt idx="372">
                  <c:v>-0.46015488073905542</c:v>
                </c:pt>
                <c:pt idx="373">
                  <c:v>-0.73041488397958265</c:v>
                </c:pt>
                <c:pt idx="374">
                  <c:v>-0.48702799329525814</c:v>
                </c:pt>
                <c:pt idx="375">
                  <c:v>-0.94235401570418875</c:v>
                </c:pt>
                <c:pt idx="376">
                  <c:v>-0.92148486136524599</c:v>
                </c:pt>
                <c:pt idx="377">
                  <c:v>-0.92396452092816106</c:v>
                </c:pt>
                <c:pt idx="378">
                  <c:v>-0.94532532280487414</c:v>
                </c:pt>
                <c:pt idx="379">
                  <c:v>-0.93906651066786306</c:v>
                </c:pt>
                <c:pt idx="380">
                  <c:v>-0.97536432095557402</c:v>
                </c:pt>
                <c:pt idx="381">
                  <c:v>-1.0549412044246531</c:v>
                </c:pt>
                <c:pt idx="382">
                  <c:v>-1.0318371733100795</c:v>
                </c:pt>
                <c:pt idx="383">
                  <c:v>-1.2560329220889732</c:v>
                </c:pt>
                <c:pt idx="384">
                  <c:v>-1.2460956516729738</c:v>
                </c:pt>
                <c:pt idx="385">
                  <c:v>-1.2167156088477349</c:v>
                </c:pt>
                <c:pt idx="386">
                  <c:v>-1.0658921812311428</c:v>
                </c:pt>
                <c:pt idx="387">
                  <c:v>-1.0669693262966962</c:v>
                </c:pt>
                <c:pt idx="388">
                  <c:v>-1.0760391231705413</c:v>
                </c:pt>
                <c:pt idx="389">
                  <c:v>-1.0296225442145424</c:v>
                </c:pt>
                <c:pt idx="390">
                  <c:v>-1.1333523360243736</c:v>
                </c:pt>
                <c:pt idx="391">
                  <c:v>-1.1843755443253834</c:v>
                </c:pt>
                <c:pt idx="392">
                  <c:v>-1.2223095143314822</c:v>
                </c:pt>
                <c:pt idx="393">
                  <c:v>-1.2866913853270545</c:v>
                </c:pt>
                <c:pt idx="394">
                  <c:v>-1.1493068367888715</c:v>
                </c:pt>
                <c:pt idx="395">
                  <c:v>-1.2028434274889865</c:v>
                </c:pt>
                <c:pt idx="396">
                  <c:v>-1.0006605904619548</c:v>
                </c:pt>
                <c:pt idx="397">
                  <c:v>-1.1129592987733972</c:v>
                </c:pt>
                <c:pt idx="398">
                  <c:v>-1.1119967566417366</c:v>
                </c:pt>
                <c:pt idx="399">
                  <c:v>-1.2081480657721133</c:v>
                </c:pt>
                <c:pt idx="400">
                  <c:v>-1.1721302373316422</c:v>
                </c:pt>
                <c:pt idx="401">
                  <c:v>-1.1989233190658366</c:v>
                </c:pt>
                <c:pt idx="402">
                  <c:v>-1.246727228014094</c:v>
                </c:pt>
                <c:pt idx="403">
                  <c:v>-1.1211686481317096</c:v>
                </c:pt>
                <c:pt idx="404">
                  <c:v>-1.1267371406883497</c:v>
                </c:pt>
                <c:pt idx="405">
                  <c:v>-1.1931726338933635</c:v>
                </c:pt>
                <c:pt idx="406">
                  <c:v>-1.1773158717780285</c:v>
                </c:pt>
                <c:pt idx="407">
                  <c:v>-1.1683388184723142</c:v>
                </c:pt>
                <c:pt idx="408">
                  <c:v>-1.2941449306022312</c:v>
                </c:pt>
                <c:pt idx="409">
                  <c:v>-1.343562605865084</c:v>
                </c:pt>
                <c:pt idx="410">
                  <c:v>-1.2263304217673798</c:v>
                </c:pt>
                <c:pt idx="411">
                  <c:v>-1.2339363303601691</c:v>
                </c:pt>
                <c:pt idx="412">
                  <c:v>-0.97058116458641486</c:v>
                </c:pt>
                <c:pt idx="413">
                  <c:v>-1.0990768139481688</c:v>
                </c:pt>
                <c:pt idx="414">
                  <c:v>-1.1144299169085881</c:v>
                </c:pt>
                <c:pt idx="415">
                  <c:v>-1.1279887694963076</c:v>
                </c:pt>
                <c:pt idx="416">
                  <c:v>-1.2971892454731793</c:v>
                </c:pt>
                <c:pt idx="417">
                  <c:v>-1.3025254554283716</c:v>
                </c:pt>
                <c:pt idx="418">
                  <c:v>-1.2673612151973712</c:v>
                </c:pt>
                <c:pt idx="419">
                  <c:v>-1.2633112431327198</c:v>
                </c:pt>
                <c:pt idx="420">
                  <c:v>-1.264191573696094</c:v>
                </c:pt>
                <c:pt idx="421">
                  <c:v>-1.4578564072743772</c:v>
                </c:pt>
                <c:pt idx="422">
                  <c:v>-1.491978565176072</c:v>
                </c:pt>
                <c:pt idx="423">
                  <c:v>-1.5110942660313487</c:v>
                </c:pt>
                <c:pt idx="424">
                  <c:v>-1.5221665307621868</c:v>
                </c:pt>
                <c:pt idx="425">
                  <c:v>-1.5412851078417888</c:v>
                </c:pt>
                <c:pt idx="426">
                  <c:v>-1.5338042975623467</c:v>
                </c:pt>
                <c:pt idx="427">
                  <c:v>-1.5473357915229191</c:v>
                </c:pt>
                <c:pt idx="428">
                  <c:v>-1.5230186228560982</c:v>
                </c:pt>
                <c:pt idx="429">
                  <c:v>-1.5808684740729662</c:v>
                </c:pt>
                <c:pt idx="430">
                  <c:v>-1.5588211245975869</c:v>
                </c:pt>
                <c:pt idx="431">
                  <c:v>-1.4864566442096439</c:v>
                </c:pt>
                <c:pt idx="432">
                  <c:v>-1.3834070245803909</c:v>
                </c:pt>
                <c:pt idx="433">
                  <c:v>-1.280304176437691</c:v>
                </c:pt>
                <c:pt idx="434">
                  <c:v>-1.4391158497670808</c:v>
                </c:pt>
                <c:pt idx="435">
                  <c:v>-1.1216102379820985</c:v>
                </c:pt>
                <c:pt idx="436">
                  <c:v>-1.0671307406501129</c:v>
                </c:pt>
                <c:pt idx="437">
                  <c:v>-1.018461547646901</c:v>
                </c:pt>
                <c:pt idx="438">
                  <c:v>-0.99054693334822141</c:v>
                </c:pt>
                <c:pt idx="439">
                  <c:v>-0.92903871429452223</c:v>
                </c:pt>
                <c:pt idx="440">
                  <c:v>-0.94863657043958716</c:v>
                </c:pt>
                <c:pt idx="441">
                  <c:v>-0.87103858607670559</c:v>
                </c:pt>
                <c:pt idx="442">
                  <c:v>-0.8750953767210301</c:v>
                </c:pt>
                <c:pt idx="443">
                  <c:v>-0.55816276586035662</c:v>
                </c:pt>
                <c:pt idx="444">
                  <c:v>-0.57582229194671763</c:v>
                </c:pt>
                <c:pt idx="445">
                  <c:v>-0.62018616642471602</c:v>
                </c:pt>
                <c:pt idx="446">
                  <c:v>-0.61726056899406856</c:v>
                </c:pt>
                <c:pt idx="447">
                  <c:v>-0.60980067299893359</c:v>
                </c:pt>
                <c:pt idx="448">
                  <c:v>-0.67849455663939462</c:v>
                </c:pt>
                <c:pt idx="449">
                  <c:v>-0.66692011909973981</c:v>
                </c:pt>
                <c:pt idx="450">
                  <c:v>-0.65910954989394921</c:v>
                </c:pt>
                <c:pt idx="451">
                  <c:v>-0.68232145154291379</c:v>
                </c:pt>
                <c:pt idx="452">
                  <c:v>-0.67145399596647282</c:v>
                </c:pt>
                <c:pt idx="453">
                  <c:v>-0.58598833377317416</c:v>
                </c:pt>
                <c:pt idx="454">
                  <c:v>-0.60022714386160358</c:v>
                </c:pt>
                <c:pt idx="455">
                  <c:v>-0.58061178695343607</c:v>
                </c:pt>
                <c:pt idx="456">
                  <c:v>-0.60547744969395023</c:v>
                </c:pt>
                <c:pt idx="457">
                  <c:v>-0.44764152672981394</c:v>
                </c:pt>
                <c:pt idx="458">
                  <c:v>-0.41835323134677138</c:v>
                </c:pt>
                <c:pt idx="459">
                  <c:v>-0.41842896546668562</c:v>
                </c:pt>
                <c:pt idx="460">
                  <c:v>-0.47657779697533875</c:v>
                </c:pt>
                <c:pt idx="461">
                  <c:v>-0.50003514084504819</c:v>
                </c:pt>
                <c:pt idx="462">
                  <c:v>-0.41075318169965236</c:v>
                </c:pt>
                <c:pt idx="463">
                  <c:v>-0.62851735443500978</c:v>
                </c:pt>
                <c:pt idx="464">
                  <c:v>-0.69992571390028735</c:v>
                </c:pt>
                <c:pt idx="465">
                  <c:v>-0.59320884002356244</c:v>
                </c:pt>
                <c:pt idx="466">
                  <c:v>-0.66243135337979153</c:v>
                </c:pt>
                <c:pt idx="467">
                  <c:v>-0.71648415607966365</c:v>
                </c:pt>
                <c:pt idx="468">
                  <c:v>-0.67589189492115731</c:v>
                </c:pt>
                <c:pt idx="469">
                  <c:v>-0.66322770751905402</c:v>
                </c:pt>
                <c:pt idx="470">
                  <c:v>-0.73367465734598958</c:v>
                </c:pt>
                <c:pt idx="471">
                  <c:v>-0.69393555953236041</c:v>
                </c:pt>
                <c:pt idx="472">
                  <c:v>-1.2382333490735449</c:v>
                </c:pt>
                <c:pt idx="473">
                  <c:v>-1.0166414668184576</c:v>
                </c:pt>
                <c:pt idx="474">
                  <c:v>-1.0173066071025749</c:v>
                </c:pt>
                <c:pt idx="475">
                  <c:v>-0.98502307334470962</c:v>
                </c:pt>
                <c:pt idx="476">
                  <c:v>-0.72974879650080371</c:v>
                </c:pt>
                <c:pt idx="477">
                  <c:v>-0.77783517934779389</c:v>
                </c:pt>
                <c:pt idx="478">
                  <c:v>-0.5483797932746004</c:v>
                </c:pt>
                <c:pt idx="479">
                  <c:v>-0.55213096809627327</c:v>
                </c:pt>
                <c:pt idx="480">
                  <c:v>-0.5159232903329064</c:v>
                </c:pt>
                <c:pt idx="481">
                  <c:v>-0.13264032473331022</c:v>
                </c:pt>
                <c:pt idx="482">
                  <c:v>-0.13976201853411474</c:v>
                </c:pt>
                <c:pt idx="483">
                  <c:v>-0.15470957970187271</c:v>
                </c:pt>
                <c:pt idx="484">
                  <c:v>-0.14848228645719386</c:v>
                </c:pt>
                <c:pt idx="485">
                  <c:v>-0.13805990634908338</c:v>
                </c:pt>
                <c:pt idx="486">
                  <c:v>-0.18041514510409862</c:v>
                </c:pt>
                <c:pt idx="487">
                  <c:v>-0.36970022689358784</c:v>
                </c:pt>
                <c:pt idx="488">
                  <c:v>-0.45430433897521993</c:v>
                </c:pt>
                <c:pt idx="489">
                  <c:v>-0.42830675217775116</c:v>
                </c:pt>
                <c:pt idx="490">
                  <c:v>-0.37503981506818718</c:v>
                </c:pt>
                <c:pt idx="491">
                  <c:v>-0.53006482155737167</c:v>
                </c:pt>
                <c:pt idx="492">
                  <c:v>-0.7189176500574268</c:v>
                </c:pt>
                <c:pt idx="493">
                  <c:v>-0.72203573483194672</c:v>
                </c:pt>
                <c:pt idx="494">
                  <c:v>-0.77000423118547545</c:v>
                </c:pt>
                <c:pt idx="495">
                  <c:v>-0.86193281649055153</c:v>
                </c:pt>
                <c:pt idx="496">
                  <c:v>-0.84513929183535896</c:v>
                </c:pt>
                <c:pt idx="497">
                  <c:v>-1.291463247076613</c:v>
                </c:pt>
                <c:pt idx="498">
                  <c:v>-1.439977977704382</c:v>
                </c:pt>
                <c:pt idx="499">
                  <c:v>-1.4550496806854967</c:v>
                </c:pt>
                <c:pt idx="500">
                  <c:v>-1.4068584444505401</c:v>
                </c:pt>
                <c:pt idx="501">
                  <c:v>-1.5916613021521671</c:v>
                </c:pt>
                <c:pt idx="502">
                  <c:v>-1.4466289258007943</c:v>
                </c:pt>
                <c:pt idx="503">
                  <c:v>-1.4313362701722898</c:v>
                </c:pt>
                <c:pt idx="504">
                  <c:v>-1.3611796187662339</c:v>
                </c:pt>
                <c:pt idx="505">
                  <c:v>-1.2931349600322579</c:v>
                </c:pt>
                <c:pt idx="506">
                  <c:v>-1.4185456857432528</c:v>
                </c:pt>
                <c:pt idx="507">
                  <c:v>-1.3986059936775985</c:v>
                </c:pt>
                <c:pt idx="508">
                  <c:v>-1.3574002136526349</c:v>
                </c:pt>
                <c:pt idx="509">
                  <c:v>-1.3730258954917614</c:v>
                </c:pt>
                <c:pt idx="510">
                  <c:v>-1.4316740914010639</c:v>
                </c:pt>
                <c:pt idx="511">
                  <c:v>-1.3384378114335682</c:v>
                </c:pt>
                <c:pt idx="512">
                  <c:v>-1.337130362717931</c:v>
                </c:pt>
                <c:pt idx="513">
                  <c:v>-1.4903758748249869</c:v>
                </c:pt>
                <c:pt idx="514">
                  <c:v>-1.6637910295249276</c:v>
                </c:pt>
                <c:pt idx="515">
                  <c:v>-1.6728858385165939</c:v>
                </c:pt>
                <c:pt idx="516">
                  <c:v>-1.6233436730162309</c:v>
                </c:pt>
                <c:pt idx="517">
                  <c:v>-1.6397079978562712</c:v>
                </c:pt>
                <c:pt idx="518">
                  <c:v>-1.7066970254066032</c:v>
                </c:pt>
                <c:pt idx="519">
                  <c:v>-1.7135124111126943</c:v>
                </c:pt>
                <c:pt idx="520">
                  <c:v>-1.7618696209402318</c:v>
                </c:pt>
                <c:pt idx="521">
                  <c:v>-1.8048145400103244</c:v>
                </c:pt>
                <c:pt idx="522">
                  <c:v>-1.8200673625887509</c:v>
                </c:pt>
                <c:pt idx="523">
                  <c:v>-1.8891487805615976</c:v>
                </c:pt>
                <c:pt idx="524">
                  <c:v>-1.8663989849010909</c:v>
                </c:pt>
                <c:pt idx="525">
                  <c:v>-1.806111478346764</c:v>
                </c:pt>
                <c:pt idx="526">
                  <c:v>-1.7812192347971323</c:v>
                </c:pt>
                <c:pt idx="527">
                  <c:v>-1.8514693148312</c:v>
                </c:pt>
                <c:pt idx="528">
                  <c:v>-1.75333198115373</c:v>
                </c:pt>
                <c:pt idx="529">
                  <c:v>-1.7593264944646552</c:v>
                </c:pt>
                <c:pt idx="530">
                  <c:v>-1.7614314294858657</c:v>
                </c:pt>
                <c:pt idx="531">
                  <c:v>-1.8966410418960051</c:v>
                </c:pt>
                <c:pt idx="532">
                  <c:v>-1.7592506953310467</c:v>
                </c:pt>
                <c:pt idx="533">
                  <c:v>-1.8785590033309401</c:v>
                </c:pt>
                <c:pt idx="534">
                  <c:v>-2.2335425921875847</c:v>
                </c:pt>
                <c:pt idx="535">
                  <c:v>-2.3197918813631038</c:v>
                </c:pt>
                <c:pt idx="536">
                  <c:v>-2.2733808997619009</c:v>
                </c:pt>
                <c:pt idx="537">
                  <c:v>-2.2604009065078285</c:v>
                </c:pt>
                <c:pt idx="538">
                  <c:v>-2.6316036618396517</c:v>
                </c:pt>
                <c:pt idx="539">
                  <c:v>-3.2263500329735435</c:v>
                </c:pt>
                <c:pt idx="540">
                  <c:v>-3.3215620070963152</c:v>
                </c:pt>
                <c:pt idx="541">
                  <c:v>-3.3606772376445466</c:v>
                </c:pt>
                <c:pt idx="542">
                  <c:v>-3.308646481227334</c:v>
                </c:pt>
                <c:pt idx="543">
                  <c:v>-5.6983925900555015</c:v>
                </c:pt>
                <c:pt idx="544">
                  <c:v>-5.8780292209023841</c:v>
                </c:pt>
                <c:pt idx="545">
                  <c:v>-5.9561755774463325</c:v>
                </c:pt>
                <c:pt idx="546">
                  <c:v>-5.9755031153463225</c:v>
                </c:pt>
                <c:pt idx="547">
                  <c:v>-6.1108559500840931</c:v>
                </c:pt>
                <c:pt idx="548">
                  <c:v>-5.960989838632635</c:v>
                </c:pt>
                <c:pt idx="549">
                  <c:v>-6.088945619560632</c:v>
                </c:pt>
                <c:pt idx="550">
                  <c:v>-6.1915100492831057</c:v>
                </c:pt>
                <c:pt idx="551">
                  <c:v>-6.2216706420081476</c:v>
                </c:pt>
                <c:pt idx="552">
                  <c:v>-5.8979264143679604</c:v>
                </c:pt>
                <c:pt idx="553">
                  <c:v>-6.230243200821767</c:v>
                </c:pt>
                <c:pt idx="554">
                  <c:v>-6.399433777918401</c:v>
                </c:pt>
                <c:pt idx="555">
                  <c:v>-6.2943463209214396</c:v>
                </c:pt>
                <c:pt idx="556">
                  <c:v>-6.4229091182832319</c:v>
                </c:pt>
                <c:pt idx="557">
                  <c:v>-6.2472322326057039</c:v>
                </c:pt>
                <c:pt idx="558">
                  <c:v>-6.5506812943787631</c:v>
                </c:pt>
                <c:pt idx="559">
                  <c:v>-5.2030116826612289</c:v>
                </c:pt>
                <c:pt idx="560">
                  <c:v>-5.1205663759739561</c:v>
                </c:pt>
                <c:pt idx="561">
                  <c:v>-4.8866747986096417</c:v>
                </c:pt>
                <c:pt idx="562">
                  <c:v>-5.3285043400529979</c:v>
                </c:pt>
                <c:pt idx="563">
                  <c:v>-5.6182277892015522</c:v>
                </c:pt>
                <c:pt idx="564">
                  <c:v>-6.0531310528513513</c:v>
                </c:pt>
                <c:pt idx="565">
                  <c:v>-6.0846559949059023</c:v>
                </c:pt>
                <c:pt idx="566">
                  <c:v>-6.3778725786040491</c:v>
                </c:pt>
                <c:pt idx="567">
                  <c:v>-6.3922572156437765</c:v>
                </c:pt>
                <c:pt idx="568">
                  <c:v>-6.2488212641211351</c:v>
                </c:pt>
                <c:pt idx="569">
                  <c:v>-6.1900303564332182</c:v>
                </c:pt>
                <c:pt idx="570">
                  <c:v>-1.5041158058116566</c:v>
                </c:pt>
                <c:pt idx="571">
                  <c:v>-2.8981497226174602</c:v>
                </c:pt>
                <c:pt idx="572">
                  <c:v>-2.8122280440199265</c:v>
                </c:pt>
                <c:pt idx="573">
                  <c:v>-2.8113187371967663</c:v>
                </c:pt>
                <c:pt idx="574">
                  <c:v>-2.7666677107481052</c:v>
                </c:pt>
                <c:pt idx="575">
                  <c:v>-2.9360779224043454</c:v>
                </c:pt>
                <c:pt idx="576">
                  <c:v>-2.8973566826756336</c:v>
                </c:pt>
                <c:pt idx="577">
                  <c:v>-2.5217702696663569</c:v>
                </c:pt>
                <c:pt idx="578">
                  <c:v>-2.4466218407621199</c:v>
                </c:pt>
                <c:pt idx="579">
                  <c:v>-2.3252823426296199</c:v>
                </c:pt>
                <c:pt idx="580">
                  <c:v>-2.3226850231228169</c:v>
                </c:pt>
                <c:pt idx="581">
                  <c:v>-2.3970582534311058</c:v>
                </c:pt>
                <c:pt idx="582">
                  <c:v>-2.4486162624247965</c:v>
                </c:pt>
                <c:pt idx="583">
                  <c:v>-2.3822247020830023</c:v>
                </c:pt>
                <c:pt idx="584">
                  <c:v>-2.4724759316025136</c:v>
                </c:pt>
                <c:pt idx="585">
                  <c:v>-2.5417787149175641</c:v>
                </c:pt>
                <c:pt idx="586">
                  <c:v>-2.2201152770487065</c:v>
                </c:pt>
                <c:pt idx="587">
                  <c:v>-2.1728640767663121</c:v>
                </c:pt>
                <c:pt idx="588">
                  <c:v>-2.2272297182987177</c:v>
                </c:pt>
                <c:pt idx="589">
                  <c:v>-1.8136539014175224</c:v>
                </c:pt>
                <c:pt idx="590">
                  <c:v>-1.8165001873185371</c:v>
                </c:pt>
                <c:pt idx="591">
                  <c:v>-1.7839749894257295</c:v>
                </c:pt>
                <c:pt idx="592">
                  <c:v>-1.7978301117765216</c:v>
                </c:pt>
                <c:pt idx="593">
                  <c:v>-1.7583774575921751</c:v>
                </c:pt>
                <c:pt idx="594">
                  <c:v>-1.5413149180581565</c:v>
                </c:pt>
                <c:pt idx="595">
                  <c:v>-1.4774713704242881</c:v>
                </c:pt>
                <c:pt idx="596">
                  <c:v>-1.4672257175160963</c:v>
                </c:pt>
                <c:pt idx="597">
                  <c:v>-1.4680211008495481</c:v>
                </c:pt>
                <c:pt idx="598">
                  <c:v>-1.6046983234539791</c:v>
                </c:pt>
                <c:pt idx="599">
                  <c:v>-1.91654379494266</c:v>
                </c:pt>
                <c:pt idx="600">
                  <c:v>-1.8757236475679728</c:v>
                </c:pt>
                <c:pt idx="601">
                  <c:v>-1.8231529204937647</c:v>
                </c:pt>
                <c:pt idx="602">
                  <c:v>-1.8190356091350224</c:v>
                </c:pt>
                <c:pt idx="603">
                  <c:v>-0.66941873051111767</c:v>
                </c:pt>
                <c:pt idx="604">
                  <c:v>-0.5908727550896109</c:v>
                </c:pt>
                <c:pt idx="605">
                  <c:v>-0.5889272594715611</c:v>
                </c:pt>
                <c:pt idx="606">
                  <c:v>-0.58892233935015081</c:v>
                </c:pt>
                <c:pt idx="607">
                  <c:v>-0.39380704683723566</c:v>
                </c:pt>
                <c:pt idx="608">
                  <c:v>-0.38845958797046887</c:v>
                </c:pt>
                <c:pt idx="609">
                  <c:v>-0.30933033159268319</c:v>
                </c:pt>
                <c:pt idx="610">
                  <c:v>-0.26749906023838532</c:v>
                </c:pt>
                <c:pt idx="611">
                  <c:v>-8.8027645783128605E-2</c:v>
                </c:pt>
                <c:pt idx="612">
                  <c:v>-0.25509674176334984</c:v>
                </c:pt>
                <c:pt idx="613">
                  <c:v>-4.0681720277568889E-2</c:v>
                </c:pt>
                <c:pt idx="614">
                  <c:v>0.33742069391379248</c:v>
                </c:pt>
                <c:pt idx="615">
                  <c:v>0.29751845923128295</c:v>
                </c:pt>
                <c:pt idx="616">
                  <c:v>0.55664959088684851</c:v>
                </c:pt>
                <c:pt idx="617">
                  <c:v>0.55467081893121328</c:v>
                </c:pt>
                <c:pt idx="618">
                  <c:v>1.1713355450207463</c:v>
                </c:pt>
                <c:pt idx="619">
                  <c:v>0.99241492713465496</c:v>
                </c:pt>
                <c:pt idx="620">
                  <c:v>0.98677437798357914</c:v>
                </c:pt>
                <c:pt idx="621">
                  <c:v>0.9717535009269529</c:v>
                </c:pt>
                <c:pt idx="622">
                  <c:v>1.5146477175068562</c:v>
                </c:pt>
                <c:pt idx="623">
                  <c:v>1.8398201769347255</c:v>
                </c:pt>
                <c:pt idx="624">
                  <c:v>2.2467733096193765</c:v>
                </c:pt>
                <c:pt idx="625">
                  <c:v>2.1441830993456867</c:v>
                </c:pt>
                <c:pt idx="626">
                  <c:v>2.5881299760466545</c:v>
                </c:pt>
                <c:pt idx="627">
                  <c:v>2.5241539272828852</c:v>
                </c:pt>
                <c:pt idx="628">
                  <c:v>2.5120041016113372</c:v>
                </c:pt>
                <c:pt idx="629">
                  <c:v>2.5058938203598782</c:v>
                </c:pt>
                <c:pt idx="630">
                  <c:v>-1.9283095783085291</c:v>
                </c:pt>
                <c:pt idx="631">
                  <c:v>-0.46652959429611673</c:v>
                </c:pt>
                <c:pt idx="632">
                  <c:v>-0.58165520385465297</c:v>
                </c:pt>
                <c:pt idx="633">
                  <c:v>-0.47339073090832962</c:v>
                </c:pt>
                <c:pt idx="634">
                  <c:v>-0.49677212712346264</c:v>
                </c:pt>
                <c:pt idx="635">
                  <c:v>-0.15728880344266227</c:v>
                </c:pt>
                <c:pt idx="636">
                  <c:v>-0.15922650827923102</c:v>
                </c:pt>
                <c:pt idx="637">
                  <c:v>-0.60076050682209003</c:v>
                </c:pt>
                <c:pt idx="638">
                  <c:v>-0.45787095639541753</c:v>
                </c:pt>
                <c:pt idx="639">
                  <c:v>-0.56144186828388509</c:v>
                </c:pt>
                <c:pt idx="640">
                  <c:v>-0.4874422931168132</c:v>
                </c:pt>
                <c:pt idx="641">
                  <c:v>-0.37293768043635267</c:v>
                </c:pt>
                <c:pt idx="642">
                  <c:v>-0.1985002471902142</c:v>
                </c:pt>
                <c:pt idx="643">
                  <c:v>-0.24464704354800748</c:v>
                </c:pt>
                <c:pt idx="644">
                  <c:v>-0.14865414909087105</c:v>
                </c:pt>
                <c:pt idx="645">
                  <c:v>-4.4311331669760756E-2</c:v>
                </c:pt>
                <c:pt idx="646">
                  <c:v>-0.52213561119709984</c:v>
                </c:pt>
                <c:pt idx="647">
                  <c:v>-0.56576124832947716</c:v>
                </c:pt>
                <c:pt idx="648">
                  <c:v>-0.47165364575390556</c:v>
                </c:pt>
                <c:pt idx="649">
                  <c:v>-0.75877726784237542</c:v>
                </c:pt>
                <c:pt idx="650">
                  <c:v>-0.72483370517688606</c:v>
                </c:pt>
                <c:pt idx="651">
                  <c:v>-0.67439559178292252</c:v>
                </c:pt>
                <c:pt idx="652">
                  <c:v>-0.78680491578460576</c:v>
                </c:pt>
                <c:pt idx="653">
                  <c:v>-0.70689095459818274</c:v>
                </c:pt>
                <c:pt idx="654">
                  <c:v>-1.3439921246297115</c:v>
                </c:pt>
                <c:pt idx="655">
                  <c:v>-1.4599778879732905</c:v>
                </c:pt>
                <c:pt idx="656">
                  <c:v>-0.79254461344743787</c:v>
                </c:pt>
                <c:pt idx="657">
                  <c:v>-0.55861121502240318</c:v>
                </c:pt>
                <c:pt idx="658">
                  <c:v>-0.26391342359918246</c:v>
                </c:pt>
                <c:pt idx="659">
                  <c:v>0.92952131271429872</c:v>
                </c:pt>
                <c:pt idx="660">
                  <c:v>0.31001261119569801</c:v>
                </c:pt>
                <c:pt idx="661">
                  <c:v>0.31588780065940347</c:v>
                </c:pt>
                <c:pt idx="662">
                  <c:v>0.19465179522950016</c:v>
                </c:pt>
                <c:pt idx="663">
                  <c:v>0.27796794019003812</c:v>
                </c:pt>
                <c:pt idx="664">
                  <c:v>-7.4971056176897921E-2</c:v>
                </c:pt>
                <c:pt idx="665">
                  <c:v>1.7919050350972965E-2</c:v>
                </c:pt>
                <c:pt idx="666">
                  <c:v>4.5709708696495266E-3</c:v>
                </c:pt>
                <c:pt idx="667">
                  <c:v>-4.800928907066071E-2</c:v>
                </c:pt>
                <c:pt idx="668">
                  <c:v>-0.10517248548702063</c:v>
                </c:pt>
                <c:pt idx="669">
                  <c:v>-0.30982711427814946</c:v>
                </c:pt>
                <c:pt idx="670">
                  <c:v>-0.2994721541410561</c:v>
                </c:pt>
                <c:pt idx="671">
                  <c:v>-0.49624198313550916</c:v>
                </c:pt>
                <c:pt idx="672">
                  <c:v>-0.3341706859474769</c:v>
                </c:pt>
                <c:pt idx="673">
                  <c:v>-0.37041621935235969</c:v>
                </c:pt>
                <c:pt idx="674">
                  <c:v>-0.30522551025017886</c:v>
                </c:pt>
                <c:pt idx="675">
                  <c:v>-0.49346116857704181</c:v>
                </c:pt>
                <c:pt idx="676">
                  <c:v>-0.55803783640786531</c:v>
                </c:pt>
                <c:pt idx="677">
                  <c:v>-0.33133182116354964</c:v>
                </c:pt>
                <c:pt idx="678">
                  <c:v>-0.47526518805238727</c:v>
                </c:pt>
                <c:pt idx="679">
                  <c:v>-0.47700386637519188</c:v>
                </c:pt>
                <c:pt idx="680">
                  <c:v>-0.50334749921691069</c:v>
                </c:pt>
                <c:pt idx="681">
                  <c:v>-0.54636150184010912</c:v>
                </c:pt>
                <c:pt idx="682">
                  <c:v>-0.52717275166311306</c:v>
                </c:pt>
                <c:pt idx="683">
                  <c:v>-0.48164683606167213</c:v>
                </c:pt>
                <c:pt idx="684">
                  <c:v>-0.4990792299664315</c:v>
                </c:pt>
                <c:pt idx="685">
                  <c:v>-0.45642122471902247</c:v>
                </c:pt>
                <c:pt idx="686">
                  <c:v>-0.49632807872281304</c:v>
                </c:pt>
                <c:pt idx="687">
                  <c:v>-0.35524902590640117</c:v>
                </c:pt>
                <c:pt idx="688">
                  <c:v>-0.39962739997088104</c:v>
                </c:pt>
                <c:pt idx="689">
                  <c:v>-0.30851250520987916</c:v>
                </c:pt>
                <c:pt idx="690">
                  <c:v>-0.28979342090478255</c:v>
                </c:pt>
                <c:pt idx="691">
                  <c:v>-0.23489863255847232</c:v>
                </c:pt>
                <c:pt idx="692">
                  <c:v>-0.17124287230904645</c:v>
                </c:pt>
                <c:pt idx="693">
                  <c:v>-0.24238529642768292</c:v>
                </c:pt>
                <c:pt idx="694">
                  <c:v>-0.29936111155827727</c:v>
                </c:pt>
                <c:pt idx="695">
                  <c:v>-0.43157905409551556</c:v>
                </c:pt>
                <c:pt idx="696">
                  <c:v>-0.29689577253950161</c:v>
                </c:pt>
                <c:pt idx="697">
                  <c:v>-0.24094896530487131</c:v>
                </c:pt>
                <c:pt idx="698">
                  <c:v>-0.50878218876952985</c:v>
                </c:pt>
                <c:pt idx="699">
                  <c:v>-0.46321404275953548</c:v>
                </c:pt>
                <c:pt idx="700">
                  <c:v>-0.49450381467132654</c:v>
                </c:pt>
                <c:pt idx="701">
                  <c:v>-0.53086247061219782</c:v>
                </c:pt>
                <c:pt idx="702">
                  <c:v>-0.66221364744191158</c:v>
                </c:pt>
                <c:pt idx="703">
                  <c:v>-0.68918073728457818</c:v>
                </c:pt>
                <c:pt idx="704">
                  <c:v>-0.61584463420328861</c:v>
                </c:pt>
                <c:pt idx="705">
                  <c:v>-0.67236641418773058</c:v>
                </c:pt>
                <c:pt idx="706">
                  <c:v>-0.69664800317436049</c:v>
                </c:pt>
                <c:pt idx="707">
                  <c:v>-0.56051075330748046</c:v>
                </c:pt>
                <c:pt idx="708">
                  <c:v>-0.46331256304449342</c:v>
                </c:pt>
                <c:pt idx="709">
                  <c:v>-0.59454683721676949</c:v>
                </c:pt>
                <c:pt idx="710">
                  <c:v>-0.65050297952357616</c:v>
                </c:pt>
                <c:pt idx="711">
                  <c:v>-0.75508375354972901</c:v>
                </c:pt>
                <c:pt idx="712">
                  <c:v>-0.64009533992172019</c:v>
                </c:pt>
                <c:pt idx="713">
                  <c:v>-0.76824774937336859</c:v>
                </c:pt>
                <c:pt idx="714">
                  <c:v>1.3747497794441843E-2</c:v>
                </c:pt>
                <c:pt idx="715">
                  <c:v>6.54003710369222E-2</c:v>
                </c:pt>
                <c:pt idx="716">
                  <c:v>-0.32731404533037356</c:v>
                </c:pt>
                <c:pt idx="717">
                  <c:v>-0.63653137230040291</c:v>
                </c:pt>
                <c:pt idx="718">
                  <c:v>-0.43373768991267769</c:v>
                </c:pt>
                <c:pt idx="719">
                  <c:v>-0.37978143032327272</c:v>
                </c:pt>
                <c:pt idx="720">
                  <c:v>0.13143615171736789</c:v>
                </c:pt>
                <c:pt idx="721">
                  <c:v>0.13995960815210151</c:v>
                </c:pt>
                <c:pt idx="722">
                  <c:v>0.22090194578532896</c:v>
                </c:pt>
                <c:pt idx="723">
                  <c:v>0.2208825060336872</c:v>
                </c:pt>
                <c:pt idx="724">
                  <c:v>0.57061591116615573</c:v>
                </c:pt>
                <c:pt idx="725">
                  <c:v>0.52038876515970167</c:v>
                </c:pt>
                <c:pt idx="726">
                  <c:v>0.75460396359257609</c:v>
                </c:pt>
                <c:pt idx="727">
                  <c:v>0.72738330633366211</c:v>
                </c:pt>
                <c:pt idx="728">
                  <c:v>0.76010906834266811</c:v>
                </c:pt>
                <c:pt idx="729">
                  <c:v>1.0309623554834557</c:v>
                </c:pt>
                <c:pt idx="730">
                  <c:v>1.0062458385549145</c:v>
                </c:pt>
                <c:pt idx="731">
                  <c:v>0.97055484939095327</c:v>
                </c:pt>
                <c:pt idx="732">
                  <c:v>0.93200703827716613</c:v>
                </c:pt>
                <c:pt idx="733">
                  <c:v>1.0199291003855693</c:v>
                </c:pt>
                <c:pt idx="734">
                  <c:v>1.1001759041464221</c:v>
                </c:pt>
                <c:pt idx="735">
                  <c:v>1.3365753532644187</c:v>
                </c:pt>
                <c:pt idx="736">
                  <c:v>1.4181426419857646</c:v>
                </c:pt>
                <c:pt idx="737">
                  <c:v>1.2477819676984969</c:v>
                </c:pt>
                <c:pt idx="738">
                  <c:v>1.30954634242757</c:v>
                </c:pt>
                <c:pt idx="739">
                  <c:v>1.5963754761305571</c:v>
                </c:pt>
                <c:pt idx="740">
                  <c:v>1.610743165685885</c:v>
                </c:pt>
                <c:pt idx="741">
                  <c:v>1.5813021147693729</c:v>
                </c:pt>
                <c:pt idx="742">
                  <c:v>1.5237992378495324</c:v>
                </c:pt>
                <c:pt idx="743">
                  <c:v>1.3958705614059819</c:v>
                </c:pt>
                <c:pt idx="744">
                  <c:v>1.4764234931155251</c:v>
                </c:pt>
                <c:pt idx="745">
                  <c:v>1.5063652695497309</c:v>
                </c:pt>
                <c:pt idx="746">
                  <c:v>1.7276581701621885</c:v>
                </c:pt>
                <c:pt idx="747">
                  <c:v>1.7165888221945813</c:v>
                </c:pt>
                <c:pt idx="748">
                  <c:v>1.5248824297771468</c:v>
                </c:pt>
                <c:pt idx="749">
                  <c:v>1.5004345369293126</c:v>
                </c:pt>
                <c:pt idx="750">
                  <c:v>1.4900226889981993</c:v>
                </c:pt>
                <c:pt idx="751">
                  <c:v>1.3423797546508298</c:v>
                </c:pt>
                <c:pt idx="752">
                  <c:v>1.4076449582186401</c:v>
                </c:pt>
                <c:pt idx="753">
                  <c:v>1.3513718115239992</c:v>
                </c:pt>
                <c:pt idx="754">
                  <c:v>1.5041534321309391</c:v>
                </c:pt>
                <c:pt idx="755">
                  <c:v>1.6127760862179985</c:v>
                </c:pt>
                <c:pt idx="756">
                  <c:v>1.2899723274352626</c:v>
                </c:pt>
                <c:pt idx="757">
                  <c:v>1.2979697219086428</c:v>
                </c:pt>
                <c:pt idx="758">
                  <c:v>1.5478779671531218</c:v>
                </c:pt>
                <c:pt idx="759">
                  <c:v>1.3513793726363355</c:v>
                </c:pt>
                <c:pt idx="760">
                  <c:v>1.3862125381924133</c:v>
                </c:pt>
                <c:pt idx="761">
                  <c:v>1.5131653584369131</c:v>
                </c:pt>
                <c:pt idx="762">
                  <c:v>1.5263045303837015</c:v>
                </c:pt>
                <c:pt idx="763">
                  <c:v>1.6683296373936591</c:v>
                </c:pt>
                <c:pt idx="764">
                  <c:v>1.6573110976518728</c:v>
                </c:pt>
                <c:pt idx="765">
                  <c:v>1.6432605342956235</c:v>
                </c:pt>
                <c:pt idx="766">
                  <c:v>1.7353682107830477</c:v>
                </c:pt>
                <c:pt idx="767">
                  <c:v>1.847012208883797</c:v>
                </c:pt>
                <c:pt idx="768">
                  <c:v>1.7103710826968155</c:v>
                </c:pt>
                <c:pt idx="769">
                  <c:v>1.7078917513188658</c:v>
                </c:pt>
                <c:pt idx="770">
                  <c:v>1.791620986497211</c:v>
                </c:pt>
                <c:pt idx="771">
                  <c:v>1.5684552245815691</c:v>
                </c:pt>
                <c:pt idx="772">
                  <c:v>1.5173818205093448</c:v>
                </c:pt>
                <c:pt idx="773">
                  <c:v>1.5260756259761226</c:v>
                </c:pt>
                <c:pt idx="774">
                  <c:v>1.4546301550245526</c:v>
                </c:pt>
                <c:pt idx="775">
                  <c:v>1.3328794625153573</c:v>
                </c:pt>
                <c:pt idx="776">
                  <c:v>1.0119182010962013</c:v>
                </c:pt>
                <c:pt idx="777">
                  <c:v>1.0058012893981254</c:v>
                </c:pt>
                <c:pt idx="778">
                  <c:v>1.1489952982966374</c:v>
                </c:pt>
                <c:pt idx="779">
                  <c:v>1.2161048492713378</c:v>
                </c:pt>
                <c:pt idx="780">
                  <c:v>1.2284786411689703</c:v>
                </c:pt>
                <c:pt idx="781">
                  <c:v>1.2154764356817256</c:v>
                </c:pt>
                <c:pt idx="782">
                  <c:v>1.3323781721115868</c:v>
                </c:pt>
                <c:pt idx="783">
                  <c:v>1.2757503262231769</c:v>
                </c:pt>
                <c:pt idx="784">
                  <c:v>1.2414276679730663</c:v>
                </c:pt>
                <c:pt idx="785">
                  <c:v>1.2075403999018408</c:v>
                </c:pt>
                <c:pt idx="786">
                  <c:v>1.0083986821914137</c:v>
                </c:pt>
                <c:pt idx="787">
                  <c:v>1.0243518480022806</c:v>
                </c:pt>
                <c:pt idx="788">
                  <c:v>1.1107890921915637</c:v>
                </c:pt>
                <c:pt idx="789">
                  <c:v>1.168229211944674</c:v>
                </c:pt>
                <c:pt idx="790">
                  <c:v>1.19742132696167</c:v>
                </c:pt>
                <c:pt idx="791">
                  <c:v>1.3068432502171849</c:v>
                </c:pt>
                <c:pt idx="792">
                  <c:v>1.3355446330817144</c:v>
                </c:pt>
                <c:pt idx="793">
                  <c:v>1.3464877554962174</c:v>
                </c:pt>
                <c:pt idx="794">
                  <c:v>1.346624037271718</c:v>
                </c:pt>
                <c:pt idx="795">
                  <c:v>1.3761078445094306</c:v>
                </c:pt>
                <c:pt idx="796">
                  <c:v>1.3025076849749295</c:v>
                </c:pt>
                <c:pt idx="797">
                  <c:v>1.317309998538635</c:v>
                </c:pt>
                <c:pt idx="798">
                  <c:v>1.3384839506024733</c:v>
                </c:pt>
                <c:pt idx="799">
                  <c:v>0.95979579905922097</c:v>
                </c:pt>
                <c:pt idx="800">
                  <c:v>0.9567870906111442</c:v>
                </c:pt>
                <c:pt idx="801">
                  <c:v>1.1929314396109532</c:v>
                </c:pt>
                <c:pt idx="802">
                  <c:v>1.174736974654031</c:v>
                </c:pt>
                <c:pt idx="803">
                  <c:v>1.3741091630544322</c:v>
                </c:pt>
                <c:pt idx="804">
                  <c:v>1.2589246709872799</c:v>
                </c:pt>
                <c:pt idx="805">
                  <c:v>1.2391528744784552</c:v>
                </c:pt>
                <c:pt idx="806">
                  <c:v>1.0085507447939013</c:v>
                </c:pt>
                <c:pt idx="807">
                  <c:v>0.97193228293165346</c:v>
                </c:pt>
                <c:pt idx="808">
                  <c:v>1.1574351247740366</c:v>
                </c:pt>
                <c:pt idx="809">
                  <c:v>1.1670055119555074</c:v>
                </c:pt>
                <c:pt idx="810">
                  <c:v>1.153588589530713</c:v>
                </c:pt>
                <c:pt idx="811">
                  <c:v>1.2248057596658202</c:v>
                </c:pt>
                <c:pt idx="812">
                  <c:v>1.1151929564104379</c:v>
                </c:pt>
                <c:pt idx="813">
                  <c:v>1.0721386389271059</c:v>
                </c:pt>
                <c:pt idx="814">
                  <c:v>0.98584917307082687</c:v>
                </c:pt>
                <c:pt idx="815">
                  <c:v>0.92416094974202834</c:v>
                </c:pt>
                <c:pt idx="816">
                  <c:v>0.95670538312988274</c:v>
                </c:pt>
                <c:pt idx="817">
                  <c:v>0.83818381491979344</c:v>
                </c:pt>
                <c:pt idx="818">
                  <c:v>0.63622994368045249</c:v>
                </c:pt>
                <c:pt idx="819">
                  <c:v>0.76332513788098799</c:v>
                </c:pt>
                <c:pt idx="820">
                  <c:v>0.75779902538322397</c:v>
                </c:pt>
                <c:pt idx="821">
                  <c:v>0.58254707577411746</c:v>
                </c:pt>
                <c:pt idx="822">
                  <c:v>0.58417532996059562</c:v>
                </c:pt>
                <c:pt idx="823">
                  <c:v>0.75454366830602637</c:v>
                </c:pt>
                <c:pt idx="824">
                  <c:v>0.78727655602266466</c:v>
                </c:pt>
                <c:pt idx="825">
                  <c:v>0.8621572895895907</c:v>
                </c:pt>
                <c:pt idx="826">
                  <c:v>0.79677926773313867</c:v>
                </c:pt>
                <c:pt idx="827">
                  <c:v>0.31267459507187401</c:v>
                </c:pt>
                <c:pt idx="828">
                  <c:v>0.29777951566780647</c:v>
                </c:pt>
                <c:pt idx="829">
                  <c:v>0.18532439748606688</c:v>
                </c:pt>
                <c:pt idx="830">
                  <c:v>8.0889109872273046E-2</c:v>
                </c:pt>
                <c:pt idx="831">
                  <c:v>0.32897681816807245</c:v>
                </c:pt>
                <c:pt idx="832">
                  <c:v>0.3377047121067539</c:v>
                </c:pt>
                <c:pt idx="833">
                  <c:v>0.35612365544277214</c:v>
                </c:pt>
                <c:pt idx="834">
                  <c:v>0.36091710193642546</c:v>
                </c:pt>
                <c:pt idx="835">
                  <c:v>0.50034600882557512</c:v>
                </c:pt>
                <c:pt idx="836">
                  <c:v>0.72681131494736761</c:v>
                </c:pt>
                <c:pt idx="837">
                  <c:v>0.72035115467702637</c:v>
                </c:pt>
                <c:pt idx="838">
                  <c:v>0.69717904834268318</c:v>
                </c:pt>
                <c:pt idx="839">
                  <c:v>0.54911361286099081</c:v>
                </c:pt>
                <c:pt idx="840">
                  <c:v>0.52265317272652545</c:v>
                </c:pt>
                <c:pt idx="841">
                  <c:v>0.5716491469809265</c:v>
                </c:pt>
                <c:pt idx="842">
                  <c:v>0.35931678431059821</c:v>
                </c:pt>
                <c:pt idx="843">
                  <c:v>0.36969782296960296</c:v>
                </c:pt>
                <c:pt idx="844">
                  <c:v>0.27962957595715487</c:v>
                </c:pt>
                <c:pt idx="845">
                  <c:v>0.33416989270209918</c:v>
                </c:pt>
                <c:pt idx="846">
                  <c:v>0.32265021411132244</c:v>
                </c:pt>
                <c:pt idx="847">
                  <c:v>0.29482158296231242</c:v>
                </c:pt>
                <c:pt idx="848">
                  <c:v>0.18278861154693848</c:v>
                </c:pt>
                <c:pt idx="849">
                  <c:v>0.18070009143459353</c:v>
                </c:pt>
                <c:pt idx="850">
                  <c:v>0.10942362860919264</c:v>
                </c:pt>
                <c:pt idx="851">
                  <c:v>0.11925863013367566</c:v>
                </c:pt>
                <c:pt idx="852">
                  <c:v>0.15267134310667507</c:v>
                </c:pt>
                <c:pt idx="853">
                  <c:v>0.12491483670080683</c:v>
                </c:pt>
                <c:pt idx="854">
                  <c:v>9.3373431575588528E-2</c:v>
                </c:pt>
                <c:pt idx="855">
                  <c:v>0.12587726794217324</c:v>
                </c:pt>
                <c:pt idx="856">
                  <c:v>0.10711501525279554</c:v>
                </c:pt>
                <c:pt idx="857">
                  <c:v>7.2490786434886711E-2</c:v>
                </c:pt>
                <c:pt idx="858">
                  <c:v>0.13487709249098978</c:v>
                </c:pt>
                <c:pt idx="859">
                  <c:v>8.940628724679045E-2</c:v>
                </c:pt>
                <c:pt idx="860">
                  <c:v>2.906847358571385E-2</c:v>
                </c:pt>
                <c:pt idx="861">
                  <c:v>-0.21992418510362322</c:v>
                </c:pt>
                <c:pt idx="862">
                  <c:v>-0.27022090584556679</c:v>
                </c:pt>
                <c:pt idx="863">
                  <c:v>-0.28457688814895188</c:v>
                </c:pt>
                <c:pt idx="864">
                  <c:v>-0.30200401339117722</c:v>
                </c:pt>
                <c:pt idx="865">
                  <c:v>-0.24223620590377859</c:v>
                </c:pt>
                <c:pt idx="866">
                  <c:v>-0.17186264313205357</c:v>
                </c:pt>
                <c:pt idx="867">
                  <c:v>-0.24179316160050923</c:v>
                </c:pt>
                <c:pt idx="868">
                  <c:v>-0.21950148183502161</c:v>
                </c:pt>
                <c:pt idx="869">
                  <c:v>-0.24273138329289901</c:v>
                </c:pt>
                <c:pt idx="870">
                  <c:v>-0.22951050150704921</c:v>
                </c:pt>
                <c:pt idx="871">
                  <c:v>-0.26027389577283622</c:v>
                </c:pt>
                <c:pt idx="872">
                  <c:v>-0.27176332190008978</c:v>
                </c:pt>
                <c:pt idx="873">
                  <c:v>-8.9667061809262094E-2</c:v>
                </c:pt>
                <c:pt idx="874">
                  <c:v>-8.122632685539366E-2</c:v>
                </c:pt>
                <c:pt idx="875">
                  <c:v>-6.6947868462005622E-2</c:v>
                </c:pt>
                <c:pt idx="876">
                  <c:v>1.9302336182472346E-2</c:v>
                </c:pt>
                <c:pt idx="877">
                  <c:v>4.2826181568547672E-2</c:v>
                </c:pt>
                <c:pt idx="878">
                  <c:v>5.6276656601778052E-2</c:v>
                </c:pt>
                <c:pt idx="879">
                  <c:v>-7.5836544154420094E-2</c:v>
                </c:pt>
                <c:pt idx="880">
                  <c:v>-4.4777087162425899E-2</c:v>
                </c:pt>
                <c:pt idx="881">
                  <c:v>-2.7678569880235093E-2</c:v>
                </c:pt>
                <c:pt idx="882">
                  <c:v>-7.1720861783419743E-3</c:v>
                </c:pt>
                <c:pt idx="883">
                  <c:v>-0.25482502537991225</c:v>
                </c:pt>
                <c:pt idx="884">
                  <c:v>-0.43903053612323328</c:v>
                </c:pt>
                <c:pt idx="885">
                  <c:v>-0.59748650998258379</c:v>
                </c:pt>
                <c:pt idx="886">
                  <c:v>-0.61596285171141019</c:v>
                </c:pt>
                <c:pt idx="887">
                  <c:v>-0.46058719166897355</c:v>
                </c:pt>
                <c:pt idx="888">
                  <c:v>-0.47144833680019815</c:v>
                </c:pt>
                <c:pt idx="889">
                  <c:v>-0.42249483996661952</c:v>
                </c:pt>
                <c:pt idx="890">
                  <c:v>-1.0341241860901933</c:v>
                </c:pt>
                <c:pt idx="891">
                  <c:v>-1.4817347139214427</c:v>
                </c:pt>
                <c:pt idx="892">
                  <c:v>-1.5672049925579219</c:v>
                </c:pt>
                <c:pt idx="893">
                  <c:v>-1.5834895547437222</c:v>
                </c:pt>
                <c:pt idx="894">
                  <c:v>-1.6956924669992379</c:v>
                </c:pt>
                <c:pt idx="895">
                  <c:v>-1.7146558922767841</c:v>
                </c:pt>
                <c:pt idx="896">
                  <c:v>-1.9524687475398679</c:v>
                </c:pt>
                <c:pt idx="897">
                  <c:v>-1.9565130267399866</c:v>
                </c:pt>
                <c:pt idx="898">
                  <c:v>-1.9229671711918306</c:v>
                </c:pt>
                <c:pt idx="899">
                  <c:v>-2.0414413201561898</c:v>
                </c:pt>
                <c:pt idx="900">
                  <c:v>-2.0122230434647612</c:v>
                </c:pt>
                <c:pt idx="901">
                  <c:v>-2.1017955349729807</c:v>
                </c:pt>
                <c:pt idx="902">
                  <c:v>-2.0777930419108332</c:v>
                </c:pt>
                <c:pt idx="903">
                  <c:v>-2.1024331527007831</c:v>
                </c:pt>
                <c:pt idx="904">
                  <c:v>-2.1860107884207611</c:v>
                </c:pt>
                <c:pt idx="905">
                  <c:v>-2.3232039096997421</c:v>
                </c:pt>
                <c:pt idx="906">
                  <c:v>-2.4409120398817845</c:v>
                </c:pt>
                <c:pt idx="907">
                  <c:v>-2.3137686530957353</c:v>
                </c:pt>
                <c:pt idx="908">
                  <c:v>-2.243726330139642</c:v>
                </c:pt>
                <c:pt idx="909">
                  <c:v>-2.2907800912175564</c:v>
                </c:pt>
                <c:pt idx="910">
                  <c:v>-2.1929892169331886</c:v>
                </c:pt>
                <c:pt idx="911">
                  <c:v>-2.4914410410424885</c:v>
                </c:pt>
                <c:pt idx="912">
                  <c:v>-2.5652927044722635</c:v>
                </c:pt>
                <c:pt idx="913">
                  <c:v>-2.5023619953451619</c:v>
                </c:pt>
                <c:pt idx="914">
                  <c:v>-2.5104933110543377</c:v>
                </c:pt>
                <c:pt idx="915">
                  <c:v>-2.5931370061027388</c:v>
                </c:pt>
                <c:pt idx="916">
                  <c:v>-2.5922396610368854</c:v>
                </c:pt>
                <c:pt idx="917">
                  <c:v>-2.6257667019147419</c:v>
                </c:pt>
                <c:pt idx="918">
                  <c:v>-2.7512660948941892</c:v>
                </c:pt>
                <c:pt idx="919">
                  <c:v>-2.7189083863398245</c:v>
                </c:pt>
                <c:pt idx="920">
                  <c:v>-2.7045954188896215</c:v>
                </c:pt>
                <c:pt idx="921">
                  <c:v>-2.6598885896934128</c:v>
                </c:pt>
                <c:pt idx="922">
                  <c:v>-2.6184948327717255</c:v>
                </c:pt>
                <c:pt idx="923">
                  <c:v>-2.6287969355198006</c:v>
                </c:pt>
                <c:pt idx="924">
                  <c:v>-2.6037977526356446</c:v>
                </c:pt>
                <c:pt idx="925">
                  <c:v>-2.5579671537254765</c:v>
                </c:pt>
                <c:pt idx="926">
                  <c:v>-2.5900556637658556</c:v>
                </c:pt>
                <c:pt idx="927">
                  <c:v>-2.4944340493466415</c:v>
                </c:pt>
                <c:pt idx="928">
                  <c:v>-2.5007979327196228</c:v>
                </c:pt>
                <c:pt idx="929">
                  <c:v>-2.5046288704376223</c:v>
                </c:pt>
                <c:pt idx="930">
                  <c:v>-2.6032003215464119</c:v>
                </c:pt>
                <c:pt idx="931">
                  <c:v>-2.6069472724195739</c:v>
                </c:pt>
                <c:pt idx="932">
                  <c:v>-2.5900449030816119</c:v>
                </c:pt>
                <c:pt idx="933">
                  <c:v>-2.8553251620205415</c:v>
                </c:pt>
                <c:pt idx="934">
                  <c:v>-3.0138003431249394</c:v>
                </c:pt>
                <c:pt idx="935">
                  <c:v>-3.0234739179587242</c:v>
                </c:pt>
                <c:pt idx="936">
                  <c:v>-3.2362416672464311</c:v>
                </c:pt>
                <c:pt idx="937">
                  <c:v>-3.2379851081075826</c:v>
                </c:pt>
                <c:pt idx="938">
                  <c:v>-3.2553367660350441</c:v>
                </c:pt>
                <c:pt idx="939">
                  <c:v>-3.3070820376903982</c:v>
                </c:pt>
                <c:pt idx="940">
                  <c:v>-3.4309525246037973</c:v>
                </c:pt>
                <c:pt idx="941">
                  <c:v>-3.3822915493736865</c:v>
                </c:pt>
                <c:pt idx="942">
                  <c:v>-3.5966471703036129</c:v>
                </c:pt>
                <c:pt idx="943">
                  <c:v>-3.7536467267702296</c:v>
                </c:pt>
                <c:pt idx="944">
                  <c:v>-3.3637728947648076</c:v>
                </c:pt>
                <c:pt idx="945">
                  <c:v>-3.4894948309326548</c:v>
                </c:pt>
                <c:pt idx="946">
                  <c:v>-3.8603014603498966</c:v>
                </c:pt>
                <c:pt idx="947">
                  <c:v>-3.9836495549831903</c:v>
                </c:pt>
                <c:pt idx="948">
                  <c:v>-4.0089353826561371</c:v>
                </c:pt>
                <c:pt idx="949">
                  <c:v>-4.0110649005063443</c:v>
                </c:pt>
                <c:pt idx="950">
                  <c:v>-3.5471861111167597</c:v>
                </c:pt>
                <c:pt idx="951">
                  <c:v>-3.8325883704500714</c:v>
                </c:pt>
                <c:pt idx="952">
                  <c:v>-3.7616939583077933</c:v>
                </c:pt>
                <c:pt idx="953">
                  <c:v>-4.3310532438611276</c:v>
                </c:pt>
                <c:pt idx="954">
                  <c:v>-4.5701671221044711</c:v>
                </c:pt>
                <c:pt idx="955">
                  <c:v>-9.7156255777594129</c:v>
                </c:pt>
                <c:pt idx="956">
                  <c:v>-9.7950409410899475</c:v>
                </c:pt>
                <c:pt idx="957">
                  <c:v>-9.37900490387484</c:v>
                </c:pt>
                <c:pt idx="958">
                  <c:v>-9.3342676598579004</c:v>
                </c:pt>
                <c:pt idx="959">
                  <c:v>-9.7274767198837235</c:v>
                </c:pt>
                <c:pt idx="960">
                  <c:v>-9.7187919598960413</c:v>
                </c:pt>
                <c:pt idx="961">
                  <c:v>-9.9532418403731082</c:v>
                </c:pt>
                <c:pt idx="962">
                  <c:v>-9.7527735514848253</c:v>
                </c:pt>
                <c:pt idx="963">
                  <c:v>-9.6085544063595432</c:v>
                </c:pt>
                <c:pt idx="964">
                  <c:v>-9.560977092689205</c:v>
                </c:pt>
                <c:pt idx="965">
                  <c:v>-9.5798341906809998</c:v>
                </c:pt>
                <c:pt idx="966">
                  <c:v>-9.4175048905230518</c:v>
                </c:pt>
                <c:pt idx="967">
                  <c:v>-9.5943672319981133</c:v>
                </c:pt>
                <c:pt idx="968">
                  <c:v>-9.6279657295125975</c:v>
                </c:pt>
                <c:pt idx="969">
                  <c:v>-9.5968118876507198</c:v>
                </c:pt>
                <c:pt idx="970">
                  <c:v>-9.6067081478734053</c:v>
                </c:pt>
                <c:pt idx="971">
                  <c:v>-9.4287305358638633</c:v>
                </c:pt>
                <c:pt idx="972">
                  <c:v>-9.4254447404702102</c:v>
                </c:pt>
                <c:pt idx="973">
                  <c:v>-9.4221786549403497</c:v>
                </c:pt>
                <c:pt idx="974">
                  <c:v>-9.6019274052564523</c:v>
                </c:pt>
                <c:pt idx="975">
                  <c:v>-9.60245704688068</c:v>
                </c:pt>
                <c:pt idx="976">
                  <c:v>-9.5884625907874632</c:v>
                </c:pt>
                <c:pt idx="977">
                  <c:v>-9.515903716207772</c:v>
                </c:pt>
                <c:pt idx="978">
                  <c:v>-9.6850825380179053</c:v>
                </c:pt>
                <c:pt idx="979">
                  <c:v>-9.7885345417432053</c:v>
                </c:pt>
                <c:pt idx="980">
                  <c:v>-9.8581722841195063</c:v>
                </c:pt>
                <c:pt idx="981">
                  <c:v>-9.9324428899350359</c:v>
                </c:pt>
                <c:pt idx="982">
                  <c:v>-9.9299961868075322</c:v>
                </c:pt>
                <c:pt idx="983">
                  <c:v>-9.9015959190857625</c:v>
                </c:pt>
                <c:pt idx="984">
                  <c:v>-9.9183200898186694</c:v>
                </c:pt>
                <c:pt idx="985">
                  <c:v>-9.9291163664236048</c:v>
                </c:pt>
                <c:pt idx="986">
                  <c:v>-9.9484511078702624</c:v>
                </c:pt>
                <c:pt idx="987">
                  <c:v>-9.9897186424504429</c:v>
                </c:pt>
                <c:pt idx="988">
                  <c:v>-10.074621716054249</c:v>
                </c:pt>
                <c:pt idx="989">
                  <c:v>-10.043207273812026</c:v>
                </c:pt>
                <c:pt idx="990">
                  <c:v>-9.9962909907964743</c:v>
                </c:pt>
                <c:pt idx="991">
                  <c:v>-10.046085022186707</c:v>
                </c:pt>
                <c:pt idx="992">
                  <c:v>-10.098408869133429</c:v>
                </c:pt>
                <c:pt idx="993">
                  <c:v>-10.061165452423742</c:v>
                </c:pt>
                <c:pt idx="994">
                  <c:v>-9.9779755436210262</c:v>
                </c:pt>
                <c:pt idx="995">
                  <c:v>-9.9608774502770334</c:v>
                </c:pt>
                <c:pt idx="996">
                  <c:v>-10.111417307400277</c:v>
                </c:pt>
                <c:pt idx="997">
                  <c:v>-10.38001617174138</c:v>
                </c:pt>
                <c:pt idx="998">
                  <c:v>-10.446491426473109</c:v>
                </c:pt>
                <c:pt idx="999">
                  <c:v>-10.479670187040902</c:v>
                </c:pt>
                <c:pt idx="1000">
                  <c:v>-10.486690828351165</c:v>
                </c:pt>
                <c:pt idx="1001">
                  <c:v>-10.513814822124917</c:v>
                </c:pt>
                <c:pt idx="1002">
                  <c:v>-10.460956249582498</c:v>
                </c:pt>
                <c:pt idx="1003">
                  <c:v>-10.400315477721389</c:v>
                </c:pt>
                <c:pt idx="1004">
                  <c:v>-10.522545130624389</c:v>
                </c:pt>
                <c:pt idx="1005">
                  <c:v>-10.554770666850317</c:v>
                </c:pt>
                <c:pt idx="1006">
                  <c:v>-10.367371095292627</c:v>
                </c:pt>
                <c:pt idx="1007">
                  <c:v>-10.323214340178088</c:v>
                </c:pt>
                <c:pt idx="1008">
                  <c:v>-10.235654976801023</c:v>
                </c:pt>
                <c:pt idx="1009">
                  <c:v>-10.221824722423428</c:v>
                </c:pt>
                <c:pt idx="1010">
                  <c:v>-10.277789490554106</c:v>
                </c:pt>
                <c:pt idx="1011">
                  <c:v>-10.001090123593844</c:v>
                </c:pt>
                <c:pt idx="1012">
                  <c:v>-9.9681896853086762</c:v>
                </c:pt>
                <c:pt idx="1013">
                  <c:v>-9.5766701411851987</c:v>
                </c:pt>
                <c:pt idx="1014">
                  <c:v>-9.3514768511015287</c:v>
                </c:pt>
                <c:pt idx="1015">
                  <c:v>-5.090668898768949</c:v>
                </c:pt>
                <c:pt idx="1016">
                  <c:v>-5.0034882432734742</c:v>
                </c:pt>
                <c:pt idx="1017">
                  <c:v>-5.419314674375836</c:v>
                </c:pt>
                <c:pt idx="1018">
                  <c:v>-5.5384450229410467</c:v>
                </c:pt>
                <c:pt idx="1019">
                  <c:v>-4.6635120360919515</c:v>
                </c:pt>
                <c:pt idx="1020">
                  <c:v>-4.6812003597084093</c:v>
                </c:pt>
                <c:pt idx="1021">
                  <c:v>-4.4190378574065301</c:v>
                </c:pt>
                <c:pt idx="1022">
                  <c:v>-4.6394593569862446</c:v>
                </c:pt>
                <c:pt idx="1023">
                  <c:v>-4.7516869942216875</c:v>
                </c:pt>
                <c:pt idx="1024">
                  <c:v>-4.8099422514689847</c:v>
                </c:pt>
                <c:pt idx="1025">
                  <c:v>-4.8109524359752607</c:v>
                </c:pt>
                <c:pt idx="1026">
                  <c:v>-4.6786583813881428</c:v>
                </c:pt>
                <c:pt idx="1027">
                  <c:v>-4.6869229317604457</c:v>
                </c:pt>
                <c:pt idx="1028">
                  <c:v>-4.6426609652455708</c:v>
                </c:pt>
                <c:pt idx="1029">
                  <c:v>-4.6088842958569796</c:v>
                </c:pt>
                <c:pt idx="1030">
                  <c:v>-4.6494216204781527</c:v>
                </c:pt>
                <c:pt idx="1031">
                  <c:v>-4.7612513201304081</c:v>
                </c:pt>
                <c:pt idx="1032">
                  <c:v>-4.8173370439738292</c:v>
                </c:pt>
                <c:pt idx="1033">
                  <c:v>-4.901973772232024</c:v>
                </c:pt>
                <c:pt idx="1034">
                  <c:v>-4.4437877985514325</c:v>
                </c:pt>
                <c:pt idx="1035">
                  <c:v>-4.3726937451348453</c:v>
                </c:pt>
                <c:pt idx="1036">
                  <c:v>-4.3526942738490089</c:v>
                </c:pt>
                <c:pt idx="1037">
                  <c:v>-4.7739868714413767</c:v>
                </c:pt>
                <c:pt idx="1038">
                  <c:v>-4.5900713736342578</c:v>
                </c:pt>
                <c:pt idx="1039">
                  <c:v>-4.5178862214744981</c:v>
                </c:pt>
                <c:pt idx="1040">
                  <c:v>-4.4407539680533263</c:v>
                </c:pt>
                <c:pt idx="1041">
                  <c:v>-4.4351367567771609</c:v>
                </c:pt>
                <c:pt idx="1042">
                  <c:v>-4.4542966940859046</c:v>
                </c:pt>
                <c:pt idx="1043">
                  <c:v>-4.4791060334215009</c:v>
                </c:pt>
                <c:pt idx="1044">
                  <c:v>-4.4718168773951792</c:v>
                </c:pt>
                <c:pt idx="1045">
                  <c:v>-4.5318826647228558</c:v>
                </c:pt>
                <c:pt idx="1046">
                  <c:v>-4.4769783472589921</c:v>
                </c:pt>
                <c:pt idx="1047">
                  <c:v>-4.3918476950998517</c:v>
                </c:pt>
                <c:pt idx="1048">
                  <c:v>-4.1555430097945543</c:v>
                </c:pt>
                <c:pt idx="1049">
                  <c:v>-4.2357269140405744</c:v>
                </c:pt>
                <c:pt idx="1050">
                  <c:v>-4.2954482031963837</c:v>
                </c:pt>
                <c:pt idx="1051">
                  <c:v>-3.8161512910133117</c:v>
                </c:pt>
                <c:pt idx="1052">
                  <c:v>-3.8959658708853482</c:v>
                </c:pt>
                <c:pt idx="1053">
                  <c:v>-3.8410545934059348</c:v>
                </c:pt>
                <c:pt idx="1054">
                  <c:v>-3.8359533487479474</c:v>
                </c:pt>
                <c:pt idx="1055">
                  <c:v>-3.8377935177374063</c:v>
                </c:pt>
                <c:pt idx="1056">
                  <c:v>-3.626465390891989</c:v>
                </c:pt>
                <c:pt idx="1057">
                  <c:v>-3.2989323671445829</c:v>
                </c:pt>
                <c:pt idx="1058">
                  <c:v>-3.1989763421703565</c:v>
                </c:pt>
                <c:pt idx="1059">
                  <c:v>-3.2200922936528071</c:v>
                </c:pt>
                <c:pt idx="1060">
                  <c:v>-3.1617155135746868</c:v>
                </c:pt>
                <c:pt idx="1061">
                  <c:v>-3.4806282527354653</c:v>
                </c:pt>
                <c:pt idx="1062">
                  <c:v>-3.453426160261297</c:v>
                </c:pt>
                <c:pt idx="1063">
                  <c:v>-3.3862128984413822</c:v>
                </c:pt>
                <c:pt idx="1064">
                  <c:v>-3.2972493421366904</c:v>
                </c:pt>
                <c:pt idx="1065">
                  <c:v>-3.3109560462451975</c:v>
                </c:pt>
                <c:pt idx="1066">
                  <c:v>-3.4176096241785245</c:v>
                </c:pt>
                <c:pt idx="1067">
                  <c:v>-3.44407764499933</c:v>
                </c:pt>
                <c:pt idx="1068">
                  <c:v>-3.422737323137401</c:v>
                </c:pt>
                <c:pt idx="1069">
                  <c:v>-3.4027077755389628</c:v>
                </c:pt>
                <c:pt idx="1070">
                  <c:v>-3.3406763786066023</c:v>
                </c:pt>
                <c:pt idx="1071">
                  <c:v>-3.2480206629553532</c:v>
                </c:pt>
                <c:pt idx="1072">
                  <c:v>-3.2834680655589561</c:v>
                </c:pt>
                <c:pt idx="1073">
                  <c:v>-3.2575201840431554</c:v>
                </c:pt>
                <c:pt idx="1074">
                  <c:v>-3.243644340373514</c:v>
                </c:pt>
                <c:pt idx="1075">
                  <c:v>-2.9784788575749706</c:v>
                </c:pt>
                <c:pt idx="1076">
                  <c:v>-2.9856340348992179</c:v>
                </c:pt>
                <c:pt idx="1077">
                  <c:v>-3.0197591161571253</c:v>
                </c:pt>
                <c:pt idx="1078">
                  <c:v>-3.0343891206863565</c:v>
                </c:pt>
                <c:pt idx="1079">
                  <c:v>-3.007407294726447</c:v>
                </c:pt>
                <c:pt idx="1080">
                  <c:v>-2.9526307117713064</c:v>
                </c:pt>
                <c:pt idx="1081">
                  <c:v>-3.0389731055033979</c:v>
                </c:pt>
                <c:pt idx="1082">
                  <c:v>-2.909472109864661</c:v>
                </c:pt>
                <c:pt idx="1083">
                  <c:v>-2.9456726289182775</c:v>
                </c:pt>
                <c:pt idx="1084">
                  <c:v>-2.9745047789681403</c:v>
                </c:pt>
                <c:pt idx="1085">
                  <c:v>-2.9588014705225376</c:v>
                </c:pt>
                <c:pt idx="1086">
                  <c:v>-3.07067011071728</c:v>
                </c:pt>
                <c:pt idx="1087">
                  <c:v>-3.2207739396375752</c:v>
                </c:pt>
                <c:pt idx="1088">
                  <c:v>-3.3407364695597352</c:v>
                </c:pt>
                <c:pt idx="1089">
                  <c:v>-3.452654827784353</c:v>
                </c:pt>
                <c:pt idx="1090">
                  <c:v>-3.4379273198382827</c:v>
                </c:pt>
                <c:pt idx="1091">
                  <c:v>-3.4183475890971482</c:v>
                </c:pt>
                <c:pt idx="1092">
                  <c:v>-3.3820803592547048</c:v>
                </c:pt>
                <c:pt idx="1093">
                  <c:v>-3.2297659193309096</c:v>
                </c:pt>
                <c:pt idx="1094">
                  <c:v>-3.2118755018395366</c:v>
                </c:pt>
                <c:pt idx="1095">
                  <c:v>-3.4679145719945486</c:v>
                </c:pt>
                <c:pt idx="1096">
                  <c:v>-3.7668640068956289</c:v>
                </c:pt>
                <c:pt idx="1097">
                  <c:v>-2.9015400367316619</c:v>
                </c:pt>
                <c:pt idx="1098">
                  <c:v>-2.853021723621882</c:v>
                </c:pt>
                <c:pt idx="1099">
                  <c:v>-2.8260526795580776</c:v>
                </c:pt>
                <c:pt idx="1100">
                  <c:v>-2.7055340745499561</c:v>
                </c:pt>
                <c:pt idx="1101">
                  <c:v>-2.7278677939934992</c:v>
                </c:pt>
                <c:pt idx="1102">
                  <c:v>-2.6543233355433182</c:v>
                </c:pt>
                <c:pt idx="1103">
                  <c:v>-2.976964076423283</c:v>
                </c:pt>
                <c:pt idx="1104">
                  <c:v>-2.9734895314463299</c:v>
                </c:pt>
                <c:pt idx="1105">
                  <c:v>-2.946970196775736</c:v>
                </c:pt>
                <c:pt idx="1106">
                  <c:v>-3.0783190341670541</c:v>
                </c:pt>
                <c:pt idx="1107">
                  <c:v>-3.0728395711717953</c:v>
                </c:pt>
                <c:pt idx="1108">
                  <c:v>-3.1246543265264548</c:v>
                </c:pt>
                <c:pt idx="1109">
                  <c:v>-3.0759932465218243</c:v>
                </c:pt>
                <c:pt idx="1110">
                  <c:v>-2.9982775497088001</c:v>
                </c:pt>
                <c:pt idx="1111">
                  <c:v>-3.0166793906534179</c:v>
                </c:pt>
                <c:pt idx="1112">
                  <c:v>-3.0115003376099461</c:v>
                </c:pt>
                <c:pt idx="1113">
                  <c:v>-3.0218468857984431</c:v>
                </c:pt>
                <c:pt idx="1114">
                  <c:v>-2.9677405025726937</c:v>
                </c:pt>
                <c:pt idx="1115">
                  <c:v>-2.9822281077372228</c:v>
                </c:pt>
                <c:pt idx="1116">
                  <c:v>-3.1265606838897426</c:v>
                </c:pt>
                <c:pt idx="1117">
                  <c:v>-3.0978445387504134</c:v>
                </c:pt>
                <c:pt idx="1118">
                  <c:v>-3.1162215733764627</c:v>
                </c:pt>
                <c:pt idx="1119">
                  <c:v>-3.0359074300137152</c:v>
                </c:pt>
                <c:pt idx="1120">
                  <c:v>-3.1607258383889949</c:v>
                </c:pt>
                <c:pt idx="1121">
                  <c:v>-2.8585420820559704</c:v>
                </c:pt>
                <c:pt idx="1122">
                  <c:v>-2.782157379517733</c:v>
                </c:pt>
                <c:pt idx="1123">
                  <c:v>-2.8094866252639545</c:v>
                </c:pt>
                <c:pt idx="1124">
                  <c:v>-2.7896816910454674</c:v>
                </c:pt>
                <c:pt idx="1125">
                  <c:v>-2.7413171640660039</c:v>
                </c:pt>
                <c:pt idx="1126">
                  <c:v>-2.6869216194998047</c:v>
                </c:pt>
                <c:pt idx="1127">
                  <c:v>-2.622073984500406</c:v>
                </c:pt>
                <c:pt idx="1128">
                  <c:v>-2.6724166620591099</c:v>
                </c:pt>
                <c:pt idx="1129">
                  <c:v>-2.7305869087714649</c:v>
                </c:pt>
                <c:pt idx="1130">
                  <c:v>-3.3381895713729821</c:v>
                </c:pt>
                <c:pt idx="1131">
                  <c:v>-3.5282877848269196</c:v>
                </c:pt>
                <c:pt idx="1132">
                  <c:v>-3.5241949430016462</c:v>
                </c:pt>
                <c:pt idx="1133">
                  <c:v>-3.6182826294157784</c:v>
                </c:pt>
                <c:pt idx="1134">
                  <c:v>-3.6780909492391571</c:v>
                </c:pt>
                <c:pt idx="1135">
                  <c:v>-3.63118370016563</c:v>
                </c:pt>
                <c:pt idx="1136">
                  <c:v>-3.5027507032694944</c:v>
                </c:pt>
                <c:pt idx="1137">
                  <c:v>-3.6809711052286391</c:v>
                </c:pt>
                <c:pt idx="1138">
                  <c:v>-3.6706470535251778</c:v>
                </c:pt>
                <c:pt idx="1139">
                  <c:v>-3.7336535135503168</c:v>
                </c:pt>
                <c:pt idx="1140">
                  <c:v>-3.6241405921529743</c:v>
                </c:pt>
                <c:pt idx="1141">
                  <c:v>-3.6502750105342736</c:v>
                </c:pt>
                <c:pt idx="1142">
                  <c:v>-3.6429574572564434</c:v>
                </c:pt>
                <c:pt idx="1143">
                  <c:v>-3.620617089975342</c:v>
                </c:pt>
                <c:pt idx="1144">
                  <c:v>-3.6730010375239877</c:v>
                </c:pt>
                <c:pt idx="1145">
                  <c:v>-3.6616877822221614</c:v>
                </c:pt>
                <c:pt idx="1146">
                  <c:v>-3.6794433567843039</c:v>
                </c:pt>
                <c:pt idx="1147">
                  <c:v>-3.5458173847697783</c:v>
                </c:pt>
                <c:pt idx="1148">
                  <c:v>-3.4869155872898574</c:v>
                </c:pt>
                <c:pt idx="1149">
                  <c:v>-3.4486016309089069</c:v>
                </c:pt>
                <c:pt idx="1150">
                  <c:v>-3.4642877851659817</c:v>
                </c:pt>
                <c:pt idx="1151">
                  <c:v>-3.34166896073069</c:v>
                </c:pt>
                <c:pt idx="1152">
                  <c:v>-3.3115952504214343</c:v>
                </c:pt>
                <c:pt idx="1153">
                  <c:v>-3.4446312032407027</c:v>
                </c:pt>
                <c:pt idx="1154">
                  <c:v>-3.4315582170044379</c:v>
                </c:pt>
                <c:pt idx="1155">
                  <c:v>-3.3409128647387458</c:v>
                </c:pt>
                <c:pt idx="1156">
                  <c:v>-2.9038273706537501</c:v>
                </c:pt>
                <c:pt idx="1157">
                  <c:v>-3.3038446352514796</c:v>
                </c:pt>
                <c:pt idx="1158">
                  <c:v>-3.5081070305587159</c:v>
                </c:pt>
                <c:pt idx="1159">
                  <c:v>-3.5398125745328746</c:v>
                </c:pt>
                <c:pt idx="1160">
                  <c:v>-3.1432162446683591</c:v>
                </c:pt>
                <c:pt idx="1161">
                  <c:v>-2.8886849354154491</c:v>
                </c:pt>
                <c:pt idx="1162">
                  <c:v>-3.2458031987896137</c:v>
                </c:pt>
                <c:pt idx="1163">
                  <c:v>-2.7818289567309211</c:v>
                </c:pt>
                <c:pt idx="1164">
                  <c:v>-2.8731316130473763</c:v>
                </c:pt>
                <c:pt idx="1165">
                  <c:v>-2.8797399225455309</c:v>
                </c:pt>
                <c:pt idx="1166">
                  <c:v>-2.7298587640908409</c:v>
                </c:pt>
                <c:pt idx="1167">
                  <c:v>-2.7224830518017553</c:v>
                </c:pt>
                <c:pt idx="1168">
                  <c:v>-2.7084716695279178</c:v>
                </c:pt>
                <c:pt idx="1169">
                  <c:v>-2.791464523832393</c:v>
                </c:pt>
                <c:pt idx="1170">
                  <c:v>-2.7499000866034033</c:v>
                </c:pt>
                <c:pt idx="1171">
                  <c:v>-2.6890752721378739</c:v>
                </c:pt>
                <c:pt idx="1172">
                  <c:v>-2.4987229216655056</c:v>
                </c:pt>
                <c:pt idx="1173">
                  <c:v>-2.2147297636098697</c:v>
                </c:pt>
                <c:pt idx="1174">
                  <c:v>-1.3454575311171917</c:v>
                </c:pt>
                <c:pt idx="1175">
                  <c:v>-1.4694241053085118</c:v>
                </c:pt>
                <c:pt idx="1176">
                  <c:v>-1.3664793661291585</c:v>
                </c:pt>
                <c:pt idx="1177">
                  <c:v>-1.3649878594038629</c:v>
                </c:pt>
                <c:pt idx="1178">
                  <c:v>-1.3668878392381485</c:v>
                </c:pt>
                <c:pt idx="1179">
                  <c:v>-1.309458062472904</c:v>
                </c:pt>
                <c:pt idx="1180">
                  <c:v>-1.3062664648188531</c:v>
                </c:pt>
                <c:pt idx="1181">
                  <c:v>-1.0682783682308294</c:v>
                </c:pt>
                <c:pt idx="1182">
                  <c:v>-1.0457867050123415</c:v>
                </c:pt>
                <c:pt idx="1183">
                  <c:v>-1.0528853583352482</c:v>
                </c:pt>
                <c:pt idx="1184">
                  <c:v>-1.0594520964443661</c:v>
                </c:pt>
                <c:pt idx="1185">
                  <c:v>-0.75357266531821121</c:v>
                </c:pt>
                <c:pt idx="1186">
                  <c:v>-0.89637513570123006</c:v>
                </c:pt>
                <c:pt idx="1187">
                  <c:v>-0.67649523983867033</c:v>
                </c:pt>
                <c:pt idx="1188">
                  <c:v>-0.52976927660039752</c:v>
                </c:pt>
                <c:pt idx="1189">
                  <c:v>-0.53658259709583045</c:v>
                </c:pt>
                <c:pt idx="1190">
                  <c:v>8.6659845711087313E-2</c:v>
                </c:pt>
                <c:pt idx="1191">
                  <c:v>0.31537022183080743</c:v>
                </c:pt>
                <c:pt idx="1192">
                  <c:v>0.2895353607729273</c:v>
                </c:pt>
                <c:pt idx="1193">
                  <c:v>0.29457645775113062</c:v>
                </c:pt>
                <c:pt idx="1194">
                  <c:v>0.36458702177121494</c:v>
                </c:pt>
                <c:pt idx="1195">
                  <c:v>0.43925361579987832</c:v>
                </c:pt>
                <c:pt idx="1196">
                  <c:v>0.20751530117306405</c:v>
                </c:pt>
                <c:pt idx="1197">
                  <c:v>0.49302869682623374</c:v>
                </c:pt>
                <c:pt idx="1198">
                  <c:v>0.32591052327093362</c:v>
                </c:pt>
                <c:pt idx="1199">
                  <c:v>0.36257581317011012</c:v>
                </c:pt>
                <c:pt idx="1200">
                  <c:v>0.68457242598798929</c:v>
                </c:pt>
                <c:pt idx="1201">
                  <c:v>0.75084942970359558</c:v>
                </c:pt>
                <c:pt idx="1202">
                  <c:v>0.87365175969857378</c:v>
                </c:pt>
                <c:pt idx="1203">
                  <c:v>0.82389508390536548</c:v>
                </c:pt>
                <c:pt idx="1204">
                  <c:v>0.96560560072619372</c:v>
                </c:pt>
                <c:pt idx="1205">
                  <c:v>0.98983193605268471</c:v>
                </c:pt>
                <c:pt idx="1206">
                  <c:v>1.0326637812083899</c:v>
                </c:pt>
                <c:pt idx="1207">
                  <c:v>1.0456339492526974</c:v>
                </c:pt>
                <c:pt idx="1208">
                  <c:v>1.1052006523095432</c:v>
                </c:pt>
                <c:pt idx="1209">
                  <c:v>1.011044770537803</c:v>
                </c:pt>
                <c:pt idx="1210">
                  <c:v>1.1850048065859791</c:v>
                </c:pt>
                <c:pt idx="1211">
                  <c:v>0.98074756275902952</c:v>
                </c:pt>
                <c:pt idx="1212">
                  <c:v>0.91764193477322509</c:v>
                </c:pt>
                <c:pt idx="1213">
                  <c:v>0.90695712090869407</c:v>
                </c:pt>
                <c:pt idx="1214">
                  <c:v>0.90797077759609546</c:v>
                </c:pt>
                <c:pt idx="1215">
                  <c:v>1.0314419040955176</c:v>
                </c:pt>
                <c:pt idx="1216">
                  <c:v>1.0230641612463565</c:v>
                </c:pt>
                <c:pt idx="1217">
                  <c:v>1.2559269640940256</c:v>
                </c:pt>
                <c:pt idx="1218">
                  <c:v>1.3850162818309364</c:v>
                </c:pt>
                <c:pt idx="1219">
                  <c:v>1.4533563896249517</c:v>
                </c:pt>
                <c:pt idx="1220">
                  <c:v>1.2136902082572703</c:v>
                </c:pt>
                <c:pt idx="1221">
                  <c:v>1.0848681692956941</c:v>
                </c:pt>
                <c:pt idx="1222">
                  <c:v>1.2289688346735161</c:v>
                </c:pt>
                <c:pt idx="1223">
                  <c:v>1.1485276536240736</c:v>
                </c:pt>
                <c:pt idx="1224">
                  <c:v>1.2336177646137647</c:v>
                </c:pt>
                <c:pt idx="1225">
                  <c:v>1.2423337708007272</c:v>
                </c:pt>
                <c:pt idx="1226">
                  <c:v>1.2190722656519242</c:v>
                </c:pt>
                <c:pt idx="1227">
                  <c:v>1.2288728820946586</c:v>
                </c:pt>
                <c:pt idx="1228">
                  <c:v>1.2278692979278722</c:v>
                </c:pt>
                <c:pt idx="1229">
                  <c:v>1.4288266621273749</c:v>
                </c:pt>
                <c:pt idx="1230">
                  <c:v>1.4304404339960026</c:v>
                </c:pt>
                <c:pt idx="1231">
                  <c:v>1.3431458788230737</c:v>
                </c:pt>
                <c:pt idx="1232">
                  <c:v>1.2565682437532699</c:v>
                </c:pt>
                <c:pt idx="1233">
                  <c:v>1.0451123359460164</c:v>
                </c:pt>
                <c:pt idx="1234">
                  <c:v>0.53542632143065982</c:v>
                </c:pt>
                <c:pt idx="1235">
                  <c:v>0.51484559520999507</c:v>
                </c:pt>
                <c:pt idx="1236">
                  <c:v>0.71339375376000547</c:v>
                </c:pt>
                <c:pt idx="1237">
                  <c:v>0.6548253013382771</c:v>
                </c:pt>
                <c:pt idx="1238">
                  <c:v>0.70682030155164444</c:v>
                </c:pt>
                <c:pt idx="1239">
                  <c:v>0.66764072700192245</c:v>
                </c:pt>
                <c:pt idx="1240">
                  <c:v>0.45179264404223984</c:v>
                </c:pt>
                <c:pt idx="1241">
                  <c:v>0.30208189971124844</c:v>
                </c:pt>
                <c:pt idx="1242">
                  <c:v>0.19036606624341645</c:v>
                </c:pt>
                <c:pt idx="1243">
                  <c:v>0.19005646136426024</c:v>
                </c:pt>
                <c:pt idx="1244">
                  <c:v>-9.4142640361699614E-3</c:v>
                </c:pt>
                <c:pt idx="1245">
                  <c:v>-0.25455688035944946</c:v>
                </c:pt>
                <c:pt idx="1246">
                  <c:v>-0.20824009011219391</c:v>
                </c:pt>
                <c:pt idx="1247">
                  <c:v>-0.29179845539689664</c:v>
                </c:pt>
                <c:pt idx="1248">
                  <c:v>-0.4115168684431042</c:v>
                </c:pt>
                <c:pt idx="1249">
                  <c:v>-0.61375228577078278</c:v>
                </c:pt>
                <c:pt idx="1250">
                  <c:v>-0.66310176719410474</c:v>
                </c:pt>
                <c:pt idx="1251">
                  <c:v>-0.69008893202071042</c:v>
                </c:pt>
                <c:pt idx="1252">
                  <c:v>-0.69241860707953962</c:v>
                </c:pt>
                <c:pt idx="1253">
                  <c:v>-0.72315143692346651</c:v>
                </c:pt>
                <c:pt idx="1254">
                  <c:v>-0.77898529794044047</c:v>
                </c:pt>
                <c:pt idx="1255">
                  <c:v>-1.1346820319377227</c:v>
                </c:pt>
                <c:pt idx="1256">
                  <c:v>-1.2702842008458086</c:v>
                </c:pt>
                <c:pt idx="1257">
                  <c:v>-1.237310544968373</c:v>
                </c:pt>
                <c:pt idx="1258">
                  <c:v>-1.0662702752192055</c:v>
                </c:pt>
                <c:pt idx="1259">
                  <c:v>-1.0197772440618507</c:v>
                </c:pt>
                <c:pt idx="1260">
                  <c:v>-1.5039772424842472</c:v>
                </c:pt>
                <c:pt idx="1261">
                  <c:v>-1.5973825613593007</c:v>
                </c:pt>
                <c:pt idx="1262">
                  <c:v>-1.6890207639342014</c:v>
                </c:pt>
                <c:pt idx="1263">
                  <c:v>-2.0759146483870312</c:v>
                </c:pt>
                <c:pt idx="1264">
                  <c:v>-2.517615468220316</c:v>
                </c:pt>
                <c:pt idx="1265">
                  <c:v>-2.5339155640757531</c:v>
                </c:pt>
                <c:pt idx="1266">
                  <c:v>-2.6264436667534086</c:v>
                </c:pt>
                <c:pt idx="1267">
                  <c:v>-2.6365846906331649</c:v>
                </c:pt>
                <c:pt idx="1268">
                  <c:v>-2.8034961434164005</c:v>
                </c:pt>
                <c:pt idx="1269">
                  <c:v>-2.6586702044769153</c:v>
                </c:pt>
                <c:pt idx="1270">
                  <c:v>-2.9062471802970116</c:v>
                </c:pt>
                <c:pt idx="1271">
                  <c:v>-2.5923375585610002</c:v>
                </c:pt>
                <c:pt idx="1272">
                  <c:v>-2.3175274265654773</c:v>
                </c:pt>
                <c:pt idx="1273">
                  <c:v>-2.0304123037728661</c:v>
                </c:pt>
                <c:pt idx="1274">
                  <c:v>-1.8767417274608706</c:v>
                </c:pt>
                <c:pt idx="1275">
                  <c:v>-1.3041124981933494</c:v>
                </c:pt>
                <c:pt idx="1276">
                  <c:v>-0.10403756919324936</c:v>
                </c:pt>
                <c:pt idx="1277">
                  <c:v>-0.29038376095352203</c:v>
                </c:pt>
                <c:pt idx="1278">
                  <c:v>-1.2067879680250859</c:v>
                </c:pt>
                <c:pt idx="1279">
                  <c:v>-0.93378113005910812</c:v>
                </c:pt>
                <c:pt idx="1280">
                  <c:v>-1.3526100173120892</c:v>
                </c:pt>
                <c:pt idx="1281">
                  <c:v>-1.3952835140507991</c:v>
                </c:pt>
                <c:pt idx="1282">
                  <c:v>-1.4140006211236067</c:v>
                </c:pt>
                <c:pt idx="1283">
                  <c:v>-1.3969227241187099</c:v>
                </c:pt>
                <c:pt idx="1284">
                  <c:v>-0.89729494653359443</c:v>
                </c:pt>
                <c:pt idx="1285">
                  <c:v>-0.88281487629277566</c:v>
                </c:pt>
                <c:pt idx="1286">
                  <c:v>-1.0558477599153904</c:v>
                </c:pt>
                <c:pt idx="1287">
                  <c:v>-1.0603738900691884</c:v>
                </c:pt>
                <c:pt idx="1288">
                  <c:v>-0.67504222145842174</c:v>
                </c:pt>
                <c:pt idx="1289">
                  <c:v>-0.655047508689105</c:v>
                </c:pt>
                <c:pt idx="1290">
                  <c:v>-0.71838345306112772</c:v>
                </c:pt>
                <c:pt idx="1291">
                  <c:v>-0.62254505646723302</c:v>
                </c:pt>
                <c:pt idx="1292">
                  <c:v>-0.62695027557966299</c:v>
                </c:pt>
                <c:pt idx="1293">
                  <c:v>-0.71663253053200204</c:v>
                </c:pt>
                <c:pt idx="1294">
                  <c:v>-0.81680334492831297</c:v>
                </c:pt>
                <c:pt idx="1295">
                  <c:v>-0.91139440452613352</c:v>
                </c:pt>
                <c:pt idx="1296">
                  <c:v>-0.81155676321774117</c:v>
                </c:pt>
                <c:pt idx="1297">
                  <c:v>-0.87031357711307433</c:v>
                </c:pt>
                <c:pt idx="1298">
                  <c:v>-0.39921563049622466</c:v>
                </c:pt>
                <c:pt idx="1299">
                  <c:v>-0.44248531309913353</c:v>
                </c:pt>
                <c:pt idx="1300">
                  <c:v>-0.39235017749764678</c:v>
                </c:pt>
                <c:pt idx="1301">
                  <c:v>-0.90121713249059487</c:v>
                </c:pt>
                <c:pt idx="1302">
                  <c:v>-0.9498549218168062</c:v>
                </c:pt>
                <c:pt idx="1303">
                  <c:v>-0.50729682868393966</c:v>
                </c:pt>
                <c:pt idx="1304">
                  <c:v>-0.51142887424015515</c:v>
                </c:pt>
                <c:pt idx="1305">
                  <c:v>-0.37535883007270288</c:v>
                </c:pt>
                <c:pt idx="1306">
                  <c:v>-0.38189375779816848</c:v>
                </c:pt>
                <c:pt idx="1307">
                  <c:v>-0.11083516411648509</c:v>
                </c:pt>
                <c:pt idx="1308">
                  <c:v>3.9454138836347852E-2</c:v>
                </c:pt>
                <c:pt idx="1309">
                  <c:v>0.18066506329961762</c:v>
                </c:pt>
                <c:pt idx="1310">
                  <c:v>7.1047504096782843E-2</c:v>
                </c:pt>
                <c:pt idx="1311">
                  <c:v>5.2481217313599116E-2</c:v>
                </c:pt>
                <c:pt idx="1312">
                  <c:v>4.3155210929018972E-2</c:v>
                </c:pt>
                <c:pt idx="1313">
                  <c:v>4.0798741193998067E-2</c:v>
                </c:pt>
                <c:pt idx="1314">
                  <c:v>-7.151247779921821E-2</c:v>
                </c:pt>
                <c:pt idx="1315">
                  <c:v>0.18855487282305461</c:v>
                </c:pt>
                <c:pt idx="1316">
                  <c:v>0.4002783135251986</c:v>
                </c:pt>
                <c:pt idx="1317">
                  <c:v>0.55296218809499087</c:v>
                </c:pt>
                <c:pt idx="1318">
                  <c:v>0.83187084985105186</c:v>
                </c:pt>
                <c:pt idx="1319">
                  <c:v>0.8488187270456915</c:v>
                </c:pt>
                <c:pt idx="1320">
                  <c:v>0.81972491485922117</c:v>
                </c:pt>
                <c:pt idx="1321">
                  <c:v>1.1471824895769533</c:v>
                </c:pt>
                <c:pt idx="1322">
                  <c:v>1.1747171850318761</c:v>
                </c:pt>
                <c:pt idx="1323">
                  <c:v>1.3193744196135171</c:v>
                </c:pt>
                <c:pt idx="1324">
                  <c:v>1.4675886741199018</c:v>
                </c:pt>
                <c:pt idx="1325">
                  <c:v>1.4453477433643724</c:v>
                </c:pt>
                <c:pt idx="1326">
                  <c:v>1.4634247457388283</c:v>
                </c:pt>
                <c:pt idx="1327">
                  <c:v>1.4775939346730438</c:v>
                </c:pt>
                <c:pt idx="1328">
                  <c:v>1.4994561097516346</c:v>
                </c:pt>
                <c:pt idx="1329">
                  <c:v>1.4567470962377149</c:v>
                </c:pt>
                <c:pt idx="1330">
                  <c:v>1.6963901697032879</c:v>
                </c:pt>
                <c:pt idx="1331">
                  <c:v>1.7556263827566698</c:v>
                </c:pt>
                <c:pt idx="1332">
                  <c:v>1.6573467486583282</c:v>
                </c:pt>
                <c:pt idx="1333">
                  <c:v>1.5886171791723414</c:v>
                </c:pt>
                <c:pt idx="1334">
                  <c:v>1.2360026535859769</c:v>
                </c:pt>
                <c:pt idx="1335">
                  <c:v>0.95778859118497706</c:v>
                </c:pt>
                <c:pt idx="1336">
                  <c:v>0.39322528475879692</c:v>
                </c:pt>
                <c:pt idx="1337">
                  <c:v>0.24086372132942069</c:v>
                </c:pt>
                <c:pt idx="1338">
                  <c:v>1.0015233666147261</c:v>
                </c:pt>
                <c:pt idx="1339">
                  <c:v>0.9736476639841618</c:v>
                </c:pt>
                <c:pt idx="1340">
                  <c:v>1.3163572062893203</c:v>
                </c:pt>
                <c:pt idx="1341">
                  <c:v>1.3337062455129334</c:v>
                </c:pt>
                <c:pt idx="1342">
                  <c:v>1.2647750299280169</c:v>
                </c:pt>
                <c:pt idx="1343">
                  <c:v>1.2108777992314856</c:v>
                </c:pt>
                <c:pt idx="1344">
                  <c:v>0.95575353189303325</c:v>
                </c:pt>
                <c:pt idx="1345">
                  <c:v>0.95675701252357914</c:v>
                </c:pt>
                <c:pt idx="1346">
                  <c:v>0.95290930367245563</c:v>
                </c:pt>
                <c:pt idx="1347">
                  <c:v>0.85674201035135233</c:v>
                </c:pt>
                <c:pt idx="1348">
                  <c:v>0.66555566197035176</c:v>
                </c:pt>
                <c:pt idx="1349">
                  <c:v>0.55329264265874811</c:v>
                </c:pt>
                <c:pt idx="1350">
                  <c:v>0.62796053071735858</c:v>
                </c:pt>
                <c:pt idx="1351">
                  <c:v>0.58514789182490534</c:v>
                </c:pt>
                <c:pt idx="1352">
                  <c:v>0.5956230642061966</c:v>
                </c:pt>
                <c:pt idx="1353">
                  <c:v>0.63594430353338671</c:v>
                </c:pt>
                <c:pt idx="1354">
                  <c:v>0.61356777813708629</c:v>
                </c:pt>
                <c:pt idx="1355">
                  <c:v>0.73613915707071986</c:v>
                </c:pt>
                <c:pt idx="1356">
                  <c:v>0.26472196539827353</c:v>
                </c:pt>
                <c:pt idx="1357">
                  <c:v>0.3180662352995689</c:v>
                </c:pt>
                <c:pt idx="1358">
                  <c:v>0.37136702804277943</c:v>
                </c:pt>
                <c:pt idx="1359">
                  <c:v>0.40300422455113449</c:v>
                </c:pt>
                <c:pt idx="1360">
                  <c:v>0.38683143496914263</c:v>
                </c:pt>
                <c:pt idx="1361">
                  <c:v>0.90971358775119304</c:v>
                </c:pt>
                <c:pt idx="1362">
                  <c:v>1.0539372913360601</c:v>
                </c:pt>
                <c:pt idx="1363">
                  <c:v>0.77608265236606133</c:v>
                </c:pt>
                <c:pt idx="1364">
                  <c:v>0.77484049434421443</c:v>
                </c:pt>
                <c:pt idx="1365">
                  <c:v>0.60695969800703686</c:v>
                </c:pt>
                <c:pt idx="1366">
                  <c:v>0.73134337354862633</c:v>
                </c:pt>
                <c:pt idx="1367">
                  <c:v>0.52628761181830463</c:v>
                </c:pt>
                <c:pt idx="1368">
                  <c:v>0.21411916870419101</c:v>
                </c:pt>
                <c:pt idx="1369">
                  <c:v>0.19844641392710027</c:v>
                </c:pt>
                <c:pt idx="1370">
                  <c:v>0.23863608327539532</c:v>
                </c:pt>
                <c:pt idx="1371">
                  <c:v>0.258664583551238</c:v>
                </c:pt>
                <c:pt idx="1372">
                  <c:v>0.41471759189746771</c:v>
                </c:pt>
                <c:pt idx="1373">
                  <c:v>0.42141698774920133</c:v>
                </c:pt>
                <c:pt idx="1374">
                  <c:v>0.47700559510988616</c:v>
                </c:pt>
                <c:pt idx="1375">
                  <c:v>0.21049754035359358</c:v>
                </c:pt>
                <c:pt idx="1376">
                  <c:v>9.8145381223174732E-2</c:v>
                </c:pt>
                <c:pt idx="1377">
                  <c:v>-6.031646156847148E-2</c:v>
                </c:pt>
                <c:pt idx="1378">
                  <c:v>-0.4654842717392027</c:v>
                </c:pt>
                <c:pt idx="1379">
                  <c:v>-0.47595703731290739</c:v>
                </c:pt>
                <c:pt idx="1380">
                  <c:v>-0.23055266034118782</c:v>
                </c:pt>
                <c:pt idx="1381">
                  <c:v>-0.37190504514054146</c:v>
                </c:pt>
                <c:pt idx="1382">
                  <c:v>-0.49994354098807925</c:v>
                </c:pt>
                <c:pt idx="1383">
                  <c:v>-0.55579898758257307</c:v>
                </c:pt>
                <c:pt idx="1384">
                  <c:v>-0.50690387091287814</c:v>
                </c:pt>
                <c:pt idx="1385">
                  <c:v>-0.47173221578317159</c:v>
                </c:pt>
                <c:pt idx="1386">
                  <c:v>-0.61018803498408269</c:v>
                </c:pt>
                <c:pt idx="1387">
                  <c:v>-0.60670154533486453</c:v>
                </c:pt>
                <c:pt idx="1388">
                  <c:v>-0.5588555562442532</c:v>
                </c:pt>
                <c:pt idx="1389">
                  <c:v>-0.55951857225757795</c:v>
                </c:pt>
                <c:pt idx="1390">
                  <c:v>-0.78218106161432877</c:v>
                </c:pt>
                <c:pt idx="1391">
                  <c:v>-0.72468270545001934</c:v>
                </c:pt>
                <c:pt idx="1392">
                  <c:v>-0.64982657948420286</c:v>
                </c:pt>
                <c:pt idx="1393">
                  <c:v>-0.82142281118178784</c:v>
                </c:pt>
                <c:pt idx="1394">
                  <c:v>-0.30984371951371936</c:v>
                </c:pt>
                <c:pt idx="1395">
                  <c:v>-0.29866065519842389</c:v>
                </c:pt>
                <c:pt idx="1396">
                  <c:v>-0.37564332887836671</c:v>
                </c:pt>
                <c:pt idx="1397">
                  <c:v>-0.22772958410836042</c:v>
                </c:pt>
                <c:pt idx="1398">
                  <c:v>-0.38900021621676162</c:v>
                </c:pt>
                <c:pt idx="1399">
                  <c:v>-0.58696418777448023</c:v>
                </c:pt>
                <c:pt idx="1400">
                  <c:v>-0.80802086802930773</c:v>
                </c:pt>
                <c:pt idx="1401">
                  <c:v>-0.82164155756044299</c:v>
                </c:pt>
                <c:pt idx="1402">
                  <c:v>-0.67751307464132271</c:v>
                </c:pt>
                <c:pt idx="1403">
                  <c:v>-0.65202062262749716</c:v>
                </c:pt>
                <c:pt idx="1404">
                  <c:v>-0.63701593185966909</c:v>
                </c:pt>
                <c:pt idx="1405">
                  <c:v>-0.69798067027718735</c:v>
                </c:pt>
                <c:pt idx="1406">
                  <c:v>-0.6061433621289275</c:v>
                </c:pt>
                <c:pt idx="1407">
                  <c:v>-0.46599301244241165</c:v>
                </c:pt>
                <c:pt idx="1408">
                  <c:v>-0.46788222666916957</c:v>
                </c:pt>
                <c:pt idx="1409">
                  <c:v>-0.52325604644041235</c:v>
                </c:pt>
                <c:pt idx="1410">
                  <c:v>-0.59814640130871066</c:v>
                </c:pt>
                <c:pt idx="1411">
                  <c:v>-0.62088805042047335</c:v>
                </c:pt>
                <c:pt idx="1412">
                  <c:v>-0.67889602327924625</c:v>
                </c:pt>
                <c:pt idx="1413">
                  <c:v>-0.55740842841935367</c:v>
                </c:pt>
                <c:pt idx="1414">
                  <c:v>-0.58000215281147904</c:v>
                </c:pt>
                <c:pt idx="1415">
                  <c:v>-0.55980668346722051</c:v>
                </c:pt>
                <c:pt idx="1416">
                  <c:v>4.7504687857349848E-2</c:v>
                </c:pt>
                <c:pt idx="1417">
                  <c:v>4.4803878171983946E-2</c:v>
                </c:pt>
                <c:pt idx="1418">
                  <c:v>-0.46463491222281383</c:v>
                </c:pt>
                <c:pt idx="1419">
                  <c:v>-0.49924915339399079</c:v>
                </c:pt>
                <c:pt idx="1420">
                  <c:v>-0.41448314330088942</c:v>
                </c:pt>
                <c:pt idx="1421">
                  <c:v>-0.29470521567094843</c:v>
                </c:pt>
                <c:pt idx="1422">
                  <c:v>-0.4597602878001178</c:v>
                </c:pt>
                <c:pt idx="1423">
                  <c:v>-0.56208887846242728</c:v>
                </c:pt>
                <c:pt idx="1424">
                  <c:v>-0.37459954806182139</c:v>
                </c:pt>
                <c:pt idx="1425">
                  <c:v>-8.3261951158133951E-2</c:v>
                </c:pt>
                <c:pt idx="1426">
                  <c:v>-0.28590095488054135</c:v>
                </c:pt>
                <c:pt idx="1427">
                  <c:v>-0.30160778619176543</c:v>
                </c:pt>
                <c:pt idx="1428">
                  <c:v>0.11654522290764913</c:v>
                </c:pt>
                <c:pt idx="1429">
                  <c:v>0.12611456625969686</c:v>
                </c:pt>
                <c:pt idx="1430">
                  <c:v>0.21248130045801172</c:v>
                </c:pt>
                <c:pt idx="1431">
                  <c:v>2.0066603328941501E-2</c:v>
                </c:pt>
                <c:pt idx="1432">
                  <c:v>-0.1006884571063571</c:v>
                </c:pt>
                <c:pt idx="1433">
                  <c:v>-0.16439961411685022</c:v>
                </c:pt>
                <c:pt idx="1434">
                  <c:v>-0.10457153362400939</c:v>
                </c:pt>
                <c:pt idx="1435">
                  <c:v>-6.0053282780636597E-2</c:v>
                </c:pt>
                <c:pt idx="1436">
                  <c:v>4.7293527734509899E-2</c:v>
                </c:pt>
                <c:pt idx="1437">
                  <c:v>-0.28426570275309759</c:v>
                </c:pt>
                <c:pt idx="1438">
                  <c:v>-0.17685020150606523</c:v>
                </c:pt>
                <c:pt idx="1439">
                  <c:v>-0.13031009384054659</c:v>
                </c:pt>
                <c:pt idx="1440">
                  <c:v>-0.37683940057945953</c:v>
                </c:pt>
                <c:pt idx="1441">
                  <c:v>-0.5598074271193465</c:v>
                </c:pt>
                <c:pt idx="1442">
                  <c:v>-0.27399589291843551</c:v>
                </c:pt>
                <c:pt idx="1443">
                  <c:v>6.6378725173857345E-2</c:v>
                </c:pt>
                <c:pt idx="1444">
                  <c:v>5.5321974264654905E-2</c:v>
                </c:pt>
                <c:pt idx="1445">
                  <c:v>0.13819909479923231</c:v>
                </c:pt>
                <c:pt idx="1446">
                  <c:v>0.15236382363200685</c:v>
                </c:pt>
                <c:pt idx="1447">
                  <c:v>0.4944990134038485</c:v>
                </c:pt>
                <c:pt idx="1448">
                  <c:v>0.49199142224758963</c:v>
                </c:pt>
                <c:pt idx="1449">
                  <c:v>0.18637176993679949</c:v>
                </c:pt>
                <c:pt idx="1450">
                  <c:v>0.16911448699257203</c:v>
                </c:pt>
                <c:pt idx="1451">
                  <c:v>0.16924685605136658</c:v>
                </c:pt>
                <c:pt idx="1452">
                  <c:v>0.10834878819782345</c:v>
                </c:pt>
                <c:pt idx="1453">
                  <c:v>0.44124688022264824</c:v>
                </c:pt>
                <c:pt idx="1454">
                  <c:v>0.21898028677710402</c:v>
                </c:pt>
                <c:pt idx="1455">
                  <c:v>9.8110100978918147E-2</c:v>
                </c:pt>
                <c:pt idx="1456">
                  <c:v>-0.14119410196499482</c:v>
                </c:pt>
                <c:pt idx="1457">
                  <c:v>-0.16287205251991066</c:v>
                </c:pt>
                <c:pt idx="1458">
                  <c:v>0.24363598873327341</c:v>
                </c:pt>
                <c:pt idx="1459">
                  <c:v>4.8231495894035525E-2</c:v>
                </c:pt>
                <c:pt idx="1460">
                  <c:v>5.0952233119314072E-2</c:v>
                </c:pt>
                <c:pt idx="1461">
                  <c:v>0.10088910426404862</c:v>
                </c:pt>
                <c:pt idx="1462">
                  <c:v>4.6679476438962753E-2</c:v>
                </c:pt>
                <c:pt idx="1463">
                  <c:v>-0.16125066663712218</c:v>
                </c:pt>
                <c:pt idx="1464">
                  <c:v>-0.14665188761738557</c:v>
                </c:pt>
                <c:pt idx="1465">
                  <c:v>-0.13946317814014231</c:v>
                </c:pt>
                <c:pt idx="1466">
                  <c:v>3.3527314624384741E-2</c:v>
                </c:pt>
                <c:pt idx="1467">
                  <c:v>-0.25599758261003469</c:v>
                </c:pt>
                <c:pt idx="1468">
                  <c:v>-0.28237216460713921</c:v>
                </c:pt>
                <c:pt idx="1469">
                  <c:v>-0.22884185406377155</c:v>
                </c:pt>
                <c:pt idx="1470">
                  <c:v>-0.32605354232739525</c:v>
                </c:pt>
                <c:pt idx="1471">
                  <c:v>-0.25162282764116251</c:v>
                </c:pt>
                <c:pt idx="1472">
                  <c:v>-0.36155124851432463</c:v>
                </c:pt>
                <c:pt idx="1473">
                  <c:v>-0.381593135539679</c:v>
                </c:pt>
                <c:pt idx="1474">
                  <c:v>-0.39706462555761657</c:v>
                </c:pt>
                <c:pt idx="1475">
                  <c:v>-0.44289817018004496</c:v>
                </c:pt>
                <c:pt idx="1476">
                  <c:v>-0.44396861974513591</c:v>
                </c:pt>
                <c:pt idx="1477">
                  <c:v>-0.37613704855665175</c:v>
                </c:pt>
                <c:pt idx="1478">
                  <c:v>-0.55822311499174881</c:v>
                </c:pt>
                <c:pt idx="1479">
                  <c:v>-0.65930141411101595</c:v>
                </c:pt>
                <c:pt idx="1480">
                  <c:v>-0.78232304040982137</c:v>
                </c:pt>
                <c:pt idx="1481">
                  <c:v>-0.80096215485236655</c:v>
                </c:pt>
                <c:pt idx="1482">
                  <c:v>-0.82338639418254589</c:v>
                </c:pt>
                <c:pt idx="1483">
                  <c:v>-0.63698925382642546</c:v>
                </c:pt>
                <c:pt idx="1484">
                  <c:v>-0.65698791979187654</c:v>
                </c:pt>
                <c:pt idx="1485">
                  <c:v>-0.70162980801539154</c:v>
                </c:pt>
                <c:pt idx="1486">
                  <c:v>-0.15557334768799835</c:v>
                </c:pt>
                <c:pt idx="1487">
                  <c:v>-7.1741686563026041E-2</c:v>
                </c:pt>
                <c:pt idx="1488">
                  <c:v>-0.21037357185434424</c:v>
                </c:pt>
                <c:pt idx="1489">
                  <c:v>-0.4554061181059943</c:v>
                </c:pt>
                <c:pt idx="1490">
                  <c:v>-0.40037487352471424</c:v>
                </c:pt>
                <c:pt idx="1491">
                  <c:v>-0.29281581508642518</c:v>
                </c:pt>
                <c:pt idx="1492">
                  <c:v>-0.37655016170337896</c:v>
                </c:pt>
                <c:pt idx="1493">
                  <c:v>-0.40071046467443916</c:v>
                </c:pt>
                <c:pt idx="1494">
                  <c:v>-0.35487097919685018</c:v>
                </c:pt>
                <c:pt idx="1495">
                  <c:v>-0.37710307176303803</c:v>
                </c:pt>
                <c:pt idx="1496">
                  <c:v>-0.46555880429152152</c:v>
                </c:pt>
                <c:pt idx="1497">
                  <c:v>-0.53549635926804506</c:v>
                </c:pt>
                <c:pt idx="1498">
                  <c:v>-0.58765491111784918</c:v>
                </c:pt>
                <c:pt idx="1499">
                  <c:v>-0.60565112884976569</c:v>
                </c:pt>
                <c:pt idx="1500">
                  <c:v>-0.68941278343721268</c:v>
                </c:pt>
                <c:pt idx="1501">
                  <c:v>-0.58078946981648671</c:v>
                </c:pt>
                <c:pt idx="1502">
                  <c:v>-0.75750563895292111</c:v>
                </c:pt>
                <c:pt idx="1503">
                  <c:v>-0.77472249858388242</c:v>
                </c:pt>
                <c:pt idx="1504">
                  <c:v>-0.87363750323091183</c:v>
                </c:pt>
                <c:pt idx="1505">
                  <c:v>-0.93559382309637285</c:v>
                </c:pt>
                <c:pt idx="1506">
                  <c:v>-1.2358859000013016</c:v>
                </c:pt>
                <c:pt idx="1507">
                  <c:v>-1.4283490356854778</c:v>
                </c:pt>
                <c:pt idx="1508">
                  <c:v>-1.4112451986943193</c:v>
                </c:pt>
                <c:pt idx="1509">
                  <c:v>-1.2132977077554701</c:v>
                </c:pt>
                <c:pt idx="1510">
                  <c:v>-1.3541163878007245</c:v>
                </c:pt>
                <c:pt idx="1511">
                  <c:v>-1.5056712527942606</c:v>
                </c:pt>
                <c:pt idx="1512">
                  <c:v>-1.4383926686636266</c:v>
                </c:pt>
                <c:pt idx="1513">
                  <c:v>-1.4349626244142766</c:v>
                </c:pt>
                <c:pt idx="1514">
                  <c:v>-1.3720173688799131</c:v>
                </c:pt>
                <c:pt idx="1515">
                  <c:v>-1.2538589984839006</c:v>
                </c:pt>
                <c:pt idx="1516">
                  <c:v>-0.74379899703656827</c:v>
                </c:pt>
                <c:pt idx="1517">
                  <c:v>-0.75886389057115977</c:v>
                </c:pt>
                <c:pt idx="1518">
                  <c:v>-1.1099840940245354</c:v>
                </c:pt>
                <c:pt idx="1519">
                  <c:v>-0.88121460978182742</c:v>
                </c:pt>
                <c:pt idx="1520">
                  <c:v>-0.83475625846303747</c:v>
                </c:pt>
                <c:pt idx="1521">
                  <c:v>-1.2682684540263138</c:v>
                </c:pt>
                <c:pt idx="1522">
                  <c:v>-0.87971721109459666</c:v>
                </c:pt>
                <c:pt idx="1523">
                  <c:v>-0.80836394921789678</c:v>
                </c:pt>
                <c:pt idx="1524">
                  <c:v>-0.82645322612026617</c:v>
                </c:pt>
                <c:pt idx="1525">
                  <c:v>-1.7153566243720886</c:v>
                </c:pt>
                <c:pt idx="1526">
                  <c:v>-2.0180002540893915</c:v>
                </c:pt>
                <c:pt idx="1527">
                  <c:v>-1.920234818667288</c:v>
                </c:pt>
                <c:pt idx="1528">
                  <c:v>-1.9355265429148978</c:v>
                </c:pt>
                <c:pt idx="1529">
                  <c:v>-1.9195254286982517</c:v>
                </c:pt>
                <c:pt idx="1530">
                  <c:v>-2.2220763656752878</c:v>
                </c:pt>
                <c:pt idx="1531">
                  <c:v>-2.7604963876687734</c:v>
                </c:pt>
                <c:pt idx="1532">
                  <c:v>-2.6881144875668559</c:v>
                </c:pt>
                <c:pt idx="1533">
                  <c:v>-2.80004623518888</c:v>
                </c:pt>
                <c:pt idx="1534">
                  <c:v>-2.8243102114876377</c:v>
                </c:pt>
                <c:pt idx="1535">
                  <c:v>-2.7991238833684706</c:v>
                </c:pt>
                <c:pt idx="1536">
                  <c:v>-2.8743090182572928</c:v>
                </c:pt>
                <c:pt idx="1537">
                  <c:v>-2.9114079556471801</c:v>
                </c:pt>
                <c:pt idx="1538">
                  <c:v>-2.8201538961741823</c:v>
                </c:pt>
                <c:pt idx="1539">
                  <c:v>-2.6783055150754103</c:v>
                </c:pt>
                <c:pt idx="1540">
                  <c:v>-2.6629913130449658</c:v>
                </c:pt>
                <c:pt idx="1541">
                  <c:v>-2.6595751296877914</c:v>
                </c:pt>
                <c:pt idx="1542">
                  <c:v>-2.6224463417902659</c:v>
                </c:pt>
                <c:pt idx="1543">
                  <c:v>-2.7131964800598487</c:v>
                </c:pt>
                <c:pt idx="1544">
                  <c:v>-2.7733100362281435</c:v>
                </c:pt>
                <c:pt idx="1545">
                  <c:v>-2.7861831998005653</c:v>
                </c:pt>
                <c:pt idx="1546">
                  <c:v>-3.5066568975652608</c:v>
                </c:pt>
                <c:pt idx="1547">
                  <c:v>-3.7073184400565755</c:v>
                </c:pt>
                <c:pt idx="1548">
                  <c:v>-3.7396062700294994</c:v>
                </c:pt>
                <c:pt idx="1549">
                  <c:v>-3.7018309124563551</c:v>
                </c:pt>
                <c:pt idx="1550">
                  <c:v>-3.5698245533996946</c:v>
                </c:pt>
                <c:pt idx="1551">
                  <c:v>-3.6567608556554108</c:v>
                </c:pt>
                <c:pt idx="1552">
                  <c:v>-3.6579678180691384</c:v>
                </c:pt>
                <c:pt idx="1553">
                  <c:v>-3.6135115842659133</c:v>
                </c:pt>
                <c:pt idx="1554">
                  <c:v>-3.6147694771507672</c:v>
                </c:pt>
                <c:pt idx="1555">
                  <c:v>-3.7626020014150803</c:v>
                </c:pt>
                <c:pt idx="1556">
                  <c:v>-3.7643271066913981</c:v>
                </c:pt>
                <c:pt idx="1557">
                  <c:v>-3.6219792643952227</c:v>
                </c:pt>
                <c:pt idx="1558">
                  <c:v>-3.5797948775780739</c:v>
                </c:pt>
                <c:pt idx="1559">
                  <c:v>-3.5769490178740453</c:v>
                </c:pt>
                <c:pt idx="1560">
                  <c:v>-3.6976223315082963</c:v>
                </c:pt>
                <c:pt idx="1561">
                  <c:v>-3.9945818139607567</c:v>
                </c:pt>
                <c:pt idx="1562">
                  <c:v>-3.8917160149184671</c:v>
                </c:pt>
                <c:pt idx="1563">
                  <c:v>-3.9542193081231525</c:v>
                </c:pt>
                <c:pt idx="1564">
                  <c:v>-3.9154158638539771</c:v>
                </c:pt>
                <c:pt idx="1565">
                  <c:v>-4.1832381863142034</c:v>
                </c:pt>
                <c:pt idx="1566">
                  <c:v>-3.9950268109872344</c:v>
                </c:pt>
                <c:pt idx="1567">
                  <c:v>-4.033713510971082</c:v>
                </c:pt>
                <c:pt idx="1568">
                  <c:v>-4.0584253240723065</c:v>
                </c:pt>
                <c:pt idx="1569">
                  <c:v>-4.2841505345641355</c:v>
                </c:pt>
                <c:pt idx="1570">
                  <c:v>-4.1682528399259402</c:v>
                </c:pt>
                <c:pt idx="1571">
                  <c:v>-4.466216599657943</c:v>
                </c:pt>
                <c:pt idx="1572">
                  <c:v>-4.525780441750177</c:v>
                </c:pt>
                <c:pt idx="1573">
                  <c:v>-4.5303113728886926</c:v>
                </c:pt>
                <c:pt idx="1574">
                  <c:v>-4.5346876341171098</c:v>
                </c:pt>
                <c:pt idx="1575">
                  <c:v>-4.5047269631474869</c:v>
                </c:pt>
                <c:pt idx="1576">
                  <c:v>-4.8979302991827343</c:v>
                </c:pt>
                <c:pt idx="1577">
                  <c:v>-4.7980230526450729</c:v>
                </c:pt>
                <c:pt idx="1578">
                  <c:v>-4.8066801805182777</c:v>
                </c:pt>
                <c:pt idx="1579">
                  <c:v>-4.9019860719861974</c:v>
                </c:pt>
                <c:pt idx="1580">
                  <c:v>-4.9833259508488714</c:v>
                </c:pt>
                <c:pt idx="1581">
                  <c:v>-4.6352222278734949</c:v>
                </c:pt>
                <c:pt idx="1582">
                  <c:v>-5.2790394363451787</c:v>
                </c:pt>
                <c:pt idx="1583">
                  <c:v>-5.3637870020585208</c:v>
                </c:pt>
                <c:pt idx="1584">
                  <c:v>-5.3936980332809776</c:v>
                </c:pt>
                <c:pt idx="1585">
                  <c:v>-4.6816555047398873</c:v>
                </c:pt>
                <c:pt idx="1586">
                  <c:v>-4.6293503073525892</c:v>
                </c:pt>
                <c:pt idx="1587">
                  <c:v>-4.4895015479933909</c:v>
                </c:pt>
                <c:pt idx="1588">
                  <c:v>-4.3060558600251015</c:v>
                </c:pt>
                <c:pt idx="1589">
                  <c:v>-4.3301352958650785</c:v>
                </c:pt>
                <c:pt idx="1590">
                  <c:v>-4.0193842758895508</c:v>
                </c:pt>
                <c:pt idx="1591">
                  <c:v>-3.6151349585213017</c:v>
                </c:pt>
                <c:pt idx="1592">
                  <c:v>-3.5912134141260932</c:v>
                </c:pt>
                <c:pt idx="1593">
                  <c:v>-3.4165060381330714</c:v>
                </c:pt>
                <c:pt idx="1594">
                  <c:v>-3.4127472712794757</c:v>
                </c:pt>
                <c:pt idx="1595">
                  <c:v>-3.4346892806858071</c:v>
                </c:pt>
                <c:pt idx="1596">
                  <c:v>-3.4191727494402273</c:v>
                </c:pt>
                <c:pt idx="1597">
                  <c:v>-3.5804443885736612</c:v>
                </c:pt>
                <c:pt idx="1598">
                  <c:v>-3.6361125496927715</c:v>
                </c:pt>
                <c:pt idx="1599">
                  <c:v>-3.6756110233341048</c:v>
                </c:pt>
                <c:pt idx="1600">
                  <c:v>-3.5844807703139359</c:v>
                </c:pt>
                <c:pt idx="1601">
                  <c:v>-3.540855504468976</c:v>
                </c:pt>
                <c:pt idx="1602">
                  <c:v>-3.5453652492095005</c:v>
                </c:pt>
                <c:pt idx="1603">
                  <c:v>-3.5914750673664093</c:v>
                </c:pt>
                <c:pt idx="1604">
                  <c:v>-3.4243309288155332</c:v>
                </c:pt>
                <c:pt idx="1605">
                  <c:v>-3.377149694738546</c:v>
                </c:pt>
                <c:pt idx="1606">
                  <c:v>-3.3660973385598898</c:v>
                </c:pt>
                <c:pt idx="1607">
                  <c:v>-3.41143263580756</c:v>
                </c:pt>
                <c:pt idx="1608">
                  <c:v>-3.368197179438015</c:v>
                </c:pt>
                <c:pt idx="1609">
                  <c:v>-3.3647899084130932</c:v>
                </c:pt>
                <c:pt idx="1610">
                  <c:v>-3.515585886722064</c:v>
                </c:pt>
                <c:pt idx="1611">
                  <c:v>-3.4025669308313744</c:v>
                </c:pt>
                <c:pt idx="1612">
                  <c:v>-3.3962298609869546</c:v>
                </c:pt>
                <c:pt idx="1613">
                  <c:v>-3.4340901824180756</c:v>
                </c:pt>
                <c:pt idx="1614">
                  <c:v>-3.4506001942567588</c:v>
                </c:pt>
                <c:pt idx="1615">
                  <c:v>-3.4331173805395689</c:v>
                </c:pt>
                <c:pt idx="1616">
                  <c:v>-3.4660938956333878</c:v>
                </c:pt>
                <c:pt idx="1617">
                  <c:v>-3.4336048503190666</c:v>
                </c:pt>
                <c:pt idx="1618">
                  <c:v>-3.5419485437217486</c:v>
                </c:pt>
                <c:pt idx="1619">
                  <c:v>-3.553427127976577</c:v>
                </c:pt>
                <c:pt idx="1620">
                  <c:v>-3.3586883058340566</c:v>
                </c:pt>
                <c:pt idx="1621">
                  <c:v>-3.1438501961612686</c:v>
                </c:pt>
                <c:pt idx="1622">
                  <c:v>-3.1260162891062313</c:v>
                </c:pt>
                <c:pt idx="1623">
                  <c:v>-3.0975067113751336</c:v>
                </c:pt>
                <c:pt idx="1624">
                  <c:v>-3.100823117926224</c:v>
                </c:pt>
                <c:pt idx="1625">
                  <c:v>-3.0218458319896779</c:v>
                </c:pt>
                <c:pt idx="1626">
                  <c:v>-3.0155784159516474</c:v>
                </c:pt>
                <c:pt idx="1627">
                  <c:v>-2.9860991212085826</c:v>
                </c:pt>
                <c:pt idx="1628">
                  <c:v>-2.9545572269175673</c:v>
                </c:pt>
                <c:pt idx="1629">
                  <c:v>-2.6055365883421944</c:v>
                </c:pt>
                <c:pt idx="1630">
                  <c:v>-2.6015746676025993</c:v>
                </c:pt>
                <c:pt idx="1631">
                  <c:v>-2.1039334299302603</c:v>
                </c:pt>
                <c:pt idx="1632">
                  <c:v>-2.0438075795022077</c:v>
                </c:pt>
                <c:pt idx="1633">
                  <c:v>-2.2427981687095198</c:v>
                </c:pt>
                <c:pt idx="1634">
                  <c:v>-2.8073582290517205</c:v>
                </c:pt>
                <c:pt idx="1635">
                  <c:v>-2.8129486110220983</c:v>
                </c:pt>
                <c:pt idx="1636">
                  <c:v>-2.6541151528316043</c:v>
                </c:pt>
                <c:pt idx="1637">
                  <c:v>-2.7140633982945168</c:v>
                </c:pt>
                <c:pt idx="1638">
                  <c:v>-2.6342981782577186</c:v>
                </c:pt>
                <c:pt idx="1639">
                  <c:v>-2.6076142345629965</c:v>
                </c:pt>
                <c:pt idx="1640">
                  <c:v>-2.585078295995316</c:v>
                </c:pt>
                <c:pt idx="1641">
                  <c:v>-2.5853629820383444</c:v>
                </c:pt>
                <c:pt idx="1642">
                  <c:v>-2.5733580686523649</c:v>
                </c:pt>
                <c:pt idx="1643">
                  <c:v>-2.0921631112717289</c:v>
                </c:pt>
                <c:pt idx="1644">
                  <c:v>-2.0082785402240093</c:v>
                </c:pt>
                <c:pt idx="1645">
                  <c:v>-2.0471165589984892</c:v>
                </c:pt>
                <c:pt idx="1646">
                  <c:v>-1.8817945992841727</c:v>
                </c:pt>
                <c:pt idx="1647">
                  <c:v>-1.9383321942430172</c:v>
                </c:pt>
                <c:pt idx="1648">
                  <c:v>-1.9742157698214371</c:v>
                </c:pt>
                <c:pt idx="1649">
                  <c:v>-1.9905249482481888</c:v>
                </c:pt>
                <c:pt idx="1650">
                  <c:v>-1.9544371736401915</c:v>
                </c:pt>
                <c:pt idx="1651">
                  <c:v>-1.7127946888300229</c:v>
                </c:pt>
                <c:pt idx="1652">
                  <c:v>-1.6135256414489443</c:v>
                </c:pt>
                <c:pt idx="1653">
                  <c:v>-1.506665240303956</c:v>
                </c:pt>
                <c:pt idx="1654">
                  <c:v>-1.5086202717209964</c:v>
                </c:pt>
                <c:pt idx="1655">
                  <c:v>-1.6529304634395934</c:v>
                </c:pt>
                <c:pt idx="1656">
                  <c:v>-1.5687377420531514</c:v>
                </c:pt>
                <c:pt idx="1657">
                  <c:v>-1.8416097233346529</c:v>
                </c:pt>
                <c:pt idx="1658">
                  <c:v>-1.9564461144106899</c:v>
                </c:pt>
                <c:pt idx="1659">
                  <c:v>-1.9059638763040967</c:v>
                </c:pt>
                <c:pt idx="1660">
                  <c:v>-2.0476318196753911</c:v>
                </c:pt>
                <c:pt idx="1661">
                  <c:v>-2.2383630649063639</c:v>
                </c:pt>
                <c:pt idx="1662">
                  <c:v>-2.2214393577933991</c:v>
                </c:pt>
                <c:pt idx="1663">
                  <c:v>-2.2615834740175216</c:v>
                </c:pt>
                <c:pt idx="1664">
                  <c:v>-2.2866377095062882</c:v>
                </c:pt>
                <c:pt idx="1665">
                  <c:v>-2.2820395433825733</c:v>
                </c:pt>
                <c:pt idx="1666">
                  <c:v>-2.3630317035677333</c:v>
                </c:pt>
                <c:pt idx="1667">
                  <c:v>-2.2636245233443208</c:v>
                </c:pt>
                <c:pt idx="1668">
                  <c:v>-2.2924253730272475</c:v>
                </c:pt>
                <c:pt idx="1669">
                  <c:v>-2.3757537988284354</c:v>
                </c:pt>
                <c:pt idx="1670">
                  <c:v>-2.5513243721681649</c:v>
                </c:pt>
                <c:pt idx="1671">
                  <c:v>-2.931161987811755</c:v>
                </c:pt>
                <c:pt idx="1672">
                  <c:v>-2.6537897398923107</c:v>
                </c:pt>
                <c:pt idx="1673">
                  <c:v>-3.1124027604047866</c:v>
                </c:pt>
                <c:pt idx="1674">
                  <c:v>-3.2819879306229787</c:v>
                </c:pt>
                <c:pt idx="1675">
                  <c:v>-3.1178556430986686</c:v>
                </c:pt>
                <c:pt idx="1676">
                  <c:v>-3.1250847153160399</c:v>
                </c:pt>
                <c:pt idx="1677">
                  <c:v>-3.1242196327744471</c:v>
                </c:pt>
                <c:pt idx="1678">
                  <c:v>-3.0446172943322498</c:v>
                </c:pt>
                <c:pt idx="1679">
                  <c:v>-3.0108193866822646</c:v>
                </c:pt>
                <c:pt idx="1680">
                  <c:v>-3.1487574026865501</c:v>
                </c:pt>
                <c:pt idx="1681">
                  <c:v>-3.3449660036596662</c:v>
                </c:pt>
                <c:pt idx="1682">
                  <c:v>-3.3581981078379926</c:v>
                </c:pt>
                <c:pt idx="1683">
                  <c:v>-3.302597364461743</c:v>
                </c:pt>
                <c:pt idx="1684">
                  <c:v>-3.3199841162668968</c:v>
                </c:pt>
                <c:pt idx="1685">
                  <c:v>-3.4485708826838768</c:v>
                </c:pt>
                <c:pt idx="1686">
                  <c:v>-3.5072707243715753</c:v>
                </c:pt>
                <c:pt idx="1687">
                  <c:v>-3.5456059422042996</c:v>
                </c:pt>
                <c:pt idx="1688">
                  <c:v>-3.6413230145378783</c:v>
                </c:pt>
                <c:pt idx="1689">
                  <c:v>-3.7854939501683891</c:v>
                </c:pt>
                <c:pt idx="1690">
                  <c:v>-3.7601659279851511</c:v>
                </c:pt>
                <c:pt idx="1691">
                  <c:v>-3.7771221760367153</c:v>
                </c:pt>
                <c:pt idx="1692">
                  <c:v>-3.8987678652521423</c:v>
                </c:pt>
                <c:pt idx="1693">
                  <c:v>-3.7821571353268717</c:v>
                </c:pt>
                <c:pt idx="1694">
                  <c:v>-3.156937943234031</c:v>
                </c:pt>
                <c:pt idx="1695">
                  <c:v>-3.1879274471129952</c:v>
                </c:pt>
                <c:pt idx="1696">
                  <c:v>-3.2182995396985214</c:v>
                </c:pt>
                <c:pt idx="1697">
                  <c:v>-3.3956237176362647</c:v>
                </c:pt>
                <c:pt idx="1698">
                  <c:v>-3.3939345555734137</c:v>
                </c:pt>
                <c:pt idx="1699">
                  <c:v>-2.959517295788622</c:v>
                </c:pt>
                <c:pt idx="1700">
                  <c:v>-2.9656475680419097</c:v>
                </c:pt>
                <c:pt idx="1701">
                  <c:v>-2.9423202255206142</c:v>
                </c:pt>
                <c:pt idx="1702">
                  <c:v>-3.0261771683044394</c:v>
                </c:pt>
                <c:pt idx="1703">
                  <c:v>-3.0244834777084311</c:v>
                </c:pt>
                <c:pt idx="1704">
                  <c:v>-2.9193859376105689</c:v>
                </c:pt>
                <c:pt idx="1705">
                  <c:v>-2.9000147809925076</c:v>
                </c:pt>
                <c:pt idx="1706">
                  <c:v>-2.9267135033154008</c:v>
                </c:pt>
                <c:pt idx="1707">
                  <c:v>-2.6904855640899452</c:v>
                </c:pt>
                <c:pt idx="1708">
                  <c:v>-2.7229089228778038</c:v>
                </c:pt>
                <c:pt idx="1709">
                  <c:v>-2.8016886383136597</c:v>
                </c:pt>
                <c:pt idx="1710">
                  <c:v>-2.8093389350796776</c:v>
                </c:pt>
                <c:pt idx="1711">
                  <c:v>-3.2783219596316862</c:v>
                </c:pt>
                <c:pt idx="1712">
                  <c:v>-3.3003905778368314</c:v>
                </c:pt>
                <c:pt idx="1713">
                  <c:v>-3.190439362930797</c:v>
                </c:pt>
                <c:pt idx="1714">
                  <c:v>-3.2329019400413106</c:v>
                </c:pt>
                <c:pt idx="1715">
                  <c:v>-3.2420355888689327</c:v>
                </c:pt>
                <c:pt idx="1716">
                  <c:v>-3.2727555957887122</c:v>
                </c:pt>
                <c:pt idx="1717">
                  <c:v>-2.9700814054050175</c:v>
                </c:pt>
                <c:pt idx="1718">
                  <c:v>-2.6895826247820858</c:v>
                </c:pt>
                <c:pt idx="1719">
                  <c:v>-2.6959829260232935</c:v>
                </c:pt>
                <c:pt idx="1720">
                  <c:v>-2.5871562193120701</c:v>
                </c:pt>
                <c:pt idx="1721">
                  <c:v>-2.4645065306045488</c:v>
                </c:pt>
                <c:pt idx="1722">
                  <c:v>-2.4933079233234596</c:v>
                </c:pt>
                <c:pt idx="1723">
                  <c:v>-2.4214738380410328</c:v>
                </c:pt>
                <c:pt idx="1724">
                  <c:v>-2.4665959482153639</c:v>
                </c:pt>
                <c:pt idx="1725">
                  <c:v>-2.5473586236541559</c:v>
                </c:pt>
                <c:pt idx="1726">
                  <c:v>-2.5312614023379645</c:v>
                </c:pt>
                <c:pt idx="1727">
                  <c:v>-2.5474708522492175</c:v>
                </c:pt>
                <c:pt idx="1728">
                  <c:v>-2.5334234899311747</c:v>
                </c:pt>
                <c:pt idx="1729">
                  <c:v>-2.4241758151084509</c:v>
                </c:pt>
                <c:pt idx="1730">
                  <c:v>-2.3007232517464504</c:v>
                </c:pt>
                <c:pt idx="1731">
                  <c:v>-1.9943808299949461</c:v>
                </c:pt>
                <c:pt idx="1732">
                  <c:v>-2.0295868514943196</c:v>
                </c:pt>
                <c:pt idx="1733">
                  <c:v>-1.5450382151191349</c:v>
                </c:pt>
                <c:pt idx="1734">
                  <c:v>-1.4151389538378079</c:v>
                </c:pt>
                <c:pt idx="1735">
                  <c:v>-1.5041051126616301</c:v>
                </c:pt>
                <c:pt idx="1736">
                  <c:v>-1.4443611179624423</c:v>
                </c:pt>
                <c:pt idx="1737">
                  <c:v>-1.424139856125417</c:v>
                </c:pt>
                <c:pt idx="1738">
                  <c:v>-1.494397867585942</c:v>
                </c:pt>
                <c:pt idx="1739">
                  <c:v>-1.5207595691442366</c:v>
                </c:pt>
                <c:pt idx="1740">
                  <c:v>-1.5159095441122568</c:v>
                </c:pt>
                <c:pt idx="1741">
                  <c:v>-1.4600180162373828</c:v>
                </c:pt>
                <c:pt idx="1742">
                  <c:v>-1.4230792626961781</c:v>
                </c:pt>
                <c:pt idx="1743">
                  <c:v>-1.3526574822507769</c:v>
                </c:pt>
                <c:pt idx="1744">
                  <c:v>-1.3046048090660207</c:v>
                </c:pt>
                <c:pt idx="1745">
                  <c:v>-1.2402863152802424</c:v>
                </c:pt>
                <c:pt idx="1746">
                  <c:v>-1.1080743486028832</c:v>
                </c:pt>
                <c:pt idx="1747">
                  <c:v>-1.0241181853500674</c:v>
                </c:pt>
                <c:pt idx="1748">
                  <c:v>-0.91351099388994883</c:v>
                </c:pt>
                <c:pt idx="1749">
                  <c:v>-0.81014965004858608</c:v>
                </c:pt>
                <c:pt idx="1750">
                  <c:v>-0.81294326069386302</c:v>
                </c:pt>
                <c:pt idx="1751">
                  <c:v>-0.84872782401000102</c:v>
                </c:pt>
                <c:pt idx="1752">
                  <c:v>-0.91079579763145291</c:v>
                </c:pt>
                <c:pt idx="1753">
                  <c:v>-0.75376297251329716</c:v>
                </c:pt>
                <c:pt idx="1754">
                  <c:v>-0.83672161295353653</c:v>
                </c:pt>
                <c:pt idx="1755">
                  <c:v>-0.72412290795661749</c:v>
                </c:pt>
                <c:pt idx="1756">
                  <c:v>-0.92533289659504914</c:v>
                </c:pt>
                <c:pt idx="1757">
                  <c:v>-0.77421872828658811</c:v>
                </c:pt>
                <c:pt idx="1758">
                  <c:v>-0.81920273228122675</c:v>
                </c:pt>
                <c:pt idx="1759">
                  <c:v>-1.1782328084975091</c:v>
                </c:pt>
                <c:pt idx="1760">
                  <c:v>-1.1259390071715392</c:v>
                </c:pt>
                <c:pt idx="1761">
                  <c:v>-1.1721713206186424</c:v>
                </c:pt>
                <c:pt idx="1762">
                  <c:v>-1.4761875004409064</c:v>
                </c:pt>
                <c:pt idx="1763">
                  <c:v>-1.2386035705008291</c:v>
                </c:pt>
                <c:pt idx="1764">
                  <c:v>-1.2979425152991082</c:v>
                </c:pt>
                <c:pt idx="1765">
                  <c:v>-1.209561375056839</c:v>
                </c:pt>
                <c:pt idx="1766">
                  <c:v>-1.197700818606287</c:v>
                </c:pt>
                <c:pt idx="1767">
                  <c:v>-1.3115391620173278</c:v>
                </c:pt>
                <c:pt idx="1768">
                  <c:v>-1.3261945688581023</c:v>
                </c:pt>
                <c:pt idx="1769">
                  <c:v>-1.3011660431214018</c:v>
                </c:pt>
                <c:pt idx="1770">
                  <c:v>-1.3348152276154268</c:v>
                </c:pt>
                <c:pt idx="1771">
                  <c:v>-0.9392748467970613</c:v>
                </c:pt>
                <c:pt idx="1772">
                  <c:v>-0.9783857232514015</c:v>
                </c:pt>
                <c:pt idx="1773">
                  <c:v>-1.0591234891707186</c:v>
                </c:pt>
                <c:pt idx="1774">
                  <c:v>-1.0107299992936332</c:v>
                </c:pt>
                <c:pt idx="1775">
                  <c:v>-0.87416991350556528</c:v>
                </c:pt>
                <c:pt idx="1776">
                  <c:v>-0.96254535455780055</c:v>
                </c:pt>
                <c:pt idx="1777">
                  <c:v>-0.88115459546136976</c:v>
                </c:pt>
                <c:pt idx="1778">
                  <c:v>-0.97654339353125397</c:v>
                </c:pt>
                <c:pt idx="1779">
                  <c:v>-0.95122636034381536</c:v>
                </c:pt>
                <c:pt idx="1780">
                  <c:v>-1.0294300377659493</c:v>
                </c:pt>
                <c:pt idx="1781">
                  <c:v>-1.0870226600615096</c:v>
                </c:pt>
                <c:pt idx="1782">
                  <c:v>-0.99723087521798037</c:v>
                </c:pt>
                <c:pt idx="1783">
                  <c:v>-0.98035155976826382</c:v>
                </c:pt>
                <c:pt idx="1784">
                  <c:v>-0.96885557565753733</c:v>
                </c:pt>
                <c:pt idx="1785">
                  <c:v>-0.8601032146343196</c:v>
                </c:pt>
                <c:pt idx="1786">
                  <c:v>-0.81750345929914592</c:v>
                </c:pt>
                <c:pt idx="1787">
                  <c:v>-0.83037848532706848</c:v>
                </c:pt>
                <c:pt idx="1788">
                  <c:v>-0.82986323920549721</c:v>
                </c:pt>
                <c:pt idx="1789">
                  <c:v>-0.87540738076611058</c:v>
                </c:pt>
                <c:pt idx="1790">
                  <c:v>-0.85103532017675454</c:v>
                </c:pt>
                <c:pt idx="1791">
                  <c:v>-0.89201905282954019</c:v>
                </c:pt>
                <c:pt idx="1792">
                  <c:v>-0.90225700407885745</c:v>
                </c:pt>
                <c:pt idx="1793">
                  <c:v>-0.95337524988638456</c:v>
                </c:pt>
                <c:pt idx="1794">
                  <c:v>-1.0635428261629165</c:v>
                </c:pt>
                <c:pt idx="1795">
                  <c:v>-1.0973554521146178</c:v>
                </c:pt>
                <c:pt idx="1796">
                  <c:v>-1.1250615272564657</c:v>
                </c:pt>
                <c:pt idx="1797">
                  <c:v>-1.1596723203826487</c:v>
                </c:pt>
                <c:pt idx="1798">
                  <c:v>-1.0878786758394321</c:v>
                </c:pt>
                <c:pt idx="1799">
                  <c:v>-1.0824128664751353</c:v>
                </c:pt>
                <c:pt idx="1800">
                  <c:v>-1.2033536190493939</c:v>
                </c:pt>
                <c:pt idx="1801">
                  <c:v>-0.91904558066942532</c:v>
                </c:pt>
                <c:pt idx="1802">
                  <c:v>-0.91899213461942575</c:v>
                </c:pt>
                <c:pt idx="1803">
                  <c:v>-1.0843514786979784</c:v>
                </c:pt>
                <c:pt idx="1804">
                  <c:v>-1.1805323016711027</c:v>
                </c:pt>
                <c:pt idx="1805">
                  <c:v>-1.0885110086252507</c:v>
                </c:pt>
                <c:pt idx="1806">
                  <c:v>-1.15115070589539</c:v>
                </c:pt>
                <c:pt idx="1807">
                  <c:v>-1.1960606784281818</c:v>
                </c:pt>
                <c:pt idx="1808">
                  <c:v>-1.2959013475036447</c:v>
                </c:pt>
                <c:pt idx="1809">
                  <c:v>-1.26063210276339</c:v>
                </c:pt>
                <c:pt idx="1810">
                  <c:v>-1.1361041781103198</c:v>
                </c:pt>
                <c:pt idx="1811">
                  <c:v>-1.0762075583599233</c:v>
                </c:pt>
                <c:pt idx="1812">
                  <c:v>-0.7846341850405697</c:v>
                </c:pt>
                <c:pt idx="1813">
                  <c:v>-0.94071962071770043</c:v>
                </c:pt>
                <c:pt idx="1814">
                  <c:v>-0.75624441562504308</c:v>
                </c:pt>
                <c:pt idx="1815">
                  <c:v>-0.87692114413215616</c:v>
                </c:pt>
                <c:pt idx="1816">
                  <c:v>-0.59602829836161164</c:v>
                </c:pt>
                <c:pt idx="1817">
                  <c:v>-0.63716908431068475</c:v>
                </c:pt>
                <c:pt idx="1818">
                  <c:v>-0.59338249766856255</c:v>
                </c:pt>
                <c:pt idx="1819">
                  <c:v>-0.60994116383210339</c:v>
                </c:pt>
                <c:pt idx="1820">
                  <c:v>-0.67078600948225764</c:v>
                </c:pt>
                <c:pt idx="1821">
                  <c:v>-0.57649009151105879</c:v>
                </c:pt>
                <c:pt idx="1822">
                  <c:v>-5.5926592572322353E-2</c:v>
                </c:pt>
                <c:pt idx="1823">
                  <c:v>-0.40430666772459933</c:v>
                </c:pt>
                <c:pt idx="1824">
                  <c:v>-0.46385099641301358</c:v>
                </c:pt>
                <c:pt idx="1825">
                  <c:v>-0.69950455478633855</c:v>
                </c:pt>
                <c:pt idx="1826">
                  <c:v>-0.63939433765054232</c:v>
                </c:pt>
                <c:pt idx="1827">
                  <c:v>-0.79933378973351676</c:v>
                </c:pt>
                <c:pt idx="1828">
                  <c:v>-0.92176721664633254</c:v>
                </c:pt>
                <c:pt idx="1829">
                  <c:v>-0.89683200379030714</c:v>
                </c:pt>
                <c:pt idx="1830">
                  <c:v>-0.86344229691972108</c:v>
                </c:pt>
                <c:pt idx="1831">
                  <c:v>-0.84183872956104389</c:v>
                </c:pt>
                <c:pt idx="1832">
                  <c:v>-0.82038073670206857</c:v>
                </c:pt>
                <c:pt idx="1833">
                  <c:v>-0.7919199835920252</c:v>
                </c:pt>
                <c:pt idx="1834">
                  <c:v>-0.78614610548366215</c:v>
                </c:pt>
                <c:pt idx="1835">
                  <c:v>-0.76043636811696513</c:v>
                </c:pt>
                <c:pt idx="1836">
                  <c:v>-0.68794191785869485</c:v>
                </c:pt>
                <c:pt idx="1837">
                  <c:v>-0.80008902323464581</c:v>
                </c:pt>
                <c:pt idx="1838">
                  <c:v>-0.91536114351717246</c:v>
                </c:pt>
                <c:pt idx="1839">
                  <c:v>-0.92588141916850186</c:v>
                </c:pt>
                <c:pt idx="1840">
                  <c:v>-0.81175261637422835</c:v>
                </c:pt>
                <c:pt idx="1841">
                  <c:v>-0.96849698849480192</c:v>
                </c:pt>
                <c:pt idx="1842">
                  <c:v>-1.0810480786457437</c:v>
                </c:pt>
                <c:pt idx="1843">
                  <c:v>-1.0968244690747488</c:v>
                </c:pt>
                <c:pt idx="1844">
                  <c:v>-1.1388810012003703</c:v>
                </c:pt>
                <c:pt idx="1845">
                  <c:v>-1.4258278108861364</c:v>
                </c:pt>
                <c:pt idx="1846">
                  <c:v>-1.5168569042585498</c:v>
                </c:pt>
                <c:pt idx="1847">
                  <c:v>-1.5915746736705525</c:v>
                </c:pt>
                <c:pt idx="1848">
                  <c:v>-1.6244076373185341</c:v>
                </c:pt>
                <c:pt idx="1849">
                  <c:v>-1.6234961097798664</c:v>
                </c:pt>
                <c:pt idx="1850">
                  <c:v>-1.7642927797641941</c:v>
                </c:pt>
                <c:pt idx="1851">
                  <c:v>-1.7973937210656099</c:v>
                </c:pt>
                <c:pt idx="1852">
                  <c:v>-1.8886900594310112</c:v>
                </c:pt>
                <c:pt idx="1853">
                  <c:v>-1.8609500571176509</c:v>
                </c:pt>
                <c:pt idx="1854">
                  <c:v>-1.6940477451953124</c:v>
                </c:pt>
                <c:pt idx="1855">
                  <c:v>-1.583941578343584</c:v>
                </c:pt>
                <c:pt idx="1856">
                  <c:v>-1.5685902492947741</c:v>
                </c:pt>
                <c:pt idx="1857">
                  <c:v>-1.5902866276553531</c:v>
                </c:pt>
                <c:pt idx="1858">
                  <c:v>-1.5720369319938836</c:v>
                </c:pt>
                <c:pt idx="1859">
                  <c:v>-1.6052074154647586</c:v>
                </c:pt>
                <c:pt idx="1860">
                  <c:v>-1.7168520723270908</c:v>
                </c:pt>
                <c:pt idx="1861">
                  <c:v>-2.0110842074290924</c:v>
                </c:pt>
                <c:pt idx="1862">
                  <c:v>-1.9940808092243369</c:v>
                </c:pt>
                <c:pt idx="1863">
                  <c:v>-1.9611997500795035</c:v>
                </c:pt>
                <c:pt idx="1864">
                  <c:v>-1.83581212481259</c:v>
                </c:pt>
                <c:pt idx="1865">
                  <c:v>-1.9204384557286915</c:v>
                </c:pt>
                <c:pt idx="1866">
                  <c:v>-1.9180954868002988</c:v>
                </c:pt>
                <c:pt idx="1867">
                  <c:v>-1.9003434911711943</c:v>
                </c:pt>
                <c:pt idx="1868">
                  <c:v>-1.7915537065360587</c:v>
                </c:pt>
                <c:pt idx="1869">
                  <c:v>-1.8065763893535856</c:v>
                </c:pt>
                <c:pt idx="1870">
                  <c:v>-1.9315934492028675</c:v>
                </c:pt>
                <c:pt idx="1871">
                  <c:v>-1.8368077973281522</c:v>
                </c:pt>
                <c:pt idx="1872">
                  <c:v>-2.0664930645271919</c:v>
                </c:pt>
                <c:pt idx="1873">
                  <c:v>-2.0383955057597061</c:v>
                </c:pt>
                <c:pt idx="1874">
                  <c:v>-2.1650470262465165</c:v>
                </c:pt>
                <c:pt idx="1875">
                  <c:v>-2.1365800589057016</c:v>
                </c:pt>
                <c:pt idx="1876">
                  <c:v>-2.0906393561713199</c:v>
                </c:pt>
                <c:pt idx="1877">
                  <c:v>-1.9733700670466925</c:v>
                </c:pt>
                <c:pt idx="1878">
                  <c:v>-1.9739701927033697</c:v>
                </c:pt>
                <c:pt idx="1879">
                  <c:v>-2.0094631078694927</c:v>
                </c:pt>
                <c:pt idx="1880">
                  <c:v>-2.0667647457243312</c:v>
                </c:pt>
                <c:pt idx="1881">
                  <c:v>-2.0817574692790886</c:v>
                </c:pt>
                <c:pt idx="1882">
                  <c:v>-2.1495286803200413</c:v>
                </c:pt>
                <c:pt idx="1883">
                  <c:v>-2.1348355997207151</c:v>
                </c:pt>
                <c:pt idx="1884">
                  <c:v>-2.0853641439690804</c:v>
                </c:pt>
                <c:pt idx="1885">
                  <c:v>-2.0760233304710161</c:v>
                </c:pt>
                <c:pt idx="1886">
                  <c:v>-2.1305650389503188</c:v>
                </c:pt>
                <c:pt idx="1887">
                  <c:v>-1.849203322732007</c:v>
                </c:pt>
                <c:pt idx="1888">
                  <c:v>-1.761191861821515</c:v>
                </c:pt>
                <c:pt idx="1889">
                  <c:v>-1.8007165566499368</c:v>
                </c:pt>
                <c:pt idx="1890">
                  <c:v>-1.9389227981220807</c:v>
                </c:pt>
                <c:pt idx="1891">
                  <c:v>-2.0035984978877375</c:v>
                </c:pt>
                <c:pt idx="1892">
                  <c:v>-1.8129938777671537</c:v>
                </c:pt>
                <c:pt idx="1893">
                  <c:v>-1.8218202219218618</c:v>
                </c:pt>
                <c:pt idx="1894">
                  <c:v>-1.8192988943722024</c:v>
                </c:pt>
                <c:pt idx="1895">
                  <c:v>-1.8220060068822999</c:v>
                </c:pt>
                <c:pt idx="1896">
                  <c:v>-1.5372828249784711</c:v>
                </c:pt>
                <c:pt idx="1897">
                  <c:v>-1.6360222865048277</c:v>
                </c:pt>
                <c:pt idx="1898">
                  <c:v>-1.5933823745341205</c:v>
                </c:pt>
                <c:pt idx="1899">
                  <c:v>-1.5550609375690194</c:v>
                </c:pt>
                <c:pt idx="1900">
                  <c:v>-1.621336332557495</c:v>
                </c:pt>
                <c:pt idx="1901">
                  <c:v>-1.4818235573354779</c:v>
                </c:pt>
                <c:pt idx="1902">
                  <c:v>-1.477390562488476</c:v>
                </c:pt>
                <c:pt idx="1903">
                  <c:v>-1.6005410191563514</c:v>
                </c:pt>
                <c:pt idx="1904">
                  <c:v>-1.5623054629612831</c:v>
                </c:pt>
                <c:pt idx="1905">
                  <c:v>-1.5016595200595173</c:v>
                </c:pt>
                <c:pt idx="1906">
                  <c:v>-1.5000298753713948</c:v>
                </c:pt>
                <c:pt idx="1907">
                  <c:v>-1.4083719002787265</c:v>
                </c:pt>
                <c:pt idx="1908">
                  <c:v>-1.3183322493886152</c:v>
                </c:pt>
                <c:pt idx="1909">
                  <c:v>-1.4183090783629171</c:v>
                </c:pt>
                <c:pt idx="1910">
                  <c:v>-1.2756875115638999</c:v>
                </c:pt>
                <c:pt idx="1911">
                  <c:v>-1.2144510126351427</c:v>
                </c:pt>
                <c:pt idx="1912">
                  <c:v>-1.2561283994320798</c:v>
                </c:pt>
                <c:pt idx="1913">
                  <c:v>-1.337608564823964</c:v>
                </c:pt>
                <c:pt idx="1914">
                  <c:v>-1.301176102198967</c:v>
                </c:pt>
                <c:pt idx="1915">
                  <c:v>-0.98216364568506631</c:v>
                </c:pt>
                <c:pt idx="1916">
                  <c:v>-0.95922168131506724</c:v>
                </c:pt>
                <c:pt idx="1917">
                  <c:v>-0.90649893283618332</c:v>
                </c:pt>
                <c:pt idx="1918">
                  <c:v>-0.91471089372698322</c:v>
                </c:pt>
                <c:pt idx="1919">
                  <c:v>-0.85354454444103722</c:v>
                </c:pt>
                <c:pt idx="1920">
                  <c:v>-0.71528182469358659</c:v>
                </c:pt>
                <c:pt idx="1921">
                  <c:v>-0.71364507895526064</c:v>
                </c:pt>
                <c:pt idx="1922">
                  <c:v>-0.675292762287652</c:v>
                </c:pt>
                <c:pt idx="1923">
                  <c:v>-0.65909567123776103</c:v>
                </c:pt>
                <c:pt idx="1924">
                  <c:v>-0.77294452134124836</c:v>
                </c:pt>
                <c:pt idx="1925">
                  <c:v>-0.75297624172192823</c:v>
                </c:pt>
                <c:pt idx="1926">
                  <c:v>-0.73813606669477505</c:v>
                </c:pt>
                <c:pt idx="1927">
                  <c:v>-0.67431767100711859</c:v>
                </c:pt>
                <c:pt idx="1928">
                  <c:v>-0.53643263911668793</c:v>
                </c:pt>
                <c:pt idx="1929">
                  <c:v>-8.8134324355812477E-2</c:v>
                </c:pt>
                <c:pt idx="1930">
                  <c:v>-0.15362534177059961</c:v>
                </c:pt>
                <c:pt idx="1931">
                  <c:v>-0.15153308387404751</c:v>
                </c:pt>
                <c:pt idx="1932">
                  <c:v>3.6569465300176351E-2</c:v>
                </c:pt>
                <c:pt idx="1933">
                  <c:v>0.22599293980545831</c:v>
                </c:pt>
                <c:pt idx="1934">
                  <c:v>0.33681911537102316</c:v>
                </c:pt>
                <c:pt idx="1935">
                  <c:v>0.38579059816687966</c:v>
                </c:pt>
                <c:pt idx="1936">
                  <c:v>0.50072625859821362</c:v>
                </c:pt>
                <c:pt idx="1937">
                  <c:v>0.63746069540109307</c:v>
                </c:pt>
                <c:pt idx="1938">
                  <c:v>0.62850074385816523</c:v>
                </c:pt>
                <c:pt idx="1939">
                  <c:v>0.68397193916542309</c:v>
                </c:pt>
                <c:pt idx="1940">
                  <c:v>0.79182211709948047</c:v>
                </c:pt>
                <c:pt idx="1941">
                  <c:v>0.8213499593343998</c:v>
                </c:pt>
                <c:pt idx="1942">
                  <c:v>0.90331855438887942</c:v>
                </c:pt>
                <c:pt idx="1943">
                  <c:v>0.91287010181648476</c:v>
                </c:pt>
                <c:pt idx="1944">
                  <c:v>0.92383214715113238</c:v>
                </c:pt>
                <c:pt idx="1945">
                  <c:v>1.0784182575434231</c:v>
                </c:pt>
                <c:pt idx="1946">
                  <c:v>1.105355676978137</c:v>
                </c:pt>
                <c:pt idx="1947">
                  <c:v>1.0299318642680495</c:v>
                </c:pt>
                <c:pt idx="1948">
                  <c:v>1.1018916146046358</c:v>
                </c:pt>
                <c:pt idx="1949">
                  <c:v>1.1020532112772292</c:v>
                </c:pt>
                <c:pt idx="1950">
                  <c:v>1.2068260963106785</c:v>
                </c:pt>
                <c:pt idx="1951">
                  <c:v>1.210004475222759</c:v>
                </c:pt>
                <c:pt idx="1952">
                  <c:v>1.1490504580730976</c:v>
                </c:pt>
                <c:pt idx="1953">
                  <c:v>1.1301492980938215</c:v>
                </c:pt>
                <c:pt idx="1954">
                  <c:v>1.3129648595155918</c:v>
                </c:pt>
                <c:pt idx="1955">
                  <c:v>1.2995605292976915</c:v>
                </c:pt>
                <c:pt idx="1956">
                  <c:v>1.1084296153402229</c:v>
                </c:pt>
                <c:pt idx="1957">
                  <c:v>1.0642282317489871</c:v>
                </c:pt>
                <c:pt idx="1958">
                  <c:v>1.1307959739150553</c:v>
                </c:pt>
                <c:pt idx="1959">
                  <c:v>1.1058454588719706</c:v>
                </c:pt>
                <c:pt idx="1960">
                  <c:v>1.2463153014682427</c:v>
                </c:pt>
                <c:pt idx="1961">
                  <c:v>1.2593673951203033</c:v>
                </c:pt>
                <c:pt idx="1962">
                  <c:v>1.4190848161850651</c:v>
                </c:pt>
                <c:pt idx="1963">
                  <c:v>2.0697744480201505</c:v>
                </c:pt>
                <c:pt idx="1964">
                  <c:v>2.0314415560405057</c:v>
                </c:pt>
                <c:pt idx="1965">
                  <c:v>2.0418446265646679</c:v>
                </c:pt>
                <c:pt idx="1966">
                  <c:v>2.1245387364922679</c:v>
                </c:pt>
                <c:pt idx="1967">
                  <c:v>2.1251538543925115</c:v>
                </c:pt>
                <c:pt idx="1968">
                  <c:v>2.1229406181516031</c:v>
                </c:pt>
                <c:pt idx="1969">
                  <c:v>2.3148504402361296</c:v>
                </c:pt>
                <c:pt idx="1970">
                  <c:v>2.2155262200645343</c:v>
                </c:pt>
                <c:pt idx="1971">
                  <c:v>2.2130540480225975</c:v>
                </c:pt>
                <c:pt idx="1972">
                  <c:v>2.2496665537371063</c:v>
                </c:pt>
                <c:pt idx="1973">
                  <c:v>2.3507293903429232</c:v>
                </c:pt>
                <c:pt idx="1974">
                  <c:v>2.2014203945290718</c:v>
                </c:pt>
                <c:pt idx="1975">
                  <c:v>1.9310714793623895</c:v>
                </c:pt>
                <c:pt idx="1976">
                  <c:v>2.0483823284392297</c:v>
                </c:pt>
                <c:pt idx="1977">
                  <c:v>2.0396448581804059</c:v>
                </c:pt>
                <c:pt idx="1978">
                  <c:v>2.0392832300389157</c:v>
                </c:pt>
                <c:pt idx="1979">
                  <c:v>1.8479896763911374</c:v>
                </c:pt>
                <c:pt idx="1980">
                  <c:v>1.8477226313291268</c:v>
                </c:pt>
                <c:pt idx="1981">
                  <c:v>1.8590470643278567</c:v>
                </c:pt>
                <c:pt idx="1982">
                  <c:v>1.835759448779023</c:v>
                </c:pt>
                <c:pt idx="1983">
                  <c:v>1.8059688938984158</c:v>
                </c:pt>
                <c:pt idx="1984">
                  <c:v>1.864053122709866</c:v>
                </c:pt>
                <c:pt idx="1985">
                  <c:v>1.8602380863656787</c:v>
                </c:pt>
                <c:pt idx="1986">
                  <c:v>1.873047505866221</c:v>
                </c:pt>
                <c:pt idx="1987">
                  <c:v>1.8457058186483799</c:v>
                </c:pt>
                <c:pt idx="1988">
                  <c:v>1.7396435669333965</c:v>
                </c:pt>
                <c:pt idx="1989">
                  <c:v>1.5111147045282436</c:v>
                </c:pt>
                <c:pt idx="1990">
                  <c:v>1.7797942256530142</c:v>
                </c:pt>
                <c:pt idx="1991">
                  <c:v>1.7359002304087352</c:v>
                </c:pt>
                <c:pt idx="1992">
                  <c:v>1.7518138751541623</c:v>
                </c:pt>
                <c:pt idx="1993">
                  <c:v>1.5368259322519866</c:v>
                </c:pt>
                <c:pt idx="1994">
                  <c:v>1.2756004988083629</c:v>
                </c:pt>
                <c:pt idx="1995">
                  <c:v>1.1833984944787823</c:v>
                </c:pt>
                <c:pt idx="1996">
                  <c:v>1.0341331751043152</c:v>
                </c:pt>
                <c:pt idx="1997">
                  <c:v>0.83828660131211596</c:v>
                </c:pt>
                <c:pt idx="1998">
                  <c:v>0.9073159811671061</c:v>
                </c:pt>
                <c:pt idx="1999">
                  <c:v>0.97302467476890475</c:v>
                </c:pt>
                <c:pt idx="2000">
                  <c:v>1.0271900529962963</c:v>
                </c:pt>
                <c:pt idx="2001">
                  <c:v>0.94114104179849889</c:v>
                </c:pt>
                <c:pt idx="2002">
                  <c:v>0.94848392663116343</c:v>
                </c:pt>
                <c:pt idx="2003">
                  <c:v>0.92652176164605549</c:v>
                </c:pt>
                <c:pt idx="2004">
                  <c:v>0.71270075913552611</c:v>
                </c:pt>
                <c:pt idx="2005">
                  <c:v>0.60854674127045061</c:v>
                </c:pt>
                <c:pt idx="2006">
                  <c:v>0.59715278063953159</c:v>
                </c:pt>
                <c:pt idx="2007">
                  <c:v>0.59827201374017536</c:v>
                </c:pt>
                <c:pt idx="2008">
                  <c:v>0.42189290032577376</c:v>
                </c:pt>
                <c:pt idx="2009">
                  <c:v>0.43446565483665212</c:v>
                </c:pt>
                <c:pt idx="2010">
                  <c:v>0.49501607495402583</c:v>
                </c:pt>
                <c:pt idx="2011">
                  <c:v>0.49378552131220249</c:v>
                </c:pt>
                <c:pt idx="2012">
                  <c:v>0.47850946640950603</c:v>
                </c:pt>
                <c:pt idx="2013">
                  <c:v>0.48904578339535321</c:v>
                </c:pt>
                <c:pt idx="2014">
                  <c:v>0.14016788357356924</c:v>
                </c:pt>
                <c:pt idx="2015">
                  <c:v>8.0814775900479863E-2</c:v>
                </c:pt>
                <c:pt idx="2016">
                  <c:v>1.988370461968314E-2</c:v>
                </c:pt>
                <c:pt idx="2017">
                  <c:v>9.2183681246968407E-2</c:v>
                </c:pt>
                <c:pt idx="2018">
                  <c:v>-0.13023199520935808</c:v>
                </c:pt>
                <c:pt idx="2019">
                  <c:v>-0.14038216344641474</c:v>
                </c:pt>
                <c:pt idx="2020">
                  <c:v>-0.47237000825711833</c:v>
                </c:pt>
                <c:pt idx="2021">
                  <c:v>-0.37733193967574019</c:v>
                </c:pt>
                <c:pt idx="2022">
                  <c:v>-0.58195461397107939</c:v>
                </c:pt>
                <c:pt idx="2023">
                  <c:v>-1.0438579460638684</c:v>
                </c:pt>
                <c:pt idx="2024">
                  <c:v>-1.1358924732940103</c:v>
                </c:pt>
                <c:pt idx="2025">
                  <c:v>-1.0804668289327579</c:v>
                </c:pt>
                <c:pt idx="2026">
                  <c:v>-1.129466802264381</c:v>
                </c:pt>
                <c:pt idx="2027">
                  <c:v>-1.2926492039307846</c:v>
                </c:pt>
                <c:pt idx="2028">
                  <c:v>-1.3653684844349825</c:v>
                </c:pt>
                <c:pt idx="2029">
                  <c:v>-1.4479398705312811</c:v>
                </c:pt>
                <c:pt idx="2030">
                  <c:v>-1.2928167711985101</c:v>
                </c:pt>
                <c:pt idx="2031">
                  <c:v>-1.2574514540241832</c:v>
                </c:pt>
                <c:pt idx="2032">
                  <c:v>-1.2628589700290169</c:v>
                </c:pt>
                <c:pt idx="2033">
                  <c:v>-1.3047230639215188</c:v>
                </c:pt>
                <c:pt idx="2034">
                  <c:v>-0.88833297190475258</c:v>
                </c:pt>
                <c:pt idx="2035">
                  <c:v>-0.37911941321531889</c:v>
                </c:pt>
                <c:pt idx="2036">
                  <c:v>-0.53909511196582471</c:v>
                </c:pt>
                <c:pt idx="2037">
                  <c:v>-0.56235631585090928</c:v>
                </c:pt>
                <c:pt idx="2038">
                  <c:v>-0.57885671820655094</c:v>
                </c:pt>
                <c:pt idx="2039">
                  <c:v>-0.47716092591705977</c:v>
                </c:pt>
                <c:pt idx="2040">
                  <c:v>-0.45095762330966682</c:v>
                </c:pt>
                <c:pt idx="2041">
                  <c:v>-0.14551697583993495</c:v>
                </c:pt>
                <c:pt idx="2042">
                  <c:v>-1.9122943408289572E-2</c:v>
                </c:pt>
                <c:pt idx="2043">
                  <c:v>0.16506772451294616</c:v>
                </c:pt>
                <c:pt idx="2044">
                  <c:v>0.16864662134314368</c:v>
                </c:pt>
                <c:pt idx="2045">
                  <c:v>0.36756307987051151</c:v>
                </c:pt>
                <c:pt idx="2046">
                  <c:v>0.49764562590016992</c:v>
                </c:pt>
                <c:pt idx="2047">
                  <c:v>0.5564792065905072</c:v>
                </c:pt>
                <c:pt idx="2048">
                  <c:v>0.55595124493042769</c:v>
                </c:pt>
                <c:pt idx="2049">
                  <c:v>0.40714947729025563</c:v>
                </c:pt>
                <c:pt idx="2050">
                  <c:v>0.36147470912482327</c:v>
                </c:pt>
                <c:pt idx="2051">
                  <c:v>0.16807376252810924</c:v>
                </c:pt>
                <c:pt idx="2052">
                  <c:v>0.11842934123957316</c:v>
                </c:pt>
                <c:pt idx="2053">
                  <c:v>0.11860401169912771</c:v>
                </c:pt>
                <c:pt idx="2054">
                  <c:v>0.27472254587120604</c:v>
                </c:pt>
                <c:pt idx="2055">
                  <c:v>0.34665518703647091</c:v>
                </c:pt>
                <c:pt idx="2056">
                  <c:v>0.35856932266606911</c:v>
                </c:pt>
                <c:pt idx="2057">
                  <c:v>0.3753725904524885</c:v>
                </c:pt>
                <c:pt idx="2058">
                  <c:v>0.39022167449074552</c:v>
                </c:pt>
                <c:pt idx="2059">
                  <c:v>7.4257257762413986E-2</c:v>
                </c:pt>
                <c:pt idx="2060">
                  <c:v>7.6667491784948583E-2</c:v>
                </c:pt>
                <c:pt idx="2061">
                  <c:v>0.12216346444973158</c:v>
                </c:pt>
                <c:pt idx="2062">
                  <c:v>9.1827132966521008E-2</c:v>
                </c:pt>
                <c:pt idx="2063">
                  <c:v>9.2349288712895161E-2</c:v>
                </c:pt>
                <c:pt idx="2064">
                  <c:v>0.17663905345820519</c:v>
                </c:pt>
                <c:pt idx="2065">
                  <c:v>0.20942808377243383</c:v>
                </c:pt>
                <c:pt idx="2066">
                  <c:v>0.20446185533539163</c:v>
                </c:pt>
                <c:pt idx="2067">
                  <c:v>0.19502483550717098</c:v>
                </c:pt>
                <c:pt idx="2068">
                  <c:v>0.24829781655358041</c:v>
                </c:pt>
                <c:pt idx="2069">
                  <c:v>0.37600049907244304</c:v>
                </c:pt>
                <c:pt idx="2070">
                  <c:v>0.37926194369408417</c:v>
                </c:pt>
                <c:pt idx="2071">
                  <c:v>0.37301058658684716</c:v>
                </c:pt>
                <c:pt idx="2072">
                  <c:v>0.40510930781064158</c:v>
                </c:pt>
                <c:pt idx="2073">
                  <c:v>0.28187931364459518</c:v>
                </c:pt>
                <c:pt idx="2074">
                  <c:v>0.35029387807696266</c:v>
                </c:pt>
                <c:pt idx="2075">
                  <c:v>0.34704055649077692</c:v>
                </c:pt>
                <c:pt idx="2076">
                  <c:v>0.33871096285237323</c:v>
                </c:pt>
                <c:pt idx="2077">
                  <c:v>0.24932729223527961</c:v>
                </c:pt>
                <c:pt idx="2078">
                  <c:v>0.25493353727261692</c:v>
                </c:pt>
                <c:pt idx="2079">
                  <c:v>-0.23036314624890475</c:v>
                </c:pt>
                <c:pt idx="2080">
                  <c:v>-0.36642424754644021</c:v>
                </c:pt>
                <c:pt idx="2081">
                  <c:v>-0.68834458061800829</c:v>
                </c:pt>
                <c:pt idx="2082">
                  <c:v>-0.60328464854234876</c:v>
                </c:pt>
                <c:pt idx="2083">
                  <c:v>-0.59770637215510181</c:v>
                </c:pt>
                <c:pt idx="2084">
                  <c:v>-0.11853715742969895</c:v>
                </c:pt>
                <c:pt idx="2085">
                  <c:v>-9.9493478083242937E-2</c:v>
                </c:pt>
                <c:pt idx="2086">
                  <c:v>-0.13496080801138066</c:v>
                </c:pt>
                <c:pt idx="2087">
                  <c:v>-0.65050995998555405</c:v>
                </c:pt>
                <c:pt idx="2088">
                  <c:v>-0.67189812412153938</c:v>
                </c:pt>
                <c:pt idx="2089">
                  <c:v>-0.47940262013738133</c:v>
                </c:pt>
                <c:pt idx="2090">
                  <c:v>-0.43058249920114866</c:v>
                </c:pt>
                <c:pt idx="2091">
                  <c:v>-0.53685895942774953</c:v>
                </c:pt>
                <c:pt idx="2092">
                  <c:v>-0.52917408608862959</c:v>
                </c:pt>
                <c:pt idx="2093">
                  <c:v>-0.50352567307535012</c:v>
                </c:pt>
                <c:pt idx="2094">
                  <c:v>-0.58281154840991167</c:v>
                </c:pt>
                <c:pt idx="2095">
                  <c:v>-0.89879455693075705</c:v>
                </c:pt>
                <c:pt idx="2096">
                  <c:v>-0.70072468665111076</c:v>
                </c:pt>
                <c:pt idx="2097">
                  <c:v>-0.7365242471698924</c:v>
                </c:pt>
                <c:pt idx="2098">
                  <c:v>-0.73879030462549455</c:v>
                </c:pt>
                <c:pt idx="2099">
                  <c:v>-0.77750494986887908</c:v>
                </c:pt>
                <c:pt idx="2100">
                  <c:v>-0.82351943940230377</c:v>
                </c:pt>
                <c:pt idx="2101">
                  <c:v>-1.2037855628370564</c:v>
                </c:pt>
                <c:pt idx="2102">
                  <c:v>-1.3923336614442756</c:v>
                </c:pt>
                <c:pt idx="2103">
                  <c:v>-1.4625216029907073</c:v>
                </c:pt>
                <c:pt idx="2104">
                  <c:v>-1.5275563602775462</c:v>
                </c:pt>
                <c:pt idx="2105">
                  <c:v>-1.7599457129353513</c:v>
                </c:pt>
                <c:pt idx="2106">
                  <c:v>-1.9049052773658703</c:v>
                </c:pt>
                <c:pt idx="2107">
                  <c:v>-2.0044490384657609</c:v>
                </c:pt>
                <c:pt idx="2108">
                  <c:v>-1.9938421279084517</c:v>
                </c:pt>
                <c:pt idx="2109">
                  <c:v>-1.9078227578563312</c:v>
                </c:pt>
                <c:pt idx="2110">
                  <c:v>-1.9183614879023647</c:v>
                </c:pt>
                <c:pt idx="2111">
                  <c:v>-1.6504824184382345</c:v>
                </c:pt>
                <c:pt idx="2112">
                  <c:v>-1.6122239568221508</c:v>
                </c:pt>
                <c:pt idx="2113">
                  <c:v>-1.6565343286141787</c:v>
                </c:pt>
                <c:pt idx="2114">
                  <c:v>-1.8662635500376528</c:v>
                </c:pt>
                <c:pt idx="2115">
                  <c:v>-1.8615395736349765</c:v>
                </c:pt>
                <c:pt idx="2116">
                  <c:v>-1.8222768320180633</c:v>
                </c:pt>
                <c:pt idx="2117">
                  <c:v>-1.7995726250843753</c:v>
                </c:pt>
                <c:pt idx="2118">
                  <c:v>-1.8141874673012341</c:v>
                </c:pt>
                <c:pt idx="2119">
                  <c:v>-1.581114609599743</c:v>
                </c:pt>
                <c:pt idx="2120">
                  <c:v>-1.6109616375210773</c:v>
                </c:pt>
                <c:pt idx="2121">
                  <c:v>-1.5977793968335208</c:v>
                </c:pt>
                <c:pt idx="2122">
                  <c:v>-1.5770460094641225</c:v>
                </c:pt>
                <c:pt idx="2123">
                  <c:v>-1.7205218340965693</c:v>
                </c:pt>
                <c:pt idx="2124">
                  <c:v>-1.84569766684253</c:v>
                </c:pt>
                <c:pt idx="2125">
                  <c:v>-1.8871179233657358</c:v>
                </c:pt>
                <c:pt idx="2126">
                  <c:v>-2.0150948683541809</c:v>
                </c:pt>
                <c:pt idx="2127">
                  <c:v>-2.02877710979672</c:v>
                </c:pt>
                <c:pt idx="2128">
                  <c:v>-1.9780891668828515</c:v>
                </c:pt>
                <c:pt idx="2129">
                  <c:v>-2.0601203448716658</c:v>
                </c:pt>
                <c:pt idx="2130">
                  <c:v>-1.9722879336170922</c:v>
                </c:pt>
                <c:pt idx="2131">
                  <c:v>-1.8715383809252417</c:v>
                </c:pt>
                <c:pt idx="2132">
                  <c:v>-1.9121407796017924</c:v>
                </c:pt>
                <c:pt idx="2133">
                  <c:v>-2.0839929370265713</c:v>
                </c:pt>
                <c:pt idx="2134">
                  <c:v>-2.2034915664254475</c:v>
                </c:pt>
                <c:pt idx="2135">
                  <c:v>-2.1463806658142266</c:v>
                </c:pt>
                <c:pt idx="2136">
                  <c:v>-2.2215802475374691</c:v>
                </c:pt>
                <c:pt idx="2137">
                  <c:v>-2.1135489764334685</c:v>
                </c:pt>
                <c:pt idx="2138">
                  <c:v>-2.1856202566850307</c:v>
                </c:pt>
                <c:pt idx="2139">
                  <c:v>-1.884623309678074</c:v>
                </c:pt>
                <c:pt idx="2140">
                  <c:v>-2.1032775450992443</c:v>
                </c:pt>
                <c:pt idx="2141">
                  <c:v>-2.036231914043765</c:v>
                </c:pt>
                <c:pt idx="2142">
                  <c:v>-2.0964552710895061</c:v>
                </c:pt>
                <c:pt idx="2143">
                  <c:v>-2.1846369673610591</c:v>
                </c:pt>
                <c:pt idx="2144">
                  <c:v>-2.9098080291882016</c:v>
                </c:pt>
                <c:pt idx="2145">
                  <c:v>-2.9136449988853759</c:v>
                </c:pt>
                <c:pt idx="2146">
                  <c:v>-2.919729391478501</c:v>
                </c:pt>
                <c:pt idx="2147">
                  <c:v>-2.6363822665109504</c:v>
                </c:pt>
                <c:pt idx="2148">
                  <c:v>-2.5889710115076903</c:v>
                </c:pt>
                <c:pt idx="2149">
                  <c:v>-2.6733025695770127</c:v>
                </c:pt>
                <c:pt idx="2150">
                  <c:v>-2.8135861250944139</c:v>
                </c:pt>
                <c:pt idx="2151">
                  <c:v>-2.761322351762971</c:v>
                </c:pt>
                <c:pt idx="2152">
                  <c:v>-2.7888332547168022</c:v>
                </c:pt>
                <c:pt idx="2153">
                  <c:v>-2.8562721543434422</c:v>
                </c:pt>
                <c:pt idx="2154">
                  <c:v>-2.8271422482368274</c:v>
                </c:pt>
                <c:pt idx="2155">
                  <c:v>-2.7783793316335155</c:v>
                </c:pt>
                <c:pt idx="2156">
                  <c:v>-2.7508031837958331</c:v>
                </c:pt>
                <c:pt idx="2157">
                  <c:v>-2.722431785346763</c:v>
                </c:pt>
                <c:pt idx="2158">
                  <c:v>-2.7203995523409215</c:v>
                </c:pt>
                <c:pt idx="2159">
                  <c:v>-2.6496355336006139</c:v>
                </c:pt>
                <c:pt idx="2160">
                  <c:v>-2.5631094370598935</c:v>
                </c:pt>
                <c:pt idx="2161">
                  <c:v>-2.5393596229490529</c:v>
                </c:pt>
                <c:pt idx="2162">
                  <c:v>-2.4638976794961187</c:v>
                </c:pt>
                <c:pt idx="2163">
                  <c:v>-2.4789711831581878</c:v>
                </c:pt>
                <c:pt idx="2164">
                  <c:v>-2.4051072436260452</c:v>
                </c:pt>
                <c:pt idx="2165">
                  <c:v>-2.2316361797682567</c:v>
                </c:pt>
                <c:pt idx="2166">
                  <c:v>-2.2655759078536759</c:v>
                </c:pt>
                <c:pt idx="2167">
                  <c:v>-2.28462753797736</c:v>
                </c:pt>
                <c:pt idx="2168">
                  <c:v>-2.2314128690551494</c:v>
                </c:pt>
                <c:pt idx="2169">
                  <c:v>-2.2763688332352929</c:v>
                </c:pt>
                <c:pt idx="2170">
                  <c:v>-2.2427932828081918</c:v>
                </c:pt>
                <c:pt idx="2171">
                  <c:v>-2.312679910398824</c:v>
                </c:pt>
                <c:pt idx="2172">
                  <c:v>-2.3349050757676846</c:v>
                </c:pt>
                <c:pt idx="2173">
                  <c:v>-2.2875543467590411</c:v>
                </c:pt>
                <c:pt idx="2174">
                  <c:v>-2.1533723838756567</c:v>
                </c:pt>
                <c:pt idx="2175">
                  <c:v>-2.1660409161428555</c:v>
                </c:pt>
                <c:pt idx="2176">
                  <c:v>-2.2045687841929924</c:v>
                </c:pt>
                <c:pt idx="2177">
                  <c:v>-2.2199799352240897</c:v>
                </c:pt>
                <c:pt idx="2178">
                  <c:v>-2.2036954573781795</c:v>
                </c:pt>
                <c:pt idx="2179">
                  <c:v>-2.2101383993944457</c:v>
                </c:pt>
                <c:pt idx="2180">
                  <c:v>-2.1892620378738847</c:v>
                </c:pt>
                <c:pt idx="2181">
                  <c:v>-2.1920601822421948</c:v>
                </c:pt>
                <c:pt idx="2182">
                  <c:v>-2.1949421028049003</c:v>
                </c:pt>
                <c:pt idx="2183">
                  <c:v>-2.0609649067054425</c:v>
                </c:pt>
                <c:pt idx="2184">
                  <c:v>-1.9502413455572742</c:v>
                </c:pt>
                <c:pt idx="2185">
                  <c:v>-1.9486093230331596</c:v>
                </c:pt>
                <c:pt idx="2186">
                  <c:v>-1.9091394777438042</c:v>
                </c:pt>
                <c:pt idx="2187">
                  <c:v>-1.7139073935665801</c:v>
                </c:pt>
                <c:pt idx="2188">
                  <c:v>-1.7329661497772098</c:v>
                </c:pt>
                <c:pt idx="2189">
                  <c:v>-1.7037269067017746</c:v>
                </c:pt>
                <c:pt idx="2190">
                  <c:v>-1.561027365208731</c:v>
                </c:pt>
                <c:pt idx="2191">
                  <c:v>-1.3852968172597624</c:v>
                </c:pt>
                <c:pt idx="2192">
                  <c:v>-1.3502583619919184</c:v>
                </c:pt>
                <c:pt idx="2193">
                  <c:v>-1.0118915951599805</c:v>
                </c:pt>
                <c:pt idx="2194">
                  <c:v>-1.087953662224328</c:v>
                </c:pt>
                <c:pt idx="2195">
                  <c:v>-0.94914367358627516</c:v>
                </c:pt>
                <c:pt idx="2196">
                  <c:v>-0.86084940518918185</c:v>
                </c:pt>
                <c:pt idx="2197">
                  <c:v>-0.84628244104490991</c:v>
                </c:pt>
                <c:pt idx="2198">
                  <c:v>-0.77488457694291357</c:v>
                </c:pt>
                <c:pt idx="2199">
                  <c:v>-0.83424249611310508</c:v>
                </c:pt>
                <c:pt idx="2200">
                  <c:v>-0.13580818068135159</c:v>
                </c:pt>
                <c:pt idx="2201">
                  <c:v>3.3381619218758596E-3</c:v>
                </c:pt>
                <c:pt idx="2202">
                  <c:v>1.0363666247042991E-2</c:v>
                </c:pt>
                <c:pt idx="2203">
                  <c:v>0.2630620717545662</c:v>
                </c:pt>
                <c:pt idx="2204">
                  <c:v>1.02554107549927</c:v>
                </c:pt>
                <c:pt idx="2205">
                  <c:v>1.0401816537980058</c:v>
                </c:pt>
                <c:pt idx="2206">
                  <c:v>1.0567873670554062</c:v>
                </c:pt>
                <c:pt idx="2207">
                  <c:v>1.3496087921227558</c:v>
                </c:pt>
                <c:pt idx="2208">
                  <c:v>1.4695440191771354</c:v>
                </c:pt>
                <c:pt idx="2209">
                  <c:v>1.39798955445678</c:v>
                </c:pt>
                <c:pt idx="2210">
                  <c:v>1.3888968889474689</c:v>
                </c:pt>
                <c:pt idx="2211">
                  <c:v>1.680879369545127</c:v>
                </c:pt>
                <c:pt idx="2212">
                  <c:v>1.9998833492237578</c:v>
                </c:pt>
                <c:pt idx="2213">
                  <c:v>2.2788978935430859</c:v>
                </c:pt>
                <c:pt idx="2214">
                  <c:v>2.2400265369716452</c:v>
                </c:pt>
                <c:pt idx="2215">
                  <c:v>2.2199230181993794</c:v>
                </c:pt>
                <c:pt idx="2216">
                  <c:v>2.2444004314537191</c:v>
                </c:pt>
                <c:pt idx="2217">
                  <c:v>2.2768033191904067</c:v>
                </c:pt>
                <c:pt idx="2218">
                  <c:v>2.3948011801585261</c:v>
                </c:pt>
                <c:pt idx="2219">
                  <c:v>2.5762776906450373</c:v>
                </c:pt>
                <c:pt idx="2220">
                  <c:v>2.703627098636241</c:v>
                </c:pt>
                <c:pt idx="2221">
                  <c:v>2.8678821349330614</c:v>
                </c:pt>
                <c:pt idx="2222">
                  <c:v>3.0546406685473704</c:v>
                </c:pt>
                <c:pt idx="2223">
                  <c:v>3.0108721103571296</c:v>
                </c:pt>
                <c:pt idx="2224">
                  <c:v>2.9828288481992482</c:v>
                </c:pt>
                <c:pt idx="2225">
                  <c:v>2.9711261498297006</c:v>
                </c:pt>
                <c:pt idx="2226">
                  <c:v>2.9119901367134076</c:v>
                </c:pt>
                <c:pt idx="2227">
                  <c:v>2.8666721547391028</c:v>
                </c:pt>
                <c:pt idx="2228">
                  <c:v>2.8958530387705461</c:v>
                </c:pt>
                <c:pt idx="2229">
                  <c:v>3.0568405688262552</c:v>
                </c:pt>
                <c:pt idx="2230">
                  <c:v>3.1756548225227417</c:v>
                </c:pt>
                <c:pt idx="2231">
                  <c:v>3.1867146603783287</c:v>
                </c:pt>
                <c:pt idx="2232">
                  <c:v>3.3554799679250791</c:v>
                </c:pt>
                <c:pt idx="2233">
                  <c:v>3.2659236537954079</c:v>
                </c:pt>
                <c:pt idx="2234">
                  <c:v>3.2495518854278176</c:v>
                </c:pt>
                <c:pt idx="2235">
                  <c:v>3.2780758572218045</c:v>
                </c:pt>
                <c:pt idx="2236">
                  <c:v>3.3197380394253213</c:v>
                </c:pt>
                <c:pt idx="2237">
                  <c:v>3.2725734472850125</c:v>
                </c:pt>
                <c:pt idx="2238">
                  <c:v>3.0700549512677142</c:v>
                </c:pt>
                <c:pt idx="2239">
                  <c:v>3.0552109388808866</c:v>
                </c:pt>
                <c:pt idx="2240">
                  <c:v>3.0179179688396647</c:v>
                </c:pt>
                <c:pt idx="2241">
                  <c:v>3.0463106868284324</c:v>
                </c:pt>
                <c:pt idx="2242">
                  <c:v>3.1343476154211958</c:v>
                </c:pt>
                <c:pt idx="2243">
                  <c:v>3.1649064254879207</c:v>
                </c:pt>
                <c:pt idx="2244">
                  <c:v>3.1270393013253321</c:v>
                </c:pt>
                <c:pt idx="2245">
                  <c:v>3.0826760814281484</c:v>
                </c:pt>
                <c:pt idx="2246">
                  <c:v>3.1671439865608138</c:v>
                </c:pt>
                <c:pt idx="2247">
                  <c:v>3.0926263850096309</c:v>
                </c:pt>
                <c:pt idx="2248">
                  <c:v>3.2035037782783911</c:v>
                </c:pt>
                <c:pt idx="2249">
                  <c:v>3.1172931450103523</c:v>
                </c:pt>
                <c:pt idx="2250">
                  <c:v>2.7408990493612837</c:v>
                </c:pt>
                <c:pt idx="2251">
                  <c:v>2.5797592201594224</c:v>
                </c:pt>
                <c:pt idx="2252">
                  <c:v>2.5757824958528102</c:v>
                </c:pt>
                <c:pt idx="2253">
                  <c:v>2.5556145292177006</c:v>
                </c:pt>
                <c:pt idx="2254">
                  <c:v>2.7731771728956605</c:v>
                </c:pt>
                <c:pt idx="2255">
                  <c:v>2.7096295851661067</c:v>
                </c:pt>
                <c:pt idx="2256">
                  <c:v>2.3267099477572497</c:v>
                </c:pt>
                <c:pt idx="2257">
                  <c:v>2.3458920331597048</c:v>
                </c:pt>
                <c:pt idx="2258">
                  <c:v>2.3727033171290075</c:v>
                </c:pt>
                <c:pt idx="2259">
                  <c:v>2.3748786345945239</c:v>
                </c:pt>
                <c:pt idx="2260">
                  <c:v>2.2249756625607073</c:v>
                </c:pt>
                <c:pt idx="2261">
                  <c:v>1.5468380199334635</c:v>
                </c:pt>
                <c:pt idx="2262">
                  <c:v>1.5429266395976722</c:v>
                </c:pt>
                <c:pt idx="2263">
                  <c:v>1.5378827090642337</c:v>
                </c:pt>
                <c:pt idx="2264">
                  <c:v>1.5519317605735272</c:v>
                </c:pt>
                <c:pt idx="2265">
                  <c:v>1.5333159011259478</c:v>
                </c:pt>
                <c:pt idx="2266">
                  <c:v>1.2875560732843434</c:v>
                </c:pt>
                <c:pt idx="2267">
                  <c:v>1.0169210335615269</c:v>
                </c:pt>
                <c:pt idx="2268">
                  <c:v>0.97214728918117721</c:v>
                </c:pt>
                <c:pt idx="2269">
                  <c:v>0.76792819783491062</c:v>
                </c:pt>
                <c:pt idx="2270">
                  <c:v>0.63222635247200953</c:v>
                </c:pt>
                <c:pt idx="2271">
                  <c:v>0.4134609099976233</c:v>
                </c:pt>
                <c:pt idx="2272">
                  <c:v>0.19323598371250861</c:v>
                </c:pt>
                <c:pt idx="2273">
                  <c:v>3.6844098135996317E-2</c:v>
                </c:pt>
                <c:pt idx="2274">
                  <c:v>4.4726569326214438E-2</c:v>
                </c:pt>
                <c:pt idx="2275">
                  <c:v>2.6171667271790433E-2</c:v>
                </c:pt>
                <c:pt idx="2276">
                  <c:v>-5.0414144370450331E-2</c:v>
                </c:pt>
                <c:pt idx="2277">
                  <c:v>-6.8820822726470277E-2</c:v>
                </c:pt>
                <c:pt idx="2278">
                  <c:v>-0.15745470641408965</c:v>
                </c:pt>
                <c:pt idx="2279">
                  <c:v>-0.27759642279617525</c:v>
                </c:pt>
                <c:pt idx="2280">
                  <c:v>-0.49341660176199786</c:v>
                </c:pt>
                <c:pt idx="2281">
                  <c:v>-0.4205172591576295</c:v>
                </c:pt>
                <c:pt idx="2282">
                  <c:v>-0.61450784294509453</c:v>
                </c:pt>
                <c:pt idx="2283">
                  <c:v>-0.69917967282810134</c:v>
                </c:pt>
                <c:pt idx="2284">
                  <c:v>-0.68269538389304496</c:v>
                </c:pt>
                <c:pt idx="2285">
                  <c:v>-0.70544885345764641</c:v>
                </c:pt>
                <c:pt idx="2286">
                  <c:v>-0.69629111807427702</c:v>
                </c:pt>
                <c:pt idx="2287">
                  <c:v>-0.67607503777927236</c:v>
                </c:pt>
                <c:pt idx="2288">
                  <c:v>-0.75759018068716488</c:v>
                </c:pt>
                <c:pt idx="2289">
                  <c:v>-0.82341599822671196</c:v>
                </c:pt>
                <c:pt idx="2290">
                  <c:v>-0.97924936771522919</c:v>
                </c:pt>
                <c:pt idx="2291">
                  <c:v>-1.0042813005412849</c:v>
                </c:pt>
                <c:pt idx="2292">
                  <c:v>-0.79141910697303752</c:v>
                </c:pt>
                <c:pt idx="2293">
                  <c:v>-0.86522057149772402</c:v>
                </c:pt>
                <c:pt idx="2294">
                  <c:v>-0.85290787622420428</c:v>
                </c:pt>
                <c:pt idx="2295">
                  <c:v>-0.88834175255134151</c:v>
                </c:pt>
                <c:pt idx="2296">
                  <c:v>-0.89344421154250453</c:v>
                </c:pt>
                <c:pt idx="2297">
                  <c:v>-0.88230656623615178</c:v>
                </c:pt>
                <c:pt idx="2298">
                  <c:v>-0.66812563260856273</c:v>
                </c:pt>
                <c:pt idx="2299">
                  <c:v>-0.61462582144338196</c:v>
                </c:pt>
                <c:pt idx="2300">
                  <c:v>-0.75409168232800639</c:v>
                </c:pt>
                <c:pt idx="2301">
                  <c:v>-1.2825606911187393</c:v>
                </c:pt>
                <c:pt idx="2302">
                  <c:v>-1.0229659320887208</c:v>
                </c:pt>
                <c:pt idx="2303">
                  <c:v>-1.0848790853318246</c:v>
                </c:pt>
                <c:pt idx="2304">
                  <c:v>-1.1758888482630014</c:v>
                </c:pt>
                <c:pt idx="2305">
                  <c:v>-1.1750522810394959</c:v>
                </c:pt>
                <c:pt idx="2306">
                  <c:v>-1.1805725929945221</c:v>
                </c:pt>
                <c:pt idx="2307">
                  <c:v>-1.2174940743879314</c:v>
                </c:pt>
                <c:pt idx="2308">
                  <c:v>-1.3708443382658919</c:v>
                </c:pt>
                <c:pt idx="2309">
                  <c:v>-1.1608609260666924</c:v>
                </c:pt>
                <c:pt idx="2310">
                  <c:v>-1.1331544840859575</c:v>
                </c:pt>
                <c:pt idx="2311">
                  <c:v>-1.1271395134750062</c:v>
                </c:pt>
                <c:pt idx="2312">
                  <c:v>-1.0241608194583418</c:v>
                </c:pt>
                <c:pt idx="2313">
                  <c:v>-1.1019928345697982</c:v>
                </c:pt>
                <c:pt idx="2314">
                  <c:v>-1.2704888261176828</c:v>
                </c:pt>
                <c:pt idx="2315">
                  <c:v>-1.2979492259895364</c:v>
                </c:pt>
                <c:pt idx="2316">
                  <c:v>-1.2073868603417304</c:v>
                </c:pt>
                <c:pt idx="2317">
                  <c:v>-1.2561879149705524</c:v>
                </c:pt>
                <c:pt idx="2318">
                  <c:v>-1.416726902711718</c:v>
                </c:pt>
                <c:pt idx="2319">
                  <c:v>-1.4207288838735399</c:v>
                </c:pt>
                <c:pt idx="2320">
                  <c:v>-1.3759099422018861</c:v>
                </c:pt>
                <c:pt idx="2321">
                  <c:v>-1.0866603818202258</c:v>
                </c:pt>
                <c:pt idx="2322">
                  <c:v>-0.85933358874221155</c:v>
                </c:pt>
                <c:pt idx="2323">
                  <c:v>-0.87607703950222104</c:v>
                </c:pt>
                <c:pt idx="2324">
                  <c:v>-0.86938445026106259</c:v>
                </c:pt>
                <c:pt idx="2325">
                  <c:v>-0.96356839179728149</c:v>
                </c:pt>
                <c:pt idx="2326">
                  <c:v>-0.86515848557198738</c:v>
                </c:pt>
                <c:pt idx="2327">
                  <c:v>-0.81564779043099556</c:v>
                </c:pt>
                <c:pt idx="2328">
                  <c:v>-0.78283891750851042</c:v>
                </c:pt>
                <c:pt idx="2329">
                  <c:v>-0.56121850155627095</c:v>
                </c:pt>
                <c:pt idx="2330">
                  <c:v>-0.48660735219589468</c:v>
                </c:pt>
                <c:pt idx="2331">
                  <c:v>-0.65838363050834681</c:v>
                </c:pt>
                <c:pt idx="2332">
                  <c:v>-0.64144646947911221</c:v>
                </c:pt>
                <c:pt idx="2333">
                  <c:v>-0.57265902246772526</c:v>
                </c:pt>
                <c:pt idx="2334">
                  <c:v>-0.59478839166762776</c:v>
                </c:pt>
                <c:pt idx="2335">
                  <c:v>-0.54518309738039727</c:v>
                </c:pt>
                <c:pt idx="2336">
                  <c:v>-0.54360159813787168</c:v>
                </c:pt>
                <c:pt idx="2337">
                  <c:v>-0.54629767506749194</c:v>
                </c:pt>
                <c:pt idx="2338">
                  <c:v>-0.53581406269397336</c:v>
                </c:pt>
                <c:pt idx="2339">
                  <c:v>-0.5182331226336212</c:v>
                </c:pt>
                <c:pt idx="2340">
                  <c:v>-0.6286372581841615</c:v>
                </c:pt>
                <c:pt idx="2341">
                  <c:v>-0.64908311069751812</c:v>
                </c:pt>
                <c:pt idx="2342">
                  <c:v>-0.64577831250899886</c:v>
                </c:pt>
                <c:pt idx="2343">
                  <c:v>-0.57295167676975067</c:v>
                </c:pt>
                <c:pt idx="2344">
                  <c:v>-0.57052000541304437</c:v>
                </c:pt>
                <c:pt idx="2345">
                  <c:v>-0.30124773145064898</c:v>
                </c:pt>
                <c:pt idx="2346">
                  <c:v>-0.34098597793190133</c:v>
                </c:pt>
                <c:pt idx="2347">
                  <c:v>-0.33172514444336776</c:v>
                </c:pt>
                <c:pt idx="2348">
                  <c:v>-0.30579217097747025</c:v>
                </c:pt>
                <c:pt idx="2349">
                  <c:v>-0.31124777599391695</c:v>
                </c:pt>
                <c:pt idx="2350">
                  <c:v>-0.29167842683037737</c:v>
                </c:pt>
                <c:pt idx="2351">
                  <c:v>-0.23526023639784399</c:v>
                </c:pt>
                <c:pt idx="2352">
                  <c:v>-0.51452139034677824</c:v>
                </c:pt>
                <c:pt idx="2353">
                  <c:v>-0.42761029238937986</c:v>
                </c:pt>
                <c:pt idx="2354">
                  <c:v>-0.40836839657166224</c:v>
                </c:pt>
                <c:pt idx="2355">
                  <c:v>-0.34128592343766195</c:v>
                </c:pt>
                <c:pt idx="2356">
                  <c:v>-0.31393186218471314</c:v>
                </c:pt>
                <c:pt idx="2357">
                  <c:v>-0.31913947295507672</c:v>
                </c:pt>
                <c:pt idx="2358">
                  <c:v>-0.41253943277796412</c:v>
                </c:pt>
                <c:pt idx="2359">
                  <c:v>-0.60276620950698301</c:v>
                </c:pt>
                <c:pt idx="2360">
                  <c:v>-0.53514931201831262</c:v>
                </c:pt>
                <c:pt idx="2361">
                  <c:v>6.0150099850442285E-3</c:v>
                </c:pt>
                <c:pt idx="2362">
                  <c:v>-0.30299414410556169</c:v>
                </c:pt>
                <c:pt idx="2363">
                  <c:v>-0.30025273964082722</c:v>
                </c:pt>
                <c:pt idx="2364">
                  <c:v>-4.8917766144615515E-2</c:v>
                </c:pt>
                <c:pt idx="2365">
                  <c:v>-5.2771342823765277E-2</c:v>
                </c:pt>
                <c:pt idx="2366">
                  <c:v>-3.7816116054920079E-2</c:v>
                </c:pt>
                <c:pt idx="2367">
                  <c:v>0.10516582607227321</c:v>
                </c:pt>
                <c:pt idx="2368">
                  <c:v>0.28592896959245273</c:v>
                </c:pt>
                <c:pt idx="2369">
                  <c:v>0.16406071599786298</c:v>
                </c:pt>
                <c:pt idx="2370">
                  <c:v>0.1676117373372199</c:v>
                </c:pt>
                <c:pt idx="2371">
                  <c:v>0.18051470264460467</c:v>
                </c:pt>
                <c:pt idx="2372">
                  <c:v>0.14694299652660281</c:v>
                </c:pt>
                <c:pt idx="2373">
                  <c:v>0.28796244532818815</c:v>
                </c:pt>
                <c:pt idx="2374">
                  <c:v>0.41424203155757677</c:v>
                </c:pt>
                <c:pt idx="2375">
                  <c:v>0.4454250736058929</c:v>
                </c:pt>
                <c:pt idx="2376">
                  <c:v>0.52553470667827396</c:v>
                </c:pt>
                <c:pt idx="2377">
                  <c:v>0.62302652199162367</c:v>
                </c:pt>
                <c:pt idx="2378">
                  <c:v>0.80871878217815829</c:v>
                </c:pt>
                <c:pt idx="2379">
                  <c:v>0.80470656404108831</c:v>
                </c:pt>
                <c:pt idx="2380">
                  <c:v>0.96924211926740222</c:v>
                </c:pt>
                <c:pt idx="2381">
                  <c:v>1.0153748434902994</c:v>
                </c:pt>
                <c:pt idx="2382">
                  <c:v>0.56544208840251242</c:v>
                </c:pt>
                <c:pt idx="2383">
                  <c:v>0.55703366287959133</c:v>
                </c:pt>
                <c:pt idx="2384">
                  <c:v>0.80713229521047758</c:v>
                </c:pt>
                <c:pt idx="2385">
                  <c:v>1.0130419779489945</c:v>
                </c:pt>
                <c:pt idx="2386">
                  <c:v>1.0208090919598012</c:v>
                </c:pt>
                <c:pt idx="2387">
                  <c:v>1.017710692054294</c:v>
                </c:pt>
                <c:pt idx="2388">
                  <c:v>1.0768538569869062</c:v>
                </c:pt>
                <c:pt idx="2389">
                  <c:v>0.86948651337083738</c:v>
                </c:pt>
                <c:pt idx="2390">
                  <c:v>0.9000154445602454</c:v>
                </c:pt>
                <c:pt idx="2391">
                  <c:v>1.3995789484864103</c:v>
                </c:pt>
                <c:pt idx="2392">
                  <c:v>1.8329186438629548</c:v>
                </c:pt>
                <c:pt idx="2393">
                  <c:v>1.7863987881958365</c:v>
                </c:pt>
                <c:pt idx="2394">
                  <c:v>1.7313980057667211</c:v>
                </c:pt>
                <c:pt idx="2395">
                  <c:v>1.9185422780967047</c:v>
                </c:pt>
                <c:pt idx="2396">
                  <c:v>1.8190503651314165</c:v>
                </c:pt>
                <c:pt idx="2397">
                  <c:v>1.8084531675064213</c:v>
                </c:pt>
                <c:pt idx="2398">
                  <c:v>1.8290995739251581</c:v>
                </c:pt>
                <c:pt idx="2399">
                  <c:v>1.8549528707588943</c:v>
                </c:pt>
                <c:pt idx="2400">
                  <c:v>1.9452420015826672</c:v>
                </c:pt>
                <c:pt idx="2401">
                  <c:v>1.9848587819028958</c:v>
                </c:pt>
                <c:pt idx="2402">
                  <c:v>1.9806432735154811</c:v>
                </c:pt>
                <c:pt idx="2403">
                  <c:v>1.8871699575234879</c:v>
                </c:pt>
                <c:pt idx="2404">
                  <c:v>1.6821052927891711</c:v>
                </c:pt>
                <c:pt idx="2405">
                  <c:v>1.286225195155255</c:v>
                </c:pt>
                <c:pt idx="2406">
                  <c:v>0.92601670163153238</c:v>
                </c:pt>
                <c:pt idx="2407">
                  <c:v>0.89675655683073285</c:v>
                </c:pt>
                <c:pt idx="2408">
                  <c:v>0.84176691712836427</c:v>
                </c:pt>
                <c:pt idx="2409">
                  <c:v>0.86181058987596371</c:v>
                </c:pt>
                <c:pt idx="2410">
                  <c:v>0.9657067238148076</c:v>
                </c:pt>
                <c:pt idx="2411">
                  <c:v>0.67931169182489926</c:v>
                </c:pt>
                <c:pt idx="2412">
                  <c:v>0.66794332524910127</c:v>
                </c:pt>
                <c:pt idx="2413">
                  <c:v>0.46908945586806305</c:v>
                </c:pt>
                <c:pt idx="2414">
                  <c:v>0.38203682907244074</c:v>
                </c:pt>
                <c:pt idx="2415">
                  <c:v>0.30845641747410391</c:v>
                </c:pt>
                <c:pt idx="2416">
                  <c:v>0.31007362040158803</c:v>
                </c:pt>
                <c:pt idx="2417">
                  <c:v>0.34030142140508701</c:v>
                </c:pt>
                <c:pt idx="2418">
                  <c:v>0.23275294554828685</c:v>
                </c:pt>
                <c:pt idx="2419">
                  <c:v>0.205782932310139</c:v>
                </c:pt>
                <c:pt idx="2420">
                  <c:v>-0.27724750256759578</c:v>
                </c:pt>
                <c:pt idx="2421">
                  <c:v>-0.45246758162452716</c:v>
                </c:pt>
                <c:pt idx="2422">
                  <c:v>-0.40939254709285722</c:v>
                </c:pt>
                <c:pt idx="2423">
                  <c:v>-0.39028460532502529</c:v>
                </c:pt>
                <c:pt idx="2424">
                  <c:v>-0.52215133508705658</c:v>
                </c:pt>
                <c:pt idx="2425">
                  <c:v>-0.43131773128478601</c:v>
                </c:pt>
                <c:pt idx="2426">
                  <c:v>-0.43113347552024561</c:v>
                </c:pt>
                <c:pt idx="2427">
                  <c:v>-0.56997678077235769</c:v>
                </c:pt>
                <c:pt idx="2428">
                  <c:v>-0.74122112253431904</c:v>
                </c:pt>
                <c:pt idx="2429">
                  <c:v>-0.68920500610660795</c:v>
                </c:pt>
                <c:pt idx="2430">
                  <c:v>-0.76058503438702907</c:v>
                </c:pt>
                <c:pt idx="2431">
                  <c:v>-0.74603634949229058</c:v>
                </c:pt>
                <c:pt idx="2432">
                  <c:v>-0.82593505480194063</c:v>
                </c:pt>
                <c:pt idx="2433">
                  <c:v>-0.62816416575090517</c:v>
                </c:pt>
                <c:pt idx="2434">
                  <c:v>-0.66743271587694775</c:v>
                </c:pt>
                <c:pt idx="2435">
                  <c:v>-0.66750649617229874</c:v>
                </c:pt>
                <c:pt idx="2436">
                  <c:v>-0.74377284503321928</c:v>
                </c:pt>
                <c:pt idx="2437">
                  <c:v>-0.77603852002129381</c:v>
                </c:pt>
                <c:pt idx="2438">
                  <c:v>-0.76478544053902309</c:v>
                </c:pt>
                <c:pt idx="2439">
                  <c:v>-0.77924694950826656</c:v>
                </c:pt>
                <c:pt idx="2440">
                  <c:v>-0.69057610007429715</c:v>
                </c:pt>
                <c:pt idx="2441">
                  <c:v>-0.6275055430037646</c:v>
                </c:pt>
                <c:pt idx="2442">
                  <c:v>-0.37913355741288624</c:v>
                </c:pt>
                <c:pt idx="2443">
                  <c:v>-0.40026085834776182</c:v>
                </c:pt>
                <c:pt idx="2444">
                  <c:v>-0.62414426668727652</c:v>
                </c:pt>
                <c:pt idx="2445">
                  <c:v>-0.56486231827161948</c:v>
                </c:pt>
                <c:pt idx="2446">
                  <c:v>-0.48478016815032832</c:v>
                </c:pt>
                <c:pt idx="2447">
                  <c:v>-0.4889819529510897</c:v>
                </c:pt>
                <c:pt idx="2448">
                  <c:v>-0.48659602527281187</c:v>
                </c:pt>
                <c:pt idx="2449">
                  <c:v>-0.45027415039551877</c:v>
                </c:pt>
                <c:pt idx="2450">
                  <c:v>-0.5250796297335214</c:v>
                </c:pt>
                <c:pt idx="2451">
                  <c:v>-0.58664034365697448</c:v>
                </c:pt>
                <c:pt idx="2452">
                  <c:v>-0.91230437159132149</c:v>
                </c:pt>
                <c:pt idx="2453">
                  <c:v>-0.97010321103505603</c:v>
                </c:pt>
                <c:pt idx="2454">
                  <c:v>-0.91613592948125433</c:v>
                </c:pt>
                <c:pt idx="2455">
                  <c:v>-1.1232109594279449</c:v>
                </c:pt>
                <c:pt idx="2456">
                  <c:v>-0.93461904237930882</c:v>
                </c:pt>
                <c:pt idx="2457">
                  <c:v>-0.94107817250211334</c:v>
                </c:pt>
                <c:pt idx="2458">
                  <c:v>-1.0835277192101422</c:v>
                </c:pt>
                <c:pt idx="2459">
                  <c:v>-1.1652971729558204</c:v>
                </c:pt>
                <c:pt idx="2460">
                  <c:v>-1.1862001203777173</c:v>
                </c:pt>
                <c:pt idx="2461">
                  <c:v>-1.2781276490065052</c:v>
                </c:pt>
                <c:pt idx="2462">
                  <c:v>-1.5077102430160028</c:v>
                </c:pt>
                <c:pt idx="2463">
                  <c:v>-1.5061847797134487</c:v>
                </c:pt>
                <c:pt idx="2464">
                  <c:v>-1.2978325864209661</c:v>
                </c:pt>
                <c:pt idx="2465">
                  <c:v>-1.224142288109048</c:v>
                </c:pt>
                <c:pt idx="2466">
                  <c:v>-0.76626116114224541</c:v>
                </c:pt>
                <c:pt idx="2467">
                  <c:v>-0.76541801493583972</c:v>
                </c:pt>
                <c:pt idx="2468">
                  <c:v>-0.74479830942037195</c:v>
                </c:pt>
                <c:pt idx="2469">
                  <c:v>-0.73123749052187992</c:v>
                </c:pt>
                <c:pt idx="2470">
                  <c:v>-0.89090556612351213</c:v>
                </c:pt>
                <c:pt idx="2471">
                  <c:v>-0.69964537132347349</c:v>
                </c:pt>
                <c:pt idx="2472">
                  <c:v>-0.65674338912482255</c:v>
                </c:pt>
                <c:pt idx="2473">
                  <c:v>-0.49675421444854151</c:v>
                </c:pt>
                <c:pt idx="2474">
                  <c:v>-0.57563714857629955</c:v>
                </c:pt>
                <c:pt idx="2475">
                  <c:v>-0.55294707921013098</c:v>
                </c:pt>
                <c:pt idx="2476">
                  <c:v>-0.58098150426356132</c:v>
                </c:pt>
                <c:pt idx="2477">
                  <c:v>-0.6902568846518492</c:v>
                </c:pt>
                <c:pt idx="2478">
                  <c:v>-0.53069679278915927</c:v>
                </c:pt>
                <c:pt idx="2479">
                  <c:v>-0.41914857904455372</c:v>
                </c:pt>
                <c:pt idx="2480">
                  <c:v>0.26680456885355142</c:v>
                </c:pt>
              </c:numCache>
            </c:numRef>
          </c:val>
          <c:smooth val="0"/>
        </c:ser>
        <c:ser>
          <c:idx val="3"/>
          <c:order val="1"/>
          <c:tx>
            <c:strRef>
              <c:f>Sheet1!$BN$66</c:f>
              <c:strCache>
                <c:ptCount val="1"/>
                <c:pt idx="0">
                  <c:v>average Spread</c:v>
                </c:pt>
              </c:strCache>
            </c:strRef>
          </c:tx>
          <c:marker>
            <c:symbol val="none"/>
          </c:marker>
          <c:cat>
            <c:numRef>
              <c:f>Sheet1!$BJ$67:$BJ$2547</c:f>
              <c:numCache>
                <c:formatCode>m/d/yyyy</c:formatCode>
                <c:ptCount val="2481"/>
                <c:pt idx="0">
                  <c:v>38930</c:v>
                </c:pt>
                <c:pt idx="1">
                  <c:v>38931</c:v>
                </c:pt>
                <c:pt idx="2">
                  <c:v>38932</c:v>
                </c:pt>
                <c:pt idx="3">
                  <c:v>38933</c:v>
                </c:pt>
                <c:pt idx="4">
                  <c:v>38936</c:v>
                </c:pt>
                <c:pt idx="5">
                  <c:v>38937</c:v>
                </c:pt>
                <c:pt idx="6">
                  <c:v>38938</c:v>
                </c:pt>
                <c:pt idx="7">
                  <c:v>38939</c:v>
                </c:pt>
                <c:pt idx="8">
                  <c:v>38940</c:v>
                </c:pt>
                <c:pt idx="9">
                  <c:v>38943</c:v>
                </c:pt>
                <c:pt idx="10">
                  <c:v>38944</c:v>
                </c:pt>
                <c:pt idx="11">
                  <c:v>38945</c:v>
                </c:pt>
                <c:pt idx="12">
                  <c:v>38946</c:v>
                </c:pt>
                <c:pt idx="13">
                  <c:v>38947</c:v>
                </c:pt>
                <c:pt idx="14">
                  <c:v>38950</c:v>
                </c:pt>
                <c:pt idx="15">
                  <c:v>38951</c:v>
                </c:pt>
                <c:pt idx="16">
                  <c:v>38952</c:v>
                </c:pt>
                <c:pt idx="17">
                  <c:v>38953</c:v>
                </c:pt>
                <c:pt idx="18">
                  <c:v>38954</c:v>
                </c:pt>
                <c:pt idx="19">
                  <c:v>38957</c:v>
                </c:pt>
                <c:pt idx="20">
                  <c:v>38958</c:v>
                </c:pt>
                <c:pt idx="21">
                  <c:v>38959</c:v>
                </c:pt>
                <c:pt idx="22">
                  <c:v>38960</c:v>
                </c:pt>
                <c:pt idx="23">
                  <c:v>38961</c:v>
                </c:pt>
                <c:pt idx="24">
                  <c:v>38964</c:v>
                </c:pt>
                <c:pt idx="25">
                  <c:v>38965</c:v>
                </c:pt>
                <c:pt idx="26">
                  <c:v>38966</c:v>
                </c:pt>
                <c:pt idx="27">
                  <c:v>38967</c:v>
                </c:pt>
                <c:pt idx="28">
                  <c:v>38968</c:v>
                </c:pt>
                <c:pt idx="29">
                  <c:v>38971</c:v>
                </c:pt>
                <c:pt idx="30">
                  <c:v>38972</c:v>
                </c:pt>
                <c:pt idx="31">
                  <c:v>38973</c:v>
                </c:pt>
                <c:pt idx="32">
                  <c:v>38974</c:v>
                </c:pt>
                <c:pt idx="33">
                  <c:v>38975</c:v>
                </c:pt>
                <c:pt idx="34">
                  <c:v>38978</c:v>
                </c:pt>
                <c:pt idx="35">
                  <c:v>38979</c:v>
                </c:pt>
                <c:pt idx="36">
                  <c:v>38980</c:v>
                </c:pt>
                <c:pt idx="37">
                  <c:v>38981</c:v>
                </c:pt>
                <c:pt idx="38">
                  <c:v>38982</c:v>
                </c:pt>
                <c:pt idx="39">
                  <c:v>38985</c:v>
                </c:pt>
                <c:pt idx="40">
                  <c:v>38986</c:v>
                </c:pt>
                <c:pt idx="41">
                  <c:v>38987</c:v>
                </c:pt>
                <c:pt idx="42">
                  <c:v>38988</c:v>
                </c:pt>
                <c:pt idx="43">
                  <c:v>38989</c:v>
                </c:pt>
                <c:pt idx="44">
                  <c:v>38992</c:v>
                </c:pt>
                <c:pt idx="45">
                  <c:v>38993</c:v>
                </c:pt>
                <c:pt idx="46">
                  <c:v>38994</c:v>
                </c:pt>
                <c:pt idx="47">
                  <c:v>38995</c:v>
                </c:pt>
                <c:pt idx="48">
                  <c:v>38996</c:v>
                </c:pt>
                <c:pt idx="49">
                  <c:v>38999</c:v>
                </c:pt>
                <c:pt idx="50">
                  <c:v>39000</c:v>
                </c:pt>
                <c:pt idx="51">
                  <c:v>39001</c:v>
                </c:pt>
                <c:pt idx="52">
                  <c:v>39002</c:v>
                </c:pt>
                <c:pt idx="53">
                  <c:v>39003</c:v>
                </c:pt>
                <c:pt idx="54">
                  <c:v>39006</c:v>
                </c:pt>
                <c:pt idx="55">
                  <c:v>39007</c:v>
                </c:pt>
                <c:pt idx="56">
                  <c:v>39008</c:v>
                </c:pt>
                <c:pt idx="57">
                  <c:v>39009</c:v>
                </c:pt>
                <c:pt idx="58">
                  <c:v>39010</c:v>
                </c:pt>
                <c:pt idx="59">
                  <c:v>39013</c:v>
                </c:pt>
                <c:pt idx="60">
                  <c:v>39014</c:v>
                </c:pt>
                <c:pt idx="61">
                  <c:v>39015</c:v>
                </c:pt>
                <c:pt idx="62">
                  <c:v>39016</c:v>
                </c:pt>
                <c:pt idx="63">
                  <c:v>39017</c:v>
                </c:pt>
                <c:pt idx="64">
                  <c:v>39020</c:v>
                </c:pt>
                <c:pt idx="65">
                  <c:v>39021</c:v>
                </c:pt>
                <c:pt idx="66">
                  <c:v>39022</c:v>
                </c:pt>
                <c:pt idx="67">
                  <c:v>39023</c:v>
                </c:pt>
                <c:pt idx="68">
                  <c:v>39024</c:v>
                </c:pt>
                <c:pt idx="69">
                  <c:v>39027</c:v>
                </c:pt>
                <c:pt idx="70">
                  <c:v>39028</c:v>
                </c:pt>
                <c:pt idx="71">
                  <c:v>39029</c:v>
                </c:pt>
                <c:pt idx="72">
                  <c:v>39030</c:v>
                </c:pt>
                <c:pt idx="73">
                  <c:v>39031</c:v>
                </c:pt>
                <c:pt idx="74">
                  <c:v>39034</c:v>
                </c:pt>
                <c:pt idx="75">
                  <c:v>39035</c:v>
                </c:pt>
                <c:pt idx="76">
                  <c:v>39036</c:v>
                </c:pt>
                <c:pt idx="77">
                  <c:v>39037</c:v>
                </c:pt>
                <c:pt idx="78">
                  <c:v>39038</c:v>
                </c:pt>
                <c:pt idx="79">
                  <c:v>39041</c:v>
                </c:pt>
                <c:pt idx="80">
                  <c:v>39042</c:v>
                </c:pt>
                <c:pt idx="81">
                  <c:v>39043</c:v>
                </c:pt>
                <c:pt idx="82">
                  <c:v>39044</c:v>
                </c:pt>
                <c:pt idx="83">
                  <c:v>39045</c:v>
                </c:pt>
                <c:pt idx="84">
                  <c:v>39048</c:v>
                </c:pt>
                <c:pt idx="85">
                  <c:v>39049</c:v>
                </c:pt>
                <c:pt idx="86">
                  <c:v>39050</c:v>
                </c:pt>
                <c:pt idx="87">
                  <c:v>39051</c:v>
                </c:pt>
                <c:pt idx="88">
                  <c:v>39052</c:v>
                </c:pt>
                <c:pt idx="89">
                  <c:v>39055</c:v>
                </c:pt>
                <c:pt idx="90">
                  <c:v>39056</c:v>
                </c:pt>
                <c:pt idx="91">
                  <c:v>39057</c:v>
                </c:pt>
                <c:pt idx="92">
                  <c:v>39058</c:v>
                </c:pt>
                <c:pt idx="93">
                  <c:v>39059</c:v>
                </c:pt>
                <c:pt idx="94">
                  <c:v>39062</c:v>
                </c:pt>
                <c:pt idx="95">
                  <c:v>39063</c:v>
                </c:pt>
                <c:pt idx="96">
                  <c:v>39064</c:v>
                </c:pt>
                <c:pt idx="97">
                  <c:v>39065</c:v>
                </c:pt>
                <c:pt idx="98">
                  <c:v>39066</c:v>
                </c:pt>
                <c:pt idx="99">
                  <c:v>39069</c:v>
                </c:pt>
                <c:pt idx="100">
                  <c:v>39070</c:v>
                </c:pt>
                <c:pt idx="101">
                  <c:v>39071</c:v>
                </c:pt>
                <c:pt idx="102">
                  <c:v>39072</c:v>
                </c:pt>
                <c:pt idx="103">
                  <c:v>39073</c:v>
                </c:pt>
                <c:pt idx="104">
                  <c:v>39078</c:v>
                </c:pt>
                <c:pt idx="105">
                  <c:v>39079</c:v>
                </c:pt>
                <c:pt idx="106">
                  <c:v>39080</c:v>
                </c:pt>
                <c:pt idx="107">
                  <c:v>39084</c:v>
                </c:pt>
                <c:pt idx="108">
                  <c:v>39085</c:v>
                </c:pt>
                <c:pt idx="109">
                  <c:v>39086</c:v>
                </c:pt>
                <c:pt idx="110">
                  <c:v>39087</c:v>
                </c:pt>
                <c:pt idx="111">
                  <c:v>39090</c:v>
                </c:pt>
                <c:pt idx="112">
                  <c:v>39091</c:v>
                </c:pt>
                <c:pt idx="113">
                  <c:v>39092</c:v>
                </c:pt>
                <c:pt idx="114">
                  <c:v>39093</c:v>
                </c:pt>
                <c:pt idx="115">
                  <c:v>39094</c:v>
                </c:pt>
                <c:pt idx="116">
                  <c:v>39097</c:v>
                </c:pt>
                <c:pt idx="117">
                  <c:v>39098</c:v>
                </c:pt>
                <c:pt idx="118">
                  <c:v>39099</c:v>
                </c:pt>
                <c:pt idx="119">
                  <c:v>39100</c:v>
                </c:pt>
                <c:pt idx="120">
                  <c:v>39101</c:v>
                </c:pt>
                <c:pt idx="121">
                  <c:v>39104</c:v>
                </c:pt>
                <c:pt idx="122">
                  <c:v>39105</c:v>
                </c:pt>
                <c:pt idx="123">
                  <c:v>39106</c:v>
                </c:pt>
                <c:pt idx="124">
                  <c:v>39107</c:v>
                </c:pt>
                <c:pt idx="125">
                  <c:v>39108</c:v>
                </c:pt>
                <c:pt idx="126">
                  <c:v>39111</c:v>
                </c:pt>
                <c:pt idx="127">
                  <c:v>39112</c:v>
                </c:pt>
                <c:pt idx="128">
                  <c:v>39113</c:v>
                </c:pt>
                <c:pt idx="129">
                  <c:v>39114</c:v>
                </c:pt>
                <c:pt idx="130">
                  <c:v>39115</c:v>
                </c:pt>
                <c:pt idx="131">
                  <c:v>39118</c:v>
                </c:pt>
                <c:pt idx="132">
                  <c:v>39119</c:v>
                </c:pt>
                <c:pt idx="133">
                  <c:v>39120</c:v>
                </c:pt>
                <c:pt idx="134">
                  <c:v>39121</c:v>
                </c:pt>
                <c:pt idx="135">
                  <c:v>39122</c:v>
                </c:pt>
                <c:pt idx="136">
                  <c:v>39125</c:v>
                </c:pt>
                <c:pt idx="137">
                  <c:v>39126</c:v>
                </c:pt>
                <c:pt idx="138">
                  <c:v>39127</c:v>
                </c:pt>
                <c:pt idx="139">
                  <c:v>39128</c:v>
                </c:pt>
                <c:pt idx="140">
                  <c:v>39129</c:v>
                </c:pt>
                <c:pt idx="141">
                  <c:v>39132</c:v>
                </c:pt>
                <c:pt idx="142">
                  <c:v>39133</c:v>
                </c:pt>
                <c:pt idx="143">
                  <c:v>39134</c:v>
                </c:pt>
                <c:pt idx="144">
                  <c:v>39135</c:v>
                </c:pt>
                <c:pt idx="145">
                  <c:v>39136</c:v>
                </c:pt>
                <c:pt idx="146">
                  <c:v>39139</c:v>
                </c:pt>
                <c:pt idx="147">
                  <c:v>39140</c:v>
                </c:pt>
                <c:pt idx="148">
                  <c:v>39141</c:v>
                </c:pt>
                <c:pt idx="149">
                  <c:v>39142</c:v>
                </c:pt>
                <c:pt idx="150">
                  <c:v>39143</c:v>
                </c:pt>
                <c:pt idx="151">
                  <c:v>39146</c:v>
                </c:pt>
                <c:pt idx="152">
                  <c:v>39147</c:v>
                </c:pt>
                <c:pt idx="153">
                  <c:v>39148</c:v>
                </c:pt>
                <c:pt idx="154">
                  <c:v>39149</c:v>
                </c:pt>
                <c:pt idx="155">
                  <c:v>39150</c:v>
                </c:pt>
                <c:pt idx="156">
                  <c:v>39153</c:v>
                </c:pt>
                <c:pt idx="157">
                  <c:v>39154</c:v>
                </c:pt>
                <c:pt idx="158">
                  <c:v>39155</c:v>
                </c:pt>
                <c:pt idx="159">
                  <c:v>39156</c:v>
                </c:pt>
                <c:pt idx="160">
                  <c:v>39157</c:v>
                </c:pt>
                <c:pt idx="161">
                  <c:v>39160</c:v>
                </c:pt>
                <c:pt idx="162">
                  <c:v>39161</c:v>
                </c:pt>
                <c:pt idx="163">
                  <c:v>39162</c:v>
                </c:pt>
                <c:pt idx="164">
                  <c:v>39163</c:v>
                </c:pt>
                <c:pt idx="165">
                  <c:v>39164</c:v>
                </c:pt>
                <c:pt idx="166">
                  <c:v>39167</c:v>
                </c:pt>
                <c:pt idx="167">
                  <c:v>39168</c:v>
                </c:pt>
                <c:pt idx="168">
                  <c:v>39169</c:v>
                </c:pt>
                <c:pt idx="169">
                  <c:v>39170</c:v>
                </c:pt>
                <c:pt idx="170">
                  <c:v>39171</c:v>
                </c:pt>
                <c:pt idx="171">
                  <c:v>39174</c:v>
                </c:pt>
                <c:pt idx="172">
                  <c:v>39175</c:v>
                </c:pt>
                <c:pt idx="173">
                  <c:v>39176</c:v>
                </c:pt>
                <c:pt idx="174">
                  <c:v>39177</c:v>
                </c:pt>
                <c:pt idx="175">
                  <c:v>39182</c:v>
                </c:pt>
                <c:pt idx="176">
                  <c:v>39183</c:v>
                </c:pt>
                <c:pt idx="177">
                  <c:v>39184</c:v>
                </c:pt>
                <c:pt idx="178">
                  <c:v>39185</c:v>
                </c:pt>
                <c:pt idx="179">
                  <c:v>39188</c:v>
                </c:pt>
                <c:pt idx="180">
                  <c:v>39189</c:v>
                </c:pt>
                <c:pt idx="181">
                  <c:v>39190</c:v>
                </c:pt>
                <c:pt idx="182">
                  <c:v>39191</c:v>
                </c:pt>
                <c:pt idx="183">
                  <c:v>39192</c:v>
                </c:pt>
                <c:pt idx="184">
                  <c:v>39195</c:v>
                </c:pt>
                <c:pt idx="185">
                  <c:v>39196</c:v>
                </c:pt>
                <c:pt idx="186">
                  <c:v>39197</c:v>
                </c:pt>
                <c:pt idx="187">
                  <c:v>39198</c:v>
                </c:pt>
                <c:pt idx="188">
                  <c:v>39199</c:v>
                </c:pt>
                <c:pt idx="189">
                  <c:v>39202</c:v>
                </c:pt>
                <c:pt idx="190">
                  <c:v>39204</c:v>
                </c:pt>
                <c:pt idx="191">
                  <c:v>39205</c:v>
                </c:pt>
                <c:pt idx="192">
                  <c:v>39206</c:v>
                </c:pt>
                <c:pt idx="193">
                  <c:v>39209</c:v>
                </c:pt>
                <c:pt idx="194">
                  <c:v>39210</c:v>
                </c:pt>
                <c:pt idx="195">
                  <c:v>39211</c:v>
                </c:pt>
                <c:pt idx="196">
                  <c:v>39212</c:v>
                </c:pt>
                <c:pt idx="197">
                  <c:v>39213</c:v>
                </c:pt>
                <c:pt idx="198">
                  <c:v>39216</c:v>
                </c:pt>
                <c:pt idx="199">
                  <c:v>39217</c:v>
                </c:pt>
                <c:pt idx="200">
                  <c:v>39218</c:v>
                </c:pt>
                <c:pt idx="201">
                  <c:v>39219</c:v>
                </c:pt>
                <c:pt idx="202">
                  <c:v>39220</c:v>
                </c:pt>
                <c:pt idx="203">
                  <c:v>39223</c:v>
                </c:pt>
                <c:pt idx="204">
                  <c:v>39224</c:v>
                </c:pt>
                <c:pt idx="205">
                  <c:v>39225</c:v>
                </c:pt>
                <c:pt idx="206">
                  <c:v>39226</c:v>
                </c:pt>
                <c:pt idx="207">
                  <c:v>39227</c:v>
                </c:pt>
                <c:pt idx="208">
                  <c:v>39231</c:v>
                </c:pt>
                <c:pt idx="209">
                  <c:v>39232</c:v>
                </c:pt>
                <c:pt idx="210">
                  <c:v>39233</c:v>
                </c:pt>
                <c:pt idx="211">
                  <c:v>39234</c:v>
                </c:pt>
                <c:pt idx="212">
                  <c:v>39237</c:v>
                </c:pt>
                <c:pt idx="213">
                  <c:v>39238</c:v>
                </c:pt>
                <c:pt idx="214">
                  <c:v>39239</c:v>
                </c:pt>
                <c:pt idx="215">
                  <c:v>39240</c:v>
                </c:pt>
                <c:pt idx="216">
                  <c:v>39241</c:v>
                </c:pt>
                <c:pt idx="217">
                  <c:v>39244</c:v>
                </c:pt>
                <c:pt idx="218">
                  <c:v>39245</c:v>
                </c:pt>
                <c:pt idx="219">
                  <c:v>39246</c:v>
                </c:pt>
                <c:pt idx="220">
                  <c:v>39247</c:v>
                </c:pt>
                <c:pt idx="221">
                  <c:v>39248</c:v>
                </c:pt>
                <c:pt idx="222">
                  <c:v>39251</c:v>
                </c:pt>
                <c:pt idx="223">
                  <c:v>39252</c:v>
                </c:pt>
                <c:pt idx="224">
                  <c:v>39253</c:v>
                </c:pt>
                <c:pt idx="225">
                  <c:v>39254</c:v>
                </c:pt>
                <c:pt idx="226">
                  <c:v>39255</c:v>
                </c:pt>
                <c:pt idx="227">
                  <c:v>39258</c:v>
                </c:pt>
                <c:pt idx="228">
                  <c:v>39259</c:v>
                </c:pt>
                <c:pt idx="229">
                  <c:v>39260</c:v>
                </c:pt>
                <c:pt idx="230">
                  <c:v>39261</c:v>
                </c:pt>
                <c:pt idx="231">
                  <c:v>39262</c:v>
                </c:pt>
                <c:pt idx="232">
                  <c:v>39265</c:v>
                </c:pt>
                <c:pt idx="233">
                  <c:v>39266</c:v>
                </c:pt>
                <c:pt idx="234">
                  <c:v>39267</c:v>
                </c:pt>
                <c:pt idx="235">
                  <c:v>39268</c:v>
                </c:pt>
                <c:pt idx="236">
                  <c:v>39269</c:v>
                </c:pt>
                <c:pt idx="237">
                  <c:v>39272</c:v>
                </c:pt>
                <c:pt idx="238">
                  <c:v>39273</c:v>
                </c:pt>
                <c:pt idx="239">
                  <c:v>39274</c:v>
                </c:pt>
                <c:pt idx="240">
                  <c:v>39275</c:v>
                </c:pt>
                <c:pt idx="241">
                  <c:v>39276</c:v>
                </c:pt>
                <c:pt idx="242">
                  <c:v>39279</c:v>
                </c:pt>
                <c:pt idx="243">
                  <c:v>39280</c:v>
                </c:pt>
                <c:pt idx="244">
                  <c:v>39281</c:v>
                </c:pt>
                <c:pt idx="245">
                  <c:v>39282</c:v>
                </c:pt>
                <c:pt idx="246">
                  <c:v>39283</c:v>
                </c:pt>
                <c:pt idx="247">
                  <c:v>39286</c:v>
                </c:pt>
                <c:pt idx="248">
                  <c:v>39287</c:v>
                </c:pt>
                <c:pt idx="249">
                  <c:v>39288</c:v>
                </c:pt>
                <c:pt idx="250">
                  <c:v>39289</c:v>
                </c:pt>
                <c:pt idx="251">
                  <c:v>39290</c:v>
                </c:pt>
                <c:pt idx="252">
                  <c:v>39293</c:v>
                </c:pt>
                <c:pt idx="253">
                  <c:v>39294</c:v>
                </c:pt>
                <c:pt idx="254">
                  <c:v>39295</c:v>
                </c:pt>
                <c:pt idx="255">
                  <c:v>39296</c:v>
                </c:pt>
                <c:pt idx="256">
                  <c:v>39297</c:v>
                </c:pt>
                <c:pt idx="257">
                  <c:v>39300</c:v>
                </c:pt>
                <c:pt idx="258">
                  <c:v>39301</c:v>
                </c:pt>
                <c:pt idx="259">
                  <c:v>39302</c:v>
                </c:pt>
                <c:pt idx="260">
                  <c:v>39303</c:v>
                </c:pt>
                <c:pt idx="261">
                  <c:v>39304</c:v>
                </c:pt>
                <c:pt idx="262">
                  <c:v>39307</c:v>
                </c:pt>
                <c:pt idx="263">
                  <c:v>39308</c:v>
                </c:pt>
                <c:pt idx="264">
                  <c:v>39309</c:v>
                </c:pt>
                <c:pt idx="265">
                  <c:v>39310</c:v>
                </c:pt>
                <c:pt idx="266">
                  <c:v>39311</c:v>
                </c:pt>
                <c:pt idx="267">
                  <c:v>39314</c:v>
                </c:pt>
                <c:pt idx="268">
                  <c:v>39315</c:v>
                </c:pt>
                <c:pt idx="269">
                  <c:v>39316</c:v>
                </c:pt>
                <c:pt idx="270">
                  <c:v>39317</c:v>
                </c:pt>
                <c:pt idx="271">
                  <c:v>39318</c:v>
                </c:pt>
                <c:pt idx="272">
                  <c:v>39321</c:v>
                </c:pt>
                <c:pt idx="273">
                  <c:v>39322</c:v>
                </c:pt>
                <c:pt idx="274">
                  <c:v>39323</c:v>
                </c:pt>
                <c:pt idx="275">
                  <c:v>39324</c:v>
                </c:pt>
                <c:pt idx="276">
                  <c:v>39325</c:v>
                </c:pt>
                <c:pt idx="277">
                  <c:v>39328</c:v>
                </c:pt>
                <c:pt idx="278">
                  <c:v>39329</c:v>
                </c:pt>
                <c:pt idx="279">
                  <c:v>39330</c:v>
                </c:pt>
                <c:pt idx="280">
                  <c:v>39331</c:v>
                </c:pt>
                <c:pt idx="281">
                  <c:v>39332</c:v>
                </c:pt>
                <c:pt idx="282">
                  <c:v>39335</c:v>
                </c:pt>
                <c:pt idx="283">
                  <c:v>39336</c:v>
                </c:pt>
                <c:pt idx="284">
                  <c:v>39337</c:v>
                </c:pt>
                <c:pt idx="285">
                  <c:v>39338</c:v>
                </c:pt>
                <c:pt idx="286">
                  <c:v>39339</c:v>
                </c:pt>
                <c:pt idx="287">
                  <c:v>39342</c:v>
                </c:pt>
                <c:pt idx="288">
                  <c:v>39343</c:v>
                </c:pt>
                <c:pt idx="289">
                  <c:v>39344</c:v>
                </c:pt>
                <c:pt idx="290">
                  <c:v>39345</c:v>
                </c:pt>
                <c:pt idx="291">
                  <c:v>39346</c:v>
                </c:pt>
                <c:pt idx="292">
                  <c:v>39349</c:v>
                </c:pt>
                <c:pt idx="293">
                  <c:v>39350</c:v>
                </c:pt>
                <c:pt idx="294">
                  <c:v>39351</c:v>
                </c:pt>
                <c:pt idx="295">
                  <c:v>39352</c:v>
                </c:pt>
                <c:pt idx="296">
                  <c:v>39353</c:v>
                </c:pt>
                <c:pt idx="297">
                  <c:v>39356</c:v>
                </c:pt>
                <c:pt idx="298">
                  <c:v>39357</c:v>
                </c:pt>
                <c:pt idx="299">
                  <c:v>39358</c:v>
                </c:pt>
                <c:pt idx="300">
                  <c:v>39359</c:v>
                </c:pt>
                <c:pt idx="301">
                  <c:v>39360</c:v>
                </c:pt>
                <c:pt idx="302">
                  <c:v>39363</c:v>
                </c:pt>
                <c:pt idx="303">
                  <c:v>39364</c:v>
                </c:pt>
                <c:pt idx="304">
                  <c:v>39365</c:v>
                </c:pt>
                <c:pt idx="305">
                  <c:v>39366</c:v>
                </c:pt>
                <c:pt idx="306">
                  <c:v>39367</c:v>
                </c:pt>
                <c:pt idx="307">
                  <c:v>39370</c:v>
                </c:pt>
                <c:pt idx="308">
                  <c:v>39371</c:v>
                </c:pt>
                <c:pt idx="309">
                  <c:v>39372</c:v>
                </c:pt>
                <c:pt idx="310">
                  <c:v>39373</c:v>
                </c:pt>
                <c:pt idx="311">
                  <c:v>39374</c:v>
                </c:pt>
                <c:pt idx="312">
                  <c:v>39377</c:v>
                </c:pt>
                <c:pt idx="313">
                  <c:v>39378</c:v>
                </c:pt>
                <c:pt idx="314">
                  <c:v>39379</c:v>
                </c:pt>
                <c:pt idx="315">
                  <c:v>39380</c:v>
                </c:pt>
                <c:pt idx="316">
                  <c:v>39381</c:v>
                </c:pt>
                <c:pt idx="317">
                  <c:v>39384</c:v>
                </c:pt>
                <c:pt idx="318">
                  <c:v>39385</c:v>
                </c:pt>
                <c:pt idx="319">
                  <c:v>39386</c:v>
                </c:pt>
                <c:pt idx="320">
                  <c:v>39387</c:v>
                </c:pt>
                <c:pt idx="321">
                  <c:v>39388</c:v>
                </c:pt>
                <c:pt idx="322">
                  <c:v>39391</c:v>
                </c:pt>
                <c:pt idx="323">
                  <c:v>39392</c:v>
                </c:pt>
                <c:pt idx="324">
                  <c:v>39393</c:v>
                </c:pt>
                <c:pt idx="325">
                  <c:v>39394</c:v>
                </c:pt>
                <c:pt idx="326">
                  <c:v>39395</c:v>
                </c:pt>
                <c:pt idx="327">
                  <c:v>39398</c:v>
                </c:pt>
                <c:pt idx="328">
                  <c:v>39399</c:v>
                </c:pt>
                <c:pt idx="329">
                  <c:v>39400</c:v>
                </c:pt>
                <c:pt idx="330">
                  <c:v>39401</c:v>
                </c:pt>
                <c:pt idx="331">
                  <c:v>39402</c:v>
                </c:pt>
                <c:pt idx="332">
                  <c:v>39405</c:v>
                </c:pt>
                <c:pt idx="333">
                  <c:v>39406</c:v>
                </c:pt>
                <c:pt idx="334">
                  <c:v>39407</c:v>
                </c:pt>
                <c:pt idx="335">
                  <c:v>39408</c:v>
                </c:pt>
                <c:pt idx="336">
                  <c:v>39409</c:v>
                </c:pt>
                <c:pt idx="337">
                  <c:v>39412</c:v>
                </c:pt>
                <c:pt idx="338">
                  <c:v>39413</c:v>
                </c:pt>
                <c:pt idx="339">
                  <c:v>39414</c:v>
                </c:pt>
                <c:pt idx="340">
                  <c:v>39415</c:v>
                </c:pt>
                <c:pt idx="341">
                  <c:v>39416</c:v>
                </c:pt>
                <c:pt idx="342">
                  <c:v>39419</c:v>
                </c:pt>
                <c:pt idx="343">
                  <c:v>39420</c:v>
                </c:pt>
                <c:pt idx="344">
                  <c:v>39421</c:v>
                </c:pt>
                <c:pt idx="345">
                  <c:v>39422</c:v>
                </c:pt>
                <c:pt idx="346">
                  <c:v>39423</c:v>
                </c:pt>
                <c:pt idx="347">
                  <c:v>39426</c:v>
                </c:pt>
                <c:pt idx="348">
                  <c:v>39427</c:v>
                </c:pt>
                <c:pt idx="349">
                  <c:v>39428</c:v>
                </c:pt>
                <c:pt idx="350">
                  <c:v>39429</c:v>
                </c:pt>
                <c:pt idx="351">
                  <c:v>39430</c:v>
                </c:pt>
                <c:pt idx="352">
                  <c:v>39433</c:v>
                </c:pt>
                <c:pt idx="353">
                  <c:v>39434</c:v>
                </c:pt>
                <c:pt idx="354">
                  <c:v>39435</c:v>
                </c:pt>
                <c:pt idx="355">
                  <c:v>39436</c:v>
                </c:pt>
                <c:pt idx="356">
                  <c:v>39437</c:v>
                </c:pt>
                <c:pt idx="357">
                  <c:v>39443</c:v>
                </c:pt>
                <c:pt idx="358">
                  <c:v>39444</c:v>
                </c:pt>
                <c:pt idx="359">
                  <c:v>39449</c:v>
                </c:pt>
                <c:pt idx="360">
                  <c:v>39450</c:v>
                </c:pt>
                <c:pt idx="361">
                  <c:v>39451</c:v>
                </c:pt>
                <c:pt idx="362">
                  <c:v>39454</c:v>
                </c:pt>
                <c:pt idx="363">
                  <c:v>39455</c:v>
                </c:pt>
                <c:pt idx="364">
                  <c:v>39456</c:v>
                </c:pt>
                <c:pt idx="365">
                  <c:v>39457</c:v>
                </c:pt>
                <c:pt idx="366">
                  <c:v>39458</c:v>
                </c:pt>
                <c:pt idx="367">
                  <c:v>39461</c:v>
                </c:pt>
                <c:pt idx="368">
                  <c:v>39462</c:v>
                </c:pt>
                <c:pt idx="369">
                  <c:v>39463</c:v>
                </c:pt>
                <c:pt idx="370">
                  <c:v>39464</c:v>
                </c:pt>
                <c:pt idx="371">
                  <c:v>39465</c:v>
                </c:pt>
                <c:pt idx="372">
                  <c:v>39468</c:v>
                </c:pt>
                <c:pt idx="373">
                  <c:v>39469</c:v>
                </c:pt>
                <c:pt idx="374">
                  <c:v>39470</c:v>
                </c:pt>
                <c:pt idx="375">
                  <c:v>39471</c:v>
                </c:pt>
                <c:pt idx="376">
                  <c:v>39472</c:v>
                </c:pt>
                <c:pt idx="377">
                  <c:v>39475</c:v>
                </c:pt>
                <c:pt idx="378">
                  <c:v>39476</c:v>
                </c:pt>
                <c:pt idx="379">
                  <c:v>39477</c:v>
                </c:pt>
                <c:pt idx="380">
                  <c:v>39478</c:v>
                </c:pt>
                <c:pt idx="381">
                  <c:v>39479</c:v>
                </c:pt>
                <c:pt idx="382">
                  <c:v>39482</c:v>
                </c:pt>
                <c:pt idx="383">
                  <c:v>39483</c:v>
                </c:pt>
                <c:pt idx="384">
                  <c:v>39484</c:v>
                </c:pt>
                <c:pt idx="385">
                  <c:v>39485</c:v>
                </c:pt>
                <c:pt idx="386">
                  <c:v>39486</c:v>
                </c:pt>
                <c:pt idx="387">
                  <c:v>39489</c:v>
                </c:pt>
                <c:pt idx="388">
                  <c:v>39490</c:v>
                </c:pt>
                <c:pt idx="389">
                  <c:v>39491</c:v>
                </c:pt>
                <c:pt idx="390">
                  <c:v>39492</c:v>
                </c:pt>
                <c:pt idx="391">
                  <c:v>39493</c:v>
                </c:pt>
                <c:pt idx="392">
                  <c:v>39496</c:v>
                </c:pt>
                <c:pt idx="393">
                  <c:v>39497</c:v>
                </c:pt>
                <c:pt idx="394">
                  <c:v>39498</c:v>
                </c:pt>
                <c:pt idx="395">
                  <c:v>39499</c:v>
                </c:pt>
                <c:pt idx="396">
                  <c:v>39500</c:v>
                </c:pt>
                <c:pt idx="397">
                  <c:v>39503</c:v>
                </c:pt>
                <c:pt idx="398">
                  <c:v>39504</c:v>
                </c:pt>
                <c:pt idx="399">
                  <c:v>39505</c:v>
                </c:pt>
                <c:pt idx="400">
                  <c:v>39506</c:v>
                </c:pt>
                <c:pt idx="401">
                  <c:v>39507</c:v>
                </c:pt>
                <c:pt idx="402">
                  <c:v>39510</c:v>
                </c:pt>
                <c:pt idx="403">
                  <c:v>39511</c:v>
                </c:pt>
                <c:pt idx="404">
                  <c:v>39512</c:v>
                </c:pt>
                <c:pt idx="405">
                  <c:v>39513</c:v>
                </c:pt>
                <c:pt idx="406">
                  <c:v>39514</c:v>
                </c:pt>
                <c:pt idx="407">
                  <c:v>39517</c:v>
                </c:pt>
                <c:pt idx="408">
                  <c:v>39518</c:v>
                </c:pt>
                <c:pt idx="409">
                  <c:v>39519</c:v>
                </c:pt>
                <c:pt idx="410">
                  <c:v>39520</c:v>
                </c:pt>
                <c:pt idx="411">
                  <c:v>39521</c:v>
                </c:pt>
                <c:pt idx="412">
                  <c:v>39524</c:v>
                </c:pt>
                <c:pt idx="413">
                  <c:v>39525</c:v>
                </c:pt>
                <c:pt idx="414">
                  <c:v>39526</c:v>
                </c:pt>
                <c:pt idx="415">
                  <c:v>39527</c:v>
                </c:pt>
                <c:pt idx="416">
                  <c:v>39532</c:v>
                </c:pt>
                <c:pt idx="417">
                  <c:v>39533</c:v>
                </c:pt>
                <c:pt idx="418">
                  <c:v>39534</c:v>
                </c:pt>
                <c:pt idx="419">
                  <c:v>39535</c:v>
                </c:pt>
                <c:pt idx="420">
                  <c:v>39538</c:v>
                </c:pt>
                <c:pt idx="421">
                  <c:v>39539</c:v>
                </c:pt>
                <c:pt idx="422">
                  <c:v>39540</c:v>
                </c:pt>
                <c:pt idx="423">
                  <c:v>39541</c:v>
                </c:pt>
                <c:pt idx="424">
                  <c:v>39542</c:v>
                </c:pt>
                <c:pt idx="425">
                  <c:v>39545</c:v>
                </c:pt>
                <c:pt idx="426">
                  <c:v>39546</c:v>
                </c:pt>
                <c:pt idx="427">
                  <c:v>39547</c:v>
                </c:pt>
                <c:pt idx="428">
                  <c:v>39548</c:v>
                </c:pt>
                <c:pt idx="429">
                  <c:v>39549</c:v>
                </c:pt>
                <c:pt idx="430">
                  <c:v>39552</c:v>
                </c:pt>
                <c:pt idx="431">
                  <c:v>39553</c:v>
                </c:pt>
                <c:pt idx="432">
                  <c:v>39554</c:v>
                </c:pt>
                <c:pt idx="433">
                  <c:v>39555</c:v>
                </c:pt>
                <c:pt idx="434">
                  <c:v>39556</c:v>
                </c:pt>
                <c:pt idx="435">
                  <c:v>39559</c:v>
                </c:pt>
                <c:pt idx="436">
                  <c:v>39560</c:v>
                </c:pt>
                <c:pt idx="437">
                  <c:v>39561</c:v>
                </c:pt>
                <c:pt idx="438">
                  <c:v>39562</c:v>
                </c:pt>
                <c:pt idx="439">
                  <c:v>39563</c:v>
                </c:pt>
                <c:pt idx="440">
                  <c:v>39566</c:v>
                </c:pt>
                <c:pt idx="441">
                  <c:v>39567</c:v>
                </c:pt>
                <c:pt idx="442">
                  <c:v>39568</c:v>
                </c:pt>
                <c:pt idx="443">
                  <c:v>39570</c:v>
                </c:pt>
                <c:pt idx="444">
                  <c:v>39573</c:v>
                </c:pt>
                <c:pt idx="445">
                  <c:v>39574</c:v>
                </c:pt>
                <c:pt idx="446">
                  <c:v>39575</c:v>
                </c:pt>
                <c:pt idx="447">
                  <c:v>39576</c:v>
                </c:pt>
                <c:pt idx="448">
                  <c:v>39577</c:v>
                </c:pt>
                <c:pt idx="449">
                  <c:v>39580</c:v>
                </c:pt>
                <c:pt idx="450">
                  <c:v>39581</c:v>
                </c:pt>
                <c:pt idx="451">
                  <c:v>39582</c:v>
                </c:pt>
                <c:pt idx="452">
                  <c:v>39583</c:v>
                </c:pt>
                <c:pt idx="453">
                  <c:v>39584</c:v>
                </c:pt>
                <c:pt idx="454">
                  <c:v>39587</c:v>
                </c:pt>
                <c:pt idx="455">
                  <c:v>39588</c:v>
                </c:pt>
                <c:pt idx="456">
                  <c:v>39589</c:v>
                </c:pt>
                <c:pt idx="457">
                  <c:v>39590</c:v>
                </c:pt>
                <c:pt idx="458">
                  <c:v>39591</c:v>
                </c:pt>
                <c:pt idx="459">
                  <c:v>39594</c:v>
                </c:pt>
                <c:pt idx="460">
                  <c:v>39595</c:v>
                </c:pt>
                <c:pt idx="461">
                  <c:v>39596</c:v>
                </c:pt>
                <c:pt idx="462">
                  <c:v>39597</c:v>
                </c:pt>
                <c:pt idx="463">
                  <c:v>39598</c:v>
                </c:pt>
                <c:pt idx="464">
                  <c:v>39601</c:v>
                </c:pt>
                <c:pt idx="465">
                  <c:v>39602</c:v>
                </c:pt>
                <c:pt idx="466">
                  <c:v>39603</c:v>
                </c:pt>
                <c:pt idx="467">
                  <c:v>39604</c:v>
                </c:pt>
                <c:pt idx="468">
                  <c:v>39605</c:v>
                </c:pt>
                <c:pt idx="469">
                  <c:v>39608</c:v>
                </c:pt>
                <c:pt idx="470">
                  <c:v>39609</c:v>
                </c:pt>
                <c:pt idx="471">
                  <c:v>39610</c:v>
                </c:pt>
                <c:pt idx="472">
                  <c:v>39611</c:v>
                </c:pt>
                <c:pt idx="473">
                  <c:v>39612</c:v>
                </c:pt>
                <c:pt idx="474">
                  <c:v>39615</c:v>
                </c:pt>
                <c:pt idx="475">
                  <c:v>39616</c:v>
                </c:pt>
                <c:pt idx="476">
                  <c:v>39617</c:v>
                </c:pt>
                <c:pt idx="477">
                  <c:v>39618</c:v>
                </c:pt>
                <c:pt idx="478">
                  <c:v>39619</c:v>
                </c:pt>
                <c:pt idx="479">
                  <c:v>39622</c:v>
                </c:pt>
                <c:pt idx="480">
                  <c:v>39623</c:v>
                </c:pt>
                <c:pt idx="481">
                  <c:v>39624</c:v>
                </c:pt>
                <c:pt idx="482">
                  <c:v>39625</c:v>
                </c:pt>
                <c:pt idx="483">
                  <c:v>39626</c:v>
                </c:pt>
                <c:pt idx="484">
                  <c:v>39629</c:v>
                </c:pt>
                <c:pt idx="485">
                  <c:v>39630</c:v>
                </c:pt>
                <c:pt idx="486">
                  <c:v>39631</c:v>
                </c:pt>
                <c:pt idx="487">
                  <c:v>39632</c:v>
                </c:pt>
                <c:pt idx="488">
                  <c:v>39633</c:v>
                </c:pt>
                <c:pt idx="489">
                  <c:v>39636</c:v>
                </c:pt>
                <c:pt idx="490">
                  <c:v>39637</c:v>
                </c:pt>
                <c:pt idx="491">
                  <c:v>39638</c:v>
                </c:pt>
                <c:pt idx="492">
                  <c:v>39639</c:v>
                </c:pt>
                <c:pt idx="493">
                  <c:v>39640</c:v>
                </c:pt>
                <c:pt idx="494">
                  <c:v>39643</c:v>
                </c:pt>
                <c:pt idx="495">
                  <c:v>39644</c:v>
                </c:pt>
                <c:pt idx="496">
                  <c:v>39645</c:v>
                </c:pt>
                <c:pt idx="497">
                  <c:v>39646</c:v>
                </c:pt>
                <c:pt idx="498">
                  <c:v>39647</c:v>
                </c:pt>
                <c:pt idx="499">
                  <c:v>39650</c:v>
                </c:pt>
                <c:pt idx="500">
                  <c:v>39651</c:v>
                </c:pt>
                <c:pt idx="501">
                  <c:v>39652</c:v>
                </c:pt>
                <c:pt idx="502">
                  <c:v>39653</c:v>
                </c:pt>
                <c:pt idx="503">
                  <c:v>39654</c:v>
                </c:pt>
                <c:pt idx="504">
                  <c:v>39657</c:v>
                </c:pt>
                <c:pt idx="505">
                  <c:v>39658</c:v>
                </c:pt>
                <c:pt idx="506">
                  <c:v>39659</c:v>
                </c:pt>
                <c:pt idx="507">
                  <c:v>39660</c:v>
                </c:pt>
                <c:pt idx="508">
                  <c:v>39661</c:v>
                </c:pt>
                <c:pt idx="509">
                  <c:v>39664</c:v>
                </c:pt>
                <c:pt idx="510">
                  <c:v>39665</c:v>
                </c:pt>
                <c:pt idx="511">
                  <c:v>39666</c:v>
                </c:pt>
                <c:pt idx="512">
                  <c:v>39667</c:v>
                </c:pt>
                <c:pt idx="513">
                  <c:v>39668</c:v>
                </c:pt>
                <c:pt idx="514">
                  <c:v>39671</c:v>
                </c:pt>
                <c:pt idx="515">
                  <c:v>39672</c:v>
                </c:pt>
                <c:pt idx="516">
                  <c:v>39673</c:v>
                </c:pt>
                <c:pt idx="517">
                  <c:v>39674</c:v>
                </c:pt>
                <c:pt idx="518">
                  <c:v>39675</c:v>
                </c:pt>
                <c:pt idx="519">
                  <c:v>39678</c:v>
                </c:pt>
                <c:pt idx="520">
                  <c:v>39679</c:v>
                </c:pt>
                <c:pt idx="521">
                  <c:v>39680</c:v>
                </c:pt>
                <c:pt idx="522">
                  <c:v>39681</c:v>
                </c:pt>
                <c:pt idx="523">
                  <c:v>39682</c:v>
                </c:pt>
                <c:pt idx="524">
                  <c:v>39685</c:v>
                </c:pt>
                <c:pt idx="525">
                  <c:v>39686</c:v>
                </c:pt>
                <c:pt idx="526">
                  <c:v>39687</c:v>
                </c:pt>
                <c:pt idx="527">
                  <c:v>39688</c:v>
                </c:pt>
                <c:pt idx="528">
                  <c:v>39689</c:v>
                </c:pt>
                <c:pt idx="529">
                  <c:v>39692</c:v>
                </c:pt>
                <c:pt idx="530">
                  <c:v>39693</c:v>
                </c:pt>
                <c:pt idx="531">
                  <c:v>39694</c:v>
                </c:pt>
                <c:pt idx="532">
                  <c:v>39695</c:v>
                </c:pt>
                <c:pt idx="533">
                  <c:v>39696</c:v>
                </c:pt>
                <c:pt idx="534">
                  <c:v>39699</c:v>
                </c:pt>
                <c:pt idx="535">
                  <c:v>39700</c:v>
                </c:pt>
                <c:pt idx="536">
                  <c:v>39701</c:v>
                </c:pt>
                <c:pt idx="537">
                  <c:v>39702</c:v>
                </c:pt>
                <c:pt idx="538">
                  <c:v>39703</c:v>
                </c:pt>
                <c:pt idx="539">
                  <c:v>39706</c:v>
                </c:pt>
                <c:pt idx="540">
                  <c:v>39707</c:v>
                </c:pt>
                <c:pt idx="541">
                  <c:v>39708</c:v>
                </c:pt>
                <c:pt idx="542">
                  <c:v>39709</c:v>
                </c:pt>
                <c:pt idx="543">
                  <c:v>39710</c:v>
                </c:pt>
                <c:pt idx="544">
                  <c:v>39713</c:v>
                </c:pt>
                <c:pt idx="545">
                  <c:v>39714</c:v>
                </c:pt>
                <c:pt idx="546">
                  <c:v>39715</c:v>
                </c:pt>
                <c:pt idx="547">
                  <c:v>39716</c:v>
                </c:pt>
                <c:pt idx="548">
                  <c:v>39717</c:v>
                </c:pt>
                <c:pt idx="549">
                  <c:v>39720</c:v>
                </c:pt>
                <c:pt idx="550">
                  <c:v>39721</c:v>
                </c:pt>
                <c:pt idx="551">
                  <c:v>39722</c:v>
                </c:pt>
                <c:pt idx="552">
                  <c:v>39723</c:v>
                </c:pt>
                <c:pt idx="553">
                  <c:v>39724</c:v>
                </c:pt>
                <c:pt idx="554">
                  <c:v>39727</c:v>
                </c:pt>
                <c:pt idx="555">
                  <c:v>39728</c:v>
                </c:pt>
                <c:pt idx="556">
                  <c:v>39729</c:v>
                </c:pt>
                <c:pt idx="557">
                  <c:v>39730</c:v>
                </c:pt>
                <c:pt idx="558">
                  <c:v>39731</c:v>
                </c:pt>
                <c:pt idx="559">
                  <c:v>39734</c:v>
                </c:pt>
                <c:pt idx="560">
                  <c:v>39735</c:v>
                </c:pt>
                <c:pt idx="561">
                  <c:v>39736</c:v>
                </c:pt>
                <c:pt idx="562">
                  <c:v>39737</c:v>
                </c:pt>
                <c:pt idx="563">
                  <c:v>39738</c:v>
                </c:pt>
                <c:pt idx="564">
                  <c:v>39741</c:v>
                </c:pt>
                <c:pt idx="565">
                  <c:v>39742</c:v>
                </c:pt>
                <c:pt idx="566">
                  <c:v>39743</c:v>
                </c:pt>
                <c:pt idx="567">
                  <c:v>39744</c:v>
                </c:pt>
                <c:pt idx="568">
                  <c:v>39745</c:v>
                </c:pt>
                <c:pt idx="569">
                  <c:v>39748</c:v>
                </c:pt>
                <c:pt idx="570">
                  <c:v>39749</c:v>
                </c:pt>
                <c:pt idx="571">
                  <c:v>39750</c:v>
                </c:pt>
                <c:pt idx="572">
                  <c:v>39751</c:v>
                </c:pt>
                <c:pt idx="573">
                  <c:v>39752</c:v>
                </c:pt>
                <c:pt idx="574">
                  <c:v>39755</c:v>
                </c:pt>
                <c:pt idx="575">
                  <c:v>39756</c:v>
                </c:pt>
                <c:pt idx="576">
                  <c:v>39757</c:v>
                </c:pt>
                <c:pt idx="577">
                  <c:v>39758</c:v>
                </c:pt>
                <c:pt idx="578">
                  <c:v>39759</c:v>
                </c:pt>
                <c:pt idx="579">
                  <c:v>39762</c:v>
                </c:pt>
                <c:pt idx="580">
                  <c:v>39763</c:v>
                </c:pt>
                <c:pt idx="581">
                  <c:v>39764</c:v>
                </c:pt>
                <c:pt idx="582">
                  <c:v>39765</c:v>
                </c:pt>
                <c:pt idx="583">
                  <c:v>39766</c:v>
                </c:pt>
                <c:pt idx="584">
                  <c:v>39769</c:v>
                </c:pt>
                <c:pt idx="585">
                  <c:v>39770</c:v>
                </c:pt>
                <c:pt idx="586">
                  <c:v>39771</c:v>
                </c:pt>
                <c:pt idx="587">
                  <c:v>39772</c:v>
                </c:pt>
                <c:pt idx="588">
                  <c:v>39773</c:v>
                </c:pt>
                <c:pt idx="589">
                  <c:v>39776</c:v>
                </c:pt>
                <c:pt idx="590">
                  <c:v>39777</c:v>
                </c:pt>
                <c:pt idx="591">
                  <c:v>39778</c:v>
                </c:pt>
                <c:pt idx="592">
                  <c:v>39779</c:v>
                </c:pt>
                <c:pt idx="593">
                  <c:v>39780</c:v>
                </c:pt>
                <c:pt idx="594">
                  <c:v>39783</c:v>
                </c:pt>
                <c:pt idx="595">
                  <c:v>39784</c:v>
                </c:pt>
                <c:pt idx="596">
                  <c:v>39785</c:v>
                </c:pt>
                <c:pt idx="597">
                  <c:v>39786</c:v>
                </c:pt>
                <c:pt idx="598">
                  <c:v>39787</c:v>
                </c:pt>
                <c:pt idx="599">
                  <c:v>39790</c:v>
                </c:pt>
                <c:pt idx="600">
                  <c:v>39791</c:v>
                </c:pt>
                <c:pt idx="601">
                  <c:v>39792</c:v>
                </c:pt>
                <c:pt idx="602">
                  <c:v>39793</c:v>
                </c:pt>
                <c:pt idx="603">
                  <c:v>39794</c:v>
                </c:pt>
                <c:pt idx="604">
                  <c:v>39797</c:v>
                </c:pt>
                <c:pt idx="605">
                  <c:v>39798</c:v>
                </c:pt>
                <c:pt idx="606">
                  <c:v>39799</c:v>
                </c:pt>
                <c:pt idx="607">
                  <c:v>39800</c:v>
                </c:pt>
                <c:pt idx="608">
                  <c:v>39801</c:v>
                </c:pt>
                <c:pt idx="609">
                  <c:v>39804</c:v>
                </c:pt>
                <c:pt idx="610">
                  <c:v>39805</c:v>
                </c:pt>
                <c:pt idx="611">
                  <c:v>39811</c:v>
                </c:pt>
                <c:pt idx="612">
                  <c:v>39812</c:v>
                </c:pt>
                <c:pt idx="613">
                  <c:v>39815</c:v>
                </c:pt>
                <c:pt idx="614">
                  <c:v>39818</c:v>
                </c:pt>
                <c:pt idx="615">
                  <c:v>39819</c:v>
                </c:pt>
                <c:pt idx="616">
                  <c:v>39820</c:v>
                </c:pt>
                <c:pt idx="617">
                  <c:v>39821</c:v>
                </c:pt>
                <c:pt idx="618">
                  <c:v>39822</c:v>
                </c:pt>
                <c:pt idx="619">
                  <c:v>39825</c:v>
                </c:pt>
                <c:pt idx="620">
                  <c:v>39826</c:v>
                </c:pt>
                <c:pt idx="621">
                  <c:v>39827</c:v>
                </c:pt>
                <c:pt idx="622">
                  <c:v>39828</c:v>
                </c:pt>
                <c:pt idx="623">
                  <c:v>39829</c:v>
                </c:pt>
                <c:pt idx="624">
                  <c:v>39832</c:v>
                </c:pt>
                <c:pt idx="625">
                  <c:v>39833</c:v>
                </c:pt>
                <c:pt idx="626">
                  <c:v>39834</c:v>
                </c:pt>
                <c:pt idx="627">
                  <c:v>39835</c:v>
                </c:pt>
                <c:pt idx="628">
                  <c:v>39836</c:v>
                </c:pt>
                <c:pt idx="629">
                  <c:v>39839</c:v>
                </c:pt>
                <c:pt idx="630">
                  <c:v>39840</c:v>
                </c:pt>
                <c:pt idx="631">
                  <c:v>39841</c:v>
                </c:pt>
                <c:pt idx="632">
                  <c:v>39842</c:v>
                </c:pt>
                <c:pt idx="633">
                  <c:v>39843</c:v>
                </c:pt>
                <c:pt idx="634">
                  <c:v>39846</c:v>
                </c:pt>
                <c:pt idx="635">
                  <c:v>39847</c:v>
                </c:pt>
                <c:pt idx="636">
                  <c:v>39848</c:v>
                </c:pt>
                <c:pt idx="637">
                  <c:v>39849</c:v>
                </c:pt>
                <c:pt idx="638">
                  <c:v>39850</c:v>
                </c:pt>
                <c:pt idx="639">
                  <c:v>39853</c:v>
                </c:pt>
                <c:pt idx="640">
                  <c:v>39854</c:v>
                </c:pt>
                <c:pt idx="641">
                  <c:v>39855</c:v>
                </c:pt>
                <c:pt idx="642">
                  <c:v>39856</c:v>
                </c:pt>
                <c:pt idx="643">
                  <c:v>39857</c:v>
                </c:pt>
                <c:pt idx="644">
                  <c:v>39860</c:v>
                </c:pt>
                <c:pt idx="645">
                  <c:v>39861</c:v>
                </c:pt>
                <c:pt idx="646">
                  <c:v>39862</c:v>
                </c:pt>
                <c:pt idx="647">
                  <c:v>39863</c:v>
                </c:pt>
                <c:pt idx="648">
                  <c:v>39864</c:v>
                </c:pt>
                <c:pt idx="649">
                  <c:v>39867</c:v>
                </c:pt>
                <c:pt idx="650">
                  <c:v>39868</c:v>
                </c:pt>
                <c:pt idx="651">
                  <c:v>39869</c:v>
                </c:pt>
                <c:pt idx="652">
                  <c:v>39870</c:v>
                </c:pt>
                <c:pt idx="653">
                  <c:v>39871</c:v>
                </c:pt>
                <c:pt idx="654">
                  <c:v>39874</c:v>
                </c:pt>
                <c:pt idx="655">
                  <c:v>39875</c:v>
                </c:pt>
                <c:pt idx="656">
                  <c:v>39876</c:v>
                </c:pt>
                <c:pt idx="657">
                  <c:v>39877</c:v>
                </c:pt>
                <c:pt idx="658">
                  <c:v>39878</c:v>
                </c:pt>
                <c:pt idx="659">
                  <c:v>39881</c:v>
                </c:pt>
                <c:pt idx="660">
                  <c:v>39882</c:v>
                </c:pt>
                <c:pt idx="661">
                  <c:v>39883</c:v>
                </c:pt>
                <c:pt idx="662">
                  <c:v>39884</c:v>
                </c:pt>
                <c:pt idx="663">
                  <c:v>39885</c:v>
                </c:pt>
                <c:pt idx="664">
                  <c:v>39888</c:v>
                </c:pt>
                <c:pt idx="665">
                  <c:v>39889</c:v>
                </c:pt>
                <c:pt idx="666">
                  <c:v>39890</c:v>
                </c:pt>
                <c:pt idx="667">
                  <c:v>39891</c:v>
                </c:pt>
                <c:pt idx="668">
                  <c:v>39892</c:v>
                </c:pt>
                <c:pt idx="669">
                  <c:v>39895</c:v>
                </c:pt>
                <c:pt idx="670">
                  <c:v>39896</c:v>
                </c:pt>
                <c:pt idx="671">
                  <c:v>39897</c:v>
                </c:pt>
                <c:pt idx="672">
                  <c:v>39898</c:v>
                </c:pt>
                <c:pt idx="673">
                  <c:v>39899</c:v>
                </c:pt>
                <c:pt idx="674">
                  <c:v>39902</c:v>
                </c:pt>
                <c:pt idx="675">
                  <c:v>39903</c:v>
                </c:pt>
                <c:pt idx="676">
                  <c:v>39904</c:v>
                </c:pt>
                <c:pt idx="677">
                  <c:v>39905</c:v>
                </c:pt>
                <c:pt idx="678">
                  <c:v>39906</c:v>
                </c:pt>
                <c:pt idx="679">
                  <c:v>39909</c:v>
                </c:pt>
                <c:pt idx="680">
                  <c:v>39910</c:v>
                </c:pt>
                <c:pt idx="681">
                  <c:v>39911</c:v>
                </c:pt>
                <c:pt idx="682">
                  <c:v>39912</c:v>
                </c:pt>
                <c:pt idx="683">
                  <c:v>39917</c:v>
                </c:pt>
                <c:pt idx="684">
                  <c:v>39918</c:v>
                </c:pt>
                <c:pt idx="685">
                  <c:v>39919</c:v>
                </c:pt>
                <c:pt idx="686">
                  <c:v>39920</c:v>
                </c:pt>
                <c:pt idx="687">
                  <c:v>39923</c:v>
                </c:pt>
                <c:pt idx="688">
                  <c:v>39924</c:v>
                </c:pt>
                <c:pt idx="689">
                  <c:v>39925</c:v>
                </c:pt>
                <c:pt idx="690">
                  <c:v>39926</c:v>
                </c:pt>
                <c:pt idx="691">
                  <c:v>39927</c:v>
                </c:pt>
                <c:pt idx="692">
                  <c:v>39930</c:v>
                </c:pt>
                <c:pt idx="693">
                  <c:v>39931</c:v>
                </c:pt>
                <c:pt idx="694">
                  <c:v>39932</c:v>
                </c:pt>
                <c:pt idx="695">
                  <c:v>39933</c:v>
                </c:pt>
                <c:pt idx="696">
                  <c:v>39937</c:v>
                </c:pt>
                <c:pt idx="697">
                  <c:v>39938</c:v>
                </c:pt>
                <c:pt idx="698">
                  <c:v>39939</c:v>
                </c:pt>
                <c:pt idx="699">
                  <c:v>39940</c:v>
                </c:pt>
                <c:pt idx="700">
                  <c:v>39941</c:v>
                </c:pt>
                <c:pt idx="701">
                  <c:v>39944</c:v>
                </c:pt>
                <c:pt idx="702">
                  <c:v>39945</c:v>
                </c:pt>
                <c:pt idx="703">
                  <c:v>39946</c:v>
                </c:pt>
                <c:pt idx="704">
                  <c:v>39947</c:v>
                </c:pt>
                <c:pt idx="705">
                  <c:v>39948</c:v>
                </c:pt>
                <c:pt idx="706">
                  <c:v>39951</c:v>
                </c:pt>
                <c:pt idx="707">
                  <c:v>39952</c:v>
                </c:pt>
                <c:pt idx="708">
                  <c:v>39953</c:v>
                </c:pt>
                <c:pt idx="709">
                  <c:v>39954</c:v>
                </c:pt>
                <c:pt idx="710">
                  <c:v>39955</c:v>
                </c:pt>
                <c:pt idx="711">
                  <c:v>39958</c:v>
                </c:pt>
                <c:pt idx="712">
                  <c:v>39959</c:v>
                </c:pt>
                <c:pt idx="713">
                  <c:v>39960</c:v>
                </c:pt>
                <c:pt idx="714">
                  <c:v>39961</c:v>
                </c:pt>
                <c:pt idx="715">
                  <c:v>39962</c:v>
                </c:pt>
                <c:pt idx="716">
                  <c:v>39965</c:v>
                </c:pt>
                <c:pt idx="717">
                  <c:v>39966</c:v>
                </c:pt>
                <c:pt idx="718">
                  <c:v>39967</c:v>
                </c:pt>
                <c:pt idx="719">
                  <c:v>39968</c:v>
                </c:pt>
                <c:pt idx="720">
                  <c:v>39969</c:v>
                </c:pt>
                <c:pt idx="721">
                  <c:v>39972</c:v>
                </c:pt>
                <c:pt idx="722">
                  <c:v>39973</c:v>
                </c:pt>
                <c:pt idx="723">
                  <c:v>39974</c:v>
                </c:pt>
                <c:pt idx="724">
                  <c:v>39975</c:v>
                </c:pt>
                <c:pt idx="725">
                  <c:v>39976</c:v>
                </c:pt>
                <c:pt idx="726">
                  <c:v>39979</c:v>
                </c:pt>
                <c:pt idx="727">
                  <c:v>39980</c:v>
                </c:pt>
                <c:pt idx="728">
                  <c:v>39981</c:v>
                </c:pt>
                <c:pt idx="729">
                  <c:v>39982</c:v>
                </c:pt>
                <c:pt idx="730">
                  <c:v>39983</c:v>
                </c:pt>
                <c:pt idx="731">
                  <c:v>39986</c:v>
                </c:pt>
                <c:pt idx="732">
                  <c:v>39987</c:v>
                </c:pt>
                <c:pt idx="733">
                  <c:v>39988</c:v>
                </c:pt>
                <c:pt idx="734">
                  <c:v>39989</c:v>
                </c:pt>
                <c:pt idx="735">
                  <c:v>39990</c:v>
                </c:pt>
                <c:pt idx="736">
                  <c:v>39993</c:v>
                </c:pt>
                <c:pt idx="737">
                  <c:v>39994</c:v>
                </c:pt>
                <c:pt idx="738">
                  <c:v>39995</c:v>
                </c:pt>
                <c:pt idx="739">
                  <c:v>39996</c:v>
                </c:pt>
                <c:pt idx="740">
                  <c:v>39997</c:v>
                </c:pt>
                <c:pt idx="741">
                  <c:v>40000</c:v>
                </c:pt>
                <c:pt idx="742">
                  <c:v>40001</c:v>
                </c:pt>
                <c:pt idx="743">
                  <c:v>40002</c:v>
                </c:pt>
                <c:pt idx="744">
                  <c:v>40003</c:v>
                </c:pt>
                <c:pt idx="745">
                  <c:v>40004</c:v>
                </c:pt>
                <c:pt idx="746">
                  <c:v>40007</c:v>
                </c:pt>
                <c:pt idx="747">
                  <c:v>40008</c:v>
                </c:pt>
                <c:pt idx="748">
                  <c:v>40009</c:v>
                </c:pt>
                <c:pt idx="749">
                  <c:v>40010</c:v>
                </c:pt>
                <c:pt idx="750">
                  <c:v>40011</c:v>
                </c:pt>
                <c:pt idx="751">
                  <c:v>40014</c:v>
                </c:pt>
                <c:pt idx="752">
                  <c:v>40015</c:v>
                </c:pt>
                <c:pt idx="753">
                  <c:v>40016</c:v>
                </c:pt>
                <c:pt idx="754">
                  <c:v>40017</c:v>
                </c:pt>
                <c:pt idx="755">
                  <c:v>40018</c:v>
                </c:pt>
                <c:pt idx="756">
                  <c:v>40021</c:v>
                </c:pt>
                <c:pt idx="757">
                  <c:v>40022</c:v>
                </c:pt>
                <c:pt idx="758">
                  <c:v>40023</c:v>
                </c:pt>
                <c:pt idx="759">
                  <c:v>40024</c:v>
                </c:pt>
                <c:pt idx="760">
                  <c:v>40025</c:v>
                </c:pt>
                <c:pt idx="761">
                  <c:v>40028</c:v>
                </c:pt>
                <c:pt idx="762">
                  <c:v>40029</c:v>
                </c:pt>
                <c:pt idx="763">
                  <c:v>40030</c:v>
                </c:pt>
                <c:pt idx="764">
                  <c:v>40031</c:v>
                </c:pt>
                <c:pt idx="765">
                  <c:v>40032</c:v>
                </c:pt>
                <c:pt idx="766">
                  <c:v>40035</c:v>
                </c:pt>
                <c:pt idx="767">
                  <c:v>40036</c:v>
                </c:pt>
                <c:pt idx="768">
                  <c:v>40037</c:v>
                </c:pt>
                <c:pt idx="769">
                  <c:v>40038</c:v>
                </c:pt>
                <c:pt idx="770">
                  <c:v>40039</c:v>
                </c:pt>
                <c:pt idx="771">
                  <c:v>40042</c:v>
                </c:pt>
                <c:pt idx="772">
                  <c:v>40043</c:v>
                </c:pt>
                <c:pt idx="773">
                  <c:v>40044</c:v>
                </c:pt>
                <c:pt idx="774">
                  <c:v>40045</c:v>
                </c:pt>
                <c:pt idx="775">
                  <c:v>40046</c:v>
                </c:pt>
                <c:pt idx="776">
                  <c:v>40049</c:v>
                </c:pt>
                <c:pt idx="777">
                  <c:v>40050</c:v>
                </c:pt>
                <c:pt idx="778">
                  <c:v>40051</c:v>
                </c:pt>
                <c:pt idx="779">
                  <c:v>40052</c:v>
                </c:pt>
                <c:pt idx="780">
                  <c:v>40053</c:v>
                </c:pt>
                <c:pt idx="781">
                  <c:v>40056</c:v>
                </c:pt>
                <c:pt idx="782">
                  <c:v>40057</c:v>
                </c:pt>
                <c:pt idx="783">
                  <c:v>40058</c:v>
                </c:pt>
                <c:pt idx="784">
                  <c:v>40059</c:v>
                </c:pt>
                <c:pt idx="785">
                  <c:v>40060</c:v>
                </c:pt>
                <c:pt idx="786">
                  <c:v>40063</c:v>
                </c:pt>
                <c:pt idx="787">
                  <c:v>40064</c:v>
                </c:pt>
                <c:pt idx="788">
                  <c:v>40065</c:v>
                </c:pt>
                <c:pt idx="789">
                  <c:v>40066</c:v>
                </c:pt>
                <c:pt idx="790">
                  <c:v>40067</c:v>
                </c:pt>
                <c:pt idx="791">
                  <c:v>40070</c:v>
                </c:pt>
                <c:pt idx="792">
                  <c:v>40071</c:v>
                </c:pt>
                <c:pt idx="793">
                  <c:v>40072</c:v>
                </c:pt>
                <c:pt idx="794">
                  <c:v>40073</c:v>
                </c:pt>
                <c:pt idx="795">
                  <c:v>40074</c:v>
                </c:pt>
                <c:pt idx="796">
                  <c:v>40077</c:v>
                </c:pt>
                <c:pt idx="797">
                  <c:v>40078</c:v>
                </c:pt>
                <c:pt idx="798">
                  <c:v>40079</c:v>
                </c:pt>
                <c:pt idx="799">
                  <c:v>40080</c:v>
                </c:pt>
                <c:pt idx="800">
                  <c:v>40081</c:v>
                </c:pt>
                <c:pt idx="801">
                  <c:v>40084</c:v>
                </c:pt>
                <c:pt idx="802">
                  <c:v>40085</c:v>
                </c:pt>
                <c:pt idx="803">
                  <c:v>40086</c:v>
                </c:pt>
                <c:pt idx="804">
                  <c:v>40087</c:v>
                </c:pt>
                <c:pt idx="805">
                  <c:v>40088</c:v>
                </c:pt>
                <c:pt idx="806">
                  <c:v>40091</c:v>
                </c:pt>
                <c:pt idx="807">
                  <c:v>40092</c:v>
                </c:pt>
                <c:pt idx="808">
                  <c:v>40093</c:v>
                </c:pt>
                <c:pt idx="809">
                  <c:v>40094</c:v>
                </c:pt>
                <c:pt idx="810">
                  <c:v>40095</c:v>
                </c:pt>
                <c:pt idx="811">
                  <c:v>40098</c:v>
                </c:pt>
                <c:pt idx="812">
                  <c:v>40099</c:v>
                </c:pt>
                <c:pt idx="813">
                  <c:v>40100</c:v>
                </c:pt>
                <c:pt idx="814">
                  <c:v>40101</c:v>
                </c:pt>
                <c:pt idx="815">
                  <c:v>40102</c:v>
                </c:pt>
                <c:pt idx="816">
                  <c:v>40105</c:v>
                </c:pt>
                <c:pt idx="817">
                  <c:v>40106</c:v>
                </c:pt>
                <c:pt idx="818">
                  <c:v>40107</c:v>
                </c:pt>
                <c:pt idx="819">
                  <c:v>40108</c:v>
                </c:pt>
                <c:pt idx="820">
                  <c:v>40109</c:v>
                </c:pt>
                <c:pt idx="821">
                  <c:v>40112</c:v>
                </c:pt>
                <c:pt idx="822">
                  <c:v>40113</c:v>
                </c:pt>
                <c:pt idx="823">
                  <c:v>40114</c:v>
                </c:pt>
                <c:pt idx="824">
                  <c:v>40115</c:v>
                </c:pt>
                <c:pt idx="825">
                  <c:v>40116</c:v>
                </c:pt>
                <c:pt idx="826">
                  <c:v>40119</c:v>
                </c:pt>
                <c:pt idx="827">
                  <c:v>40120</c:v>
                </c:pt>
                <c:pt idx="828">
                  <c:v>40121</c:v>
                </c:pt>
                <c:pt idx="829">
                  <c:v>40122</c:v>
                </c:pt>
                <c:pt idx="830">
                  <c:v>40123</c:v>
                </c:pt>
                <c:pt idx="831">
                  <c:v>40126</c:v>
                </c:pt>
                <c:pt idx="832">
                  <c:v>40127</c:v>
                </c:pt>
                <c:pt idx="833">
                  <c:v>40128</c:v>
                </c:pt>
                <c:pt idx="834">
                  <c:v>40129</c:v>
                </c:pt>
                <c:pt idx="835">
                  <c:v>40130</c:v>
                </c:pt>
                <c:pt idx="836">
                  <c:v>40133</c:v>
                </c:pt>
                <c:pt idx="837">
                  <c:v>40134</c:v>
                </c:pt>
                <c:pt idx="838">
                  <c:v>40135</c:v>
                </c:pt>
                <c:pt idx="839">
                  <c:v>40136</c:v>
                </c:pt>
                <c:pt idx="840">
                  <c:v>40137</c:v>
                </c:pt>
                <c:pt idx="841">
                  <c:v>40140</c:v>
                </c:pt>
                <c:pt idx="842">
                  <c:v>40141</c:v>
                </c:pt>
                <c:pt idx="843">
                  <c:v>40142</c:v>
                </c:pt>
                <c:pt idx="844">
                  <c:v>40143</c:v>
                </c:pt>
                <c:pt idx="845">
                  <c:v>40144</c:v>
                </c:pt>
                <c:pt idx="846">
                  <c:v>40147</c:v>
                </c:pt>
                <c:pt idx="847">
                  <c:v>40148</c:v>
                </c:pt>
                <c:pt idx="848">
                  <c:v>40149</c:v>
                </c:pt>
                <c:pt idx="849">
                  <c:v>40150</c:v>
                </c:pt>
                <c:pt idx="850">
                  <c:v>40151</c:v>
                </c:pt>
                <c:pt idx="851">
                  <c:v>40154</c:v>
                </c:pt>
                <c:pt idx="852">
                  <c:v>40155</c:v>
                </c:pt>
                <c:pt idx="853">
                  <c:v>40156</c:v>
                </c:pt>
                <c:pt idx="854">
                  <c:v>40157</c:v>
                </c:pt>
                <c:pt idx="855">
                  <c:v>40158</c:v>
                </c:pt>
                <c:pt idx="856">
                  <c:v>40161</c:v>
                </c:pt>
                <c:pt idx="857">
                  <c:v>40162</c:v>
                </c:pt>
                <c:pt idx="858">
                  <c:v>40163</c:v>
                </c:pt>
                <c:pt idx="859">
                  <c:v>40164</c:v>
                </c:pt>
                <c:pt idx="860">
                  <c:v>40165</c:v>
                </c:pt>
                <c:pt idx="861">
                  <c:v>40168</c:v>
                </c:pt>
                <c:pt idx="862">
                  <c:v>40169</c:v>
                </c:pt>
                <c:pt idx="863">
                  <c:v>40170</c:v>
                </c:pt>
                <c:pt idx="864">
                  <c:v>40175</c:v>
                </c:pt>
                <c:pt idx="865">
                  <c:v>40176</c:v>
                </c:pt>
                <c:pt idx="866">
                  <c:v>40177</c:v>
                </c:pt>
                <c:pt idx="867">
                  <c:v>40182</c:v>
                </c:pt>
                <c:pt idx="868">
                  <c:v>40183</c:v>
                </c:pt>
                <c:pt idx="869">
                  <c:v>40184</c:v>
                </c:pt>
                <c:pt idx="870">
                  <c:v>40185</c:v>
                </c:pt>
                <c:pt idx="871">
                  <c:v>40186</c:v>
                </c:pt>
                <c:pt idx="872">
                  <c:v>40189</c:v>
                </c:pt>
                <c:pt idx="873">
                  <c:v>40190</c:v>
                </c:pt>
                <c:pt idx="874">
                  <c:v>40191</c:v>
                </c:pt>
                <c:pt idx="875">
                  <c:v>40192</c:v>
                </c:pt>
                <c:pt idx="876">
                  <c:v>40193</c:v>
                </c:pt>
                <c:pt idx="877">
                  <c:v>40196</c:v>
                </c:pt>
                <c:pt idx="878">
                  <c:v>40197</c:v>
                </c:pt>
                <c:pt idx="879">
                  <c:v>40198</c:v>
                </c:pt>
                <c:pt idx="880">
                  <c:v>40199</c:v>
                </c:pt>
                <c:pt idx="881">
                  <c:v>40200</c:v>
                </c:pt>
                <c:pt idx="882">
                  <c:v>40203</c:v>
                </c:pt>
                <c:pt idx="883">
                  <c:v>40204</c:v>
                </c:pt>
                <c:pt idx="884">
                  <c:v>40205</c:v>
                </c:pt>
                <c:pt idx="885">
                  <c:v>40206</c:v>
                </c:pt>
                <c:pt idx="886">
                  <c:v>40207</c:v>
                </c:pt>
                <c:pt idx="887">
                  <c:v>40210</c:v>
                </c:pt>
                <c:pt idx="888">
                  <c:v>40211</c:v>
                </c:pt>
                <c:pt idx="889">
                  <c:v>40212</c:v>
                </c:pt>
                <c:pt idx="890">
                  <c:v>40213</c:v>
                </c:pt>
                <c:pt idx="891">
                  <c:v>40214</c:v>
                </c:pt>
                <c:pt idx="892">
                  <c:v>40217</c:v>
                </c:pt>
                <c:pt idx="893">
                  <c:v>40218</c:v>
                </c:pt>
                <c:pt idx="894">
                  <c:v>40219</c:v>
                </c:pt>
                <c:pt idx="895">
                  <c:v>40220</c:v>
                </c:pt>
                <c:pt idx="896">
                  <c:v>40221</c:v>
                </c:pt>
                <c:pt idx="897">
                  <c:v>40224</c:v>
                </c:pt>
                <c:pt idx="898">
                  <c:v>40225</c:v>
                </c:pt>
                <c:pt idx="899">
                  <c:v>40226</c:v>
                </c:pt>
                <c:pt idx="900">
                  <c:v>40227</c:v>
                </c:pt>
                <c:pt idx="901">
                  <c:v>40228</c:v>
                </c:pt>
                <c:pt idx="902">
                  <c:v>40231</c:v>
                </c:pt>
                <c:pt idx="903">
                  <c:v>40232</c:v>
                </c:pt>
                <c:pt idx="904">
                  <c:v>40233</c:v>
                </c:pt>
                <c:pt idx="905">
                  <c:v>40234</c:v>
                </c:pt>
                <c:pt idx="906">
                  <c:v>40235</c:v>
                </c:pt>
                <c:pt idx="907">
                  <c:v>40238</c:v>
                </c:pt>
                <c:pt idx="908">
                  <c:v>40239</c:v>
                </c:pt>
                <c:pt idx="909">
                  <c:v>40240</c:v>
                </c:pt>
                <c:pt idx="910">
                  <c:v>40241</c:v>
                </c:pt>
                <c:pt idx="911">
                  <c:v>40242</c:v>
                </c:pt>
                <c:pt idx="912">
                  <c:v>40245</c:v>
                </c:pt>
                <c:pt idx="913">
                  <c:v>40246</c:v>
                </c:pt>
                <c:pt idx="914">
                  <c:v>40247</c:v>
                </c:pt>
                <c:pt idx="915">
                  <c:v>40248</c:v>
                </c:pt>
                <c:pt idx="916">
                  <c:v>40249</c:v>
                </c:pt>
                <c:pt idx="917">
                  <c:v>40252</c:v>
                </c:pt>
                <c:pt idx="918">
                  <c:v>40253</c:v>
                </c:pt>
                <c:pt idx="919">
                  <c:v>40254</c:v>
                </c:pt>
                <c:pt idx="920">
                  <c:v>40255</c:v>
                </c:pt>
                <c:pt idx="921">
                  <c:v>40256</c:v>
                </c:pt>
                <c:pt idx="922">
                  <c:v>40259</c:v>
                </c:pt>
                <c:pt idx="923">
                  <c:v>40260</c:v>
                </c:pt>
                <c:pt idx="924">
                  <c:v>40261</c:v>
                </c:pt>
                <c:pt idx="925">
                  <c:v>40262</c:v>
                </c:pt>
                <c:pt idx="926">
                  <c:v>40263</c:v>
                </c:pt>
                <c:pt idx="927">
                  <c:v>40266</c:v>
                </c:pt>
                <c:pt idx="928">
                  <c:v>40267</c:v>
                </c:pt>
                <c:pt idx="929">
                  <c:v>40268</c:v>
                </c:pt>
                <c:pt idx="930">
                  <c:v>40269</c:v>
                </c:pt>
                <c:pt idx="931">
                  <c:v>40274</c:v>
                </c:pt>
                <c:pt idx="932">
                  <c:v>40275</c:v>
                </c:pt>
                <c:pt idx="933">
                  <c:v>40276</c:v>
                </c:pt>
                <c:pt idx="934">
                  <c:v>40277</c:v>
                </c:pt>
                <c:pt idx="935">
                  <c:v>40280</c:v>
                </c:pt>
                <c:pt idx="936">
                  <c:v>40281</c:v>
                </c:pt>
                <c:pt idx="937">
                  <c:v>40282</c:v>
                </c:pt>
                <c:pt idx="938">
                  <c:v>40283</c:v>
                </c:pt>
                <c:pt idx="939">
                  <c:v>40284</c:v>
                </c:pt>
                <c:pt idx="940">
                  <c:v>40287</c:v>
                </c:pt>
                <c:pt idx="941">
                  <c:v>40288</c:v>
                </c:pt>
                <c:pt idx="942">
                  <c:v>40289</c:v>
                </c:pt>
                <c:pt idx="943">
                  <c:v>40290</c:v>
                </c:pt>
                <c:pt idx="944">
                  <c:v>40291</c:v>
                </c:pt>
                <c:pt idx="945">
                  <c:v>40294</c:v>
                </c:pt>
                <c:pt idx="946">
                  <c:v>40295</c:v>
                </c:pt>
                <c:pt idx="947">
                  <c:v>40296</c:v>
                </c:pt>
                <c:pt idx="948">
                  <c:v>40297</c:v>
                </c:pt>
                <c:pt idx="949">
                  <c:v>40298</c:v>
                </c:pt>
                <c:pt idx="950">
                  <c:v>40301</c:v>
                </c:pt>
                <c:pt idx="951">
                  <c:v>40302</c:v>
                </c:pt>
                <c:pt idx="952">
                  <c:v>40303</c:v>
                </c:pt>
                <c:pt idx="953">
                  <c:v>40304</c:v>
                </c:pt>
                <c:pt idx="954">
                  <c:v>40305</c:v>
                </c:pt>
                <c:pt idx="955">
                  <c:v>40308</c:v>
                </c:pt>
                <c:pt idx="956">
                  <c:v>40309</c:v>
                </c:pt>
                <c:pt idx="957">
                  <c:v>40310</c:v>
                </c:pt>
                <c:pt idx="958">
                  <c:v>40311</c:v>
                </c:pt>
                <c:pt idx="959">
                  <c:v>40312</c:v>
                </c:pt>
                <c:pt idx="960">
                  <c:v>40315</c:v>
                </c:pt>
                <c:pt idx="961">
                  <c:v>40316</c:v>
                </c:pt>
                <c:pt idx="962">
                  <c:v>40317</c:v>
                </c:pt>
                <c:pt idx="963">
                  <c:v>40318</c:v>
                </c:pt>
                <c:pt idx="964">
                  <c:v>40319</c:v>
                </c:pt>
                <c:pt idx="965">
                  <c:v>40322</c:v>
                </c:pt>
                <c:pt idx="966">
                  <c:v>40323</c:v>
                </c:pt>
                <c:pt idx="967">
                  <c:v>40324</c:v>
                </c:pt>
                <c:pt idx="968">
                  <c:v>40325</c:v>
                </c:pt>
                <c:pt idx="969">
                  <c:v>40326</c:v>
                </c:pt>
                <c:pt idx="970">
                  <c:v>40329</c:v>
                </c:pt>
                <c:pt idx="971">
                  <c:v>40330</c:v>
                </c:pt>
                <c:pt idx="972">
                  <c:v>40331</c:v>
                </c:pt>
                <c:pt idx="973">
                  <c:v>40332</c:v>
                </c:pt>
                <c:pt idx="974">
                  <c:v>40333</c:v>
                </c:pt>
                <c:pt idx="975">
                  <c:v>40336</c:v>
                </c:pt>
                <c:pt idx="976">
                  <c:v>40337</c:v>
                </c:pt>
                <c:pt idx="977">
                  <c:v>40338</c:v>
                </c:pt>
                <c:pt idx="978">
                  <c:v>40339</c:v>
                </c:pt>
                <c:pt idx="979">
                  <c:v>40340</c:v>
                </c:pt>
                <c:pt idx="980">
                  <c:v>40343</c:v>
                </c:pt>
                <c:pt idx="981">
                  <c:v>40344</c:v>
                </c:pt>
                <c:pt idx="982">
                  <c:v>40345</c:v>
                </c:pt>
                <c:pt idx="983">
                  <c:v>40346</c:v>
                </c:pt>
                <c:pt idx="984">
                  <c:v>40347</c:v>
                </c:pt>
                <c:pt idx="985">
                  <c:v>40350</c:v>
                </c:pt>
                <c:pt idx="986">
                  <c:v>40351</c:v>
                </c:pt>
                <c:pt idx="987">
                  <c:v>40352</c:v>
                </c:pt>
                <c:pt idx="988">
                  <c:v>40353</c:v>
                </c:pt>
                <c:pt idx="989">
                  <c:v>40354</c:v>
                </c:pt>
                <c:pt idx="990">
                  <c:v>40357</c:v>
                </c:pt>
                <c:pt idx="991">
                  <c:v>40358</c:v>
                </c:pt>
                <c:pt idx="992">
                  <c:v>40359</c:v>
                </c:pt>
                <c:pt idx="993">
                  <c:v>40360</c:v>
                </c:pt>
                <c:pt idx="994">
                  <c:v>40361</c:v>
                </c:pt>
                <c:pt idx="995">
                  <c:v>40364</c:v>
                </c:pt>
                <c:pt idx="996">
                  <c:v>40365</c:v>
                </c:pt>
                <c:pt idx="997">
                  <c:v>40366</c:v>
                </c:pt>
                <c:pt idx="998">
                  <c:v>40367</c:v>
                </c:pt>
                <c:pt idx="999">
                  <c:v>40368</c:v>
                </c:pt>
                <c:pt idx="1000">
                  <c:v>40371</c:v>
                </c:pt>
                <c:pt idx="1001">
                  <c:v>40372</c:v>
                </c:pt>
                <c:pt idx="1002">
                  <c:v>40373</c:v>
                </c:pt>
                <c:pt idx="1003">
                  <c:v>40374</c:v>
                </c:pt>
                <c:pt idx="1004">
                  <c:v>40375</c:v>
                </c:pt>
                <c:pt idx="1005">
                  <c:v>40378</c:v>
                </c:pt>
                <c:pt idx="1006">
                  <c:v>40379</c:v>
                </c:pt>
                <c:pt idx="1007">
                  <c:v>40380</c:v>
                </c:pt>
                <c:pt idx="1008">
                  <c:v>40381</c:v>
                </c:pt>
                <c:pt idx="1009">
                  <c:v>40382</c:v>
                </c:pt>
                <c:pt idx="1010">
                  <c:v>40385</c:v>
                </c:pt>
                <c:pt idx="1011">
                  <c:v>40386</c:v>
                </c:pt>
                <c:pt idx="1012">
                  <c:v>40387</c:v>
                </c:pt>
                <c:pt idx="1013">
                  <c:v>40388</c:v>
                </c:pt>
                <c:pt idx="1014">
                  <c:v>40389</c:v>
                </c:pt>
                <c:pt idx="1015">
                  <c:v>40392</c:v>
                </c:pt>
                <c:pt idx="1016">
                  <c:v>40393</c:v>
                </c:pt>
                <c:pt idx="1017">
                  <c:v>40394</c:v>
                </c:pt>
                <c:pt idx="1018">
                  <c:v>40395</c:v>
                </c:pt>
                <c:pt idx="1019">
                  <c:v>40396</c:v>
                </c:pt>
                <c:pt idx="1020">
                  <c:v>40399</c:v>
                </c:pt>
                <c:pt idx="1021">
                  <c:v>40400</c:v>
                </c:pt>
                <c:pt idx="1022">
                  <c:v>40401</c:v>
                </c:pt>
                <c:pt idx="1023">
                  <c:v>40402</c:v>
                </c:pt>
                <c:pt idx="1024">
                  <c:v>40403</c:v>
                </c:pt>
                <c:pt idx="1025">
                  <c:v>40406</c:v>
                </c:pt>
                <c:pt idx="1026">
                  <c:v>40407</c:v>
                </c:pt>
                <c:pt idx="1027">
                  <c:v>40408</c:v>
                </c:pt>
                <c:pt idx="1028">
                  <c:v>40409</c:v>
                </c:pt>
                <c:pt idx="1029">
                  <c:v>40410</c:v>
                </c:pt>
                <c:pt idx="1030">
                  <c:v>40413</c:v>
                </c:pt>
                <c:pt idx="1031">
                  <c:v>40414</c:v>
                </c:pt>
                <c:pt idx="1032">
                  <c:v>40415</c:v>
                </c:pt>
                <c:pt idx="1033">
                  <c:v>40416</c:v>
                </c:pt>
                <c:pt idx="1034">
                  <c:v>40417</c:v>
                </c:pt>
                <c:pt idx="1035">
                  <c:v>40420</c:v>
                </c:pt>
                <c:pt idx="1036">
                  <c:v>40421</c:v>
                </c:pt>
                <c:pt idx="1037">
                  <c:v>40422</c:v>
                </c:pt>
                <c:pt idx="1038">
                  <c:v>40423</c:v>
                </c:pt>
                <c:pt idx="1039">
                  <c:v>40424</c:v>
                </c:pt>
                <c:pt idx="1040">
                  <c:v>40427</c:v>
                </c:pt>
                <c:pt idx="1041">
                  <c:v>40428</c:v>
                </c:pt>
                <c:pt idx="1042">
                  <c:v>40429</c:v>
                </c:pt>
                <c:pt idx="1043">
                  <c:v>40430</c:v>
                </c:pt>
                <c:pt idx="1044">
                  <c:v>40431</c:v>
                </c:pt>
                <c:pt idx="1045">
                  <c:v>40434</c:v>
                </c:pt>
                <c:pt idx="1046">
                  <c:v>40435</c:v>
                </c:pt>
                <c:pt idx="1047">
                  <c:v>40436</c:v>
                </c:pt>
                <c:pt idx="1048">
                  <c:v>40437</c:v>
                </c:pt>
                <c:pt idx="1049">
                  <c:v>40438</c:v>
                </c:pt>
                <c:pt idx="1050">
                  <c:v>40441</c:v>
                </c:pt>
                <c:pt idx="1051">
                  <c:v>40442</c:v>
                </c:pt>
                <c:pt idx="1052">
                  <c:v>40443</c:v>
                </c:pt>
                <c:pt idx="1053">
                  <c:v>40444</c:v>
                </c:pt>
                <c:pt idx="1054">
                  <c:v>40445</c:v>
                </c:pt>
                <c:pt idx="1055">
                  <c:v>40448</c:v>
                </c:pt>
                <c:pt idx="1056">
                  <c:v>40449</c:v>
                </c:pt>
                <c:pt idx="1057">
                  <c:v>40450</c:v>
                </c:pt>
                <c:pt idx="1058">
                  <c:v>40451</c:v>
                </c:pt>
                <c:pt idx="1059">
                  <c:v>40452</c:v>
                </c:pt>
                <c:pt idx="1060">
                  <c:v>40455</c:v>
                </c:pt>
                <c:pt idx="1061">
                  <c:v>40456</c:v>
                </c:pt>
                <c:pt idx="1062">
                  <c:v>40457</c:v>
                </c:pt>
                <c:pt idx="1063">
                  <c:v>40458</c:v>
                </c:pt>
                <c:pt idx="1064">
                  <c:v>40459</c:v>
                </c:pt>
                <c:pt idx="1065">
                  <c:v>40462</c:v>
                </c:pt>
                <c:pt idx="1066">
                  <c:v>40463</c:v>
                </c:pt>
                <c:pt idx="1067">
                  <c:v>40464</c:v>
                </c:pt>
                <c:pt idx="1068">
                  <c:v>40465</c:v>
                </c:pt>
                <c:pt idx="1069">
                  <c:v>40466</c:v>
                </c:pt>
                <c:pt idx="1070">
                  <c:v>40469</c:v>
                </c:pt>
                <c:pt idx="1071">
                  <c:v>40470</c:v>
                </c:pt>
                <c:pt idx="1072">
                  <c:v>40471</c:v>
                </c:pt>
                <c:pt idx="1073">
                  <c:v>40472</c:v>
                </c:pt>
                <c:pt idx="1074">
                  <c:v>40473</c:v>
                </c:pt>
                <c:pt idx="1075">
                  <c:v>40476</c:v>
                </c:pt>
                <c:pt idx="1076">
                  <c:v>40477</c:v>
                </c:pt>
                <c:pt idx="1077">
                  <c:v>40478</c:v>
                </c:pt>
                <c:pt idx="1078">
                  <c:v>40479</c:v>
                </c:pt>
                <c:pt idx="1079">
                  <c:v>40480</c:v>
                </c:pt>
                <c:pt idx="1080">
                  <c:v>40483</c:v>
                </c:pt>
                <c:pt idx="1081">
                  <c:v>40484</c:v>
                </c:pt>
                <c:pt idx="1082">
                  <c:v>40485</c:v>
                </c:pt>
                <c:pt idx="1083">
                  <c:v>40486</c:v>
                </c:pt>
                <c:pt idx="1084">
                  <c:v>40487</c:v>
                </c:pt>
                <c:pt idx="1085">
                  <c:v>40490</c:v>
                </c:pt>
                <c:pt idx="1086">
                  <c:v>40491</c:v>
                </c:pt>
                <c:pt idx="1087">
                  <c:v>40492</c:v>
                </c:pt>
                <c:pt idx="1088">
                  <c:v>40493</c:v>
                </c:pt>
                <c:pt idx="1089">
                  <c:v>40494</c:v>
                </c:pt>
                <c:pt idx="1090">
                  <c:v>40497</c:v>
                </c:pt>
                <c:pt idx="1091">
                  <c:v>40498</c:v>
                </c:pt>
                <c:pt idx="1092">
                  <c:v>40499</c:v>
                </c:pt>
                <c:pt idx="1093">
                  <c:v>40500</c:v>
                </c:pt>
                <c:pt idx="1094">
                  <c:v>40501</c:v>
                </c:pt>
                <c:pt idx="1095">
                  <c:v>40504</c:v>
                </c:pt>
                <c:pt idx="1096">
                  <c:v>40505</c:v>
                </c:pt>
                <c:pt idx="1097">
                  <c:v>40506</c:v>
                </c:pt>
                <c:pt idx="1098">
                  <c:v>40507</c:v>
                </c:pt>
                <c:pt idx="1099">
                  <c:v>40508</c:v>
                </c:pt>
                <c:pt idx="1100">
                  <c:v>40511</c:v>
                </c:pt>
                <c:pt idx="1101">
                  <c:v>40512</c:v>
                </c:pt>
                <c:pt idx="1102">
                  <c:v>40513</c:v>
                </c:pt>
                <c:pt idx="1103">
                  <c:v>40514</c:v>
                </c:pt>
                <c:pt idx="1104">
                  <c:v>40515</c:v>
                </c:pt>
                <c:pt idx="1105">
                  <c:v>40518</c:v>
                </c:pt>
                <c:pt idx="1106">
                  <c:v>40519</c:v>
                </c:pt>
                <c:pt idx="1107">
                  <c:v>40520</c:v>
                </c:pt>
                <c:pt idx="1108">
                  <c:v>40521</c:v>
                </c:pt>
                <c:pt idx="1109">
                  <c:v>40522</c:v>
                </c:pt>
                <c:pt idx="1110">
                  <c:v>40525</c:v>
                </c:pt>
                <c:pt idx="1111">
                  <c:v>40526</c:v>
                </c:pt>
                <c:pt idx="1112">
                  <c:v>40527</c:v>
                </c:pt>
                <c:pt idx="1113">
                  <c:v>40528</c:v>
                </c:pt>
                <c:pt idx="1114">
                  <c:v>40529</c:v>
                </c:pt>
                <c:pt idx="1115">
                  <c:v>40532</c:v>
                </c:pt>
                <c:pt idx="1116">
                  <c:v>40533</c:v>
                </c:pt>
                <c:pt idx="1117">
                  <c:v>40534</c:v>
                </c:pt>
                <c:pt idx="1118">
                  <c:v>40535</c:v>
                </c:pt>
                <c:pt idx="1119">
                  <c:v>40539</c:v>
                </c:pt>
                <c:pt idx="1120">
                  <c:v>40540</c:v>
                </c:pt>
                <c:pt idx="1121">
                  <c:v>40541</c:v>
                </c:pt>
                <c:pt idx="1122">
                  <c:v>40542</c:v>
                </c:pt>
                <c:pt idx="1123">
                  <c:v>40546</c:v>
                </c:pt>
                <c:pt idx="1124">
                  <c:v>40547</c:v>
                </c:pt>
                <c:pt idx="1125">
                  <c:v>40548</c:v>
                </c:pt>
                <c:pt idx="1126">
                  <c:v>40549</c:v>
                </c:pt>
                <c:pt idx="1127">
                  <c:v>40550</c:v>
                </c:pt>
                <c:pt idx="1128">
                  <c:v>40553</c:v>
                </c:pt>
                <c:pt idx="1129">
                  <c:v>40554</c:v>
                </c:pt>
                <c:pt idx="1130">
                  <c:v>40555</c:v>
                </c:pt>
                <c:pt idx="1131">
                  <c:v>40556</c:v>
                </c:pt>
                <c:pt idx="1132">
                  <c:v>40557</c:v>
                </c:pt>
                <c:pt idx="1133">
                  <c:v>40560</c:v>
                </c:pt>
                <c:pt idx="1134">
                  <c:v>40561</c:v>
                </c:pt>
                <c:pt idx="1135">
                  <c:v>40562</c:v>
                </c:pt>
                <c:pt idx="1136">
                  <c:v>40563</c:v>
                </c:pt>
                <c:pt idx="1137">
                  <c:v>40564</c:v>
                </c:pt>
                <c:pt idx="1138">
                  <c:v>40567</c:v>
                </c:pt>
                <c:pt idx="1139">
                  <c:v>40568</c:v>
                </c:pt>
                <c:pt idx="1140">
                  <c:v>40569</c:v>
                </c:pt>
                <c:pt idx="1141">
                  <c:v>40570</c:v>
                </c:pt>
                <c:pt idx="1142">
                  <c:v>40571</c:v>
                </c:pt>
                <c:pt idx="1143">
                  <c:v>40574</c:v>
                </c:pt>
                <c:pt idx="1144">
                  <c:v>40575</c:v>
                </c:pt>
                <c:pt idx="1145">
                  <c:v>40576</c:v>
                </c:pt>
                <c:pt idx="1146">
                  <c:v>40577</c:v>
                </c:pt>
                <c:pt idx="1147">
                  <c:v>40578</c:v>
                </c:pt>
                <c:pt idx="1148">
                  <c:v>40581</c:v>
                </c:pt>
                <c:pt idx="1149">
                  <c:v>40582</c:v>
                </c:pt>
                <c:pt idx="1150">
                  <c:v>40583</c:v>
                </c:pt>
                <c:pt idx="1151">
                  <c:v>40584</c:v>
                </c:pt>
                <c:pt idx="1152">
                  <c:v>40585</c:v>
                </c:pt>
                <c:pt idx="1153">
                  <c:v>40588</c:v>
                </c:pt>
                <c:pt idx="1154">
                  <c:v>40589</c:v>
                </c:pt>
                <c:pt idx="1155">
                  <c:v>40590</c:v>
                </c:pt>
                <c:pt idx="1156">
                  <c:v>40591</c:v>
                </c:pt>
                <c:pt idx="1157">
                  <c:v>40592</c:v>
                </c:pt>
                <c:pt idx="1158">
                  <c:v>40595</c:v>
                </c:pt>
                <c:pt idx="1159">
                  <c:v>40596</c:v>
                </c:pt>
                <c:pt idx="1160">
                  <c:v>40597</c:v>
                </c:pt>
                <c:pt idx="1161">
                  <c:v>40598</c:v>
                </c:pt>
                <c:pt idx="1162">
                  <c:v>40599</c:v>
                </c:pt>
                <c:pt idx="1163">
                  <c:v>40602</c:v>
                </c:pt>
                <c:pt idx="1164">
                  <c:v>40603</c:v>
                </c:pt>
                <c:pt idx="1165">
                  <c:v>40604</c:v>
                </c:pt>
                <c:pt idx="1166">
                  <c:v>40605</c:v>
                </c:pt>
                <c:pt idx="1167">
                  <c:v>40606</c:v>
                </c:pt>
                <c:pt idx="1168">
                  <c:v>40609</c:v>
                </c:pt>
                <c:pt idx="1169">
                  <c:v>40610</c:v>
                </c:pt>
                <c:pt idx="1170">
                  <c:v>40611</c:v>
                </c:pt>
                <c:pt idx="1171">
                  <c:v>40612</c:v>
                </c:pt>
                <c:pt idx="1172">
                  <c:v>40613</c:v>
                </c:pt>
                <c:pt idx="1173">
                  <c:v>40616</c:v>
                </c:pt>
                <c:pt idx="1174">
                  <c:v>40617</c:v>
                </c:pt>
                <c:pt idx="1175">
                  <c:v>40618</c:v>
                </c:pt>
                <c:pt idx="1176">
                  <c:v>40619</c:v>
                </c:pt>
                <c:pt idx="1177">
                  <c:v>40620</c:v>
                </c:pt>
                <c:pt idx="1178">
                  <c:v>40623</c:v>
                </c:pt>
                <c:pt idx="1179">
                  <c:v>40624</c:v>
                </c:pt>
                <c:pt idx="1180">
                  <c:v>40625</c:v>
                </c:pt>
                <c:pt idx="1181">
                  <c:v>40626</c:v>
                </c:pt>
                <c:pt idx="1182">
                  <c:v>40627</c:v>
                </c:pt>
                <c:pt idx="1183">
                  <c:v>40630</c:v>
                </c:pt>
                <c:pt idx="1184">
                  <c:v>40631</c:v>
                </c:pt>
                <c:pt idx="1185">
                  <c:v>40632</c:v>
                </c:pt>
                <c:pt idx="1186">
                  <c:v>40633</c:v>
                </c:pt>
                <c:pt idx="1187">
                  <c:v>40634</c:v>
                </c:pt>
                <c:pt idx="1188">
                  <c:v>40637</c:v>
                </c:pt>
                <c:pt idx="1189">
                  <c:v>40638</c:v>
                </c:pt>
                <c:pt idx="1190">
                  <c:v>40639</c:v>
                </c:pt>
                <c:pt idx="1191">
                  <c:v>40640</c:v>
                </c:pt>
                <c:pt idx="1192">
                  <c:v>40641</c:v>
                </c:pt>
                <c:pt idx="1193">
                  <c:v>40644</c:v>
                </c:pt>
                <c:pt idx="1194">
                  <c:v>40645</c:v>
                </c:pt>
                <c:pt idx="1195">
                  <c:v>40646</c:v>
                </c:pt>
                <c:pt idx="1196">
                  <c:v>40647</c:v>
                </c:pt>
                <c:pt idx="1197">
                  <c:v>40648</c:v>
                </c:pt>
                <c:pt idx="1198">
                  <c:v>40651</c:v>
                </c:pt>
                <c:pt idx="1199">
                  <c:v>40652</c:v>
                </c:pt>
                <c:pt idx="1200">
                  <c:v>40653</c:v>
                </c:pt>
                <c:pt idx="1201">
                  <c:v>40654</c:v>
                </c:pt>
                <c:pt idx="1202">
                  <c:v>40659</c:v>
                </c:pt>
                <c:pt idx="1203">
                  <c:v>40660</c:v>
                </c:pt>
                <c:pt idx="1204">
                  <c:v>40661</c:v>
                </c:pt>
                <c:pt idx="1205">
                  <c:v>40662</c:v>
                </c:pt>
                <c:pt idx="1206">
                  <c:v>40665</c:v>
                </c:pt>
                <c:pt idx="1207">
                  <c:v>40666</c:v>
                </c:pt>
                <c:pt idx="1208">
                  <c:v>40667</c:v>
                </c:pt>
                <c:pt idx="1209">
                  <c:v>40668</c:v>
                </c:pt>
                <c:pt idx="1210">
                  <c:v>40669</c:v>
                </c:pt>
                <c:pt idx="1211">
                  <c:v>40672</c:v>
                </c:pt>
                <c:pt idx="1212">
                  <c:v>40673</c:v>
                </c:pt>
                <c:pt idx="1213">
                  <c:v>40674</c:v>
                </c:pt>
                <c:pt idx="1214">
                  <c:v>40675</c:v>
                </c:pt>
                <c:pt idx="1215">
                  <c:v>40676</c:v>
                </c:pt>
                <c:pt idx="1216">
                  <c:v>40679</c:v>
                </c:pt>
                <c:pt idx="1217">
                  <c:v>40680</c:v>
                </c:pt>
                <c:pt idx="1218">
                  <c:v>40681</c:v>
                </c:pt>
                <c:pt idx="1219">
                  <c:v>40682</c:v>
                </c:pt>
                <c:pt idx="1220">
                  <c:v>40683</c:v>
                </c:pt>
                <c:pt idx="1221">
                  <c:v>40686</c:v>
                </c:pt>
                <c:pt idx="1222">
                  <c:v>40687</c:v>
                </c:pt>
                <c:pt idx="1223">
                  <c:v>40688</c:v>
                </c:pt>
                <c:pt idx="1224">
                  <c:v>40689</c:v>
                </c:pt>
                <c:pt idx="1225">
                  <c:v>40690</c:v>
                </c:pt>
                <c:pt idx="1226">
                  <c:v>40693</c:v>
                </c:pt>
                <c:pt idx="1227">
                  <c:v>40694</c:v>
                </c:pt>
                <c:pt idx="1228">
                  <c:v>40695</c:v>
                </c:pt>
                <c:pt idx="1229">
                  <c:v>40696</c:v>
                </c:pt>
                <c:pt idx="1230">
                  <c:v>40697</c:v>
                </c:pt>
                <c:pt idx="1231">
                  <c:v>40700</c:v>
                </c:pt>
                <c:pt idx="1232">
                  <c:v>40701</c:v>
                </c:pt>
                <c:pt idx="1233">
                  <c:v>40702</c:v>
                </c:pt>
                <c:pt idx="1234">
                  <c:v>40703</c:v>
                </c:pt>
                <c:pt idx="1235">
                  <c:v>40704</c:v>
                </c:pt>
                <c:pt idx="1236">
                  <c:v>40707</c:v>
                </c:pt>
                <c:pt idx="1237">
                  <c:v>40708</c:v>
                </c:pt>
                <c:pt idx="1238">
                  <c:v>40709</c:v>
                </c:pt>
                <c:pt idx="1239">
                  <c:v>40710</c:v>
                </c:pt>
                <c:pt idx="1240">
                  <c:v>40711</c:v>
                </c:pt>
                <c:pt idx="1241">
                  <c:v>40714</c:v>
                </c:pt>
                <c:pt idx="1242">
                  <c:v>40715</c:v>
                </c:pt>
                <c:pt idx="1243">
                  <c:v>40716</c:v>
                </c:pt>
                <c:pt idx="1244">
                  <c:v>40717</c:v>
                </c:pt>
                <c:pt idx="1245">
                  <c:v>40718</c:v>
                </c:pt>
                <c:pt idx="1246">
                  <c:v>40721</c:v>
                </c:pt>
                <c:pt idx="1247">
                  <c:v>40722</c:v>
                </c:pt>
                <c:pt idx="1248">
                  <c:v>40723</c:v>
                </c:pt>
                <c:pt idx="1249">
                  <c:v>40724</c:v>
                </c:pt>
                <c:pt idx="1250">
                  <c:v>40725</c:v>
                </c:pt>
                <c:pt idx="1251">
                  <c:v>40728</c:v>
                </c:pt>
                <c:pt idx="1252">
                  <c:v>40729</c:v>
                </c:pt>
                <c:pt idx="1253">
                  <c:v>40730</c:v>
                </c:pt>
                <c:pt idx="1254">
                  <c:v>40731</c:v>
                </c:pt>
                <c:pt idx="1255">
                  <c:v>40732</c:v>
                </c:pt>
                <c:pt idx="1256">
                  <c:v>40735</c:v>
                </c:pt>
                <c:pt idx="1257">
                  <c:v>40736</c:v>
                </c:pt>
                <c:pt idx="1258">
                  <c:v>40737</c:v>
                </c:pt>
                <c:pt idx="1259">
                  <c:v>40738</c:v>
                </c:pt>
                <c:pt idx="1260">
                  <c:v>40739</c:v>
                </c:pt>
                <c:pt idx="1261">
                  <c:v>40742</c:v>
                </c:pt>
                <c:pt idx="1262">
                  <c:v>40743</c:v>
                </c:pt>
                <c:pt idx="1263">
                  <c:v>40744</c:v>
                </c:pt>
                <c:pt idx="1264">
                  <c:v>40745</c:v>
                </c:pt>
                <c:pt idx="1265">
                  <c:v>40746</c:v>
                </c:pt>
                <c:pt idx="1266">
                  <c:v>40749</c:v>
                </c:pt>
                <c:pt idx="1267">
                  <c:v>40750</c:v>
                </c:pt>
                <c:pt idx="1268">
                  <c:v>40751</c:v>
                </c:pt>
                <c:pt idx="1269">
                  <c:v>40752</c:v>
                </c:pt>
                <c:pt idx="1270">
                  <c:v>40753</c:v>
                </c:pt>
                <c:pt idx="1271">
                  <c:v>40756</c:v>
                </c:pt>
                <c:pt idx="1272">
                  <c:v>40757</c:v>
                </c:pt>
                <c:pt idx="1273">
                  <c:v>40758</c:v>
                </c:pt>
                <c:pt idx="1274">
                  <c:v>40759</c:v>
                </c:pt>
                <c:pt idx="1275">
                  <c:v>40760</c:v>
                </c:pt>
                <c:pt idx="1276">
                  <c:v>40763</c:v>
                </c:pt>
                <c:pt idx="1277">
                  <c:v>40764</c:v>
                </c:pt>
                <c:pt idx="1278">
                  <c:v>40765</c:v>
                </c:pt>
                <c:pt idx="1279">
                  <c:v>40766</c:v>
                </c:pt>
                <c:pt idx="1280">
                  <c:v>40767</c:v>
                </c:pt>
                <c:pt idx="1281">
                  <c:v>40770</c:v>
                </c:pt>
                <c:pt idx="1282">
                  <c:v>40771</c:v>
                </c:pt>
                <c:pt idx="1283">
                  <c:v>40772</c:v>
                </c:pt>
                <c:pt idx="1284">
                  <c:v>40773</c:v>
                </c:pt>
                <c:pt idx="1285">
                  <c:v>40774</c:v>
                </c:pt>
                <c:pt idx="1286">
                  <c:v>40777</c:v>
                </c:pt>
                <c:pt idx="1287">
                  <c:v>40778</c:v>
                </c:pt>
                <c:pt idx="1288">
                  <c:v>40779</c:v>
                </c:pt>
                <c:pt idx="1289">
                  <c:v>40780</c:v>
                </c:pt>
                <c:pt idx="1290">
                  <c:v>40781</c:v>
                </c:pt>
                <c:pt idx="1291">
                  <c:v>40784</c:v>
                </c:pt>
                <c:pt idx="1292">
                  <c:v>40785</c:v>
                </c:pt>
                <c:pt idx="1293">
                  <c:v>40786</c:v>
                </c:pt>
                <c:pt idx="1294">
                  <c:v>40787</c:v>
                </c:pt>
                <c:pt idx="1295">
                  <c:v>40788</c:v>
                </c:pt>
                <c:pt idx="1296">
                  <c:v>40791</c:v>
                </c:pt>
                <c:pt idx="1297">
                  <c:v>40792</c:v>
                </c:pt>
                <c:pt idx="1298">
                  <c:v>40793</c:v>
                </c:pt>
                <c:pt idx="1299">
                  <c:v>40794</c:v>
                </c:pt>
                <c:pt idx="1300">
                  <c:v>40795</c:v>
                </c:pt>
                <c:pt idx="1301">
                  <c:v>40798</c:v>
                </c:pt>
                <c:pt idx="1302">
                  <c:v>40799</c:v>
                </c:pt>
                <c:pt idx="1303">
                  <c:v>40800</c:v>
                </c:pt>
                <c:pt idx="1304">
                  <c:v>40801</c:v>
                </c:pt>
                <c:pt idx="1305">
                  <c:v>40802</c:v>
                </c:pt>
                <c:pt idx="1306">
                  <c:v>40805</c:v>
                </c:pt>
                <c:pt idx="1307">
                  <c:v>40806</c:v>
                </c:pt>
                <c:pt idx="1308">
                  <c:v>40807</c:v>
                </c:pt>
                <c:pt idx="1309">
                  <c:v>40808</c:v>
                </c:pt>
                <c:pt idx="1310">
                  <c:v>40809</c:v>
                </c:pt>
                <c:pt idx="1311">
                  <c:v>40812</c:v>
                </c:pt>
                <c:pt idx="1312">
                  <c:v>40813</c:v>
                </c:pt>
                <c:pt idx="1313">
                  <c:v>40814</c:v>
                </c:pt>
                <c:pt idx="1314">
                  <c:v>40815</c:v>
                </c:pt>
                <c:pt idx="1315">
                  <c:v>40816</c:v>
                </c:pt>
                <c:pt idx="1316">
                  <c:v>40819</c:v>
                </c:pt>
                <c:pt idx="1317">
                  <c:v>40820</c:v>
                </c:pt>
                <c:pt idx="1318">
                  <c:v>40821</c:v>
                </c:pt>
                <c:pt idx="1319">
                  <c:v>40822</c:v>
                </c:pt>
                <c:pt idx="1320">
                  <c:v>40823</c:v>
                </c:pt>
                <c:pt idx="1321">
                  <c:v>40826</c:v>
                </c:pt>
                <c:pt idx="1322">
                  <c:v>40827</c:v>
                </c:pt>
                <c:pt idx="1323">
                  <c:v>40828</c:v>
                </c:pt>
                <c:pt idx="1324">
                  <c:v>40829</c:v>
                </c:pt>
                <c:pt idx="1325">
                  <c:v>40830</c:v>
                </c:pt>
                <c:pt idx="1326">
                  <c:v>40833</c:v>
                </c:pt>
                <c:pt idx="1327">
                  <c:v>40834</c:v>
                </c:pt>
                <c:pt idx="1328">
                  <c:v>40835</c:v>
                </c:pt>
                <c:pt idx="1329">
                  <c:v>40836</c:v>
                </c:pt>
                <c:pt idx="1330">
                  <c:v>40837</c:v>
                </c:pt>
                <c:pt idx="1331">
                  <c:v>40840</c:v>
                </c:pt>
                <c:pt idx="1332">
                  <c:v>40841</c:v>
                </c:pt>
                <c:pt idx="1333">
                  <c:v>40842</c:v>
                </c:pt>
                <c:pt idx="1334">
                  <c:v>40843</c:v>
                </c:pt>
                <c:pt idx="1335">
                  <c:v>40844</c:v>
                </c:pt>
                <c:pt idx="1336">
                  <c:v>40847</c:v>
                </c:pt>
                <c:pt idx="1337">
                  <c:v>40848</c:v>
                </c:pt>
                <c:pt idx="1338">
                  <c:v>40849</c:v>
                </c:pt>
                <c:pt idx="1339">
                  <c:v>40850</c:v>
                </c:pt>
                <c:pt idx="1340">
                  <c:v>40851</c:v>
                </c:pt>
                <c:pt idx="1341">
                  <c:v>40854</c:v>
                </c:pt>
                <c:pt idx="1342">
                  <c:v>40855</c:v>
                </c:pt>
                <c:pt idx="1343">
                  <c:v>40856</c:v>
                </c:pt>
                <c:pt idx="1344">
                  <c:v>40857</c:v>
                </c:pt>
                <c:pt idx="1345">
                  <c:v>40858</c:v>
                </c:pt>
                <c:pt idx="1346">
                  <c:v>40861</c:v>
                </c:pt>
                <c:pt idx="1347">
                  <c:v>40862</c:v>
                </c:pt>
                <c:pt idx="1348">
                  <c:v>40863</c:v>
                </c:pt>
                <c:pt idx="1349">
                  <c:v>40864</c:v>
                </c:pt>
                <c:pt idx="1350">
                  <c:v>40865</c:v>
                </c:pt>
                <c:pt idx="1351">
                  <c:v>40868</c:v>
                </c:pt>
                <c:pt idx="1352">
                  <c:v>40869</c:v>
                </c:pt>
                <c:pt idx="1353">
                  <c:v>40870</c:v>
                </c:pt>
                <c:pt idx="1354">
                  <c:v>40871</c:v>
                </c:pt>
                <c:pt idx="1355">
                  <c:v>40872</c:v>
                </c:pt>
                <c:pt idx="1356">
                  <c:v>40875</c:v>
                </c:pt>
                <c:pt idx="1357">
                  <c:v>40876</c:v>
                </c:pt>
                <c:pt idx="1358">
                  <c:v>40877</c:v>
                </c:pt>
                <c:pt idx="1359">
                  <c:v>40878</c:v>
                </c:pt>
                <c:pt idx="1360">
                  <c:v>40879</c:v>
                </c:pt>
                <c:pt idx="1361">
                  <c:v>40882</c:v>
                </c:pt>
                <c:pt idx="1362">
                  <c:v>40883</c:v>
                </c:pt>
                <c:pt idx="1363">
                  <c:v>40884</c:v>
                </c:pt>
                <c:pt idx="1364">
                  <c:v>40885</c:v>
                </c:pt>
                <c:pt idx="1365">
                  <c:v>40886</c:v>
                </c:pt>
                <c:pt idx="1366">
                  <c:v>40889</c:v>
                </c:pt>
                <c:pt idx="1367">
                  <c:v>40890</c:v>
                </c:pt>
                <c:pt idx="1368">
                  <c:v>40891</c:v>
                </c:pt>
                <c:pt idx="1369">
                  <c:v>40892</c:v>
                </c:pt>
                <c:pt idx="1370">
                  <c:v>40893</c:v>
                </c:pt>
                <c:pt idx="1371">
                  <c:v>40896</c:v>
                </c:pt>
                <c:pt idx="1372">
                  <c:v>40897</c:v>
                </c:pt>
                <c:pt idx="1373">
                  <c:v>40898</c:v>
                </c:pt>
                <c:pt idx="1374">
                  <c:v>40899</c:v>
                </c:pt>
                <c:pt idx="1375">
                  <c:v>40900</c:v>
                </c:pt>
                <c:pt idx="1376">
                  <c:v>40904</c:v>
                </c:pt>
                <c:pt idx="1377">
                  <c:v>40905</c:v>
                </c:pt>
                <c:pt idx="1378">
                  <c:v>40906</c:v>
                </c:pt>
                <c:pt idx="1379">
                  <c:v>40907</c:v>
                </c:pt>
                <c:pt idx="1380">
                  <c:v>40910</c:v>
                </c:pt>
                <c:pt idx="1381">
                  <c:v>40911</c:v>
                </c:pt>
                <c:pt idx="1382">
                  <c:v>40912</c:v>
                </c:pt>
                <c:pt idx="1383">
                  <c:v>40913</c:v>
                </c:pt>
                <c:pt idx="1384">
                  <c:v>40914</c:v>
                </c:pt>
                <c:pt idx="1385">
                  <c:v>40917</c:v>
                </c:pt>
                <c:pt idx="1386">
                  <c:v>40918</c:v>
                </c:pt>
                <c:pt idx="1387">
                  <c:v>40919</c:v>
                </c:pt>
                <c:pt idx="1388">
                  <c:v>40920</c:v>
                </c:pt>
                <c:pt idx="1389">
                  <c:v>40921</c:v>
                </c:pt>
                <c:pt idx="1390">
                  <c:v>40924</c:v>
                </c:pt>
                <c:pt idx="1391">
                  <c:v>40925</c:v>
                </c:pt>
                <c:pt idx="1392">
                  <c:v>40926</c:v>
                </c:pt>
                <c:pt idx="1393">
                  <c:v>40927</c:v>
                </c:pt>
                <c:pt idx="1394">
                  <c:v>40928</c:v>
                </c:pt>
                <c:pt idx="1395">
                  <c:v>40931</c:v>
                </c:pt>
                <c:pt idx="1396">
                  <c:v>40932</c:v>
                </c:pt>
                <c:pt idx="1397">
                  <c:v>40933</c:v>
                </c:pt>
                <c:pt idx="1398">
                  <c:v>40934</c:v>
                </c:pt>
                <c:pt idx="1399">
                  <c:v>40935</c:v>
                </c:pt>
                <c:pt idx="1400">
                  <c:v>40938</c:v>
                </c:pt>
                <c:pt idx="1401">
                  <c:v>40939</c:v>
                </c:pt>
                <c:pt idx="1402">
                  <c:v>40940</c:v>
                </c:pt>
                <c:pt idx="1403">
                  <c:v>40941</c:v>
                </c:pt>
                <c:pt idx="1404">
                  <c:v>40942</c:v>
                </c:pt>
                <c:pt idx="1405">
                  <c:v>40945</c:v>
                </c:pt>
                <c:pt idx="1406">
                  <c:v>40946</c:v>
                </c:pt>
                <c:pt idx="1407">
                  <c:v>40947</c:v>
                </c:pt>
                <c:pt idx="1408">
                  <c:v>40948</c:v>
                </c:pt>
                <c:pt idx="1409">
                  <c:v>40949</c:v>
                </c:pt>
                <c:pt idx="1410">
                  <c:v>40952</c:v>
                </c:pt>
                <c:pt idx="1411">
                  <c:v>40953</c:v>
                </c:pt>
                <c:pt idx="1412">
                  <c:v>40954</c:v>
                </c:pt>
                <c:pt idx="1413">
                  <c:v>40955</c:v>
                </c:pt>
                <c:pt idx="1414">
                  <c:v>40956</c:v>
                </c:pt>
                <c:pt idx="1415">
                  <c:v>40959</c:v>
                </c:pt>
                <c:pt idx="1416">
                  <c:v>40960</c:v>
                </c:pt>
                <c:pt idx="1417">
                  <c:v>40961</c:v>
                </c:pt>
                <c:pt idx="1418">
                  <c:v>40962</c:v>
                </c:pt>
                <c:pt idx="1419">
                  <c:v>40963</c:v>
                </c:pt>
                <c:pt idx="1420">
                  <c:v>40966</c:v>
                </c:pt>
                <c:pt idx="1421">
                  <c:v>40967</c:v>
                </c:pt>
                <c:pt idx="1422">
                  <c:v>40968</c:v>
                </c:pt>
                <c:pt idx="1423">
                  <c:v>40969</c:v>
                </c:pt>
                <c:pt idx="1424">
                  <c:v>40970</c:v>
                </c:pt>
                <c:pt idx="1425">
                  <c:v>40973</c:v>
                </c:pt>
                <c:pt idx="1426">
                  <c:v>40974</c:v>
                </c:pt>
                <c:pt idx="1427">
                  <c:v>40975</c:v>
                </c:pt>
                <c:pt idx="1428">
                  <c:v>40976</c:v>
                </c:pt>
                <c:pt idx="1429">
                  <c:v>40977</c:v>
                </c:pt>
                <c:pt idx="1430">
                  <c:v>40980</c:v>
                </c:pt>
                <c:pt idx="1431">
                  <c:v>40981</c:v>
                </c:pt>
                <c:pt idx="1432">
                  <c:v>40982</c:v>
                </c:pt>
                <c:pt idx="1433">
                  <c:v>40983</c:v>
                </c:pt>
                <c:pt idx="1434">
                  <c:v>40984</c:v>
                </c:pt>
                <c:pt idx="1435">
                  <c:v>40987</c:v>
                </c:pt>
                <c:pt idx="1436">
                  <c:v>40988</c:v>
                </c:pt>
                <c:pt idx="1437">
                  <c:v>40989</c:v>
                </c:pt>
                <c:pt idx="1438">
                  <c:v>40990</c:v>
                </c:pt>
                <c:pt idx="1439">
                  <c:v>40991</c:v>
                </c:pt>
                <c:pt idx="1440">
                  <c:v>40994</c:v>
                </c:pt>
                <c:pt idx="1441">
                  <c:v>40995</c:v>
                </c:pt>
                <c:pt idx="1442">
                  <c:v>40996</c:v>
                </c:pt>
                <c:pt idx="1443">
                  <c:v>40997</c:v>
                </c:pt>
                <c:pt idx="1444">
                  <c:v>40998</c:v>
                </c:pt>
                <c:pt idx="1445">
                  <c:v>41001</c:v>
                </c:pt>
                <c:pt idx="1446">
                  <c:v>41002</c:v>
                </c:pt>
                <c:pt idx="1447">
                  <c:v>41003</c:v>
                </c:pt>
                <c:pt idx="1448">
                  <c:v>41004</c:v>
                </c:pt>
                <c:pt idx="1449">
                  <c:v>41009</c:v>
                </c:pt>
                <c:pt idx="1450">
                  <c:v>41010</c:v>
                </c:pt>
                <c:pt idx="1451">
                  <c:v>41011</c:v>
                </c:pt>
                <c:pt idx="1452">
                  <c:v>41012</c:v>
                </c:pt>
                <c:pt idx="1453">
                  <c:v>41015</c:v>
                </c:pt>
                <c:pt idx="1454">
                  <c:v>41016</c:v>
                </c:pt>
                <c:pt idx="1455">
                  <c:v>41017</c:v>
                </c:pt>
                <c:pt idx="1456">
                  <c:v>41018</c:v>
                </c:pt>
                <c:pt idx="1457">
                  <c:v>41019</c:v>
                </c:pt>
                <c:pt idx="1458">
                  <c:v>41022</c:v>
                </c:pt>
                <c:pt idx="1459">
                  <c:v>41023</c:v>
                </c:pt>
                <c:pt idx="1460">
                  <c:v>41024</c:v>
                </c:pt>
                <c:pt idx="1461">
                  <c:v>41025</c:v>
                </c:pt>
                <c:pt idx="1462">
                  <c:v>41026</c:v>
                </c:pt>
                <c:pt idx="1463">
                  <c:v>41029</c:v>
                </c:pt>
                <c:pt idx="1464">
                  <c:v>41031</c:v>
                </c:pt>
                <c:pt idx="1465">
                  <c:v>41032</c:v>
                </c:pt>
                <c:pt idx="1466">
                  <c:v>41033</c:v>
                </c:pt>
                <c:pt idx="1467">
                  <c:v>41036</c:v>
                </c:pt>
                <c:pt idx="1468">
                  <c:v>41037</c:v>
                </c:pt>
                <c:pt idx="1469">
                  <c:v>41038</c:v>
                </c:pt>
                <c:pt idx="1470">
                  <c:v>41039</c:v>
                </c:pt>
                <c:pt idx="1471">
                  <c:v>41040</c:v>
                </c:pt>
                <c:pt idx="1472">
                  <c:v>41043</c:v>
                </c:pt>
                <c:pt idx="1473">
                  <c:v>41044</c:v>
                </c:pt>
                <c:pt idx="1474">
                  <c:v>41045</c:v>
                </c:pt>
                <c:pt idx="1475">
                  <c:v>41046</c:v>
                </c:pt>
                <c:pt idx="1476">
                  <c:v>41047</c:v>
                </c:pt>
                <c:pt idx="1477">
                  <c:v>41050</c:v>
                </c:pt>
                <c:pt idx="1478">
                  <c:v>41051</c:v>
                </c:pt>
                <c:pt idx="1479">
                  <c:v>41052</c:v>
                </c:pt>
                <c:pt idx="1480">
                  <c:v>41053</c:v>
                </c:pt>
                <c:pt idx="1481">
                  <c:v>41054</c:v>
                </c:pt>
                <c:pt idx="1482">
                  <c:v>41057</c:v>
                </c:pt>
                <c:pt idx="1483">
                  <c:v>41058</c:v>
                </c:pt>
                <c:pt idx="1484">
                  <c:v>41059</c:v>
                </c:pt>
                <c:pt idx="1485">
                  <c:v>41060</c:v>
                </c:pt>
                <c:pt idx="1486">
                  <c:v>41061</c:v>
                </c:pt>
                <c:pt idx="1487">
                  <c:v>41064</c:v>
                </c:pt>
                <c:pt idx="1488">
                  <c:v>41065</c:v>
                </c:pt>
                <c:pt idx="1489">
                  <c:v>41066</c:v>
                </c:pt>
                <c:pt idx="1490">
                  <c:v>41067</c:v>
                </c:pt>
                <c:pt idx="1491">
                  <c:v>41068</c:v>
                </c:pt>
                <c:pt idx="1492">
                  <c:v>41071</c:v>
                </c:pt>
                <c:pt idx="1493">
                  <c:v>41072</c:v>
                </c:pt>
                <c:pt idx="1494">
                  <c:v>41073</c:v>
                </c:pt>
                <c:pt idx="1495">
                  <c:v>41074</c:v>
                </c:pt>
                <c:pt idx="1496">
                  <c:v>41075</c:v>
                </c:pt>
                <c:pt idx="1497">
                  <c:v>41078</c:v>
                </c:pt>
                <c:pt idx="1498">
                  <c:v>41079</c:v>
                </c:pt>
                <c:pt idx="1499">
                  <c:v>41080</c:v>
                </c:pt>
                <c:pt idx="1500">
                  <c:v>41081</c:v>
                </c:pt>
                <c:pt idx="1501">
                  <c:v>41082</c:v>
                </c:pt>
                <c:pt idx="1502">
                  <c:v>41085</c:v>
                </c:pt>
                <c:pt idx="1503">
                  <c:v>41086</c:v>
                </c:pt>
                <c:pt idx="1504">
                  <c:v>41087</c:v>
                </c:pt>
                <c:pt idx="1505">
                  <c:v>41088</c:v>
                </c:pt>
                <c:pt idx="1506">
                  <c:v>41089</c:v>
                </c:pt>
                <c:pt idx="1507">
                  <c:v>41092</c:v>
                </c:pt>
                <c:pt idx="1508">
                  <c:v>41093</c:v>
                </c:pt>
                <c:pt idx="1509">
                  <c:v>41094</c:v>
                </c:pt>
                <c:pt idx="1510">
                  <c:v>41095</c:v>
                </c:pt>
                <c:pt idx="1511">
                  <c:v>41096</c:v>
                </c:pt>
                <c:pt idx="1512">
                  <c:v>41099</c:v>
                </c:pt>
                <c:pt idx="1513">
                  <c:v>41100</c:v>
                </c:pt>
                <c:pt idx="1514">
                  <c:v>41101</c:v>
                </c:pt>
                <c:pt idx="1515">
                  <c:v>41102</c:v>
                </c:pt>
                <c:pt idx="1516">
                  <c:v>41103</c:v>
                </c:pt>
                <c:pt idx="1517">
                  <c:v>41106</c:v>
                </c:pt>
                <c:pt idx="1518">
                  <c:v>41107</c:v>
                </c:pt>
                <c:pt idx="1519">
                  <c:v>41108</c:v>
                </c:pt>
                <c:pt idx="1520">
                  <c:v>41109</c:v>
                </c:pt>
                <c:pt idx="1521">
                  <c:v>41110</c:v>
                </c:pt>
                <c:pt idx="1522">
                  <c:v>41113</c:v>
                </c:pt>
                <c:pt idx="1523">
                  <c:v>41114</c:v>
                </c:pt>
                <c:pt idx="1524">
                  <c:v>41115</c:v>
                </c:pt>
                <c:pt idx="1525">
                  <c:v>41116</c:v>
                </c:pt>
                <c:pt idx="1526">
                  <c:v>41117</c:v>
                </c:pt>
                <c:pt idx="1527">
                  <c:v>41120</c:v>
                </c:pt>
                <c:pt idx="1528">
                  <c:v>41121</c:v>
                </c:pt>
                <c:pt idx="1529">
                  <c:v>41122</c:v>
                </c:pt>
                <c:pt idx="1530">
                  <c:v>41123</c:v>
                </c:pt>
                <c:pt idx="1531">
                  <c:v>41124</c:v>
                </c:pt>
                <c:pt idx="1532">
                  <c:v>41127</c:v>
                </c:pt>
                <c:pt idx="1533">
                  <c:v>41128</c:v>
                </c:pt>
                <c:pt idx="1534">
                  <c:v>41129</c:v>
                </c:pt>
                <c:pt idx="1535">
                  <c:v>41130</c:v>
                </c:pt>
                <c:pt idx="1536">
                  <c:v>41131</c:v>
                </c:pt>
                <c:pt idx="1537">
                  <c:v>41134</c:v>
                </c:pt>
                <c:pt idx="1538">
                  <c:v>41135</c:v>
                </c:pt>
                <c:pt idx="1539">
                  <c:v>41136</c:v>
                </c:pt>
                <c:pt idx="1540">
                  <c:v>41137</c:v>
                </c:pt>
                <c:pt idx="1541">
                  <c:v>41138</c:v>
                </c:pt>
                <c:pt idx="1542">
                  <c:v>41141</c:v>
                </c:pt>
                <c:pt idx="1543">
                  <c:v>41142</c:v>
                </c:pt>
                <c:pt idx="1544">
                  <c:v>41143</c:v>
                </c:pt>
                <c:pt idx="1545">
                  <c:v>41144</c:v>
                </c:pt>
                <c:pt idx="1546">
                  <c:v>41145</c:v>
                </c:pt>
                <c:pt idx="1547">
                  <c:v>41148</c:v>
                </c:pt>
                <c:pt idx="1548">
                  <c:v>41149</c:v>
                </c:pt>
                <c:pt idx="1549">
                  <c:v>41150</c:v>
                </c:pt>
                <c:pt idx="1550">
                  <c:v>41151</c:v>
                </c:pt>
                <c:pt idx="1551">
                  <c:v>41152</c:v>
                </c:pt>
                <c:pt idx="1552">
                  <c:v>41155</c:v>
                </c:pt>
                <c:pt idx="1553">
                  <c:v>41156</c:v>
                </c:pt>
                <c:pt idx="1554">
                  <c:v>41157</c:v>
                </c:pt>
                <c:pt idx="1555">
                  <c:v>41158</c:v>
                </c:pt>
                <c:pt idx="1556">
                  <c:v>41159</c:v>
                </c:pt>
                <c:pt idx="1557">
                  <c:v>41162</c:v>
                </c:pt>
                <c:pt idx="1558">
                  <c:v>41163</c:v>
                </c:pt>
                <c:pt idx="1559">
                  <c:v>41164</c:v>
                </c:pt>
                <c:pt idx="1560">
                  <c:v>41165</c:v>
                </c:pt>
                <c:pt idx="1561">
                  <c:v>41166</c:v>
                </c:pt>
                <c:pt idx="1562">
                  <c:v>41169</c:v>
                </c:pt>
                <c:pt idx="1563">
                  <c:v>41170</c:v>
                </c:pt>
                <c:pt idx="1564">
                  <c:v>41171</c:v>
                </c:pt>
                <c:pt idx="1565">
                  <c:v>41172</c:v>
                </c:pt>
                <c:pt idx="1566">
                  <c:v>41173</c:v>
                </c:pt>
                <c:pt idx="1567">
                  <c:v>41176</c:v>
                </c:pt>
                <c:pt idx="1568">
                  <c:v>41177</c:v>
                </c:pt>
                <c:pt idx="1569">
                  <c:v>41178</c:v>
                </c:pt>
                <c:pt idx="1570">
                  <c:v>41179</c:v>
                </c:pt>
                <c:pt idx="1571">
                  <c:v>41180</c:v>
                </c:pt>
                <c:pt idx="1572">
                  <c:v>41183</c:v>
                </c:pt>
                <c:pt idx="1573">
                  <c:v>41184</c:v>
                </c:pt>
                <c:pt idx="1574">
                  <c:v>41185</c:v>
                </c:pt>
                <c:pt idx="1575">
                  <c:v>41186</c:v>
                </c:pt>
                <c:pt idx="1576">
                  <c:v>41187</c:v>
                </c:pt>
                <c:pt idx="1577">
                  <c:v>41190</c:v>
                </c:pt>
                <c:pt idx="1578">
                  <c:v>41191</c:v>
                </c:pt>
                <c:pt idx="1579">
                  <c:v>41192</c:v>
                </c:pt>
                <c:pt idx="1580">
                  <c:v>41193</c:v>
                </c:pt>
                <c:pt idx="1581">
                  <c:v>41194</c:v>
                </c:pt>
                <c:pt idx="1582">
                  <c:v>41197</c:v>
                </c:pt>
                <c:pt idx="1583">
                  <c:v>41198</c:v>
                </c:pt>
                <c:pt idx="1584">
                  <c:v>41199</c:v>
                </c:pt>
                <c:pt idx="1585">
                  <c:v>41200</c:v>
                </c:pt>
                <c:pt idx="1586">
                  <c:v>41201</c:v>
                </c:pt>
                <c:pt idx="1587">
                  <c:v>41204</c:v>
                </c:pt>
                <c:pt idx="1588">
                  <c:v>41205</c:v>
                </c:pt>
                <c:pt idx="1589">
                  <c:v>41206</c:v>
                </c:pt>
                <c:pt idx="1590">
                  <c:v>41207</c:v>
                </c:pt>
                <c:pt idx="1591">
                  <c:v>41208</c:v>
                </c:pt>
                <c:pt idx="1592">
                  <c:v>41211</c:v>
                </c:pt>
                <c:pt idx="1593">
                  <c:v>41212</c:v>
                </c:pt>
                <c:pt idx="1594">
                  <c:v>41213</c:v>
                </c:pt>
                <c:pt idx="1595">
                  <c:v>41214</c:v>
                </c:pt>
                <c:pt idx="1596">
                  <c:v>41215</c:v>
                </c:pt>
                <c:pt idx="1597">
                  <c:v>41218</c:v>
                </c:pt>
                <c:pt idx="1598">
                  <c:v>41219</c:v>
                </c:pt>
                <c:pt idx="1599">
                  <c:v>41220</c:v>
                </c:pt>
                <c:pt idx="1600">
                  <c:v>41221</c:v>
                </c:pt>
                <c:pt idx="1601">
                  <c:v>41222</c:v>
                </c:pt>
                <c:pt idx="1602">
                  <c:v>41225</c:v>
                </c:pt>
                <c:pt idx="1603">
                  <c:v>41226</c:v>
                </c:pt>
                <c:pt idx="1604">
                  <c:v>41227</c:v>
                </c:pt>
                <c:pt idx="1605">
                  <c:v>41228</c:v>
                </c:pt>
                <c:pt idx="1606">
                  <c:v>41229</c:v>
                </c:pt>
                <c:pt idx="1607">
                  <c:v>41232</c:v>
                </c:pt>
                <c:pt idx="1608">
                  <c:v>41233</c:v>
                </c:pt>
                <c:pt idx="1609">
                  <c:v>41234</c:v>
                </c:pt>
                <c:pt idx="1610">
                  <c:v>41235</c:v>
                </c:pt>
                <c:pt idx="1611">
                  <c:v>41236</c:v>
                </c:pt>
                <c:pt idx="1612">
                  <c:v>41239</c:v>
                </c:pt>
                <c:pt idx="1613">
                  <c:v>41240</c:v>
                </c:pt>
                <c:pt idx="1614">
                  <c:v>41241</c:v>
                </c:pt>
                <c:pt idx="1615">
                  <c:v>41242</c:v>
                </c:pt>
                <c:pt idx="1616">
                  <c:v>41243</c:v>
                </c:pt>
                <c:pt idx="1617">
                  <c:v>41246</c:v>
                </c:pt>
                <c:pt idx="1618">
                  <c:v>41247</c:v>
                </c:pt>
                <c:pt idx="1619">
                  <c:v>41248</c:v>
                </c:pt>
                <c:pt idx="1620">
                  <c:v>41249</c:v>
                </c:pt>
                <c:pt idx="1621">
                  <c:v>41250</c:v>
                </c:pt>
                <c:pt idx="1622">
                  <c:v>41253</c:v>
                </c:pt>
                <c:pt idx="1623">
                  <c:v>41254</c:v>
                </c:pt>
                <c:pt idx="1624">
                  <c:v>41255</c:v>
                </c:pt>
                <c:pt idx="1625">
                  <c:v>41256</c:v>
                </c:pt>
                <c:pt idx="1626">
                  <c:v>41257</c:v>
                </c:pt>
                <c:pt idx="1627">
                  <c:v>41260</c:v>
                </c:pt>
                <c:pt idx="1628">
                  <c:v>41261</c:v>
                </c:pt>
                <c:pt idx="1629">
                  <c:v>41262</c:v>
                </c:pt>
                <c:pt idx="1630">
                  <c:v>41263</c:v>
                </c:pt>
                <c:pt idx="1631">
                  <c:v>41264</c:v>
                </c:pt>
                <c:pt idx="1632">
                  <c:v>41270</c:v>
                </c:pt>
                <c:pt idx="1633">
                  <c:v>41271</c:v>
                </c:pt>
                <c:pt idx="1634">
                  <c:v>41276</c:v>
                </c:pt>
                <c:pt idx="1635">
                  <c:v>41277</c:v>
                </c:pt>
                <c:pt idx="1636">
                  <c:v>41278</c:v>
                </c:pt>
                <c:pt idx="1637">
                  <c:v>41281</c:v>
                </c:pt>
                <c:pt idx="1638">
                  <c:v>41282</c:v>
                </c:pt>
                <c:pt idx="1639">
                  <c:v>41283</c:v>
                </c:pt>
                <c:pt idx="1640">
                  <c:v>41284</c:v>
                </c:pt>
                <c:pt idx="1641">
                  <c:v>41285</c:v>
                </c:pt>
                <c:pt idx="1642">
                  <c:v>41288</c:v>
                </c:pt>
                <c:pt idx="1643">
                  <c:v>41289</c:v>
                </c:pt>
                <c:pt idx="1644">
                  <c:v>41290</c:v>
                </c:pt>
                <c:pt idx="1645">
                  <c:v>41291</c:v>
                </c:pt>
                <c:pt idx="1646">
                  <c:v>41292</c:v>
                </c:pt>
                <c:pt idx="1647">
                  <c:v>41295</c:v>
                </c:pt>
                <c:pt idx="1648">
                  <c:v>41296</c:v>
                </c:pt>
                <c:pt idx="1649">
                  <c:v>41297</c:v>
                </c:pt>
                <c:pt idx="1650">
                  <c:v>41298</c:v>
                </c:pt>
                <c:pt idx="1651">
                  <c:v>41299</c:v>
                </c:pt>
                <c:pt idx="1652">
                  <c:v>41302</c:v>
                </c:pt>
                <c:pt idx="1653">
                  <c:v>41303</c:v>
                </c:pt>
                <c:pt idx="1654">
                  <c:v>41304</c:v>
                </c:pt>
                <c:pt idx="1655">
                  <c:v>41305</c:v>
                </c:pt>
                <c:pt idx="1656">
                  <c:v>41306</c:v>
                </c:pt>
                <c:pt idx="1657">
                  <c:v>41309</c:v>
                </c:pt>
                <c:pt idx="1658">
                  <c:v>41310</c:v>
                </c:pt>
                <c:pt idx="1659">
                  <c:v>41311</c:v>
                </c:pt>
                <c:pt idx="1660">
                  <c:v>41312</c:v>
                </c:pt>
                <c:pt idx="1661">
                  <c:v>41313</c:v>
                </c:pt>
                <c:pt idx="1662">
                  <c:v>41316</c:v>
                </c:pt>
                <c:pt idx="1663">
                  <c:v>41317</c:v>
                </c:pt>
                <c:pt idx="1664">
                  <c:v>41318</c:v>
                </c:pt>
                <c:pt idx="1665">
                  <c:v>41319</c:v>
                </c:pt>
                <c:pt idx="1666">
                  <c:v>41320</c:v>
                </c:pt>
                <c:pt idx="1667">
                  <c:v>41323</c:v>
                </c:pt>
                <c:pt idx="1668">
                  <c:v>41324</c:v>
                </c:pt>
                <c:pt idx="1669">
                  <c:v>41325</c:v>
                </c:pt>
                <c:pt idx="1670">
                  <c:v>41326</c:v>
                </c:pt>
                <c:pt idx="1671">
                  <c:v>41327</c:v>
                </c:pt>
                <c:pt idx="1672">
                  <c:v>41330</c:v>
                </c:pt>
                <c:pt idx="1673">
                  <c:v>41331</c:v>
                </c:pt>
                <c:pt idx="1674">
                  <c:v>41332</c:v>
                </c:pt>
                <c:pt idx="1675">
                  <c:v>41333</c:v>
                </c:pt>
                <c:pt idx="1676">
                  <c:v>41334</c:v>
                </c:pt>
                <c:pt idx="1677">
                  <c:v>41337</c:v>
                </c:pt>
                <c:pt idx="1678">
                  <c:v>41338</c:v>
                </c:pt>
                <c:pt idx="1679">
                  <c:v>41339</c:v>
                </c:pt>
                <c:pt idx="1680">
                  <c:v>41340</c:v>
                </c:pt>
                <c:pt idx="1681">
                  <c:v>41341</c:v>
                </c:pt>
                <c:pt idx="1682">
                  <c:v>41344</c:v>
                </c:pt>
                <c:pt idx="1683">
                  <c:v>41345</c:v>
                </c:pt>
                <c:pt idx="1684">
                  <c:v>41346</c:v>
                </c:pt>
                <c:pt idx="1685">
                  <c:v>41347</c:v>
                </c:pt>
                <c:pt idx="1686">
                  <c:v>41348</c:v>
                </c:pt>
                <c:pt idx="1687">
                  <c:v>41351</c:v>
                </c:pt>
                <c:pt idx="1688">
                  <c:v>41352</c:v>
                </c:pt>
                <c:pt idx="1689">
                  <c:v>41353</c:v>
                </c:pt>
                <c:pt idx="1690">
                  <c:v>41354</c:v>
                </c:pt>
                <c:pt idx="1691">
                  <c:v>41355</c:v>
                </c:pt>
                <c:pt idx="1692">
                  <c:v>41358</c:v>
                </c:pt>
                <c:pt idx="1693">
                  <c:v>41359</c:v>
                </c:pt>
                <c:pt idx="1694">
                  <c:v>41360</c:v>
                </c:pt>
                <c:pt idx="1695">
                  <c:v>41361</c:v>
                </c:pt>
                <c:pt idx="1696">
                  <c:v>41366</c:v>
                </c:pt>
                <c:pt idx="1697">
                  <c:v>41367</c:v>
                </c:pt>
                <c:pt idx="1698">
                  <c:v>41368</c:v>
                </c:pt>
                <c:pt idx="1699">
                  <c:v>41369</c:v>
                </c:pt>
                <c:pt idx="1700">
                  <c:v>41372</c:v>
                </c:pt>
                <c:pt idx="1701">
                  <c:v>41373</c:v>
                </c:pt>
                <c:pt idx="1702">
                  <c:v>41374</c:v>
                </c:pt>
                <c:pt idx="1703">
                  <c:v>41375</c:v>
                </c:pt>
                <c:pt idx="1704">
                  <c:v>41376</c:v>
                </c:pt>
                <c:pt idx="1705">
                  <c:v>41379</c:v>
                </c:pt>
                <c:pt idx="1706">
                  <c:v>41380</c:v>
                </c:pt>
                <c:pt idx="1707">
                  <c:v>41381</c:v>
                </c:pt>
                <c:pt idx="1708">
                  <c:v>41382</c:v>
                </c:pt>
                <c:pt idx="1709">
                  <c:v>41383</c:v>
                </c:pt>
                <c:pt idx="1710">
                  <c:v>41386</c:v>
                </c:pt>
                <c:pt idx="1711">
                  <c:v>41387</c:v>
                </c:pt>
                <c:pt idx="1712">
                  <c:v>41388</c:v>
                </c:pt>
                <c:pt idx="1713">
                  <c:v>41389</c:v>
                </c:pt>
                <c:pt idx="1714">
                  <c:v>41390</c:v>
                </c:pt>
                <c:pt idx="1715">
                  <c:v>41393</c:v>
                </c:pt>
                <c:pt idx="1716">
                  <c:v>41394</c:v>
                </c:pt>
                <c:pt idx="1717">
                  <c:v>41396</c:v>
                </c:pt>
                <c:pt idx="1718">
                  <c:v>41397</c:v>
                </c:pt>
                <c:pt idx="1719">
                  <c:v>41400</c:v>
                </c:pt>
                <c:pt idx="1720">
                  <c:v>41401</c:v>
                </c:pt>
                <c:pt idx="1721">
                  <c:v>41402</c:v>
                </c:pt>
                <c:pt idx="1722">
                  <c:v>41403</c:v>
                </c:pt>
                <c:pt idx="1723">
                  <c:v>41404</c:v>
                </c:pt>
                <c:pt idx="1724">
                  <c:v>41407</c:v>
                </c:pt>
                <c:pt idx="1725">
                  <c:v>41408</c:v>
                </c:pt>
                <c:pt idx="1726">
                  <c:v>41409</c:v>
                </c:pt>
                <c:pt idx="1727">
                  <c:v>41410</c:v>
                </c:pt>
                <c:pt idx="1728">
                  <c:v>41411</c:v>
                </c:pt>
                <c:pt idx="1729">
                  <c:v>41414</c:v>
                </c:pt>
                <c:pt idx="1730">
                  <c:v>41415</c:v>
                </c:pt>
                <c:pt idx="1731">
                  <c:v>41416</c:v>
                </c:pt>
                <c:pt idx="1732">
                  <c:v>41417</c:v>
                </c:pt>
                <c:pt idx="1733">
                  <c:v>41418</c:v>
                </c:pt>
                <c:pt idx="1734">
                  <c:v>41421</c:v>
                </c:pt>
                <c:pt idx="1735">
                  <c:v>41422</c:v>
                </c:pt>
                <c:pt idx="1736">
                  <c:v>41423</c:v>
                </c:pt>
                <c:pt idx="1737">
                  <c:v>41424</c:v>
                </c:pt>
                <c:pt idx="1738">
                  <c:v>41425</c:v>
                </c:pt>
                <c:pt idx="1739">
                  <c:v>41428</c:v>
                </c:pt>
                <c:pt idx="1740">
                  <c:v>41429</c:v>
                </c:pt>
                <c:pt idx="1741">
                  <c:v>41430</c:v>
                </c:pt>
                <c:pt idx="1742">
                  <c:v>41431</c:v>
                </c:pt>
                <c:pt idx="1743">
                  <c:v>41432</c:v>
                </c:pt>
                <c:pt idx="1744">
                  <c:v>41435</c:v>
                </c:pt>
                <c:pt idx="1745">
                  <c:v>41436</c:v>
                </c:pt>
                <c:pt idx="1746">
                  <c:v>41437</c:v>
                </c:pt>
                <c:pt idx="1747">
                  <c:v>41438</c:v>
                </c:pt>
                <c:pt idx="1748">
                  <c:v>41439</c:v>
                </c:pt>
                <c:pt idx="1749">
                  <c:v>41442</c:v>
                </c:pt>
                <c:pt idx="1750">
                  <c:v>41443</c:v>
                </c:pt>
                <c:pt idx="1751">
                  <c:v>41444</c:v>
                </c:pt>
                <c:pt idx="1752">
                  <c:v>41445</c:v>
                </c:pt>
                <c:pt idx="1753">
                  <c:v>41446</c:v>
                </c:pt>
                <c:pt idx="1754">
                  <c:v>41449</c:v>
                </c:pt>
                <c:pt idx="1755">
                  <c:v>41450</c:v>
                </c:pt>
                <c:pt idx="1756">
                  <c:v>41451</c:v>
                </c:pt>
                <c:pt idx="1757">
                  <c:v>41452</c:v>
                </c:pt>
                <c:pt idx="1758">
                  <c:v>41453</c:v>
                </c:pt>
                <c:pt idx="1759">
                  <c:v>41456</c:v>
                </c:pt>
                <c:pt idx="1760">
                  <c:v>41457</c:v>
                </c:pt>
                <c:pt idx="1761">
                  <c:v>41458</c:v>
                </c:pt>
                <c:pt idx="1762">
                  <c:v>41459</c:v>
                </c:pt>
                <c:pt idx="1763">
                  <c:v>41460</c:v>
                </c:pt>
                <c:pt idx="1764">
                  <c:v>41463</c:v>
                </c:pt>
                <c:pt idx="1765">
                  <c:v>41464</c:v>
                </c:pt>
                <c:pt idx="1766">
                  <c:v>41465</c:v>
                </c:pt>
                <c:pt idx="1767">
                  <c:v>41466</c:v>
                </c:pt>
                <c:pt idx="1768">
                  <c:v>41467</c:v>
                </c:pt>
                <c:pt idx="1769">
                  <c:v>41470</c:v>
                </c:pt>
                <c:pt idx="1770">
                  <c:v>41471</c:v>
                </c:pt>
                <c:pt idx="1771">
                  <c:v>41472</c:v>
                </c:pt>
                <c:pt idx="1772">
                  <c:v>41473</c:v>
                </c:pt>
                <c:pt idx="1773">
                  <c:v>41474</c:v>
                </c:pt>
                <c:pt idx="1774">
                  <c:v>41477</c:v>
                </c:pt>
                <c:pt idx="1775">
                  <c:v>41478</c:v>
                </c:pt>
                <c:pt idx="1776">
                  <c:v>41479</c:v>
                </c:pt>
                <c:pt idx="1777">
                  <c:v>41480</c:v>
                </c:pt>
                <c:pt idx="1778">
                  <c:v>41481</c:v>
                </c:pt>
                <c:pt idx="1779">
                  <c:v>41484</c:v>
                </c:pt>
                <c:pt idx="1780">
                  <c:v>41485</c:v>
                </c:pt>
                <c:pt idx="1781">
                  <c:v>41486</c:v>
                </c:pt>
                <c:pt idx="1782">
                  <c:v>41487</c:v>
                </c:pt>
                <c:pt idx="1783">
                  <c:v>41488</c:v>
                </c:pt>
                <c:pt idx="1784">
                  <c:v>41491</c:v>
                </c:pt>
                <c:pt idx="1785">
                  <c:v>41492</c:v>
                </c:pt>
                <c:pt idx="1786">
                  <c:v>41493</c:v>
                </c:pt>
                <c:pt idx="1787">
                  <c:v>41494</c:v>
                </c:pt>
                <c:pt idx="1788">
                  <c:v>41495</c:v>
                </c:pt>
                <c:pt idx="1789">
                  <c:v>41498</c:v>
                </c:pt>
                <c:pt idx="1790">
                  <c:v>41499</c:v>
                </c:pt>
                <c:pt idx="1791">
                  <c:v>41500</c:v>
                </c:pt>
                <c:pt idx="1792">
                  <c:v>41501</c:v>
                </c:pt>
                <c:pt idx="1793">
                  <c:v>41502</c:v>
                </c:pt>
                <c:pt idx="1794">
                  <c:v>41505</c:v>
                </c:pt>
                <c:pt idx="1795">
                  <c:v>41506</c:v>
                </c:pt>
                <c:pt idx="1796">
                  <c:v>41507</c:v>
                </c:pt>
                <c:pt idx="1797">
                  <c:v>41508</c:v>
                </c:pt>
                <c:pt idx="1798">
                  <c:v>41509</c:v>
                </c:pt>
                <c:pt idx="1799">
                  <c:v>41512</c:v>
                </c:pt>
                <c:pt idx="1800">
                  <c:v>41513</c:v>
                </c:pt>
                <c:pt idx="1801">
                  <c:v>41514</c:v>
                </c:pt>
                <c:pt idx="1802">
                  <c:v>41515</c:v>
                </c:pt>
                <c:pt idx="1803">
                  <c:v>41516</c:v>
                </c:pt>
                <c:pt idx="1804">
                  <c:v>41519</c:v>
                </c:pt>
                <c:pt idx="1805">
                  <c:v>41520</c:v>
                </c:pt>
                <c:pt idx="1806">
                  <c:v>41521</c:v>
                </c:pt>
                <c:pt idx="1807">
                  <c:v>41522</c:v>
                </c:pt>
                <c:pt idx="1808">
                  <c:v>41523</c:v>
                </c:pt>
                <c:pt idx="1809">
                  <c:v>41526</c:v>
                </c:pt>
                <c:pt idx="1810">
                  <c:v>41527</c:v>
                </c:pt>
                <c:pt idx="1811">
                  <c:v>41528</c:v>
                </c:pt>
                <c:pt idx="1812">
                  <c:v>41529</c:v>
                </c:pt>
                <c:pt idx="1813">
                  <c:v>41530</c:v>
                </c:pt>
                <c:pt idx="1814">
                  <c:v>41533</c:v>
                </c:pt>
                <c:pt idx="1815">
                  <c:v>41534</c:v>
                </c:pt>
                <c:pt idx="1816">
                  <c:v>41535</c:v>
                </c:pt>
                <c:pt idx="1817">
                  <c:v>41536</c:v>
                </c:pt>
                <c:pt idx="1818">
                  <c:v>41537</c:v>
                </c:pt>
                <c:pt idx="1819">
                  <c:v>41540</c:v>
                </c:pt>
                <c:pt idx="1820">
                  <c:v>41541</c:v>
                </c:pt>
                <c:pt idx="1821">
                  <c:v>41542</c:v>
                </c:pt>
                <c:pt idx="1822">
                  <c:v>41543</c:v>
                </c:pt>
                <c:pt idx="1823">
                  <c:v>41544</c:v>
                </c:pt>
                <c:pt idx="1824">
                  <c:v>41547</c:v>
                </c:pt>
                <c:pt idx="1825">
                  <c:v>41548</c:v>
                </c:pt>
                <c:pt idx="1826">
                  <c:v>41549</c:v>
                </c:pt>
                <c:pt idx="1827">
                  <c:v>41550</c:v>
                </c:pt>
                <c:pt idx="1828">
                  <c:v>41551</c:v>
                </c:pt>
                <c:pt idx="1829">
                  <c:v>41554</c:v>
                </c:pt>
                <c:pt idx="1830">
                  <c:v>41555</c:v>
                </c:pt>
                <c:pt idx="1831">
                  <c:v>41556</c:v>
                </c:pt>
                <c:pt idx="1832">
                  <c:v>41557</c:v>
                </c:pt>
                <c:pt idx="1833">
                  <c:v>41558</c:v>
                </c:pt>
                <c:pt idx="1834">
                  <c:v>41561</c:v>
                </c:pt>
                <c:pt idx="1835">
                  <c:v>41562</c:v>
                </c:pt>
                <c:pt idx="1836">
                  <c:v>41563</c:v>
                </c:pt>
                <c:pt idx="1837">
                  <c:v>41564</c:v>
                </c:pt>
                <c:pt idx="1838">
                  <c:v>41565</c:v>
                </c:pt>
                <c:pt idx="1839">
                  <c:v>41568</c:v>
                </c:pt>
                <c:pt idx="1840">
                  <c:v>41569</c:v>
                </c:pt>
                <c:pt idx="1841">
                  <c:v>41570</c:v>
                </c:pt>
                <c:pt idx="1842">
                  <c:v>41571</c:v>
                </c:pt>
                <c:pt idx="1843">
                  <c:v>41572</c:v>
                </c:pt>
                <c:pt idx="1844">
                  <c:v>41575</c:v>
                </c:pt>
                <c:pt idx="1845">
                  <c:v>41576</c:v>
                </c:pt>
                <c:pt idx="1846">
                  <c:v>41577</c:v>
                </c:pt>
                <c:pt idx="1847">
                  <c:v>41578</c:v>
                </c:pt>
                <c:pt idx="1848">
                  <c:v>41579</c:v>
                </c:pt>
                <c:pt idx="1849">
                  <c:v>41582</c:v>
                </c:pt>
                <c:pt idx="1850">
                  <c:v>41583</c:v>
                </c:pt>
                <c:pt idx="1851">
                  <c:v>41584</c:v>
                </c:pt>
                <c:pt idx="1852">
                  <c:v>41585</c:v>
                </c:pt>
                <c:pt idx="1853">
                  <c:v>41586</c:v>
                </c:pt>
                <c:pt idx="1854">
                  <c:v>41589</c:v>
                </c:pt>
                <c:pt idx="1855">
                  <c:v>41590</c:v>
                </c:pt>
                <c:pt idx="1856">
                  <c:v>41591</c:v>
                </c:pt>
                <c:pt idx="1857">
                  <c:v>41592</c:v>
                </c:pt>
                <c:pt idx="1858">
                  <c:v>41593</c:v>
                </c:pt>
                <c:pt idx="1859">
                  <c:v>41596</c:v>
                </c:pt>
                <c:pt idx="1860">
                  <c:v>41597</c:v>
                </c:pt>
                <c:pt idx="1861">
                  <c:v>41598</c:v>
                </c:pt>
                <c:pt idx="1862">
                  <c:v>41599</c:v>
                </c:pt>
                <c:pt idx="1863">
                  <c:v>41600</c:v>
                </c:pt>
                <c:pt idx="1864">
                  <c:v>41603</c:v>
                </c:pt>
                <c:pt idx="1865">
                  <c:v>41604</c:v>
                </c:pt>
                <c:pt idx="1866">
                  <c:v>41605</c:v>
                </c:pt>
                <c:pt idx="1867">
                  <c:v>41606</c:v>
                </c:pt>
                <c:pt idx="1868">
                  <c:v>41607</c:v>
                </c:pt>
                <c:pt idx="1869">
                  <c:v>41610</c:v>
                </c:pt>
                <c:pt idx="1870">
                  <c:v>41611</c:v>
                </c:pt>
                <c:pt idx="1871">
                  <c:v>41612</c:v>
                </c:pt>
                <c:pt idx="1872">
                  <c:v>41613</c:v>
                </c:pt>
                <c:pt idx="1873">
                  <c:v>41614</c:v>
                </c:pt>
                <c:pt idx="1874">
                  <c:v>41617</c:v>
                </c:pt>
                <c:pt idx="1875">
                  <c:v>41618</c:v>
                </c:pt>
                <c:pt idx="1876">
                  <c:v>41619</c:v>
                </c:pt>
                <c:pt idx="1877">
                  <c:v>41620</c:v>
                </c:pt>
                <c:pt idx="1878">
                  <c:v>41621</c:v>
                </c:pt>
                <c:pt idx="1879">
                  <c:v>41624</c:v>
                </c:pt>
                <c:pt idx="1880">
                  <c:v>41625</c:v>
                </c:pt>
                <c:pt idx="1881">
                  <c:v>41626</c:v>
                </c:pt>
                <c:pt idx="1882">
                  <c:v>41627</c:v>
                </c:pt>
                <c:pt idx="1883">
                  <c:v>41628</c:v>
                </c:pt>
                <c:pt idx="1884">
                  <c:v>41631</c:v>
                </c:pt>
                <c:pt idx="1885">
                  <c:v>41635</c:v>
                </c:pt>
                <c:pt idx="1886">
                  <c:v>41638</c:v>
                </c:pt>
                <c:pt idx="1887">
                  <c:v>41641</c:v>
                </c:pt>
                <c:pt idx="1888">
                  <c:v>41642</c:v>
                </c:pt>
                <c:pt idx="1889">
                  <c:v>41645</c:v>
                </c:pt>
                <c:pt idx="1890">
                  <c:v>41646</c:v>
                </c:pt>
                <c:pt idx="1891">
                  <c:v>41647</c:v>
                </c:pt>
                <c:pt idx="1892">
                  <c:v>41648</c:v>
                </c:pt>
                <c:pt idx="1893">
                  <c:v>41649</c:v>
                </c:pt>
                <c:pt idx="1894">
                  <c:v>41652</c:v>
                </c:pt>
                <c:pt idx="1895">
                  <c:v>41653</c:v>
                </c:pt>
                <c:pt idx="1896">
                  <c:v>41654</c:v>
                </c:pt>
                <c:pt idx="1897">
                  <c:v>41655</c:v>
                </c:pt>
                <c:pt idx="1898">
                  <c:v>41656</c:v>
                </c:pt>
                <c:pt idx="1899">
                  <c:v>41659</c:v>
                </c:pt>
                <c:pt idx="1900">
                  <c:v>41660</c:v>
                </c:pt>
                <c:pt idx="1901">
                  <c:v>41661</c:v>
                </c:pt>
                <c:pt idx="1902">
                  <c:v>41662</c:v>
                </c:pt>
                <c:pt idx="1903">
                  <c:v>41663</c:v>
                </c:pt>
                <c:pt idx="1904">
                  <c:v>41666</c:v>
                </c:pt>
                <c:pt idx="1905">
                  <c:v>41667</c:v>
                </c:pt>
                <c:pt idx="1906">
                  <c:v>41668</c:v>
                </c:pt>
                <c:pt idx="1907">
                  <c:v>41669</c:v>
                </c:pt>
                <c:pt idx="1908">
                  <c:v>41670</c:v>
                </c:pt>
                <c:pt idx="1909">
                  <c:v>41673</c:v>
                </c:pt>
                <c:pt idx="1910">
                  <c:v>41674</c:v>
                </c:pt>
                <c:pt idx="1911">
                  <c:v>41675</c:v>
                </c:pt>
                <c:pt idx="1912">
                  <c:v>41676</c:v>
                </c:pt>
                <c:pt idx="1913">
                  <c:v>41677</c:v>
                </c:pt>
                <c:pt idx="1914">
                  <c:v>41680</c:v>
                </c:pt>
                <c:pt idx="1915">
                  <c:v>41681</c:v>
                </c:pt>
                <c:pt idx="1916">
                  <c:v>41682</c:v>
                </c:pt>
                <c:pt idx="1917">
                  <c:v>41683</c:v>
                </c:pt>
                <c:pt idx="1918">
                  <c:v>41684</c:v>
                </c:pt>
                <c:pt idx="1919">
                  <c:v>41687</c:v>
                </c:pt>
                <c:pt idx="1920">
                  <c:v>41688</c:v>
                </c:pt>
                <c:pt idx="1921">
                  <c:v>41689</c:v>
                </c:pt>
                <c:pt idx="1922">
                  <c:v>41690</c:v>
                </c:pt>
                <c:pt idx="1923">
                  <c:v>41691</c:v>
                </c:pt>
                <c:pt idx="1924">
                  <c:v>41694</c:v>
                </c:pt>
                <c:pt idx="1925">
                  <c:v>41695</c:v>
                </c:pt>
                <c:pt idx="1926">
                  <c:v>41696</c:v>
                </c:pt>
                <c:pt idx="1927">
                  <c:v>41697</c:v>
                </c:pt>
                <c:pt idx="1928">
                  <c:v>41698</c:v>
                </c:pt>
                <c:pt idx="1929">
                  <c:v>41701</c:v>
                </c:pt>
                <c:pt idx="1930">
                  <c:v>41702</c:v>
                </c:pt>
                <c:pt idx="1931">
                  <c:v>41703</c:v>
                </c:pt>
                <c:pt idx="1932">
                  <c:v>41704</c:v>
                </c:pt>
                <c:pt idx="1933">
                  <c:v>41705</c:v>
                </c:pt>
                <c:pt idx="1934">
                  <c:v>41708</c:v>
                </c:pt>
                <c:pt idx="1935">
                  <c:v>41709</c:v>
                </c:pt>
                <c:pt idx="1936">
                  <c:v>41710</c:v>
                </c:pt>
                <c:pt idx="1937">
                  <c:v>41711</c:v>
                </c:pt>
                <c:pt idx="1938">
                  <c:v>41712</c:v>
                </c:pt>
                <c:pt idx="1939">
                  <c:v>41715</c:v>
                </c:pt>
                <c:pt idx="1940">
                  <c:v>41716</c:v>
                </c:pt>
                <c:pt idx="1941">
                  <c:v>41717</c:v>
                </c:pt>
                <c:pt idx="1942">
                  <c:v>41718</c:v>
                </c:pt>
                <c:pt idx="1943">
                  <c:v>41719</c:v>
                </c:pt>
                <c:pt idx="1944">
                  <c:v>41722</c:v>
                </c:pt>
                <c:pt idx="1945">
                  <c:v>41723</c:v>
                </c:pt>
                <c:pt idx="1946">
                  <c:v>41724</c:v>
                </c:pt>
                <c:pt idx="1947">
                  <c:v>41725</c:v>
                </c:pt>
                <c:pt idx="1948">
                  <c:v>41726</c:v>
                </c:pt>
                <c:pt idx="1949">
                  <c:v>41729</c:v>
                </c:pt>
                <c:pt idx="1950">
                  <c:v>41730</c:v>
                </c:pt>
                <c:pt idx="1951">
                  <c:v>41731</c:v>
                </c:pt>
                <c:pt idx="1952">
                  <c:v>41732</c:v>
                </c:pt>
                <c:pt idx="1953">
                  <c:v>41733</c:v>
                </c:pt>
                <c:pt idx="1954">
                  <c:v>41736</c:v>
                </c:pt>
                <c:pt idx="1955">
                  <c:v>41737</c:v>
                </c:pt>
                <c:pt idx="1956">
                  <c:v>41738</c:v>
                </c:pt>
                <c:pt idx="1957">
                  <c:v>41739</c:v>
                </c:pt>
                <c:pt idx="1958">
                  <c:v>41740</c:v>
                </c:pt>
                <c:pt idx="1959">
                  <c:v>41743</c:v>
                </c:pt>
                <c:pt idx="1960">
                  <c:v>41744</c:v>
                </c:pt>
                <c:pt idx="1961">
                  <c:v>41745</c:v>
                </c:pt>
                <c:pt idx="1962">
                  <c:v>41746</c:v>
                </c:pt>
                <c:pt idx="1963">
                  <c:v>41751</c:v>
                </c:pt>
                <c:pt idx="1964">
                  <c:v>41752</c:v>
                </c:pt>
                <c:pt idx="1965">
                  <c:v>41753</c:v>
                </c:pt>
                <c:pt idx="1966">
                  <c:v>41754</c:v>
                </c:pt>
                <c:pt idx="1967">
                  <c:v>41757</c:v>
                </c:pt>
                <c:pt idx="1968">
                  <c:v>41758</c:v>
                </c:pt>
                <c:pt idx="1969">
                  <c:v>41759</c:v>
                </c:pt>
                <c:pt idx="1970">
                  <c:v>41761</c:v>
                </c:pt>
                <c:pt idx="1971">
                  <c:v>41764</c:v>
                </c:pt>
                <c:pt idx="1972">
                  <c:v>41765</c:v>
                </c:pt>
                <c:pt idx="1973">
                  <c:v>41766</c:v>
                </c:pt>
                <c:pt idx="1974">
                  <c:v>41767</c:v>
                </c:pt>
                <c:pt idx="1975">
                  <c:v>41768</c:v>
                </c:pt>
                <c:pt idx="1976">
                  <c:v>41771</c:v>
                </c:pt>
                <c:pt idx="1977">
                  <c:v>41772</c:v>
                </c:pt>
                <c:pt idx="1978">
                  <c:v>41773</c:v>
                </c:pt>
                <c:pt idx="1979">
                  <c:v>41774</c:v>
                </c:pt>
                <c:pt idx="1980">
                  <c:v>41775</c:v>
                </c:pt>
                <c:pt idx="1981">
                  <c:v>41778</c:v>
                </c:pt>
                <c:pt idx="1982">
                  <c:v>41779</c:v>
                </c:pt>
                <c:pt idx="1983">
                  <c:v>41780</c:v>
                </c:pt>
                <c:pt idx="1984">
                  <c:v>41781</c:v>
                </c:pt>
                <c:pt idx="1985">
                  <c:v>41782</c:v>
                </c:pt>
                <c:pt idx="1986">
                  <c:v>41785</c:v>
                </c:pt>
                <c:pt idx="1987">
                  <c:v>41786</c:v>
                </c:pt>
                <c:pt idx="1988">
                  <c:v>41787</c:v>
                </c:pt>
                <c:pt idx="1989">
                  <c:v>41788</c:v>
                </c:pt>
                <c:pt idx="1990">
                  <c:v>41789</c:v>
                </c:pt>
                <c:pt idx="1991">
                  <c:v>41792</c:v>
                </c:pt>
                <c:pt idx="1992">
                  <c:v>41793</c:v>
                </c:pt>
                <c:pt idx="1993">
                  <c:v>41794</c:v>
                </c:pt>
                <c:pt idx="1994">
                  <c:v>41795</c:v>
                </c:pt>
                <c:pt idx="1995">
                  <c:v>41796</c:v>
                </c:pt>
                <c:pt idx="1996">
                  <c:v>41799</c:v>
                </c:pt>
                <c:pt idx="1997">
                  <c:v>41800</c:v>
                </c:pt>
                <c:pt idx="1998">
                  <c:v>41801</c:v>
                </c:pt>
                <c:pt idx="1999">
                  <c:v>41802</c:v>
                </c:pt>
                <c:pt idx="2000">
                  <c:v>41803</c:v>
                </c:pt>
                <c:pt idx="2001">
                  <c:v>41806</c:v>
                </c:pt>
                <c:pt idx="2002">
                  <c:v>41807</c:v>
                </c:pt>
                <c:pt idx="2003">
                  <c:v>41808</c:v>
                </c:pt>
                <c:pt idx="2004">
                  <c:v>41809</c:v>
                </c:pt>
                <c:pt idx="2005">
                  <c:v>41810</c:v>
                </c:pt>
                <c:pt idx="2006">
                  <c:v>41813</c:v>
                </c:pt>
                <c:pt idx="2007">
                  <c:v>41814</c:v>
                </c:pt>
                <c:pt idx="2008">
                  <c:v>41815</c:v>
                </c:pt>
                <c:pt idx="2009">
                  <c:v>41816</c:v>
                </c:pt>
                <c:pt idx="2010">
                  <c:v>41817</c:v>
                </c:pt>
                <c:pt idx="2011">
                  <c:v>41820</c:v>
                </c:pt>
                <c:pt idx="2012">
                  <c:v>41821</c:v>
                </c:pt>
                <c:pt idx="2013">
                  <c:v>41822</c:v>
                </c:pt>
                <c:pt idx="2014">
                  <c:v>41823</c:v>
                </c:pt>
                <c:pt idx="2015">
                  <c:v>41824</c:v>
                </c:pt>
                <c:pt idx="2016">
                  <c:v>41827</c:v>
                </c:pt>
                <c:pt idx="2017">
                  <c:v>41828</c:v>
                </c:pt>
                <c:pt idx="2018">
                  <c:v>41829</c:v>
                </c:pt>
                <c:pt idx="2019">
                  <c:v>41830</c:v>
                </c:pt>
                <c:pt idx="2020">
                  <c:v>41831</c:v>
                </c:pt>
                <c:pt idx="2021">
                  <c:v>41834</c:v>
                </c:pt>
                <c:pt idx="2022">
                  <c:v>41835</c:v>
                </c:pt>
                <c:pt idx="2023">
                  <c:v>41836</c:v>
                </c:pt>
                <c:pt idx="2024">
                  <c:v>41837</c:v>
                </c:pt>
                <c:pt idx="2025">
                  <c:v>41838</c:v>
                </c:pt>
                <c:pt idx="2026">
                  <c:v>41841</c:v>
                </c:pt>
                <c:pt idx="2027">
                  <c:v>41842</c:v>
                </c:pt>
                <c:pt idx="2028">
                  <c:v>41843</c:v>
                </c:pt>
                <c:pt idx="2029">
                  <c:v>41844</c:v>
                </c:pt>
                <c:pt idx="2030">
                  <c:v>41845</c:v>
                </c:pt>
                <c:pt idx="2031">
                  <c:v>41848</c:v>
                </c:pt>
                <c:pt idx="2032">
                  <c:v>41849</c:v>
                </c:pt>
                <c:pt idx="2033">
                  <c:v>41850</c:v>
                </c:pt>
                <c:pt idx="2034">
                  <c:v>41851</c:v>
                </c:pt>
                <c:pt idx="2035">
                  <c:v>41852</c:v>
                </c:pt>
                <c:pt idx="2036">
                  <c:v>41855</c:v>
                </c:pt>
                <c:pt idx="2037">
                  <c:v>41856</c:v>
                </c:pt>
                <c:pt idx="2038">
                  <c:v>41857</c:v>
                </c:pt>
                <c:pt idx="2039">
                  <c:v>41858</c:v>
                </c:pt>
                <c:pt idx="2040">
                  <c:v>41859</c:v>
                </c:pt>
                <c:pt idx="2041">
                  <c:v>41862</c:v>
                </c:pt>
                <c:pt idx="2042">
                  <c:v>41863</c:v>
                </c:pt>
                <c:pt idx="2043">
                  <c:v>41864</c:v>
                </c:pt>
                <c:pt idx="2044">
                  <c:v>41865</c:v>
                </c:pt>
                <c:pt idx="2045">
                  <c:v>41866</c:v>
                </c:pt>
                <c:pt idx="2046">
                  <c:v>41869</c:v>
                </c:pt>
                <c:pt idx="2047">
                  <c:v>41870</c:v>
                </c:pt>
                <c:pt idx="2048">
                  <c:v>41871</c:v>
                </c:pt>
                <c:pt idx="2049">
                  <c:v>41872</c:v>
                </c:pt>
                <c:pt idx="2050">
                  <c:v>41873</c:v>
                </c:pt>
                <c:pt idx="2051">
                  <c:v>41876</c:v>
                </c:pt>
                <c:pt idx="2052">
                  <c:v>41877</c:v>
                </c:pt>
                <c:pt idx="2053">
                  <c:v>41878</c:v>
                </c:pt>
                <c:pt idx="2054">
                  <c:v>41879</c:v>
                </c:pt>
                <c:pt idx="2055">
                  <c:v>41880</c:v>
                </c:pt>
                <c:pt idx="2056">
                  <c:v>41883</c:v>
                </c:pt>
                <c:pt idx="2057">
                  <c:v>41884</c:v>
                </c:pt>
                <c:pt idx="2058">
                  <c:v>41885</c:v>
                </c:pt>
                <c:pt idx="2059">
                  <c:v>41886</c:v>
                </c:pt>
                <c:pt idx="2060">
                  <c:v>41887</c:v>
                </c:pt>
                <c:pt idx="2061">
                  <c:v>41890</c:v>
                </c:pt>
                <c:pt idx="2062">
                  <c:v>41891</c:v>
                </c:pt>
                <c:pt idx="2063">
                  <c:v>41892</c:v>
                </c:pt>
                <c:pt idx="2064">
                  <c:v>41893</c:v>
                </c:pt>
                <c:pt idx="2065">
                  <c:v>41894</c:v>
                </c:pt>
                <c:pt idx="2066">
                  <c:v>41897</c:v>
                </c:pt>
                <c:pt idx="2067">
                  <c:v>41898</c:v>
                </c:pt>
                <c:pt idx="2068">
                  <c:v>41899</c:v>
                </c:pt>
                <c:pt idx="2069">
                  <c:v>41900</c:v>
                </c:pt>
                <c:pt idx="2070">
                  <c:v>41901</c:v>
                </c:pt>
                <c:pt idx="2071">
                  <c:v>41904</c:v>
                </c:pt>
                <c:pt idx="2072">
                  <c:v>41905</c:v>
                </c:pt>
                <c:pt idx="2073">
                  <c:v>41906</c:v>
                </c:pt>
                <c:pt idx="2074">
                  <c:v>41907</c:v>
                </c:pt>
                <c:pt idx="2075">
                  <c:v>41908</c:v>
                </c:pt>
                <c:pt idx="2076">
                  <c:v>41911</c:v>
                </c:pt>
                <c:pt idx="2077">
                  <c:v>41912</c:v>
                </c:pt>
                <c:pt idx="2078">
                  <c:v>41913</c:v>
                </c:pt>
                <c:pt idx="2079">
                  <c:v>41914</c:v>
                </c:pt>
                <c:pt idx="2080">
                  <c:v>41918</c:v>
                </c:pt>
                <c:pt idx="2081">
                  <c:v>41919</c:v>
                </c:pt>
                <c:pt idx="2082">
                  <c:v>41920</c:v>
                </c:pt>
                <c:pt idx="2083">
                  <c:v>41921</c:v>
                </c:pt>
                <c:pt idx="2084">
                  <c:v>41922</c:v>
                </c:pt>
                <c:pt idx="2085">
                  <c:v>41925</c:v>
                </c:pt>
                <c:pt idx="2086">
                  <c:v>41926</c:v>
                </c:pt>
                <c:pt idx="2087">
                  <c:v>41927</c:v>
                </c:pt>
                <c:pt idx="2088">
                  <c:v>41928</c:v>
                </c:pt>
                <c:pt idx="2089">
                  <c:v>41929</c:v>
                </c:pt>
                <c:pt idx="2090">
                  <c:v>41932</c:v>
                </c:pt>
                <c:pt idx="2091">
                  <c:v>41933</c:v>
                </c:pt>
                <c:pt idx="2092">
                  <c:v>41934</c:v>
                </c:pt>
                <c:pt idx="2093">
                  <c:v>41935</c:v>
                </c:pt>
                <c:pt idx="2094">
                  <c:v>41936</c:v>
                </c:pt>
                <c:pt idx="2095">
                  <c:v>41939</c:v>
                </c:pt>
                <c:pt idx="2096">
                  <c:v>41940</c:v>
                </c:pt>
                <c:pt idx="2097">
                  <c:v>41941</c:v>
                </c:pt>
                <c:pt idx="2098">
                  <c:v>41942</c:v>
                </c:pt>
                <c:pt idx="2099">
                  <c:v>41943</c:v>
                </c:pt>
                <c:pt idx="2100">
                  <c:v>41946</c:v>
                </c:pt>
                <c:pt idx="2101">
                  <c:v>41947</c:v>
                </c:pt>
                <c:pt idx="2102">
                  <c:v>41948</c:v>
                </c:pt>
                <c:pt idx="2103">
                  <c:v>41949</c:v>
                </c:pt>
                <c:pt idx="2104">
                  <c:v>41950</c:v>
                </c:pt>
                <c:pt idx="2105">
                  <c:v>41953</c:v>
                </c:pt>
                <c:pt idx="2106">
                  <c:v>41954</c:v>
                </c:pt>
                <c:pt idx="2107">
                  <c:v>41955</c:v>
                </c:pt>
                <c:pt idx="2108">
                  <c:v>41956</c:v>
                </c:pt>
                <c:pt idx="2109">
                  <c:v>41957</c:v>
                </c:pt>
                <c:pt idx="2110">
                  <c:v>41960</c:v>
                </c:pt>
                <c:pt idx="2111">
                  <c:v>41961</c:v>
                </c:pt>
                <c:pt idx="2112">
                  <c:v>41962</c:v>
                </c:pt>
                <c:pt idx="2113">
                  <c:v>41963</c:v>
                </c:pt>
                <c:pt idx="2114">
                  <c:v>41964</c:v>
                </c:pt>
                <c:pt idx="2115">
                  <c:v>41967</c:v>
                </c:pt>
                <c:pt idx="2116">
                  <c:v>41968</c:v>
                </c:pt>
                <c:pt idx="2117">
                  <c:v>41969</c:v>
                </c:pt>
                <c:pt idx="2118">
                  <c:v>41970</c:v>
                </c:pt>
                <c:pt idx="2119">
                  <c:v>41971</c:v>
                </c:pt>
                <c:pt idx="2120">
                  <c:v>41974</c:v>
                </c:pt>
                <c:pt idx="2121">
                  <c:v>41975</c:v>
                </c:pt>
                <c:pt idx="2122">
                  <c:v>41976</c:v>
                </c:pt>
                <c:pt idx="2123">
                  <c:v>41977</c:v>
                </c:pt>
                <c:pt idx="2124">
                  <c:v>41978</c:v>
                </c:pt>
                <c:pt idx="2125">
                  <c:v>41981</c:v>
                </c:pt>
                <c:pt idx="2126">
                  <c:v>41982</c:v>
                </c:pt>
                <c:pt idx="2127">
                  <c:v>41983</c:v>
                </c:pt>
                <c:pt idx="2128">
                  <c:v>41984</c:v>
                </c:pt>
                <c:pt idx="2129">
                  <c:v>41985</c:v>
                </c:pt>
                <c:pt idx="2130">
                  <c:v>41988</c:v>
                </c:pt>
                <c:pt idx="2131">
                  <c:v>41989</c:v>
                </c:pt>
                <c:pt idx="2132">
                  <c:v>41990</c:v>
                </c:pt>
                <c:pt idx="2133">
                  <c:v>41991</c:v>
                </c:pt>
                <c:pt idx="2134">
                  <c:v>41992</c:v>
                </c:pt>
                <c:pt idx="2135">
                  <c:v>41995</c:v>
                </c:pt>
                <c:pt idx="2136">
                  <c:v>41996</c:v>
                </c:pt>
                <c:pt idx="2137">
                  <c:v>42002</c:v>
                </c:pt>
                <c:pt idx="2138">
                  <c:v>42003</c:v>
                </c:pt>
                <c:pt idx="2139">
                  <c:v>42006</c:v>
                </c:pt>
                <c:pt idx="2140">
                  <c:v>42009</c:v>
                </c:pt>
                <c:pt idx="2141">
                  <c:v>42010</c:v>
                </c:pt>
                <c:pt idx="2142">
                  <c:v>42011</c:v>
                </c:pt>
                <c:pt idx="2143">
                  <c:v>42012</c:v>
                </c:pt>
                <c:pt idx="2144">
                  <c:v>42013</c:v>
                </c:pt>
                <c:pt idx="2145">
                  <c:v>42016</c:v>
                </c:pt>
                <c:pt idx="2146">
                  <c:v>42017</c:v>
                </c:pt>
                <c:pt idx="2147">
                  <c:v>42018</c:v>
                </c:pt>
                <c:pt idx="2148">
                  <c:v>42019</c:v>
                </c:pt>
                <c:pt idx="2149">
                  <c:v>42020</c:v>
                </c:pt>
                <c:pt idx="2150">
                  <c:v>42023</c:v>
                </c:pt>
                <c:pt idx="2151">
                  <c:v>42024</c:v>
                </c:pt>
                <c:pt idx="2152">
                  <c:v>42025</c:v>
                </c:pt>
                <c:pt idx="2153">
                  <c:v>42026</c:v>
                </c:pt>
                <c:pt idx="2154">
                  <c:v>42027</c:v>
                </c:pt>
                <c:pt idx="2155">
                  <c:v>42030</c:v>
                </c:pt>
                <c:pt idx="2156">
                  <c:v>42031</c:v>
                </c:pt>
                <c:pt idx="2157">
                  <c:v>42032</c:v>
                </c:pt>
                <c:pt idx="2158">
                  <c:v>42033</c:v>
                </c:pt>
                <c:pt idx="2159">
                  <c:v>42034</c:v>
                </c:pt>
                <c:pt idx="2160">
                  <c:v>42037</c:v>
                </c:pt>
                <c:pt idx="2161">
                  <c:v>42038</c:v>
                </c:pt>
                <c:pt idx="2162">
                  <c:v>42039</c:v>
                </c:pt>
                <c:pt idx="2163">
                  <c:v>42040</c:v>
                </c:pt>
                <c:pt idx="2164">
                  <c:v>42041</c:v>
                </c:pt>
                <c:pt idx="2165">
                  <c:v>42044</c:v>
                </c:pt>
                <c:pt idx="2166">
                  <c:v>42045</c:v>
                </c:pt>
                <c:pt idx="2167">
                  <c:v>42046</c:v>
                </c:pt>
                <c:pt idx="2168">
                  <c:v>42047</c:v>
                </c:pt>
                <c:pt idx="2169">
                  <c:v>42048</c:v>
                </c:pt>
                <c:pt idx="2170">
                  <c:v>42051</c:v>
                </c:pt>
                <c:pt idx="2171">
                  <c:v>42052</c:v>
                </c:pt>
                <c:pt idx="2172">
                  <c:v>42053</c:v>
                </c:pt>
                <c:pt idx="2173">
                  <c:v>42054</c:v>
                </c:pt>
                <c:pt idx="2174">
                  <c:v>42055</c:v>
                </c:pt>
                <c:pt idx="2175">
                  <c:v>42058</c:v>
                </c:pt>
                <c:pt idx="2176">
                  <c:v>42059</c:v>
                </c:pt>
                <c:pt idx="2177">
                  <c:v>42060</c:v>
                </c:pt>
                <c:pt idx="2178">
                  <c:v>42061</c:v>
                </c:pt>
                <c:pt idx="2179">
                  <c:v>42062</c:v>
                </c:pt>
                <c:pt idx="2180">
                  <c:v>42065</c:v>
                </c:pt>
                <c:pt idx="2181">
                  <c:v>42066</c:v>
                </c:pt>
                <c:pt idx="2182">
                  <c:v>42067</c:v>
                </c:pt>
                <c:pt idx="2183">
                  <c:v>42068</c:v>
                </c:pt>
                <c:pt idx="2184">
                  <c:v>42069</c:v>
                </c:pt>
                <c:pt idx="2185">
                  <c:v>42072</c:v>
                </c:pt>
                <c:pt idx="2186">
                  <c:v>42073</c:v>
                </c:pt>
                <c:pt idx="2187">
                  <c:v>42074</c:v>
                </c:pt>
                <c:pt idx="2188">
                  <c:v>42075</c:v>
                </c:pt>
                <c:pt idx="2189">
                  <c:v>42076</c:v>
                </c:pt>
                <c:pt idx="2190">
                  <c:v>42079</c:v>
                </c:pt>
                <c:pt idx="2191">
                  <c:v>42080</c:v>
                </c:pt>
                <c:pt idx="2192">
                  <c:v>42081</c:v>
                </c:pt>
                <c:pt idx="2193">
                  <c:v>42082</c:v>
                </c:pt>
                <c:pt idx="2194">
                  <c:v>42083</c:v>
                </c:pt>
                <c:pt idx="2195">
                  <c:v>42086</c:v>
                </c:pt>
                <c:pt idx="2196">
                  <c:v>42087</c:v>
                </c:pt>
                <c:pt idx="2197">
                  <c:v>42088</c:v>
                </c:pt>
                <c:pt idx="2198">
                  <c:v>42089</c:v>
                </c:pt>
                <c:pt idx="2199">
                  <c:v>42090</c:v>
                </c:pt>
                <c:pt idx="2200">
                  <c:v>42093</c:v>
                </c:pt>
                <c:pt idx="2201">
                  <c:v>42094</c:v>
                </c:pt>
                <c:pt idx="2202">
                  <c:v>42095</c:v>
                </c:pt>
                <c:pt idx="2203">
                  <c:v>42096</c:v>
                </c:pt>
                <c:pt idx="2204">
                  <c:v>42101</c:v>
                </c:pt>
                <c:pt idx="2205">
                  <c:v>42102</c:v>
                </c:pt>
                <c:pt idx="2206">
                  <c:v>42103</c:v>
                </c:pt>
                <c:pt idx="2207">
                  <c:v>42104</c:v>
                </c:pt>
                <c:pt idx="2208">
                  <c:v>42107</c:v>
                </c:pt>
                <c:pt idx="2209">
                  <c:v>42108</c:v>
                </c:pt>
                <c:pt idx="2210">
                  <c:v>42109</c:v>
                </c:pt>
                <c:pt idx="2211">
                  <c:v>42110</c:v>
                </c:pt>
                <c:pt idx="2212">
                  <c:v>42111</c:v>
                </c:pt>
                <c:pt idx="2213">
                  <c:v>42114</c:v>
                </c:pt>
                <c:pt idx="2214">
                  <c:v>42115</c:v>
                </c:pt>
                <c:pt idx="2215">
                  <c:v>42116</c:v>
                </c:pt>
                <c:pt idx="2216">
                  <c:v>42117</c:v>
                </c:pt>
                <c:pt idx="2217">
                  <c:v>42118</c:v>
                </c:pt>
                <c:pt idx="2218">
                  <c:v>42121</c:v>
                </c:pt>
                <c:pt idx="2219">
                  <c:v>42122</c:v>
                </c:pt>
                <c:pt idx="2220">
                  <c:v>42123</c:v>
                </c:pt>
                <c:pt idx="2221">
                  <c:v>42124</c:v>
                </c:pt>
                <c:pt idx="2222">
                  <c:v>42128</c:v>
                </c:pt>
                <c:pt idx="2223">
                  <c:v>42129</c:v>
                </c:pt>
                <c:pt idx="2224">
                  <c:v>42130</c:v>
                </c:pt>
                <c:pt idx="2225">
                  <c:v>42131</c:v>
                </c:pt>
                <c:pt idx="2226">
                  <c:v>42132</c:v>
                </c:pt>
                <c:pt idx="2227">
                  <c:v>42135</c:v>
                </c:pt>
                <c:pt idx="2228">
                  <c:v>42136</c:v>
                </c:pt>
                <c:pt idx="2229">
                  <c:v>42137</c:v>
                </c:pt>
                <c:pt idx="2230">
                  <c:v>42138</c:v>
                </c:pt>
                <c:pt idx="2231">
                  <c:v>42139</c:v>
                </c:pt>
                <c:pt idx="2232">
                  <c:v>42142</c:v>
                </c:pt>
                <c:pt idx="2233">
                  <c:v>42143</c:v>
                </c:pt>
                <c:pt idx="2234">
                  <c:v>42144</c:v>
                </c:pt>
                <c:pt idx="2235">
                  <c:v>42145</c:v>
                </c:pt>
                <c:pt idx="2236">
                  <c:v>42146</c:v>
                </c:pt>
                <c:pt idx="2237">
                  <c:v>42150</c:v>
                </c:pt>
                <c:pt idx="2238">
                  <c:v>42151</c:v>
                </c:pt>
                <c:pt idx="2239">
                  <c:v>42152</c:v>
                </c:pt>
                <c:pt idx="2240">
                  <c:v>42153</c:v>
                </c:pt>
                <c:pt idx="2241">
                  <c:v>42156</c:v>
                </c:pt>
                <c:pt idx="2242">
                  <c:v>42157</c:v>
                </c:pt>
                <c:pt idx="2243">
                  <c:v>42158</c:v>
                </c:pt>
                <c:pt idx="2244">
                  <c:v>42159</c:v>
                </c:pt>
                <c:pt idx="2245">
                  <c:v>42160</c:v>
                </c:pt>
                <c:pt idx="2246">
                  <c:v>42163</c:v>
                </c:pt>
                <c:pt idx="2247">
                  <c:v>42164</c:v>
                </c:pt>
                <c:pt idx="2248">
                  <c:v>42165</c:v>
                </c:pt>
                <c:pt idx="2249">
                  <c:v>42166</c:v>
                </c:pt>
                <c:pt idx="2250">
                  <c:v>42167</c:v>
                </c:pt>
                <c:pt idx="2251">
                  <c:v>42170</c:v>
                </c:pt>
                <c:pt idx="2252">
                  <c:v>42171</c:v>
                </c:pt>
                <c:pt idx="2253">
                  <c:v>42172</c:v>
                </c:pt>
                <c:pt idx="2254">
                  <c:v>42173</c:v>
                </c:pt>
                <c:pt idx="2255">
                  <c:v>42174</c:v>
                </c:pt>
                <c:pt idx="2256">
                  <c:v>42177</c:v>
                </c:pt>
                <c:pt idx="2257">
                  <c:v>42178</c:v>
                </c:pt>
                <c:pt idx="2258">
                  <c:v>42179</c:v>
                </c:pt>
                <c:pt idx="2259">
                  <c:v>42180</c:v>
                </c:pt>
                <c:pt idx="2260">
                  <c:v>42181</c:v>
                </c:pt>
                <c:pt idx="2261">
                  <c:v>42184</c:v>
                </c:pt>
                <c:pt idx="2262">
                  <c:v>42185</c:v>
                </c:pt>
                <c:pt idx="2263">
                  <c:v>42186</c:v>
                </c:pt>
                <c:pt idx="2264">
                  <c:v>42187</c:v>
                </c:pt>
                <c:pt idx="2265">
                  <c:v>42188</c:v>
                </c:pt>
                <c:pt idx="2266">
                  <c:v>42191</c:v>
                </c:pt>
                <c:pt idx="2267">
                  <c:v>42192</c:v>
                </c:pt>
                <c:pt idx="2268">
                  <c:v>42193</c:v>
                </c:pt>
                <c:pt idx="2269">
                  <c:v>42194</c:v>
                </c:pt>
                <c:pt idx="2270">
                  <c:v>42195</c:v>
                </c:pt>
                <c:pt idx="2271">
                  <c:v>42198</c:v>
                </c:pt>
                <c:pt idx="2272">
                  <c:v>42199</c:v>
                </c:pt>
                <c:pt idx="2273">
                  <c:v>42200</c:v>
                </c:pt>
                <c:pt idx="2274">
                  <c:v>42201</c:v>
                </c:pt>
                <c:pt idx="2275">
                  <c:v>42202</c:v>
                </c:pt>
                <c:pt idx="2276">
                  <c:v>42205</c:v>
                </c:pt>
                <c:pt idx="2277">
                  <c:v>42206</c:v>
                </c:pt>
                <c:pt idx="2278">
                  <c:v>42207</c:v>
                </c:pt>
                <c:pt idx="2279">
                  <c:v>42208</c:v>
                </c:pt>
                <c:pt idx="2280">
                  <c:v>42209</c:v>
                </c:pt>
                <c:pt idx="2281">
                  <c:v>42212</c:v>
                </c:pt>
                <c:pt idx="2282">
                  <c:v>42213</c:v>
                </c:pt>
                <c:pt idx="2283">
                  <c:v>42214</c:v>
                </c:pt>
                <c:pt idx="2284">
                  <c:v>42215</c:v>
                </c:pt>
                <c:pt idx="2285">
                  <c:v>42216</c:v>
                </c:pt>
                <c:pt idx="2286">
                  <c:v>42219</c:v>
                </c:pt>
                <c:pt idx="2287">
                  <c:v>42220</c:v>
                </c:pt>
                <c:pt idx="2288">
                  <c:v>42221</c:v>
                </c:pt>
                <c:pt idx="2289">
                  <c:v>42222</c:v>
                </c:pt>
                <c:pt idx="2290">
                  <c:v>42223</c:v>
                </c:pt>
                <c:pt idx="2291">
                  <c:v>42226</c:v>
                </c:pt>
                <c:pt idx="2292">
                  <c:v>42227</c:v>
                </c:pt>
                <c:pt idx="2293">
                  <c:v>42228</c:v>
                </c:pt>
                <c:pt idx="2294">
                  <c:v>42229</c:v>
                </c:pt>
                <c:pt idx="2295">
                  <c:v>42230</c:v>
                </c:pt>
                <c:pt idx="2296">
                  <c:v>42233</c:v>
                </c:pt>
                <c:pt idx="2297">
                  <c:v>42234</c:v>
                </c:pt>
                <c:pt idx="2298">
                  <c:v>42235</c:v>
                </c:pt>
                <c:pt idx="2299">
                  <c:v>42236</c:v>
                </c:pt>
                <c:pt idx="2300">
                  <c:v>42237</c:v>
                </c:pt>
                <c:pt idx="2301">
                  <c:v>42240</c:v>
                </c:pt>
                <c:pt idx="2302">
                  <c:v>42241</c:v>
                </c:pt>
                <c:pt idx="2303">
                  <c:v>42242</c:v>
                </c:pt>
                <c:pt idx="2304">
                  <c:v>42243</c:v>
                </c:pt>
                <c:pt idx="2305">
                  <c:v>42244</c:v>
                </c:pt>
                <c:pt idx="2306">
                  <c:v>42247</c:v>
                </c:pt>
                <c:pt idx="2307">
                  <c:v>42248</c:v>
                </c:pt>
                <c:pt idx="2308">
                  <c:v>42249</c:v>
                </c:pt>
                <c:pt idx="2309">
                  <c:v>42250</c:v>
                </c:pt>
                <c:pt idx="2310">
                  <c:v>42251</c:v>
                </c:pt>
                <c:pt idx="2311">
                  <c:v>42254</c:v>
                </c:pt>
                <c:pt idx="2312">
                  <c:v>42255</c:v>
                </c:pt>
                <c:pt idx="2313">
                  <c:v>42256</c:v>
                </c:pt>
                <c:pt idx="2314">
                  <c:v>42257</c:v>
                </c:pt>
                <c:pt idx="2315">
                  <c:v>42258</c:v>
                </c:pt>
                <c:pt idx="2316">
                  <c:v>42261</c:v>
                </c:pt>
                <c:pt idx="2317">
                  <c:v>42262</c:v>
                </c:pt>
                <c:pt idx="2318">
                  <c:v>42263</c:v>
                </c:pt>
                <c:pt idx="2319">
                  <c:v>42264</c:v>
                </c:pt>
                <c:pt idx="2320">
                  <c:v>42265</c:v>
                </c:pt>
                <c:pt idx="2321">
                  <c:v>42268</c:v>
                </c:pt>
                <c:pt idx="2322">
                  <c:v>42269</c:v>
                </c:pt>
                <c:pt idx="2323">
                  <c:v>42270</c:v>
                </c:pt>
                <c:pt idx="2324">
                  <c:v>42271</c:v>
                </c:pt>
                <c:pt idx="2325">
                  <c:v>42272</c:v>
                </c:pt>
                <c:pt idx="2326">
                  <c:v>42275</c:v>
                </c:pt>
                <c:pt idx="2327">
                  <c:v>42276</c:v>
                </c:pt>
                <c:pt idx="2328">
                  <c:v>42277</c:v>
                </c:pt>
                <c:pt idx="2329">
                  <c:v>42278</c:v>
                </c:pt>
                <c:pt idx="2330">
                  <c:v>42279</c:v>
                </c:pt>
                <c:pt idx="2331">
                  <c:v>42282</c:v>
                </c:pt>
                <c:pt idx="2332">
                  <c:v>42283</c:v>
                </c:pt>
                <c:pt idx="2333">
                  <c:v>42284</c:v>
                </c:pt>
                <c:pt idx="2334">
                  <c:v>42285</c:v>
                </c:pt>
                <c:pt idx="2335">
                  <c:v>42286</c:v>
                </c:pt>
                <c:pt idx="2336">
                  <c:v>42289</c:v>
                </c:pt>
                <c:pt idx="2337">
                  <c:v>42290</c:v>
                </c:pt>
                <c:pt idx="2338">
                  <c:v>42291</c:v>
                </c:pt>
                <c:pt idx="2339">
                  <c:v>42292</c:v>
                </c:pt>
                <c:pt idx="2340">
                  <c:v>42293</c:v>
                </c:pt>
                <c:pt idx="2341">
                  <c:v>42296</c:v>
                </c:pt>
                <c:pt idx="2342">
                  <c:v>42297</c:v>
                </c:pt>
                <c:pt idx="2343">
                  <c:v>42298</c:v>
                </c:pt>
                <c:pt idx="2344">
                  <c:v>42299</c:v>
                </c:pt>
                <c:pt idx="2345">
                  <c:v>42300</c:v>
                </c:pt>
                <c:pt idx="2346">
                  <c:v>42303</c:v>
                </c:pt>
                <c:pt idx="2347">
                  <c:v>42304</c:v>
                </c:pt>
                <c:pt idx="2348">
                  <c:v>42305</c:v>
                </c:pt>
                <c:pt idx="2349">
                  <c:v>42306</c:v>
                </c:pt>
                <c:pt idx="2350">
                  <c:v>42307</c:v>
                </c:pt>
                <c:pt idx="2351">
                  <c:v>42310</c:v>
                </c:pt>
                <c:pt idx="2352">
                  <c:v>42311</c:v>
                </c:pt>
                <c:pt idx="2353">
                  <c:v>42312</c:v>
                </c:pt>
                <c:pt idx="2354">
                  <c:v>42313</c:v>
                </c:pt>
                <c:pt idx="2355">
                  <c:v>42314</c:v>
                </c:pt>
                <c:pt idx="2356">
                  <c:v>42317</c:v>
                </c:pt>
                <c:pt idx="2357">
                  <c:v>42318</c:v>
                </c:pt>
                <c:pt idx="2358">
                  <c:v>42319</c:v>
                </c:pt>
                <c:pt idx="2359">
                  <c:v>42320</c:v>
                </c:pt>
                <c:pt idx="2360">
                  <c:v>42321</c:v>
                </c:pt>
                <c:pt idx="2361">
                  <c:v>42324</c:v>
                </c:pt>
                <c:pt idx="2362">
                  <c:v>42325</c:v>
                </c:pt>
                <c:pt idx="2363">
                  <c:v>42326</c:v>
                </c:pt>
                <c:pt idx="2364">
                  <c:v>42327</c:v>
                </c:pt>
                <c:pt idx="2365">
                  <c:v>42328</c:v>
                </c:pt>
                <c:pt idx="2366">
                  <c:v>42331</c:v>
                </c:pt>
                <c:pt idx="2367">
                  <c:v>42332</c:v>
                </c:pt>
                <c:pt idx="2368">
                  <c:v>42333</c:v>
                </c:pt>
                <c:pt idx="2369">
                  <c:v>42334</c:v>
                </c:pt>
                <c:pt idx="2370">
                  <c:v>42335</c:v>
                </c:pt>
                <c:pt idx="2371">
                  <c:v>42338</c:v>
                </c:pt>
                <c:pt idx="2372">
                  <c:v>42339</c:v>
                </c:pt>
                <c:pt idx="2373">
                  <c:v>42340</c:v>
                </c:pt>
                <c:pt idx="2374">
                  <c:v>42341</c:v>
                </c:pt>
                <c:pt idx="2375">
                  <c:v>42342</c:v>
                </c:pt>
                <c:pt idx="2376">
                  <c:v>42345</c:v>
                </c:pt>
                <c:pt idx="2377">
                  <c:v>42346</c:v>
                </c:pt>
                <c:pt idx="2378">
                  <c:v>42347</c:v>
                </c:pt>
                <c:pt idx="2379">
                  <c:v>42348</c:v>
                </c:pt>
                <c:pt idx="2380">
                  <c:v>42349</c:v>
                </c:pt>
                <c:pt idx="2381">
                  <c:v>42352</c:v>
                </c:pt>
                <c:pt idx="2382">
                  <c:v>42353</c:v>
                </c:pt>
                <c:pt idx="2383">
                  <c:v>42354</c:v>
                </c:pt>
                <c:pt idx="2384">
                  <c:v>42355</c:v>
                </c:pt>
                <c:pt idx="2385">
                  <c:v>42356</c:v>
                </c:pt>
                <c:pt idx="2386">
                  <c:v>42359</c:v>
                </c:pt>
                <c:pt idx="2387">
                  <c:v>42360</c:v>
                </c:pt>
                <c:pt idx="2388">
                  <c:v>42361</c:v>
                </c:pt>
                <c:pt idx="2389">
                  <c:v>42366</c:v>
                </c:pt>
                <c:pt idx="2390">
                  <c:v>42367</c:v>
                </c:pt>
                <c:pt idx="2391">
                  <c:v>42368</c:v>
                </c:pt>
                <c:pt idx="2392">
                  <c:v>42373</c:v>
                </c:pt>
                <c:pt idx="2393">
                  <c:v>42374</c:v>
                </c:pt>
                <c:pt idx="2394">
                  <c:v>42375</c:v>
                </c:pt>
                <c:pt idx="2395">
                  <c:v>42376</c:v>
                </c:pt>
                <c:pt idx="2396">
                  <c:v>42377</c:v>
                </c:pt>
                <c:pt idx="2397">
                  <c:v>42380</c:v>
                </c:pt>
                <c:pt idx="2398">
                  <c:v>42381</c:v>
                </c:pt>
                <c:pt idx="2399">
                  <c:v>42382</c:v>
                </c:pt>
                <c:pt idx="2400">
                  <c:v>42383</c:v>
                </c:pt>
                <c:pt idx="2401">
                  <c:v>42384</c:v>
                </c:pt>
                <c:pt idx="2402">
                  <c:v>42387</c:v>
                </c:pt>
                <c:pt idx="2403">
                  <c:v>42388</c:v>
                </c:pt>
                <c:pt idx="2404">
                  <c:v>42389</c:v>
                </c:pt>
                <c:pt idx="2405">
                  <c:v>42390</c:v>
                </c:pt>
                <c:pt idx="2406">
                  <c:v>42391</c:v>
                </c:pt>
                <c:pt idx="2407">
                  <c:v>42394</c:v>
                </c:pt>
                <c:pt idx="2408">
                  <c:v>42395</c:v>
                </c:pt>
                <c:pt idx="2409">
                  <c:v>42396</c:v>
                </c:pt>
                <c:pt idx="2410">
                  <c:v>42397</c:v>
                </c:pt>
                <c:pt idx="2411">
                  <c:v>42398</c:v>
                </c:pt>
                <c:pt idx="2412">
                  <c:v>42401</c:v>
                </c:pt>
                <c:pt idx="2413">
                  <c:v>42402</c:v>
                </c:pt>
                <c:pt idx="2414">
                  <c:v>42403</c:v>
                </c:pt>
                <c:pt idx="2415">
                  <c:v>42404</c:v>
                </c:pt>
                <c:pt idx="2416">
                  <c:v>42405</c:v>
                </c:pt>
                <c:pt idx="2417">
                  <c:v>42408</c:v>
                </c:pt>
                <c:pt idx="2418">
                  <c:v>42409</c:v>
                </c:pt>
                <c:pt idx="2419">
                  <c:v>42410</c:v>
                </c:pt>
                <c:pt idx="2420">
                  <c:v>42411</c:v>
                </c:pt>
                <c:pt idx="2421">
                  <c:v>42412</c:v>
                </c:pt>
                <c:pt idx="2422">
                  <c:v>42415</c:v>
                </c:pt>
                <c:pt idx="2423">
                  <c:v>42416</c:v>
                </c:pt>
                <c:pt idx="2424">
                  <c:v>42417</c:v>
                </c:pt>
                <c:pt idx="2425">
                  <c:v>42418</c:v>
                </c:pt>
                <c:pt idx="2426">
                  <c:v>42419</c:v>
                </c:pt>
                <c:pt idx="2427">
                  <c:v>42422</c:v>
                </c:pt>
                <c:pt idx="2428">
                  <c:v>42423</c:v>
                </c:pt>
                <c:pt idx="2429">
                  <c:v>42424</c:v>
                </c:pt>
                <c:pt idx="2430">
                  <c:v>42425</c:v>
                </c:pt>
                <c:pt idx="2431">
                  <c:v>42426</c:v>
                </c:pt>
                <c:pt idx="2432">
                  <c:v>42429</c:v>
                </c:pt>
                <c:pt idx="2433">
                  <c:v>42430</c:v>
                </c:pt>
                <c:pt idx="2434">
                  <c:v>42431</c:v>
                </c:pt>
                <c:pt idx="2435">
                  <c:v>42432</c:v>
                </c:pt>
                <c:pt idx="2436">
                  <c:v>42433</c:v>
                </c:pt>
                <c:pt idx="2437">
                  <c:v>42436</c:v>
                </c:pt>
                <c:pt idx="2438">
                  <c:v>42437</c:v>
                </c:pt>
                <c:pt idx="2439">
                  <c:v>42438</c:v>
                </c:pt>
                <c:pt idx="2440">
                  <c:v>42439</c:v>
                </c:pt>
                <c:pt idx="2441">
                  <c:v>42440</c:v>
                </c:pt>
                <c:pt idx="2442">
                  <c:v>42443</c:v>
                </c:pt>
                <c:pt idx="2443">
                  <c:v>42444</c:v>
                </c:pt>
                <c:pt idx="2444">
                  <c:v>42445</c:v>
                </c:pt>
                <c:pt idx="2445">
                  <c:v>42446</c:v>
                </c:pt>
                <c:pt idx="2446">
                  <c:v>42447</c:v>
                </c:pt>
                <c:pt idx="2447">
                  <c:v>42450</c:v>
                </c:pt>
                <c:pt idx="2448">
                  <c:v>42451</c:v>
                </c:pt>
                <c:pt idx="2449">
                  <c:v>42452</c:v>
                </c:pt>
                <c:pt idx="2450">
                  <c:v>42453</c:v>
                </c:pt>
                <c:pt idx="2451">
                  <c:v>42458</c:v>
                </c:pt>
                <c:pt idx="2452">
                  <c:v>42459</c:v>
                </c:pt>
                <c:pt idx="2453">
                  <c:v>42460</c:v>
                </c:pt>
                <c:pt idx="2454">
                  <c:v>42461</c:v>
                </c:pt>
                <c:pt idx="2455">
                  <c:v>42464</c:v>
                </c:pt>
                <c:pt idx="2456">
                  <c:v>42465</c:v>
                </c:pt>
                <c:pt idx="2457">
                  <c:v>42466</c:v>
                </c:pt>
                <c:pt idx="2458">
                  <c:v>42467</c:v>
                </c:pt>
                <c:pt idx="2459">
                  <c:v>42468</c:v>
                </c:pt>
                <c:pt idx="2460">
                  <c:v>42471</c:v>
                </c:pt>
                <c:pt idx="2461">
                  <c:v>42472</c:v>
                </c:pt>
                <c:pt idx="2462">
                  <c:v>42473</c:v>
                </c:pt>
                <c:pt idx="2463">
                  <c:v>42474</c:v>
                </c:pt>
                <c:pt idx="2464">
                  <c:v>42475</c:v>
                </c:pt>
                <c:pt idx="2465">
                  <c:v>42478</c:v>
                </c:pt>
                <c:pt idx="2466">
                  <c:v>42479</c:v>
                </c:pt>
                <c:pt idx="2467">
                  <c:v>42480</c:v>
                </c:pt>
                <c:pt idx="2468">
                  <c:v>42481</c:v>
                </c:pt>
                <c:pt idx="2469">
                  <c:v>42482</c:v>
                </c:pt>
                <c:pt idx="2470">
                  <c:v>42485</c:v>
                </c:pt>
                <c:pt idx="2471">
                  <c:v>42486</c:v>
                </c:pt>
                <c:pt idx="2472">
                  <c:v>42487</c:v>
                </c:pt>
                <c:pt idx="2473">
                  <c:v>42488</c:v>
                </c:pt>
                <c:pt idx="2474">
                  <c:v>42489</c:v>
                </c:pt>
                <c:pt idx="2475">
                  <c:v>42492</c:v>
                </c:pt>
                <c:pt idx="2476">
                  <c:v>42493</c:v>
                </c:pt>
                <c:pt idx="2477">
                  <c:v>42494</c:v>
                </c:pt>
                <c:pt idx="2478">
                  <c:v>42495</c:v>
                </c:pt>
                <c:pt idx="2479">
                  <c:v>42496</c:v>
                </c:pt>
                <c:pt idx="2480">
                  <c:v>42499</c:v>
                </c:pt>
              </c:numCache>
            </c:numRef>
          </c:cat>
          <c:val>
            <c:numRef>
              <c:f>Sheet1!$BN$67:$BN$2547</c:f>
              <c:numCache>
                <c:formatCode>_(* #,##0.00_);_(* \(#,##0.00\);_(* "-"??_);_(@_)</c:formatCode>
                <c:ptCount val="2481"/>
                <c:pt idx="0">
                  <c:v>-1.0630826486450782</c:v>
                </c:pt>
                <c:pt idx="1">
                  <c:v>-1.0630826486450782</c:v>
                </c:pt>
                <c:pt idx="2">
                  <c:v>-1.0630826486450782</c:v>
                </c:pt>
                <c:pt idx="3">
                  <c:v>-1.0630826486450782</c:v>
                </c:pt>
                <c:pt idx="4">
                  <c:v>-1.0630826486450782</c:v>
                </c:pt>
                <c:pt idx="5">
                  <c:v>-1.0630826486450782</c:v>
                </c:pt>
                <c:pt idx="6">
                  <c:v>-1.0630826486450782</c:v>
                </c:pt>
                <c:pt idx="7">
                  <c:v>-1.0630826486450782</c:v>
                </c:pt>
                <c:pt idx="8">
                  <c:v>-1.0630826486450782</c:v>
                </c:pt>
                <c:pt idx="9">
                  <c:v>-1.0630826486450782</c:v>
                </c:pt>
                <c:pt idx="10">
                  <c:v>-1.0630826486450782</c:v>
                </c:pt>
                <c:pt idx="11">
                  <c:v>-1.0630826486450782</c:v>
                </c:pt>
                <c:pt idx="12">
                  <c:v>-1.0630826486450782</c:v>
                </c:pt>
                <c:pt idx="13">
                  <c:v>-1.0630826486450782</c:v>
                </c:pt>
                <c:pt idx="14">
                  <c:v>-1.0630826486450782</c:v>
                </c:pt>
                <c:pt idx="15">
                  <c:v>-1.0630826486450782</c:v>
                </c:pt>
                <c:pt idx="16">
                  <c:v>-1.0630826486450782</c:v>
                </c:pt>
                <c:pt idx="17">
                  <c:v>-1.0630826486450782</c:v>
                </c:pt>
                <c:pt idx="18">
                  <c:v>-1.0630826486450782</c:v>
                </c:pt>
                <c:pt idx="19">
                  <c:v>-1.0630826486450782</c:v>
                </c:pt>
                <c:pt idx="20">
                  <c:v>-1.0630826486450782</c:v>
                </c:pt>
                <c:pt idx="21">
                  <c:v>-1.0630826486450782</c:v>
                </c:pt>
                <c:pt idx="22">
                  <c:v>-1.0630826486450782</c:v>
                </c:pt>
                <c:pt idx="23">
                  <c:v>-1.0630826486450782</c:v>
                </c:pt>
                <c:pt idx="24">
                  <c:v>-1.0630826486450782</c:v>
                </c:pt>
                <c:pt idx="25">
                  <c:v>-1.0630826486450782</c:v>
                </c:pt>
                <c:pt idx="26">
                  <c:v>-1.0630826486450782</c:v>
                </c:pt>
                <c:pt idx="27">
                  <c:v>-1.0630826486450782</c:v>
                </c:pt>
                <c:pt idx="28">
                  <c:v>-1.0630826486450782</c:v>
                </c:pt>
                <c:pt idx="29">
                  <c:v>-1.0630826486450782</c:v>
                </c:pt>
                <c:pt idx="30">
                  <c:v>-1.0630826486450782</c:v>
                </c:pt>
                <c:pt idx="31">
                  <c:v>-1.0630826486450782</c:v>
                </c:pt>
                <c:pt idx="32">
                  <c:v>-1.0630826486450782</c:v>
                </c:pt>
                <c:pt idx="33">
                  <c:v>-1.0630826486450782</c:v>
                </c:pt>
                <c:pt idx="34">
                  <c:v>-1.0630826486450782</c:v>
                </c:pt>
                <c:pt idx="35">
                  <c:v>-1.0630826486450782</c:v>
                </c:pt>
                <c:pt idx="36">
                  <c:v>-1.0630826486450782</c:v>
                </c:pt>
                <c:pt idx="37">
                  <c:v>-1.0630826486450782</c:v>
                </c:pt>
                <c:pt idx="38">
                  <c:v>-1.0630826486450782</c:v>
                </c:pt>
                <c:pt idx="39">
                  <c:v>-1.0630826486450782</c:v>
                </c:pt>
                <c:pt idx="40">
                  <c:v>-1.0630826486450782</c:v>
                </c:pt>
                <c:pt idx="41">
                  <c:v>-1.0630826486450782</c:v>
                </c:pt>
                <c:pt idx="42">
                  <c:v>-1.0630826486450782</c:v>
                </c:pt>
                <c:pt idx="43">
                  <c:v>-1.0630826486450782</c:v>
                </c:pt>
                <c:pt idx="44">
                  <c:v>-1.0630826486450782</c:v>
                </c:pt>
                <c:pt idx="45">
                  <c:v>-1.0630826486450782</c:v>
                </c:pt>
                <c:pt idx="46">
                  <c:v>-1.0630826486450782</c:v>
                </c:pt>
                <c:pt idx="47">
                  <c:v>-1.0630826486450782</c:v>
                </c:pt>
                <c:pt idx="48">
                  <c:v>-1.0630826486450782</c:v>
                </c:pt>
                <c:pt idx="49">
                  <c:v>-1.0630826486450782</c:v>
                </c:pt>
                <c:pt idx="50">
                  <c:v>-1.0630826486450782</c:v>
                </c:pt>
                <c:pt idx="51">
                  <c:v>-1.0630826486450782</c:v>
                </c:pt>
                <c:pt idx="52">
                  <c:v>-1.0630826486450782</c:v>
                </c:pt>
                <c:pt idx="53">
                  <c:v>-1.0630826486450782</c:v>
                </c:pt>
                <c:pt idx="54">
                  <c:v>-1.0630826486450782</c:v>
                </c:pt>
                <c:pt idx="55">
                  <c:v>-1.0630826486450782</c:v>
                </c:pt>
                <c:pt idx="56">
                  <c:v>-1.0630826486450782</c:v>
                </c:pt>
                <c:pt idx="57">
                  <c:v>-1.0630826486450782</c:v>
                </c:pt>
                <c:pt idx="58">
                  <c:v>-1.0630826486450782</c:v>
                </c:pt>
                <c:pt idx="59">
                  <c:v>-1.0630826486450782</c:v>
                </c:pt>
                <c:pt idx="60">
                  <c:v>-1.0630826486450782</c:v>
                </c:pt>
                <c:pt idx="61">
                  <c:v>-1.0630826486450782</c:v>
                </c:pt>
                <c:pt idx="62">
                  <c:v>-1.0630826486450782</c:v>
                </c:pt>
                <c:pt idx="63">
                  <c:v>-1.0630826486450782</c:v>
                </c:pt>
                <c:pt idx="64">
                  <c:v>-1.0630826486450782</c:v>
                </c:pt>
                <c:pt idx="65">
                  <c:v>-1.0630826486450782</c:v>
                </c:pt>
                <c:pt idx="66">
                  <c:v>-1.0630826486450782</c:v>
                </c:pt>
                <c:pt idx="67">
                  <c:v>-1.0630826486450782</c:v>
                </c:pt>
                <c:pt idx="68">
                  <c:v>-1.0630826486450782</c:v>
                </c:pt>
                <c:pt idx="69">
                  <c:v>-1.0630826486450782</c:v>
                </c:pt>
                <c:pt idx="70">
                  <c:v>-1.0630826486450782</c:v>
                </c:pt>
                <c:pt idx="71">
                  <c:v>-1.0630826486450782</c:v>
                </c:pt>
                <c:pt idx="72">
                  <c:v>-1.0630826486450782</c:v>
                </c:pt>
                <c:pt idx="73">
                  <c:v>-1.0630826486450782</c:v>
                </c:pt>
                <c:pt idx="74">
                  <c:v>-1.0630826486450782</c:v>
                </c:pt>
                <c:pt idx="75">
                  <c:v>-1.0630826486450782</c:v>
                </c:pt>
                <c:pt idx="76">
                  <c:v>-1.0630826486450782</c:v>
                </c:pt>
                <c:pt idx="77">
                  <c:v>-1.0630826486450782</c:v>
                </c:pt>
                <c:pt idx="78">
                  <c:v>-1.0630826486450782</c:v>
                </c:pt>
                <c:pt idx="79">
                  <c:v>-1.0630826486450782</c:v>
                </c:pt>
                <c:pt idx="80">
                  <c:v>-1.0630826486450782</c:v>
                </c:pt>
                <c:pt idx="81">
                  <c:v>-1.0630826486450782</c:v>
                </c:pt>
                <c:pt idx="82">
                  <c:v>-1.0630826486450782</c:v>
                </c:pt>
                <c:pt idx="83">
                  <c:v>-1.0630826486450782</c:v>
                </c:pt>
                <c:pt idx="84">
                  <c:v>-1.0630826486450782</c:v>
                </c:pt>
                <c:pt idx="85">
                  <c:v>-1.0630826486450782</c:v>
                </c:pt>
                <c:pt idx="86">
                  <c:v>-1.0630826486450782</c:v>
                </c:pt>
                <c:pt idx="87">
                  <c:v>-1.0630826486450782</c:v>
                </c:pt>
                <c:pt idx="88">
                  <c:v>-1.0630826486450782</c:v>
                </c:pt>
                <c:pt idx="89">
                  <c:v>-1.0630826486450782</c:v>
                </c:pt>
                <c:pt idx="90">
                  <c:v>-1.0630826486450782</c:v>
                </c:pt>
                <c:pt idx="91">
                  <c:v>-1.0630826486450782</c:v>
                </c:pt>
                <c:pt idx="92">
                  <c:v>-1.0630826486450782</c:v>
                </c:pt>
                <c:pt idx="93">
                  <c:v>-1.0630826486450782</c:v>
                </c:pt>
                <c:pt idx="94">
                  <c:v>-1.0630826486450782</c:v>
                </c:pt>
                <c:pt idx="95">
                  <c:v>-1.0630826486450782</c:v>
                </c:pt>
                <c:pt idx="96">
                  <c:v>-1.0630826486450782</c:v>
                </c:pt>
                <c:pt idx="97">
                  <c:v>-1.0630826486450782</c:v>
                </c:pt>
                <c:pt idx="98">
                  <c:v>-1.0630826486450782</c:v>
                </c:pt>
                <c:pt idx="99">
                  <c:v>-1.0630826486450782</c:v>
                </c:pt>
                <c:pt idx="100">
                  <c:v>-1.0630826486450782</c:v>
                </c:pt>
                <c:pt idx="101">
                  <c:v>-1.0630826486450782</c:v>
                </c:pt>
                <c:pt idx="102">
                  <c:v>-1.0630826486450782</c:v>
                </c:pt>
                <c:pt idx="103">
                  <c:v>-1.0630826486450782</c:v>
                </c:pt>
                <c:pt idx="104">
                  <c:v>-1.0630826486450782</c:v>
                </c:pt>
                <c:pt idx="105">
                  <c:v>-1.0630826486450782</c:v>
                </c:pt>
                <c:pt idx="106">
                  <c:v>-1.0630826486450782</c:v>
                </c:pt>
                <c:pt idx="107">
                  <c:v>-1.0630826486450782</c:v>
                </c:pt>
                <c:pt idx="108">
                  <c:v>-1.0630826486450782</c:v>
                </c:pt>
                <c:pt idx="109">
                  <c:v>-1.0630826486450782</c:v>
                </c:pt>
                <c:pt idx="110">
                  <c:v>-1.0630826486450782</c:v>
                </c:pt>
                <c:pt idx="111">
                  <c:v>-1.0630826486450782</c:v>
                </c:pt>
                <c:pt idx="112">
                  <c:v>-1.0630826486450782</c:v>
                </c:pt>
                <c:pt idx="113">
                  <c:v>-1.0630826486450782</c:v>
                </c:pt>
                <c:pt idx="114">
                  <c:v>-1.0630826486450782</c:v>
                </c:pt>
                <c:pt idx="115">
                  <c:v>-1.0630826486450782</c:v>
                </c:pt>
                <c:pt idx="116">
                  <c:v>-1.0630826486450782</c:v>
                </c:pt>
                <c:pt idx="117">
                  <c:v>-1.0630826486450782</c:v>
                </c:pt>
                <c:pt idx="118">
                  <c:v>-1.0630826486450782</c:v>
                </c:pt>
                <c:pt idx="119">
                  <c:v>-1.0630826486450782</c:v>
                </c:pt>
                <c:pt idx="120">
                  <c:v>-1.0630826486450782</c:v>
                </c:pt>
                <c:pt idx="121">
                  <c:v>-1.0630826486450782</c:v>
                </c:pt>
                <c:pt idx="122">
                  <c:v>-1.0630826486450782</c:v>
                </c:pt>
                <c:pt idx="123">
                  <c:v>-1.0630826486450782</c:v>
                </c:pt>
                <c:pt idx="124">
                  <c:v>-1.0630826486450782</c:v>
                </c:pt>
                <c:pt idx="125">
                  <c:v>-1.0630826486450782</c:v>
                </c:pt>
                <c:pt idx="126">
                  <c:v>-1.0630826486450782</c:v>
                </c:pt>
                <c:pt idx="127">
                  <c:v>-1.0630826486450782</c:v>
                </c:pt>
                <c:pt idx="128">
                  <c:v>-1.0630826486450782</c:v>
                </c:pt>
                <c:pt idx="129">
                  <c:v>-1.0630826486450782</c:v>
                </c:pt>
                <c:pt idx="130">
                  <c:v>-1.0630826486450782</c:v>
                </c:pt>
                <c:pt idx="131">
                  <c:v>-1.0630826486450782</c:v>
                </c:pt>
                <c:pt idx="132">
                  <c:v>-1.0630826486450782</c:v>
                </c:pt>
                <c:pt idx="133">
                  <c:v>-1.0630826486450782</c:v>
                </c:pt>
                <c:pt idx="134">
                  <c:v>-1.0630826486450782</c:v>
                </c:pt>
                <c:pt idx="135">
                  <c:v>-1.0630826486450782</c:v>
                </c:pt>
                <c:pt idx="136">
                  <c:v>-1.0630826486450782</c:v>
                </c:pt>
                <c:pt idx="137">
                  <c:v>-1.0630826486450782</c:v>
                </c:pt>
                <c:pt idx="138">
                  <c:v>-1.0630826486450782</c:v>
                </c:pt>
                <c:pt idx="139">
                  <c:v>-1.0630826486450782</c:v>
                </c:pt>
                <c:pt idx="140">
                  <c:v>-1.0630826486450782</c:v>
                </c:pt>
                <c:pt idx="141">
                  <c:v>-1.0630826486450782</c:v>
                </c:pt>
                <c:pt idx="142">
                  <c:v>-1.0630826486450782</c:v>
                </c:pt>
                <c:pt idx="143">
                  <c:v>-1.0630826486450782</c:v>
                </c:pt>
                <c:pt idx="144">
                  <c:v>-1.0630826486450782</c:v>
                </c:pt>
                <c:pt idx="145">
                  <c:v>-1.0630826486450782</c:v>
                </c:pt>
                <c:pt idx="146">
                  <c:v>-1.0630826486450782</c:v>
                </c:pt>
                <c:pt idx="147">
                  <c:v>-1.0630826486450782</c:v>
                </c:pt>
                <c:pt idx="148">
                  <c:v>-1.0630826486450782</c:v>
                </c:pt>
                <c:pt idx="149">
                  <c:v>-1.0630826486450782</c:v>
                </c:pt>
                <c:pt idx="150">
                  <c:v>-1.0630826486450782</c:v>
                </c:pt>
                <c:pt idx="151">
                  <c:v>-1.0630826486450782</c:v>
                </c:pt>
                <c:pt idx="152">
                  <c:v>-1.0630826486450782</c:v>
                </c:pt>
                <c:pt idx="153">
                  <c:v>-1.0630826486450782</c:v>
                </c:pt>
                <c:pt idx="154">
                  <c:v>-1.0630826486450782</c:v>
                </c:pt>
                <c:pt idx="155">
                  <c:v>-1.0630826486450782</c:v>
                </c:pt>
                <c:pt idx="156">
                  <c:v>-1.0630826486450782</c:v>
                </c:pt>
                <c:pt idx="157">
                  <c:v>-1.0630826486450782</c:v>
                </c:pt>
                <c:pt idx="158">
                  <c:v>-1.0630826486450782</c:v>
                </c:pt>
                <c:pt idx="159">
                  <c:v>-1.0630826486450782</c:v>
                </c:pt>
                <c:pt idx="160">
                  <c:v>-1.0630826486450782</c:v>
                </c:pt>
                <c:pt idx="161">
                  <c:v>-1.0630826486450782</c:v>
                </c:pt>
                <c:pt idx="162">
                  <c:v>-1.0630826486450782</c:v>
                </c:pt>
                <c:pt idx="163">
                  <c:v>-1.0630826486450782</c:v>
                </c:pt>
                <c:pt idx="164">
                  <c:v>-1.0630826486450782</c:v>
                </c:pt>
                <c:pt idx="165">
                  <c:v>-1.0630826486450782</c:v>
                </c:pt>
                <c:pt idx="166">
                  <c:v>-1.0630826486450782</c:v>
                </c:pt>
                <c:pt idx="167">
                  <c:v>-1.0630826486450782</c:v>
                </c:pt>
                <c:pt idx="168">
                  <c:v>-1.0630826486450782</c:v>
                </c:pt>
                <c:pt idx="169">
                  <c:v>-1.0630826486450782</c:v>
                </c:pt>
                <c:pt idx="170">
                  <c:v>-1.0630826486450782</c:v>
                </c:pt>
                <c:pt idx="171">
                  <c:v>-1.0630826486450782</c:v>
                </c:pt>
                <c:pt idx="172">
                  <c:v>-1.0630826486450782</c:v>
                </c:pt>
                <c:pt idx="173">
                  <c:v>-1.0630826486450782</c:v>
                </c:pt>
                <c:pt idx="174">
                  <c:v>-1.0630826486450782</c:v>
                </c:pt>
                <c:pt idx="175">
                  <c:v>-1.0630826486450782</c:v>
                </c:pt>
                <c:pt idx="176">
                  <c:v>-1.0630826486450782</c:v>
                </c:pt>
                <c:pt idx="177">
                  <c:v>-1.0630826486450782</c:v>
                </c:pt>
                <c:pt idx="178">
                  <c:v>-1.0630826486450782</c:v>
                </c:pt>
                <c:pt idx="179">
                  <c:v>-1.0630826486450782</c:v>
                </c:pt>
                <c:pt idx="180">
                  <c:v>-1.0630826486450782</c:v>
                </c:pt>
                <c:pt idx="181">
                  <c:v>-1.0630826486450782</c:v>
                </c:pt>
                <c:pt idx="182">
                  <c:v>-1.0630826486450782</c:v>
                </c:pt>
                <c:pt idx="183">
                  <c:v>-1.0630826486450782</c:v>
                </c:pt>
                <c:pt idx="184">
                  <c:v>-1.0630826486450782</c:v>
                </c:pt>
                <c:pt idx="185">
                  <c:v>-1.0630826486450782</c:v>
                </c:pt>
                <c:pt idx="186">
                  <c:v>-1.0630826486450782</c:v>
                </c:pt>
                <c:pt idx="187">
                  <c:v>-1.0630826486450782</c:v>
                </c:pt>
                <c:pt idx="188">
                  <c:v>-1.0630826486450782</c:v>
                </c:pt>
                <c:pt idx="189">
                  <c:v>-1.0630826486450782</c:v>
                </c:pt>
                <c:pt idx="190">
                  <c:v>-1.0630826486450782</c:v>
                </c:pt>
                <c:pt idx="191">
                  <c:v>-1.0630826486450782</c:v>
                </c:pt>
                <c:pt idx="192">
                  <c:v>-1.0630826486450782</c:v>
                </c:pt>
                <c:pt idx="193">
                  <c:v>-1.0630826486450782</c:v>
                </c:pt>
                <c:pt idx="194">
                  <c:v>-1.0630826486450782</c:v>
                </c:pt>
                <c:pt idx="195">
                  <c:v>-1.0630826486450782</c:v>
                </c:pt>
                <c:pt idx="196">
                  <c:v>-1.0630826486450782</c:v>
                </c:pt>
                <c:pt idx="197">
                  <c:v>-1.0630826486450782</c:v>
                </c:pt>
                <c:pt idx="198">
                  <c:v>-1.0630826486450782</c:v>
                </c:pt>
                <c:pt idx="199">
                  <c:v>-1.0630826486450782</c:v>
                </c:pt>
                <c:pt idx="200">
                  <c:v>-1.0630826486450782</c:v>
                </c:pt>
                <c:pt idx="201">
                  <c:v>-1.0630826486450782</c:v>
                </c:pt>
                <c:pt idx="202">
                  <c:v>-1.0630826486450782</c:v>
                </c:pt>
                <c:pt idx="203">
                  <c:v>-1.0630826486450782</c:v>
                </c:pt>
                <c:pt idx="204">
                  <c:v>-1.0630826486450782</c:v>
                </c:pt>
                <c:pt idx="205">
                  <c:v>-1.0630826486450782</c:v>
                </c:pt>
                <c:pt idx="206">
                  <c:v>-1.0630826486450782</c:v>
                </c:pt>
                <c:pt idx="207">
                  <c:v>-1.0630826486450782</c:v>
                </c:pt>
                <c:pt idx="208">
                  <c:v>-1.0630826486450782</c:v>
                </c:pt>
                <c:pt idx="209">
                  <c:v>-1.0630826486450782</c:v>
                </c:pt>
                <c:pt idx="210">
                  <c:v>-1.0630826486450782</c:v>
                </c:pt>
                <c:pt idx="211">
                  <c:v>-1.0630826486450782</c:v>
                </c:pt>
                <c:pt idx="212">
                  <c:v>-1.0630826486450782</c:v>
                </c:pt>
                <c:pt idx="213">
                  <c:v>-1.0630826486450782</c:v>
                </c:pt>
                <c:pt idx="214">
                  <c:v>-1.0630826486450782</c:v>
                </c:pt>
                <c:pt idx="215">
                  <c:v>-1.0630826486450782</c:v>
                </c:pt>
                <c:pt idx="216">
                  <c:v>-1.0630826486450782</c:v>
                </c:pt>
                <c:pt idx="217">
                  <c:v>-1.0630826486450782</c:v>
                </c:pt>
                <c:pt idx="218">
                  <c:v>-1.0630826486450782</c:v>
                </c:pt>
                <c:pt idx="219">
                  <c:v>-1.0630826486450782</c:v>
                </c:pt>
                <c:pt idx="220">
                  <c:v>-1.0630826486450782</c:v>
                </c:pt>
                <c:pt idx="221">
                  <c:v>-1.0630826486450782</c:v>
                </c:pt>
                <c:pt idx="222">
                  <c:v>-1.0630826486450782</c:v>
                </c:pt>
                <c:pt idx="223">
                  <c:v>-1.0630826486450782</c:v>
                </c:pt>
                <c:pt idx="224">
                  <c:v>-1.0630826486450782</c:v>
                </c:pt>
                <c:pt idx="225">
                  <c:v>-1.0630826486450782</c:v>
                </c:pt>
                <c:pt idx="226">
                  <c:v>-1.0630826486450782</c:v>
                </c:pt>
                <c:pt idx="227">
                  <c:v>-1.0630826486450782</c:v>
                </c:pt>
                <c:pt idx="228">
                  <c:v>-1.0630826486450782</c:v>
                </c:pt>
                <c:pt idx="229">
                  <c:v>-1.0630826486450782</c:v>
                </c:pt>
                <c:pt idx="230">
                  <c:v>-1.0630826486450782</c:v>
                </c:pt>
                <c:pt idx="231">
                  <c:v>-1.0630826486450782</c:v>
                </c:pt>
                <c:pt idx="232">
                  <c:v>-1.0630826486450782</c:v>
                </c:pt>
                <c:pt idx="233">
                  <c:v>-1.0630826486450782</c:v>
                </c:pt>
                <c:pt idx="234">
                  <c:v>-1.0630826486450782</c:v>
                </c:pt>
                <c:pt idx="235">
                  <c:v>-1.0630826486450782</c:v>
                </c:pt>
                <c:pt idx="236">
                  <c:v>-1.0630826486450782</c:v>
                </c:pt>
                <c:pt idx="237">
                  <c:v>-1.0630826486450782</c:v>
                </c:pt>
                <c:pt idx="238">
                  <c:v>-1.0630826486450782</c:v>
                </c:pt>
                <c:pt idx="239">
                  <c:v>-1.0630826486450782</c:v>
                </c:pt>
                <c:pt idx="240">
                  <c:v>-1.0630826486450782</c:v>
                </c:pt>
                <c:pt idx="241">
                  <c:v>-1.0630826486450782</c:v>
                </c:pt>
                <c:pt idx="242">
                  <c:v>-1.0630826486450782</c:v>
                </c:pt>
                <c:pt idx="243">
                  <c:v>-1.0630826486450782</c:v>
                </c:pt>
                <c:pt idx="244">
                  <c:v>-1.0630826486450782</c:v>
                </c:pt>
                <c:pt idx="245">
                  <c:v>-1.0630826486450782</c:v>
                </c:pt>
                <c:pt idx="246">
                  <c:v>-1.0630826486450782</c:v>
                </c:pt>
                <c:pt idx="247">
                  <c:v>-1.0630826486450782</c:v>
                </c:pt>
                <c:pt idx="248">
                  <c:v>-1.0630826486450782</c:v>
                </c:pt>
                <c:pt idx="249">
                  <c:v>-1.0630826486450782</c:v>
                </c:pt>
                <c:pt idx="250">
                  <c:v>-1.0630826486450782</c:v>
                </c:pt>
                <c:pt idx="251">
                  <c:v>-1.0630826486450782</c:v>
                </c:pt>
                <c:pt idx="252">
                  <c:v>-1.0630826486450782</c:v>
                </c:pt>
                <c:pt idx="253">
                  <c:v>-1.0630826486450782</c:v>
                </c:pt>
                <c:pt idx="254">
                  <c:v>-1.0630826486450782</c:v>
                </c:pt>
                <c:pt idx="255">
                  <c:v>-1.0630826486450782</c:v>
                </c:pt>
                <c:pt idx="256">
                  <c:v>-1.0630826486450782</c:v>
                </c:pt>
                <c:pt idx="257">
                  <c:v>-1.0630826486450782</c:v>
                </c:pt>
                <c:pt idx="258">
                  <c:v>-1.0630826486450782</c:v>
                </c:pt>
                <c:pt idx="259">
                  <c:v>-1.0630826486450782</c:v>
                </c:pt>
                <c:pt idx="260">
                  <c:v>-1.0630826486450782</c:v>
                </c:pt>
                <c:pt idx="261">
                  <c:v>-1.0630826486450782</c:v>
                </c:pt>
                <c:pt idx="262">
                  <c:v>-1.0630826486450782</c:v>
                </c:pt>
                <c:pt idx="263">
                  <c:v>-1.0630826486450782</c:v>
                </c:pt>
                <c:pt idx="264">
                  <c:v>-1.0630826486450782</c:v>
                </c:pt>
                <c:pt idx="265">
                  <c:v>-1.0630826486450782</c:v>
                </c:pt>
                <c:pt idx="266">
                  <c:v>-1.0630826486450782</c:v>
                </c:pt>
                <c:pt idx="267">
                  <c:v>-1.0630826486450782</c:v>
                </c:pt>
                <c:pt idx="268">
                  <c:v>-1.0630826486450782</c:v>
                </c:pt>
                <c:pt idx="269">
                  <c:v>-1.0630826486450782</c:v>
                </c:pt>
                <c:pt idx="270">
                  <c:v>-1.0630826486450782</c:v>
                </c:pt>
                <c:pt idx="271">
                  <c:v>-1.0630826486450782</c:v>
                </c:pt>
                <c:pt idx="272">
                  <c:v>-1.0630826486450782</c:v>
                </c:pt>
                <c:pt idx="273">
                  <c:v>-1.0630826486450782</c:v>
                </c:pt>
                <c:pt idx="274">
                  <c:v>-1.0630826486450782</c:v>
                </c:pt>
                <c:pt idx="275">
                  <c:v>-1.0630826486450782</c:v>
                </c:pt>
                <c:pt idx="276">
                  <c:v>-1.0630826486450782</c:v>
                </c:pt>
                <c:pt idx="277">
                  <c:v>-1.0630826486450782</c:v>
                </c:pt>
                <c:pt idx="278">
                  <c:v>-1.0630826486450782</c:v>
                </c:pt>
                <c:pt idx="279">
                  <c:v>-1.0630826486450782</c:v>
                </c:pt>
                <c:pt idx="280">
                  <c:v>-1.0630826486450782</c:v>
                </c:pt>
                <c:pt idx="281">
                  <c:v>-1.0630826486450782</c:v>
                </c:pt>
                <c:pt idx="282">
                  <c:v>-1.0630826486450782</c:v>
                </c:pt>
                <c:pt idx="283">
                  <c:v>-1.0630826486450782</c:v>
                </c:pt>
                <c:pt idx="284">
                  <c:v>-1.0630826486450782</c:v>
                </c:pt>
                <c:pt idx="285">
                  <c:v>-1.0630826486450782</c:v>
                </c:pt>
                <c:pt idx="286">
                  <c:v>-1.0630826486450782</c:v>
                </c:pt>
                <c:pt idx="287">
                  <c:v>-1.0630826486450782</c:v>
                </c:pt>
                <c:pt idx="288">
                  <c:v>-1.0630826486450782</c:v>
                </c:pt>
                <c:pt idx="289">
                  <c:v>-1.0630826486450782</c:v>
                </c:pt>
                <c:pt idx="290">
                  <c:v>-1.0630826486450782</c:v>
                </c:pt>
                <c:pt idx="291">
                  <c:v>-1.0630826486450782</c:v>
                </c:pt>
                <c:pt idx="292">
                  <c:v>-1.0630826486450782</c:v>
                </c:pt>
                <c:pt idx="293">
                  <c:v>-1.0630826486450782</c:v>
                </c:pt>
                <c:pt idx="294">
                  <c:v>-1.0630826486450782</c:v>
                </c:pt>
                <c:pt idx="295">
                  <c:v>-1.0630826486450782</c:v>
                </c:pt>
                <c:pt idx="296">
                  <c:v>-1.0630826486450782</c:v>
                </c:pt>
                <c:pt idx="297">
                  <c:v>-1.0630826486450782</c:v>
                </c:pt>
                <c:pt idx="298">
                  <c:v>-1.0630826486450782</c:v>
                </c:pt>
                <c:pt idx="299">
                  <c:v>-1.0630826486450782</c:v>
                </c:pt>
                <c:pt idx="300">
                  <c:v>-1.0630826486450782</c:v>
                </c:pt>
                <c:pt idx="301">
                  <c:v>-1.0630826486450782</c:v>
                </c:pt>
                <c:pt idx="302">
                  <c:v>-1.0630826486450782</c:v>
                </c:pt>
                <c:pt idx="303">
                  <c:v>-1.0630826486450782</c:v>
                </c:pt>
                <c:pt idx="304">
                  <c:v>-1.0630826486450782</c:v>
                </c:pt>
                <c:pt idx="305">
                  <c:v>-1.0630826486450782</c:v>
                </c:pt>
                <c:pt idx="306">
                  <c:v>-1.0630826486450782</c:v>
                </c:pt>
                <c:pt idx="307">
                  <c:v>-1.0630826486450782</c:v>
                </c:pt>
                <c:pt idx="308">
                  <c:v>-1.0630826486450782</c:v>
                </c:pt>
                <c:pt idx="309">
                  <c:v>-1.0630826486450782</c:v>
                </c:pt>
                <c:pt idx="310">
                  <c:v>-1.0630826486450782</c:v>
                </c:pt>
                <c:pt idx="311">
                  <c:v>-1.0630826486450782</c:v>
                </c:pt>
                <c:pt idx="312">
                  <c:v>-1.0630826486450782</c:v>
                </c:pt>
                <c:pt idx="313">
                  <c:v>-1.0630826486450782</c:v>
                </c:pt>
                <c:pt idx="314">
                  <c:v>-1.0630826486450782</c:v>
                </c:pt>
                <c:pt idx="315">
                  <c:v>-1.0630826486450782</c:v>
                </c:pt>
                <c:pt idx="316">
                  <c:v>-1.0630826486450782</c:v>
                </c:pt>
                <c:pt idx="317">
                  <c:v>-1.0630826486450782</c:v>
                </c:pt>
                <c:pt idx="318">
                  <c:v>-1.0630826486450782</c:v>
                </c:pt>
                <c:pt idx="319">
                  <c:v>-1.0630826486450782</c:v>
                </c:pt>
                <c:pt idx="320">
                  <c:v>-1.0630826486450782</c:v>
                </c:pt>
                <c:pt idx="321">
                  <c:v>-1.0630826486450782</c:v>
                </c:pt>
                <c:pt idx="322">
                  <c:v>-1.0630826486450782</c:v>
                </c:pt>
                <c:pt idx="323">
                  <c:v>-1.0630826486450782</c:v>
                </c:pt>
                <c:pt idx="324">
                  <c:v>-1.0630826486450782</c:v>
                </c:pt>
                <c:pt idx="325">
                  <c:v>-1.0630826486450782</c:v>
                </c:pt>
                <c:pt idx="326">
                  <c:v>-1.0630826486450782</c:v>
                </c:pt>
                <c:pt idx="327">
                  <c:v>-1.0630826486450782</c:v>
                </c:pt>
                <c:pt idx="328">
                  <c:v>-1.0630826486450782</c:v>
                </c:pt>
                <c:pt idx="329">
                  <c:v>-1.0630826486450782</c:v>
                </c:pt>
                <c:pt idx="330">
                  <c:v>-1.0630826486450782</c:v>
                </c:pt>
                <c:pt idx="331">
                  <c:v>-1.0630826486450782</c:v>
                </c:pt>
                <c:pt idx="332">
                  <c:v>-1.0630826486450782</c:v>
                </c:pt>
                <c:pt idx="333">
                  <c:v>-1.0630826486450782</c:v>
                </c:pt>
                <c:pt idx="334">
                  <c:v>-1.0630826486450782</c:v>
                </c:pt>
                <c:pt idx="335">
                  <c:v>-1.0630826486450782</c:v>
                </c:pt>
                <c:pt idx="336">
                  <c:v>-1.0630826486450782</c:v>
                </c:pt>
                <c:pt idx="337">
                  <c:v>-1.0630826486450782</c:v>
                </c:pt>
                <c:pt idx="338">
                  <c:v>-1.0630826486450782</c:v>
                </c:pt>
                <c:pt idx="339">
                  <c:v>-1.0630826486450782</c:v>
                </c:pt>
                <c:pt idx="340">
                  <c:v>-1.0630826486450782</c:v>
                </c:pt>
                <c:pt idx="341">
                  <c:v>-1.0630826486450782</c:v>
                </c:pt>
                <c:pt idx="342">
                  <c:v>-1.0630826486450782</c:v>
                </c:pt>
                <c:pt idx="343">
                  <c:v>-1.0630826486450782</c:v>
                </c:pt>
                <c:pt idx="344">
                  <c:v>-1.0630826486450782</c:v>
                </c:pt>
                <c:pt idx="345">
                  <c:v>-1.0630826486450782</c:v>
                </c:pt>
                <c:pt idx="346">
                  <c:v>-1.0630826486450782</c:v>
                </c:pt>
                <c:pt idx="347">
                  <c:v>-1.0630826486450782</c:v>
                </c:pt>
                <c:pt idx="348">
                  <c:v>-1.0630826486450782</c:v>
                </c:pt>
                <c:pt idx="349">
                  <c:v>-1.0630826486450782</c:v>
                </c:pt>
                <c:pt idx="350">
                  <c:v>-1.0630826486450782</c:v>
                </c:pt>
                <c:pt idx="351">
                  <c:v>-1.0630826486450782</c:v>
                </c:pt>
                <c:pt idx="352">
                  <c:v>-1.0630826486450782</c:v>
                </c:pt>
                <c:pt idx="353">
                  <c:v>-1.0630826486450782</c:v>
                </c:pt>
                <c:pt idx="354">
                  <c:v>-1.0630826486450782</c:v>
                </c:pt>
                <c:pt idx="355">
                  <c:v>-1.0630826486450782</c:v>
                </c:pt>
                <c:pt idx="356">
                  <c:v>-1.0630826486450782</c:v>
                </c:pt>
                <c:pt idx="357">
                  <c:v>-1.0630826486450782</c:v>
                </c:pt>
                <c:pt idx="358">
                  <c:v>-1.0630826486450782</c:v>
                </c:pt>
                <c:pt idx="359">
                  <c:v>-1.0630826486450782</c:v>
                </c:pt>
                <c:pt idx="360">
                  <c:v>-1.0630826486450782</c:v>
                </c:pt>
                <c:pt idx="361">
                  <c:v>-1.0630826486450782</c:v>
                </c:pt>
                <c:pt idx="362">
                  <c:v>-1.0630826486450782</c:v>
                </c:pt>
                <c:pt idx="363">
                  <c:v>-1.0630826486450782</c:v>
                </c:pt>
                <c:pt idx="364">
                  <c:v>-1.0630826486450782</c:v>
                </c:pt>
                <c:pt idx="365">
                  <c:v>-1.0630826486450782</c:v>
                </c:pt>
                <c:pt idx="366">
                  <c:v>-1.0630826486450782</c:v>
                </c:pt>
                <c:pt idx="367">
                  <c:v>-1.0630826486450782</c:v>
                </c:pt>
                <c:pt idx="368">
                  <c:v>-1.0630826486450782</c:v>
                </c:pt>
                <c:pt idx="369">
                  <c:v>-1.0630826486450782</c:v>
                </c:pt>
                <c:pt idx="370">
                  <c:v>-1.0630826486450782</c:v>
                </c:pt>
                <c:pt idx="371">
                  <c:v>-1.0630826486450782</c:v>
                </c:pt>
                <c:pt idx="372">
                  <c:v>-1.0630826486450782</c:v>
                </c:pt>
                <c:pt idx="373">
                  <c:v>-1.0630826486450782</c:v>
                </c:pt>
                <c:pt idx="374">
                  <c:v>-1.0630826486450782</c:v>
                </c:pt>
                <c:pt idx="375">
                  <c:v>-1.0630826486450782</c:v>
                </c:pt>
                <c:pt idx="376">
                  <c:v>-1.0630826486450782</c:v>
                </c:pt>
                <c:pt idx="377">
                  <c:v>-1.0630826486450782</c:v>
                </c:pt>
                <c:pt idx="378">
                  <c:v>-1.0630826486450782</c:v>
                </c:pt>
                <c:pt idx="379">
                  <c:v>-1.0630826486450782</c:v>
                </c:pt>
                <c:pt idx="380">
                  <c:v>-1.0630826486450782</c:v>
                </c:pt>
                <c:pt idx="381">
                  <c:v>-1.0630826486450782</c:v>
                </c:pt>
                <c:pt idx="382">
                  <c:v>-1.0630826486450782</c:v>
                </c:pt>
                <c:pt idx="383">
                  <c:v>-1.0630826486450782</c:v>
                </c:pt>
                <c:pt idx="384">
                  <c:v>-1.0630826486450782</c:v>
                </c:pt>
                <c:pt idx="385">
                  <c:v>-1.0630826486450782</c:v>
                </c:pt>
                <c:pt idx="386">
                  <c:v>-1.0630826486450782</c:v>
                </c:pt>
                <c:pt idx="387">
                  <c:v>-1.0630826486450782</c:v>
                </c:pt>
                <c:pt idx="388">
                  <c:v>-1.0630826486450782</c:v>
                </c:pt>
                <c:pt idx="389">
                  <c:v>-1.0630826486450782</c:v>
                </c:pt>
                <c:pt idx="390">
                  <c:v>-1.0630826486450782</c:v>
                </c:pt>
                <c:pt idx="391">
                  <c:v>-1.0630826486450782</c:v>
                </c:pt>
                <c:pt idx="392">
                  <c:v>-1.0630826486450782</c:v>
                </c:pt>
                <c:pt idx="393">
                  <c:v>-1.0630826486450782</c:v>
                </c:pt>
                <c:pt idx="394">
                  <c:v>-1.0630826486450782</c:v>
                </c:pt>
                <c:pt idx="395">
                  <c:v>-1.0630826486450782</c:v>
                </c:pt>
                <c:pt idx="396">
                  <c:v>-1.0630826486450782</c:v>
                </c:pt>
                <c:pt idx="397">
                  <c:v>-1.0630826486450782</c:v>
                </c:pt>
                <c:pt idx="398">
                  <c:v>-1.0630826486450782</c:v>
                </c:pt>
                <c:pt idx="399">
                  <c:v>-1.0630826486450782</c:v>
                </c:pt>
                <c:pt idx="400">
                  <c:v>-1.0630826486450782</c:v>
                </c:pt>
                <c:pt idx="401">
                  <c:v>-1.0630826486450782</c:v>
                </c:pt>
                <c:pt idx="402">
                  <c:v>-1.0630826486450782</c:v>
                </c:pt>
                <c:pt idx="403">
                  <c:v>-1.0630826486450782</c:v>
                </c:pt>
                <c:pt idx="404">
                  <c:v>-1.0630826486450782</c:v>
                </c:pt>
                <c:pt idx="405">
                  <c:v>-1.0630826486450782</c:v>
                </c:pt>
                <c:pt idx="406">
                  <c:v>-1.0630826486450782</c:v>
                </c:pt>
                <c:pt idx="407">
                  <c:v>-1.0630826486450782</c:v>
                </c:pt>
                <c:pt idx="408">
                  <c:v>-1.0630826486450782</c:v>
                </c:pt>
                <c:pt idx="409">
                  <c:v>-1.0630826486450782</c:v>
                </c:pt>
                <c:pt idx="410">
                  <c:v>-1.0630826486450782</c:v>
                </c:pt>
                <c:pt idx="411">
                  <c:v>-1.0630826486450782</c:v>
                </c:pt>
                <c:pt idx="412">
                  <c:v>-1.0630826486450782</c:v>
                </c:pt>
                <c:pt idx="413">
                  <c:v>-1.0630826486450782</c:v>
                </c:pt>
                <c:pt idx="414">
                  <c:v>-1.0630826486450782</c:v>
                </c:pt>
                <c:pt idx="415">
                  <c:v>-1.0630826486450782</c:v>
                </c:pt>
                <c:pt idx="416">
                  <c:v>-1.0630826486450782</c:v>
                </c:pt>
                <c:pt idx="417">
                  <c:v>-1.0630826486450782</c:v>
                </c:pt>
                <c:pt idx="418">
                  <c:v>-1.0630826486450782</c:v>
                </c:pt>
                <c:pt idx="419">
                  <c:v>-1.0630826486450782</c:v>
                </c:pt>
                <c:pt idx="420">
                  <c:v>-1.0630826486450782</c:v>
                </c:pt>
                <c:pt idx="421">
                  <c:v>-1.0630826486450782</c:v>
                </c:pt>
                <c:pt idx="422">
                  <c:v>-1.0630826486450782</c:v>
                </c:pt>
                <c:pt idx="423">
                  <c:v>-1.0630826486450782</c:v>
                </c:pt>
                <c:pt idx="424">
                  <c:v>-1.0630826486450782</c:v>
                </c:pt>
                <c:pt idx="425">
                  <c:v>-1.0630826486450782</c:v>
                </c:pt>
                <c:pt idx="426">
                  <c:v>-1.0630826486450782</c:v>
                </c:pt>
                <c:pt idx="427">
                  <c:v>-1.0630826486450782</c:v>
                </c:pt>
                <c:pt idx="428">
                  <c:v>-1.0630826486450782</c:v>
                </c:pt>
                <c:pt idx="429">
                  <c:v>-1.0630826486450782</c:v>
                </c:pt>
                <c:pt idx="430">
                  <c:v>-1.0630826486450782</c:v>
                </c:pt>
                <c:pt idx="431">
                  <c:v>-1.0630826486450782</c:v>
                </c:pt>
                <c:pt idx="432">
                  <c:v>-1.0630826486450782</c:v>
                </c:pt>
                <c:pt idx="433">
                  <c:v>-1.0630826486450782</c:v>
                </c:pt>
                <c:pt idx="434">
                  <c:v>-1.0630826486450782</c:v>
                </c:pt>
                <c:pt idx="435">
                  <c:v>-1.0630826486450782</c:v>
                </c:pt>
                <c:pt idx="436">
                  <c:v>-1.0630826486450782</c:v>
                </c:pt>
                <c:pt idx="437">
                  <c:v>-1.0630826486450782</c:v>
                </c:pt>
                <c:pt idx="438">
                  <c:v>-1.0630826486450782</c:v>
                </c:pt>
                <c:pt idx="439">
                  <c:v>-1.0630826486450782</c:v>
                </c:pt>
                <c:pt idx="440">
                  <c:v>-1.0630826486450782</c:v>
                </c:pt>
                <c:pt idx="441">
                  <c:v>-1.0630826486450782</c:v>
                </c:pt>
                <c:pt idx="442">
                  <c:v>-1.0630826486450782</c:v>
                </c:pt>
                <c:pt idx="443">
                  <c:v>-1.0630826486450782</c:v>
                </c:pt>
                <c:pt idx="444">
                  <c:v>-1.0630826486450782</c:v>
                </c:pt>
                <c:pt idx="445">
                  <c:v>-1.0630826486450782</c:v>
                </c:pt>
                <c:pt idx="446">
                  <c:v>-1.0630826486450782</c:v>
                </c:pt>
                <c:pt idx="447">
                  <c:v>-1.0630826486450782</c:v>
                </c:pt>
                <c:pt idx="448">
                  <c:v>-1.0630826486450782</c:v>
                </c:pt>
                <c:pt idx="449">
                  <c:v>-1.0630826486450782</c:v>
                </c:pt>
                <c:pt idx="450">
                  <c:v>-1.0630826486450782</c:v>
                </c:pt>
                <c:pt idx="451">
                  <c:v>-1.0630826486450782</c:v>
                </c:pt>
                <c:pt idx="452">
                  <c:v>-1.0630826486450782</c:v>
                </c:pt>
                <c:pt idx="453">
                  <c:v>-1.0630826486450782</c:v>
                </c:pt>
                <c:pt idx="454">
                  <c:v>-1.0630826486450782</c:v>
                </c:pt>
                <c:pt idx="455">
                  <c:v>-1.0630826486450782</c:v>
                </c:pt>
                <c:pt idx="456">
                  <c:v>-1.0630826486450782</c:v>
                </c:pt>
                <c:pt idx="457">
                  <c:v>-1.0630826486450782</c:v>
                </c:pt>
                <c:pt idx="458">
                  <c:v>-1.0630826486450782</c:v>
                </c:pt>
                <c:pt idx="459">
                  <c:v>-1.0630826486450782</c:v>
                </c:pt>
                <c:pt idx="460">
                  <c:v>-1.0630826486450782</c:v>
                </c:pt>
                <c:pt idx="461">
                  <c:v>-1.0630826486450782</c:v>
                </c:pt>
                <c:pt idx="462">
                  <c:v>-1.0630826486450782</c:v>
                </c:pt>
                <c:pt idx="463">
                  <c:v>-1.0630826486450782</c:v>
                </c:pt>
                <c:pt idx="464">
                  <c:v>-1.0630826486450782</c:v>
                </c:pt>
                <c:pt idx="465">
                  <c:v>-1.0630826486450782</c:v>
                </c:pt>
                <c:pt idx="466">
                  <c:v>-1.0630826486450782</c:v>
                </c:pt>
                <c:pt idx="467">
                  <c:v>-1.0630826486450782</c:v>
                </c:pt>
                <c:pt idx="468">
                  <c:v>-1.0630826486450782</c:v>
                </c:pt>
                <c:pt idx="469">
                  <c:v>-1.0630826486450782</c:v>
                </c:pt>
                <c:pt idx="470">
                  <c:v>-1.0630826486450782</c:v>
                </c:pt>
                <c:pt idx="471">
                  <c:v>-1.0630826486450782</c:v>
                </c:pt>
                <c:pt idx="472">
                  <c:v>-1.0630826486450782</c:v>
                </c:pt>
                <c:pt idx="473">
                  <c:v>-1.0630826486450782</c:v>
                </c:pt>
                <c:pt idx="474">
                  <c:v>-1.0630826486450782</c:v>
                </c:pt>
                <c:pt idx="475">
                  <c:v>-1.0630826486450782</c:v>
                </c:pt>
                <c:pt idx="476">
                  <c:v>-1.0630826486450782</c:v>
                </c:pt>
                <c:pt idx="477">
                  <c:v>-1.0630826486450782</c:v>
                </c:pt>
                <c:pt idx="478">
                  <c:v>-1.0630826486450782</c:v>
                </c:pt>
                <c:pt idx="479">
                  <c:v>-1.0630826486450782</c:v>
                </c:pt>
                <c:pt idx="480">
                  <c:v>-1.0630826486450782</c:v>
                </c:pt>
                <c:pt idx="481">
                  <c:v>-1.0630826486450782</c:v>
                </c:pt>
                <c:pt idx="482">
                  <c:v>-1.0630826486450782</c:v>
                </c:pt>
                <c:pt idx="483">
                  <c:v>-1.0630826486450782</c:v>
                </c:pt>
                <c:pt idx="484">
                  <c:v>-1.0630826486450782</c:v>
                </c:pt>
                <c:pt idx="485">
                  <c:v>-1.0630826486450782</c:v>
                </c:pt>
                <c:pt idx="486">
                  <c:v>-1.0630826486450782</c:v>
                </c:pt>
                <c:pt idx="487">
                  <c:v>-1.0630826486450782</c:v>
                </c:pt>
                <c:pt idx="488">
                  <c:v>-1.0630826486450782</c:v>
                </c:pt>
                <c:pt idx="489">
                  <c:v>-1.0630826486450782</c:v>
                </c:pt>
                <c:pt idx="490">
                  <c:v>-1.0630826486450782</c:v>
                </c:pt>
                <c:pt idx="491">
                  <c:v>-1.0630826486450782</c:v>
                </c:pt>
                <c:pt idx="492">
                  <c:v>-1.0630826486450782</c:v>
                </c:pt>
                <c:pt idx="493">
                  <c:v>-1.0630826486450782</c:v>
                </c:pt>
                <c:pt idx="494">
                  <c:v>-1.0630826486450782</c:v>
                </c:pt>
                <c:pt idx="495">
                  <c:v>-1.0630826486450782</c:v>
                </c:pt>
                <c:pt idx="496">
                  <c:v>-1.0630826486450782</c:v>
                </c:pt>
                <c:pt idx="497">
                  <c:v>-1.0630826486450782</c:v>
                </c:pt>
                <c:pt idx="498">
                  <c:v>-1.0630826486450782</c:v>
                </c:pt>
                <c:pt idx="499">
                  <c:v>-1.0630826486450782</c:v>
                </c:pt>
                <c:pt idx="500">
                  <c:v>-1.0630826486450782</c:v>
                </c:pt>
                <c:pt idx="501">
                  <c:v>-1.0630826486450782</c:v>
                </c:pt>
                <c:pt idx="502">
                  <c:v>-1.0630826486450782</c:v>
                </c:pt>
                <c:pt idx="503">
                  <c:v>-1.0630826486450782</c:v>
                </c:pt>
                <c:pt idx="504">
                  <c:v>-1.0630826486450782</c:v>
                </c:pt>
                <c:pt idx="505">
                  <c:v>-1.0630826486450782</c:v>
                </c:pt>
                <c:pt idx="506">
                  <c:v>-1.0630826486450782</c:v>
                </c:pt>
                <c:pt idx="507">
                  <c:v>-1.0630826486450782</c:v>
                </c:pt>
                <c:pt idx="508">
                  <c:v>-1.0630826486450782</c:v>
                </c:pt>
                <c:pt idx="509">
                  <c:v>-1.0630826486450782</c:v>
                </c:pt>
                <c:pt idx="510">
                  <c:v>-1.0630826486450782</c:v>
                </c:pt>
                <c:pt idx="511">
                  <c:v>-1.0630826486450782</c:v>
                </c:pt>
                <c:pt idx="512">
                  <c:v>-1.0630826486450782</c:v>
                </c:pt>
                <c:pt idx="513">
                  <c:v>-1.0630826486450782</c:v>
                </c:pt>
                <c:pt idx="514">
                  <c:v>-1.0630826486450782</c:v>
                </c:pt>
                <c:pt idx="515">
                  <c:v>-1.0630826486450782</c:v>
                </c:pt>
                <c:pt idx="516">
                  <c:v>-1.0630826486450782</c:v>
                </c:pt>
                <c:pt idx="517">
                  <c:v>-1.0630826486450782</c:v>
                </c:pt>
                <c:pt idx="518">
                  <c:v>-1.0630826486450782</c:v>
                </c:pt>
                <c:pt idx="519">
                  <c:v>-1.0630826486450782</c:v>
                </c:pt>
                <c:pt idx="520">
                  <c:v>-1.0630826486450782</c:v>
                </c:pt>
                <c:pt idx="521">
                  <c:v>-1.0630826486450782</c:v>
                </c:pt>
                <c:pt idx="522">
                  <c:v>-1.0630826486450782</c:v>
                </c:pt>
                <c:pt idx="523">
                  <c:v>-1.0630826486450782</c:v>
                </c:pt>
                <c:pt idx="524">
                  <c:v>-1.0630826486450782</c:v>
                </c:pt>
                <c:pt idx="525">
                  <c:v>-1.0630826486450782</c:v>
                </c:pt>
                <c:pt idx="526">
                  <c:v>-1.0630826486450782</c:v>
                </c:pt>
                <c:pt idx="527">
                  <c:v>-1.0630826486450782</c:v>
                </c:pt>
                <c:pt idx="528">
                  <c:v>-1.0630826486450782</c:v>
                </c:pt>
                <c:pt idx="529">
                  <c:v>-1.0630826486450782</c:v>
                </c:pt>
                <c:pt idx="530">
                  <c:v>-1.0630826486450782</c:v>
                </c:pt>
                <c:pt idx="531">
                  <c:v>-1.0630826486450782</c:v>
                </c:pt>
                <c:pt idx="532">
                  <c:v>-1.0630826486450782</c:v>
                </c:pt>
                <c:pt idx="533">
                  <c:v>-1.0630826486450782</c:v>
                </c:pt>
                <c:pt idx="534">
                  <c:v>-1.0630826486450782</c:v>
                </c:pt>
                <c:pt idx="535">
                  <c:v>-1.0630826486450782</c:v>
                </c:pt>
                <c:pt idx="536">
                  <c:v>-1.0630826486450782</c:v>
                </c:pt>
                <c:pt idx="537">
                  <c:v>-1.0630826486450782</c:v>
                </c:pt>
                <c:pt idx="538">
                  <c:v>-1.0630826486450782</c:v>
                </c:pt>
                <c:pt idx="539">
                  <c:v>-1.0630826486450782</c:v>
                </c:pt>
                <c:pt idx="540">
                  <c:v>-1.0630826486450782</c:v>
                </c:pt>
                <c:pt idx="541">
                  <c:v>-1.0630826486450782</c:v>
                </c:pt>
                <c:pt idx="542">
                  <c:v>-1.0630826486450782</c:v>
                </c:pt>
                <c:pt idx="543">
                  <c:v>-1.0630826486450782</c:v>
                </c:pt>
                <c:pt idx="544">
                  <c:v>-1.0630826486450782</c:v>
                </c:pt>
                <c:pt idx="545">
                  <c:v>-1.0630826486450782</c:v>
                </c:pt>
                <c:pt idx="546">
                  <c:v>-1.0630826486450782</c:v>
                </c:pt>
                <c:pt idx="547">
                  <c:v>-1.0630826486450782</c:v>
                </c:pt>
                <c:pt idx="548">
                  <c:v>-1.0630826486450782</c:v>
                </c:pt>
                <c:pt idx="549">
                  <c:v>-1.0630826486450782</c:v>
                </c:pt>
                <c:pt idx="550">
                  <c:v>-1.0630826486450782</c:v>
                </c:pt>
                <c:pt idx="551">
                  <c:v>-1.0630826486450782</c:v>
                </c:pt>
                <c:pt idx="552">
                  <c:v>-1.0630826486450782</c:v>
                </c:pt>
                <c:pt idx="553">
                  <c:v>-1.0630826486450782</c:v>
                </c:pt>
                <c:pt idx="554">
                  <c:v>-1.0630826486450782</c:v>
                </c:pt>
                <c:pt idx="555">
                  <c:v>-1.0630826486450782</c:v>
                </c:pt>
                <c:pt idx="556">
                  <c:v>-1.0630826486450782</c:v>
                </c:pt>
                <c:pt idx="557">
                  <c:v>-1.0630826486450782</c:v>
                </c:pt>
                <c:pt idx="558">
                  <c:v>-1.0630826486450782</c:v>
                </c:pt>
                <c:pt idx="559">
                  <c:v>-1.0630826486450782</c:v>
                </c:pt>
                <c:pt idx="560">
                  <c:v>-1.0630826486450782</c:v>
                </c:pt>
                <c:pt idx="561">
                  <c:v>-1.0630826486450782</c:v>
                </c:pt>
                <c:pt idx="562">
                  <c:v>-1.0630826486450782</c:v>
                </c:pt>
                <c:pt idx="563">
                  <c:v>-1.0630826486450782</c:v>
                </c:pt>
                <c:pt idx="564">
                  <c:v>-1.0630826486450782</c:v>
                </c:pt>
                <c:pt idx="565">
                  <c:v>-1.0630826486450782</c:v>
                </c:pt>
                <c:pt idx="566">
                  <c:v>-1.0630826486450782</c:v>
                </c:pt>
                <c:pt idx="567">
                  <c:v>-1.0630826486450782</c:v>
                </c:pt>
                <c:pt idx="568">
                  <c:v>-1.0630826486450782</c:v>
                </c:pt>
                <c:pt idx="569">
                  <c:v>-1.0630826486450782</c:v>
                </c:pt>
                <c:pt idx="570">
                  <c:v>-1.0630826486450782</c:v>
                </c:pt>
                <c:pt idx="571">
                  <c:v>-1.0630826486450782</c:v>
                </c:pt>
                <c:pt idx="572">
                  <c:v>-1.0630826486450782</c:v>
                </c:pt>
                <c:pt idx="573">
                  <c:v>-1.0630826486450782</c:v>
                </c:pt>
                <c:pt idx="574">
                  <c:v>-1.0630826486450782</c:v>
                </c:pt>
                <c:pt idx="575">
                  <c:v>-1.0630826486450782</c:v>
                </c:pt>
                <c:pt idx="576">
                  <c:v>-1.0630826486450782</c:v>
                </c:pt>
                <c:pt idx="577">
                  <c:v>-1.0630826486450782</c:v>
                </c:pt>
                <c:pt idx="578">
                  <c:v>-1.0630826486450782</c:v>
                </c:pt>
                <c:pt idx="579">
                  <c:v>-1.0630826486450782</c:v>
                </c:pt>
                <c:pt idx="580">
                  <c:v>-1.0630826486450782</c:v>
                </c:pt>
                <c:pt idx="581">
                  <c:v>-1.0630826486450782</c:v>
                </c:pt>
                <c:pt idx="582">
                  <c:v>-1.0630826486450782</c:v>
                </c:pt>
                <c:pt idx="583">
                  <c:v>-1.0630826486450782</c:v>
                </c:pt>
                <c:pt idx="584">
                  <c:v>-1.0630826486450782</c:v>
                </c:pt>
                <c:pt idx="585">
                  <c:v>-1.0630826486450782</c:v>
                </c:pt>
                <c:pt idx="586">
                  <c:v>-1.0630826486450782</c:v>
                </c:pt>
                <c:pt idx="587">
                  <c:v>-1.0630826486450782</c:v>
                </c:pt>
                <c:pt idx="588">
                  <c:v>-1.0630826486450782</c:v>
                </c:pt>
                <c:pt idx="589">
                  <c:v>-1.0630826486450782</c:v>
                </c:pt>
                <c:pt idx="590">
                  <c:v>-1.0630826486450782</c:v>
                </c:pt>
                <c:pt idx="591">
                  <c:v>-1.0630826486450782</c:v>
                </c:pt>
                <c:pt idx="592">
                  <c:v>-1.0630826486450782</c:v>
                </c:pt>
                <c:pt idx="593">
                  <c:v>-1.0630826486450782</c:v>
                </c:pt>
                <c:pt idx="594">
                  <c:v>-1.0630826486450782</c:v>
                </c:pt>
                <c:pt idx="595">
                  <c:v>-1.0630826486450782</c:v>
                </c:pt>
                <c:pt idx="596">
                  <c:v>-1.0630826486450782</c:v>
                </c:pt>
                <c:pt idx="597">
                  <c:v>-1.0630826486450782</c:v>
                </c:pt>
                <c:pt idx="598">
                  <c:v>-1.0630826486450782</c:v>
                </c:pt>
                <c:pt idx="599">
                  <c:v>-1.0630826486450782</c:v>
                </c:pt>
                <c:pt idx="600">
                  <c:v>-1.0630826486450782</c:v>
                </c:pt>
                <c:pt idx="601">
                  <c:v>-1.0630826486450782</c:v>
                </c:pt>
                <c:pt idx="602">
                  <c:v>-1.0630826486450782</c:v>
                </c:pt>
                <c:pt idx="603">
                  <c:v>-1.0630826486450782</c:v>
                </c:pt>
                <c:pt idx="604">
                  <c:v>-1.0630826486450782</c:v>
                </c:pt>
                <c:pt idx="605">
                  <c:v>-1.0630826486450782</c:v>
                </c:pt>
                <c:pt idx="606">
                  <c:v>-1.0630826486450782</c:v>
                </c:pt>
                <c:pt idx="607">
                  <c:v>-1.0630826486450782</c:v>
                </c:pt>
                <c:pt idx="608">
                  <c:v>-1.0630826486450782</c:v>
                </c:pt>
                <c:pt idx="609">
                  <c:v>-1.0630826486450782</c:v>
                </c:pt>
                <c:pt idx="610">
                  <c:v>-1.0630826486450782</c:v>
                </c:pt>
                <c:pt idx="611">
                  <c:v>-1.0630826486450782</c:v>
                </c:pt>
                <c:pt idx="612">
                  <c:v>-1.0630826486450782</c:v>
                </c:pt>
                <c:pt idx="613">
                  <c:v>-1.0630826486450782</c:v>
                </c:pt>
                <c:pt idx="614">
                  <c:v>-1.0630826486450782</c:v>
                </c:pt>
                <c:pt idx="615">
                  <c:v>-1.0630826486450782</c:v>
                </c:pt>
                <c:pt idx="616">
                  <c:v>-1.0630826486450782</c:v>
                </c:pt>
                <c:pt idx="617">
                  <c:v>-1.0630826486450782</c:v>
                </c:pt>
                <c:pt idx="618">
                  <c:v>-1.0630826486450782</c:v>
                </c:pt>
                <c:pt idx="619">
                  <c:v>-1.0630826486450782</c:v>
                </c:pt>
                <c:pt idx="620">
                  <c:v>-1.0630826486450782</c:v>
                </c:pt>
                <c:pt idx="621">
                  <c:v>-1.0630826486450782</c:v>
                </c:pt>
                <c:pt idx="622">
                  <c:v>-1.0630826486450782</c:v>
                </c:pt>
                <c:pt idx="623">
                  <c:v>-1.0630826486450782</c:v>
                </c:pt>
                <c:pt idx="624">
                  <c:v>-1.0630826486450782</c:v>
                </c:pt>
                <c:pt idx="625">
                  <c:v>-1.0630826486450782</c:v>
                </c:pt>
                <c:pt idx="626">
                  <c:v>-1.0630826486450782</c:v>
                </c:pt>
                <c:pt idx="627">
                  <c:v>-1.0630826486450782</c:v>
                </c:pt>
                <c:pt idx="628">
                  <c:v>-1.0630826486450782</c:v>
                </c:pt>
                <c:pt idx="629">
                  <c:v>-1.0630826486450782</c:v>
                </c:pt>
                <c:pt idx="630">
                  <c:v>-1.0630826486450782</c:v>
                </c:pt>
                <c:pt idx="631">
                  <c:v>-1.0630826486450782</c:v>
                </c:pt>
                <c:pt idx="632">
                  <c:v>-1.0630826486450782</c:v>
                </c:pt>
                <c:pt idx="633">
                  <c:v>-1.0630826486450782</c:v>
                </c:pt>
                <c:pt idx="634">
                  <c:v>-1.0630826486450782</c:v>
                </c:pt>
                <c:pt idx="635">
                  <c:v>-1.0630826486450782</c:v>
                </c:pt>
                <c:pt idx="636">
                  <c:v>-1.0630826486450782</c:v>
                </c:pt>
                <c:pt idx="637">
                  <c:v>-1.0630826486450782</c:v>
                </c:pt>
                <c:pt idx="638">
                  <c:v>-1.0630826486450782</c:v>
                </c:pt>
                <c:pt idx="639">
                  <c:v>-1.0630826486450782</c:v>
                </c:pt>
                <c:pt idx="640">
                  <c:v>-1.0630826486450782</c:v>
                </c:pt>
                <c:pt idx="641">
                  <c:v>-1.0630826486450782</c:v>
                </c:pt>
                <c:pt idx="642">
                  <c:v>-1.0630826486450782</c:v>
                </c:pt>
                <c:pt idx="643">
                  <c:v>-1.0630826486450782</c:v>
                </c:pt>
                <c:pt idx="644">
                  <c:v>-1.0630826486450782</c:v>
                </c:pt>
                <c:pt idx="645">
                  <c:v>-1.0630826486450782</c:v>
                </c:pt>
                <c:pt idx="646">
                  <c:v>-1.0630826486450782</c:v>
                </c:pt>
                <c:pt idx="647">
                  <c:v>-1.0630826486450782</c:v>
                </c:pt>
                <c:pt idx="648">
                  <c:v>-1.0630826486450782</c:v>
                </c:pt>
                <c:pt idx="649">
                  <c:v>-1.0630826486450782</c:v>
                </c:pt>
                <c:pt idx="650">
                  <c:v>-1.0630826486450782</c:v>
                </c:pt>
                <c:pt idx="651">
                  <c:v>-1.0630826486450782</c:v>
                </c:pt>
                <c:pt idx="652">
                  <c:v>-1.0630826486450782</c:v>
                </c:pt>
                <c:pt idx="653">
                  <c:v>-1.0630826486450782</c:v>
                </c:pt>
                <c:pt idx="654">
                  <c:v>-1.0630826486450782</c:v>
                </c:pt>
                <c:pt idx="655">
                  <c:v>-1.0630826486450782</c:v>
                </c:pt>
                <c:pt idx="656">
                  <c:v>-1.0630826486450782</c:v>
                </c:pt>
                <c:pt idx="657">
                  <c:v>-1.0630826486450782</c:v>
                </c:pt>
                <c:pt idx="658">
                  <c:v>-1.0630826486450782</c:v>
                </c:pt>
                <c:pt idx="659">
                  <c:v>-1.0630826486450782</c:v>
                </c:pt>
                <c:pt idx="660">
                  <c:v>-1.0630826486450782</c:v>
                </c:pt>
                <c:pt idx="661">
                  <c:v>-1.0630826486450782</c:v>
                </c:pt>
                <c:pt idx="662">
                  <c:v>-1.0630826486450782</c:v>
                </c:pt>
                <c:pt idx="663">
                  <c:v>-1.0630826486450782</c:v>
                </c:pt>
                <c:pt idx="664">
                  <c:v>-1.0630826486450782</c:v>
                </c:pt>
                <c:pt idx="665">
                  <c:v>-1.0630826486450782</c:v>
                </c:pt>
                <c:pt idx="666">
                  <c:v>-1.0630826486450782</c:v>
                </c:pt>
                <c:pt idx="667">
                  <c:v>-1.0630826486450782</c:v>
                </c:pt>
                <c:pt idx="668">
                  <c:v>-1.0630826486450782</c:v>
                </c:pt>
                <c:pt idx="669">
                  <c:v>-1.0630826486450782</c:v>
                </c:pt>
                <c:pt idx="670">
                  <c:v>-1.0630826486450782</c:v>
                </c:pt>
                <c:pt idx="671">
                  <c:v>-1.0630826486450782</c:v>
                </c:pt>
                <c:pt idx="672">
                  <c:v>-1.0630826486450782</c:v>
                </c:pt>
                <c:pt idx="673">
                  <c:v>-1.0630826486450782</c:v>
                </c:pt>
                <c:pt idx="674">
                  <c:v>-1.0630826486450782</c:v>
                </c:pt>
                <c:pt idx="675">
                  <c:v>-1.0630826486450782</c:v>
                </c:pt>
                <c:pt idx="676">
                  <c:v>-1.0630826486450782</c:v>
                </c:pt>
                <c:pt idx="677">
                  <c:v>-1.0630826486450782</c:v>
                </c:pt>
                <c:pt idx="678">
                  <c:v>-1.0630826486450782</c:v>
                </c:pt>
                <c:pt idx="679">
                  <c:v>-1.0630826486450782</c:v>
                </c:pt>
                <c:pt idx="680">
                  <c:v>-1.0630826486450782</c:v>
                </c:pt>
                <c:pt idx="681">
                  <c:v>-1.0630826486450782</c:v>
                </c:pt>
                <c:pt idx="682">
                  <c:v>-1.0630826486450782</c:v>
                </c:pt>
                <c:pt idx="683">
                  <c:v>-1.0630826486450782</c:v>
                </c:pt>
                <c:pt idx="684">
                  <c:v>-1.0630826486450782</c:v>
                </c:pt>
                <c:pt idx="685">
                  <c:v>-1.0630826486450782</c:v>
                </c:pt>
                <c:pt idx="686">
                  <c:v>-1.0630826486450782</c:v>
                </c:pt>
                <c:pt idx="687">
                  <c:v>-1.0630826486450782</c:v>
                </c:pt>
                <c:pt idx="688">
                  <c:v>-1.0630826486450782</c:v>
                </c:pt>
                <c:pt idx="689">
                  <c:v>-1.0630826486450782</c:v>
                </c:pt>
                <c:pt idx="690">
                  <c:v>-1.0630826486450782</c:v>
                </c:pt>
                <c:pt idx="691">
                  <c:v>-1.0630826486450782</c:v>
                </c:pt>
                <c:pt idx="692">
                  <c:v>-1.0630826486450782</c:v>
                </c:pt>
                <c:pt idx="693">
                  <c:v>-1.0630826486450782</c:v>
                </c:pt>
                <c:pt idx="694">
                  <c:v>-1.0630826486450782</c:v>
                </c:pt>
                <c:pt idx="695">
                  <c:v>-1.0630826486450782</c:v>
                </c:pt>
                <c:pt idx="696">
                  <c:v>-1.0630826486450782</c:v>
                </c:pt>
                <c:pt idx="697">
                  <c:v>-1.0630826486450782</c:v>
                </c:pt>
                <c:pt idx="698">
                  <c:v>-1.0630826486450782</c:v>
                </c:pt>
                <c:pt idx="699">
                  <c:v>-1.0630826486450782</c:v>
                </c:pt>
                <c:pt idx="700">
                  <c:v>-1.0630826486450782</c:v>
                </c:pt>
                <c:pt idx="701">
                  <c:v>-1.0630826486450782</c:v>
                </c:pt>
                <c:pt idx="702">
                  <c:v>-1.0630826486450782</c:v>
                </c:pt>
                <c:pt idx="703">
                  <c:v>-1.0630826486450782</c:v>
                </c:pt>
                <c:pt idx="704">
                  <c:v>-1.0630826486450782</c:v>
                </c:pt>
                <c:pt idx="705">
                  <c:v>-1.0630826486450782</c:v>
                </c:pt>
                <c:pt idx="706">
                  <c:v>-1.0630826486450782</c:v>
                </c:pt>
                <c:pt idx="707">
                  <c:v>-1.0630826486450782</c:v>
                </c:pt>
                <c:pt idx="708">
                  <c:v>-1.0630826486450782</c:v>
                </c:pt>
                <c:pt idx="709">
                  <c:v>-1.0630826486450782</c:v>
                </c:pt>
                <c:pt idx="710">
                  <c:v>-1.0630826486450782</c:v>
                </c:pt>
                <c:pt idx="711">
                  <c:v>-1.0630826486450782</c:v>
                </c:pt>
                <c:pt idx="712">
                  <c:v>-1.0630826486450782</c:v>
                </c:pt>
                <c:pt idx="713">
                  <c:v>-1.0630826486450782</c:v>
                </c:pt>
                <c:pt idx="714">
                  <c:v>-1.0630826486450782</c:v>
                </c:pt>
                <c:pt idx="715">
                  <c:v>-1.0630826486450782</c:v>
                </c:pt>
                <c:pt idx="716">
                  <c:v>-1.0630826486450782</c:v>
                </c:pt>
                <c:pt idx="717">
                  <c:v>-1.0630826486450782</c:v>
                </c:pt>
                <c:pt idx="718">
                  <c:v>-1.0630826486450782</c:v>
                </c:pt>
                <c:pt idx="719">
                  <c:v>-1.0630826486450782</c:v>
                </c:pt>
                <c:pt idx="720">
                  <c:v>-1.0630826486450782</c:v>
                </c:pt>
                <c:pt idx="721">
                  <c:v>-1.0630826486450782</c:v>
                </c:pt>
                <c:pt idx="722">
                  <c:v>-1.0630826486450782</c:v>
                </c:pt>
                <c:pt idx="723">
                  <c:v>-1.0630826486450782</c:v>
                </c:pt>
                <c:pt idx="724">
                  <c:v>-1.0630826486450782</c:v>
                </c:pt>
                <c:pt idx="725">
                  <c:v>-1.0630826486450782</c:v>
                </c:pt>
                <c:pt idx="726">
                  <c:v>-1.0630826486450782</c:v>
                </c:pt>
                <c:pt idx="727">
                  <c:v>-1.0630826486450782</c:v>
                </c:pt>
                <c:pt idx="728">
                  <c:v>-1.0630826486450782</c:v>
                </c:pt>
                <c:pt idx="729">
                  <c:v>-1.0630826486450782</c:v>
                </c:pt>
                <c:pt idx="730">
                  <c:v>-1.0630826486450782</c:v>
                </c:pt>
                <c:pt idx="731">
                  <c:v>-1.0630826486450782</c:v>
                </c:pt>
                <c:pt idx="732">
                  <c:v>-1.0630826486450782</c:v>
                </c:pt>
                <c:pt idx="733">
                  <c:v>-1.0630826486450782</c:v>
                </c:pt>
                <c:pt idx="734">
                  <c:v>-1.0630826486450782</c:v>
                </c:pt>
                <c:pt idx="735">
                  <c:v>-1.0630826486450782</c:v>
                </c:pt>
                <c:pt idx="736">
                  <c:v>-1.0630826486450782</c:v>
                </c:pt>
                <c:pt idx="737">
                  <c:v>-1.0630826486450782</c:v>
                </c:pt>
                <c:pt idx="738">
                  <c:v>-1.0630826486450782</c:v>
                </c:pt>
                <c:pt idx="739">
                  <c:v>-1.0630826486450782</c:v>
                </c:pt>
                <c:pt idx="740">
                  <c:v>-1.0630826486450782</c:v>
                </c:pt>
                <c:pt idx="741">
                  <c:v>-1.0630826486450782</c:v>
                </c:pt>
                <c:pt idx="742">
                  <c:v>-1.0630826486450782</c:v>
                </c:pt>
                <c:pt idx="743">
                  <c:v>-1.0630826486450782</c:v>
                </c:pt>
                <c:pt idx="744">
                  <c:v>-1.0630826486450782</c:v>
                </c:pt>
                <c:pt idx="745">
                  <c:v>-1.0630826486450782</c:v>
                </c:pt>
                <c:pt idx="746">
                  <c:v>-1.0630826486450782</c:v>
                </c:pt>
                <c:pt idx="747">
                  <c:v>-1.0630826486450782</c:v>
                </c:pt>
                <c:pt idx="748">
                  <c:v>-1.0630826486450782</c:v>
                </c:pt>
                <c:pt idx="749">
                  <c:v>-1.0630826486450782</c:v>
                </c:pt>
                <c:pt idx="750">
                  <c:v>-1.0630826486450782</c:v>
                </c:pt>
                <c:pt idx="751">
                  <c:v>-1.0630826486450782</c:v>
                </c:pt>
                <c:pt idx="752">
                  <c:v>-1.0630826486450782</c:v>
                </c:pt>
                <c:pt idx="753">
                  <c:v>-1.0630826486450782</c:v>
                </c:pt>
                <c:pt idx="754">
                  <c:v>-1.0630826486450782</c:v>
                </c:pt>
                <c:pt idx="755">
                  <c:v>-1.0630826486450782</c:v>
                </c:pt>
                <c:pt idx="756">
                  <c:v>-1.0630826486450782</c:v>
                </c:pt>
                <c:pt idx="757">
                  <c:v>-1.0630826486450782</c:v>
                </c:pt>
                <c:pt idx="758">
                  <c:v>-1.0630826486450782</c:v>
                </c:pt>
                <c:pt idx="759">
                  <c:v>-1.0630826486450782</c:v>
                </c:pt>
                <c:pt idx="760">
                  <c:v>-1.0630826486450782</c:v>
                </c:pt>
                <c:pt idx="761">
                  <c:v>-1.0630826486450782</c:v>
                </c:pt>
                <c:pt idx="762">
                  <c:v>-1.0630826486450782</c:v>
                </c:pt>
                <c:pt idx="763">
                  <c:v>-1.0630826486450782</c:v>
                </c:pt>
                <c:pt idx="764">
                  <c:v>-1.0630826486450782</c:v>
                </c:pt>
                <c:pt idx="765">
                  <c:v>-1.0630826486450782</c:v>
                </c:pt>
                <c:pt idx="766">
                  <c:v>-1.0630826486450782</c:v>
                </c:pt>
                <c:pt idx="767">
                  <c:v>-1.0630826486450782</c:v>
                </c:pt>
                <c:pt idx="768">
                  <c:v>-1.0630826486450782</c:v>
                </c:pt>
                <c:pt idx="769">
                  <c:v>-1.0630826486450782</c:v>
                </c:pt>
                <c:pt idx="770">
                  <c:v>-1.0630826486450782</c:v>
                </c:pt>
                <c:pt idx="771">
                  <c:v>-1.0630826486450782</c:v>
                </c:pt>
                <c:pt idx="772">
                  <c:v>-1.0630826486450782</c:v>
                </c:pt>
                <c:pt idx="773">
                  <c:v>-1.0630826486450782</c:v>
                </c:pt>
                <c:pt idx="774">
                  <c:v>-1.0630826486450782</c:v>
                </c:pt>
                <c:pt idx="775">
                  <c:v>-1.0630826486450782</c:v>
                </c:pt>
                <c:pt idx="776">
                  <c:v>-1.0630826486450782</c:v>
                </c:pt>
                <c:pt idx="777">
                  <c:v>-1.0630826486450782</c:v>
                </c:pt>
                <c:pt idx="778">
                  <c:v>-1.0630826486450782</c:v>
                </c:pt>
                <c:pt idx="779">
                  <c:v>-1.0630826486450782</c:v>
                </c:pt>
                <c:pt idx="780">
                  <c:v>-1.0630826486450782</c:v>
                </c:pt>
                <c:pt idx="781">
                  <c:v>-1.0630826486450782</c:v>
                </c:pt>
                <c:pt idx="782">
                  <c:v>-1.0630826486450782</c:v>
                </c:pt>
                <c:pt idx="783">
                  <c:v>-1.0630826486450782</c:v>
                </c:pt>
                <c:pt idx="784">
                  <c:v>-1.0630826486450782</c:v>
                </c:pt>
                <c:pt idx="785">
                  <c:v>-1.0630826486450782</c:v>
                </c:pt>
                <c:pt idx="786">
                  <c:v>-1.0630826486450782</c:v>
                </c:pt>
                <c:pt idx="787">
                  <c:v>-1.0630826486450782</c:v>
                </c:pt>
                <c:pt idx="788">
                  <c:v>-1.0630826486450782</c:v>
                </c:pt>
                <c:pt idx="789">
                  <c:v>-1.0630826486450782</c:v>
                </c:pt>
                <c:pt idx="790">
                  <c:v>-1.0630826486450782</c:v>
                </c:pt>
                <c:pt idx="791">
                  <c:v>-1.0630826486450782</c:v>
                </c:pt>
                <c:pt idx="792">
                  <c:v>-1.0630826486450782</c:v>
                </c:pt>
                <c:pt idx="793">
                  <c:v>-1.0630826486450782</c:v>
                </c:pt>
                <c:pt idx="794">
                  <c:v>-1.0630826486450782</c:v>
                </c:pt>
                <c:pt idx="795">
                  <c:v>-1.0630826486450782</c:v>
                </c:pt>
                <c:pt idx="796">
                  <c:v>-1.0630826486450782</c:v>
                </c:pt>
                <c:pt idx="797">
                  <c:v>-1.0630826486450782</c:v>
                </c:pt>
                <c:pt idx="798">
                  <c:v>-1.0630826486450782</c:v>
                </c:pt>
                <c:pt idx="799">
                  <c:v>-1.0630826486450782</c:v>
                </c:pt>
                <c:pt idx="800">
                  <c:v>-1.0630826486450782</c:v>
                </c:pt>
                <c:pt idx="801">
                  <c:v>-1.0630826486450782</c:v>
                </c:pt>
                <c:pt idx="802">
                  <c:v>-1.0630826486450782</c:v>
                </c:pt>
                <c:pt idx="803">
                  <c:v>-1.0630826486450782</c:v>
                </c:pt>
                <c:pt idx="804">
                  <c:v>-1.0630826486450782</c:v>
                </c:pt>
                <c:pt idx="805">
                  <c:v>-1.0630826486450782</c:v>
                </c:pt>
                <c:pt idx="806">
                  <c:v>-1.0630826486450782</c:v>
                </c:pt>
                <c:pt idx="807">
                  <c:v>-1.0630826486450782</c:v>
                </c:pt>
                <c:pt idx="808">
                  <c:v>-1.0630826486450782</c:v>
                </c:pt>
                <c:pt idx="809">
                  <c:v>-1.0630826486450782</c:v>
                </c:pt>
                <c:pt idx="810">
                  <c:v>-1.0630826486450782</c:v>
                </c:pt>
                <c:pt idx="811">
                  <c:v>-1.0630826486450782</c:v>
                </c:pt>
                <c:pt idx="812">
                  <c:v>-1.0630826486450782</c:v>
                </c:pt>
                <c:pt idx="813">
                  <c:v>-1.0630826486450782</c:v>
                </c:pt>
                <c:pt idx="814">
                  <c:v>-1.0630826486450782</c:v>
                </c:pt>
                <c:pt idx="815">
                  <c:v>-1.0630826486450782</c:v>
                </c:pt>
                <c:pt idx="816">
                  <c:v>-1.0630826486450782</c:v>
                </c:pt>
                <c:pt idx="817">
                  <c:v>-1.0630826486450782</c:v>
                </c:pt>
                <c:pt idx="818">
                  <c:v>-1.0630826486450782</c:v>
                </c:pt>
                <c:pt idx="819">
                  <c:v>-1.0630826486450782</c:v>
                </c:pt>
                <c:pt idx="820">
                  <c:v>-1.0630826486450782</c:v>
                </c:pt>
                <c:pt idx="821">
                  <c:v>-1.0630826486450782</c:v>
                </c:pt>
                <c:pt idx="822">
                  <c:v>-1.0630826486450782</c:v>
                </c:pt>
                <c:pt idx="823">
                  <c:v>-1.0630826486450782</c:v>
                </c:pt>
                <c:pt idx="824">
                  <c:v>-1.0630826486450782</c:v>
                </c:pt>
                <c:pt idx="825">
                  <c:v>-1.0630826486450782</c:v>
                </c:pt>
                <c:pt idx="826">
                  <c:v>-1.0630826486450782</c:v>
                </c:pt>
                <c:pt idx="827">
                  <c:v>-1.0630826486450782</c:v>
                </c:pt>
                <c:pt idx="828">
                  <c:v>-1.0630826486450782</c:v>
                </c:pt>
                <c:pt idx="829">
                  <c:v>-1.0630826486450782</c:v>
                </c:pt>
                <c:pt idx="830">
                  <c:v>-1.0630826486450782</c:v>
                </c:pt>
                <c:pt idx="831">
                  <c:v>-1.0630826486450782</c:v>
                </c:pt>
                <c:pt idx="832">
                  <c:v>-1.0630826486450782</c:v>
                </c:pt>
                <c:pt idx="833">
                  <c:v>-1.0630826486450782</c:v>
                </c:pt>
                <c:pt idx="834">
                  <c:v>-1.0630826486450782</c:v>
                </c:pt>
                <c:pt idx="835">
                  <c:v>-1.0630826486450782</c:v>
                </c:pt>
                <c:pt idx="836">
                  <c:v>-1.0630826486450782</c:v>
                </c:pt>
                <c:pt idx="837">
                  <c:v>-1.0630826486450782</c:v>
                </c:pt>
                <c:pt idx="838">
                  <c:v>-1.0630826486450782</c:v>
                </c:pt>
                <c:pt idx="839">
                  <c:v>-1.0630826486450782</c:v>
                </c:pt>
                <c:pt idx="840">
                  <c:v>-1.0630826486450782</c:v>
                </c:pt>
                <c:pt idx="841">
                  <c:v>-1.0630826486450782</c:v>
                </c:pt>
                <c:pt idx="842">
                  <c:v>-1.0630826486450782</c:v>
                </c:pt>
                <c:pt idx="843">
                  <c:v>-1.0630826486450782</c:v>
                </c:pt>
                <c:pt idx="844">
                  <c:v>-1.0630826486450782</c:v>
                </c:pt>
                <c:pt idx="845">
                  <c:v>-1.0630826486450782</c:v>
                </c:pt>
                <c:pt idx="846">
                  <c:v>-1.0630826486450782</c:v>
                </c:pt>
                <c:pt idx="847">
                  <c:v>-1.0630826486450782</c:v>
                </c:pt>
                <c:pt idx="848">
                  <c:v>-1.0630826486450782</c:v>
                </c:pt>
                <c:pt idx="849">
                  <c:v>-1.0630826486450782</c:v>
                </c:pt>
                <c:pt idx="850">
                  <c:v>-1.0630826486450782</c:v>
                </c:pt>
                <c:pt idx="851">
                  <c:v>-1.0630826486450782</c:v>
                </c:pt>
                <c:pt idx="852">
                  <c:v>-1.0630826486450782</c:v>
                </c:pt>
                <c:pt idx="853">
                  <c:v>-1.0630826486450782</c:v>
                </c:pt>
                <c:pt idx="854">
                  <c:v>-1.0630826486450782</c:v>
                </c:pt>
                <c:pt idx="855">
                  <c:v>-1.0630826486450782</c:v>
                </c:pt>
                <c:pt idx="856">
                  <c:v>-1.0630826486450782</c:v>
                </c:pt>
                <c:pt idx="857">
                  <c:v>-1.0630826486450782</c:v>
                </c:pt>
                <c:pt idx="858">
                  <c:v>-1.0630826486450782</c:v>
                </c:pt>
                <c:pt idx="859">
                  <c:v>-1.0630826486450782</c:v>
                </c:pt>
                <c:pt idx="860">
                  <c:v>-1.0630826486450782</c:v>
                </c:pt>
                <c:pt idx="861">
                  <c:v>-1.0630826486450782</c:v>
                </c:pt>
                <c:pt idx="862">
                  <c:v>-1.0630826486450782</c:v>
                </c:pt>
                <c:pt idx="863">
                  <c:v>-1.0630826486450782</c:v>
                </c:pt>
                <c:pt idx="864">
                  <c:v>-1.0630826486450782</c:v>
                </c:pt>
                <c:pt idx="865">
                  <c:v>-1.0630826486450782</c:v>
                </c:pt>
                <c:pt idx="866">
                  <c:v>-1.0630826486450782</c:v>
                </c:pt>
                <c:pt idx="867">
                  <c:v>-1.0630826486450782</c:v>
                </c:pt>
                <c:pt idx="868">
                  <c:v>-1.0630826486450782</c:v>
                </c:pt>
                <c:pt idx="869">
                  <c:v>-1.0630826486450782</c:v>
                </c:pt>
                <c:pt idx="870">
                  <c:v>-1.0630826486450782</c:v>
                </c:pt>
                <c:pt idx="871">
                  <c:v>-1.0630826486450782</c:v>
                </c:pt>
                <c:pt idx="872">
                  <c:v>-1.0630826486450782</c:v>
                </c:pt>
                <c:pt idx="873">
                  <c:v>-1.0630826486450782</c:v>
                </c:pt>
                <c:pt idx="874">
                  <c:v>-1.0630826486450782</c:v>
                </c:pt>
                <c:pt idx="875">
                  <c:v>-1.0630826486450782</c:v>
                </c:pt>
                <c:pt idx="876">
                  <c:v>-1.0630826486450782</c:v>
                </c:pt>
                <c:pt idx="877">
                  <c:v>-1.0630826486450782</c:v>
                </c:pt>
                <c:pt idx="878">
                  <c:v>-1.0630826486450782</c:v>
                </c:pt>
                <c:pt idx="879">
                  <c:v>-1.0630826486450782</c:v>
                </c:pt>
                <c:pt idx="880">
                  <c:v>-1.0630826486450782</c:v>
                </c:pt>
                <c:pt idx="881">
                  <c:v>-1.0630826486450782</c:v>
                </c:pt>
                <c:pt idx="882">
                  <c:v>-1.0630826486450782</c:v>
                </c:pt>
                <c:pt idx="883">
                  <c:v>-1.0630826486450782</c:v>
                </c:pt>
                <c:pt idx="884">
                  <c:v>-1.0630826486450782</c:v>
                </c:pt>
                <c:pt idx="885">
                  <c:v>-1.0630826486450782</c:v>
                </c:pt>
                <c:pt idx="886">
                  <c:v>-1.0630826486450782</c:v>
                </c:pt>
                <c:pt idx="887">
                  <c:v>-1.0630826486450782</c:v>
                </c:pt>
                <c:pt idx="888">
                  <c:v>-1.0630826486450782</c:v>
                </c:pt>
                <c:pt idx="889">
                  <c:v>-1.0630826486450782</c:v>
                </c:pt>
                <c:pt idx="890">
                  <c:v>-1.0630826486450782</c:v>
                </c:pt>
                <c:pt idx="891">
                  <c:v>-1.0630826486450782</c:v>
                </c:pt>
                <c:pt idx="892">
                  <c:v>-1.0630826486450782</c:v>
                </c:pt>
                <c:pt idx="893">
                  <c:v>-1.0630826486450782</c:v>
                </c:pt>
                <c:pt idx="894">
                  <c:v>-1.0630826486450782</c:v>
                </c:pt>
                <c:pt idx="895">
                  <c:v>-1.0630826486450782</c:v>
                </c:pt>
                <c:pt idx="896">
                  <c:v>-1.0630826486450782</c:v>
                </c:pt>
                <c:pt idx="897">
                  <c:v>-1.0630826486450782</c:v>
                </c:pt>
                <c:pt idx="898">
                  <c:v>-1.0630826486450782</c:v>
                </c:pt>
                <c:pt idx="899">
                  <c:v>-1.0630826486450782</c:v>
                </c:pt>
                <c:pt idx="900">
                  <c:v>-1.0630826486450782</c:v>
                </c:pt>
                <c:pt idx="901">
                  <c:v>-1.0630826486450782</c:v>
                </c:pt>
                <c:pt idx="902">
                  <c:v>-1.0630826486450782</c:v>
                </c:pt>
                <c:pt idx="903">
                  <c:v>-1.0630826486450782</c:v>
                </c:pt>
                <c:pt idx="904">
                  <c:v>-1.0630826486450782</c:v>
                </c:pt>
                <c:pt idx="905">
                  <c:v>-1.0630826486450782</c:v>
                </c:pt>
                <c:pt idx="906">
                  <c:v>-1.0630826486450782</c:v>
                </c:pt>
                <c:pt idx="907">
                  <c:v>-1.0630826486450782</c:v>
                </c:pt>
                <c:pt idx="908">
                  <c:v>-1.0630826486450782</c:v>
                </c:pt>
                <c:pt idx="909">
                  <c:v>-1.0630826486450782</c:v>
                </c:pt>
                <c:pt idx="910">
                  <c:v>-1.0630826486450782</c:v>
                </c:pt>
                <c:pt idx="911">
                  <c:v>-1.0630826486450782</c:v>
                </c:pt>
                <c:pt idx="912">
                  <c:v>-1.0630826486450782</c:v>
                </c:pt>
                <c:pt idx="913">
                  <c:v>-1.0630826486450782</c:v>
                </c:pt>
                <c:pt idx="914">
                  <c:v>-1.0630826486450782</c:v>
                </c:pt>
                <c:pt idx="915">
                  <c:v>-1.0630826486450782</c:v>
                </c:pt>
                <c:pt idx="916">
                  <c:v>-1.0630826486450782</c:v>
                </c:pt>
                <c:pt idx="917">
                  <c:v>-1.0630826486450782</c:v>
                </c:pt>
                <c:pt idx="918">
                  <c:v>-1.0630826486450782</c:v>
                </c:pt>
                <c:pt idx="919">
                  <c:v>-1.0630826486450782</c:v>
                </c:pt>
                <c:pt idx="920">
                  <c:v>-1.0630826486450782</c:v>
                </c:pt>
                <c:pt idx="921">
                  <c:v>-1.0630826486450782</c:v>
                </c:pt>
                <c:pt idx="922">
                  <c:v>-1.0630826486450782</c:v>
                </c:pt>
                <c:pt idx="923">
                  <c:v>-1.0630826486450782</c:v>
                </c:pt>
                <c:pt idx="924">
                  <c:v>-1.0630826486450782</c:v>
                </c:pt>
                <c:pt idx="925">
                  <c:v>-1.0630826486450782</c:v>
                </c:pt>
                <c:pt idx="926">
                  <c:v>-1.0630826486450782</c:v>
                </c:pt>
                <c:pt idx="927">
                  <c:v>-1.0630826486450782</c:v>
                </c:pt>
                <c:pt idx="928">
                  <c:v>-1.0630826486450782</c:v>
                </c:pt>
                <c:pt idx="929">
                  <c:v>-1.0630826486450782</c:v>
                </c:pt>
                <c:pt idx="930">
                  <c:v>-1.0630826486450782</c:v>
                </c:pt>
                <c:pt idx="931">
                  <c:v>-1.0630826486450782</c:v>
                </c:pt>
                <c:pt idx="932">
                  <c:v>-1.0630826486450782</c:v>
                </c:pt>
                <c:pt idx="933">
                  <c:v>-1.0630826486450782</c:v>
                </c:pt>
                <c:pt idx="934">
                  <c:v>-1.0630826486450782</c:v>
                </c:pt>
                <c:pt idx="935">
                  <c:v>-1.0630826486450782</c:v>
                </c:pt>
                <c:pt idx="936">
                  <c:v>-1.0630826486450782</c:v>
                </c:pt>
                <c:pt idx="937">
                  <c:v>-1.0630826486450782</c:v>
                </c:pt>
                <c:pt idx="938">
                  <c:v>-1.0630826486450782</c:v>
                </c:pt>
                <c:pt idx="939">
                  <c:v>-1.0630826486450782</c:v>
                </c:pt>
                <c:pt idx="940">
                  <c:v>-1.0630826486450782</c:v>
                </c:pt>
                <c:pt idx="941">
                  <c:v>-1.0630826486450782</c:v>
                </c:pt>
                <c:pt idx="942">
                  <c:v>-1.0630826486450782</c:v>
                </c:pt>
                <c:pt idx="943">
                  <c:v>-1.0630826486450782</c:v>
                </c:pt>
                <c:pt idx="944">
                  <c:v>-1.0630826486450782</c:v>
                </c:pt>
                <c:pt idx="945">
                  <c:v>-1.0630826486450782</c:v>
                </c:pt>
                <c:pt idx="946">
                  <c:v>-1.0630826486450782</c:v>
                </c:pt>
                <c:pt idx="947">
                  <c:v>-1.0630826486450782</c:v>
                </c:pt>
                <c:pt idx="948">
                  <c:v>-1.0630826486450782</c:v>
                </c:pt>
                <c:pt idx="949">
                  <c:v>-1.0630826486450782</c:v>
                </c:pt>
                <c:pt idx="950">
                  <c:v>-1.0630826486450782</c:v>
                </c:pt>
                <c:pt idx="951">
                  <c:v>-1.0630826486450782</c:v>
                </c:pt>
                <c:pt idx="952">
                  <c:v>-1.0630826486450782</c:v>
                </c:pt>
                <c:pt idx="953">
                  <c:v>-1.0630826486450782</c:v>
                </c:pt>
                <c:pt idx="954">
                  <c:v>-1.0630826486450782</c:v>
                </c:pt>
                <c:pt idx="955">
                  <c:v>-1.0630826486450782</c:v>
                </c:pt>
                <c:pt idx="956">
                  <c:v>-1.0630826486450782</c:v>
                </c:pt>
                <c:pt idx="957">
                  <c:v>-1.0630826486450782</c:v>
                </c:pt>
                <c:pt idx="958">
                  <c:v>-1.0630826486450782</c:v>
                </c:pt>
                <c:pt idx="959">
                  <c:v>-1.0630826486450782</c:v>
                </c:pt>
                <c:pt idx="960">
                  <c:v>-1.0630826486450782</c:v>
                </c:pt>
                <c:pt idx="961">
                  <c:v>-1.0630826486450782</c:v>
                </c:pt>
                <c:pt idx="962">
                  <c:v>-1.0630826486450782</c:v>
                </c:pt>
                <c:pt idx="963">
                  <c:v>-1.0630826486450782</c:v>
                </c:pt>
                <c:pt idx="964">
                  <c:v>-1.0630826486450782</c:v>
                </c:pt>
                <c:pt idx="965">
                  <c:v>-1.0630826486450782</c:v>
                </c:pt>
                <c:pt idx="966">
                  <c:v>-1.0630826486450782</c:v>
                </c:pt>
                <c:pt idx="967">
                  <c:v>-1.0630826486450782</c:v>
                </c:pt>
                <c:pt idx="968">
                  <c:v>-1.0630826486450782</c:v>
                </c:pt>
                <c:pt idx="969">
                  <c:v>-1.0630826486450782</c:v>
                </c:pt>
                <c:pt idx="970">
                  <c:v>-1.0630826486450782</c:v>
                </c:pt>
                <c:pt idx="971">
                  <c:v>-1.0630826486450782</c:v>
                </c:pt>
                <c:pt idx="972">
                  <c:v>-1.0630826486450782</c:v>
                </c:pt>
                <c:pt idx="973">
                  <c:v>-1.0630826486450782</c:v>
                </c:pt>
                <c:pt idx="974">
                  <c:v>-1.0630826486450782</c:v>
                </c:pt>
                <c:pt idx="975">
                  <c:v>-1.0630826486450782</c:v>
                </c:pt>
                <c:pt idx="976">
                  <c:v>-1.0630826486450782</c:v>
                </c:pt>
                <c:pt idx="977">
                  <c:v>-1.0630826486450782</c:v>
                </c:pt>
                <c:pt idx="978">
                  <c:v>-1.0630826486450782</c:v>
                </c:pt>
                <c:pt idx="979">
                  <c:v>-1.0630826486450782</c:v>
                </c:pt>
                <c:pt idx="980">
                  <c:v>-1.0630826486450782</c:v>
                </c:pt>
                <c:pt idx="981">
                  <c:v>-1.0630826486450782</c:v>
                </c:pt>
                <c:pt idx="982">
                  <c:v>-1.0630826486450782</c:v>
                </c:pt>
                <c:pt idx="983">
                  <c:v>-1.0630826486450782</c:v>
                </c:pt>
                <c:pt idx="984">
                  <c:v>-1.0630826486450782</c:v>
                </c:pt>
                <c:pt idx="985">
                  <c:v>-1.0630826486450782</c:v>
                </c:pt>
                <c:pt idx="986">
                  <c:v>-1.0630826486450782</c:v>
                </c:pt>
                <c:pt idx="987">
                  <c:v>-1.0630826486450782</c:v>
                </c:pt>
                <c:pt idx="988">
                  <c:v>-1.0630826486450782</c:v>
                </c:pt>
                <c:pt idx="989">
                  <c:v>-1.0630826486450782</c:v>
                </c:pt>
                <c:pt idx="990">
                  <c:v>-1.0630826486450782</c:v>
                </c:pt>
                <c:pt idx="991">
                  <c:v>-1.0630826486450782</c:v>
                </c:pt>
                <c:pt idx="992">
                  <c:v>-1.0630826486450782</c:v>
                </c:pt>
                <c:pt idx="993">
                  <c:v>-1.0630826486450782</c:v>
                </c:pt>
                <c:pt idx="994">
                  <c:v>-1.0630826486450782</c:v>
                </c:pt>
                <c:pt idx="995">
                  <c:v>-1.0630826486450782</c:v>
                </c:pt>
                <c:pt idx="996">
                  <c:v>-1.0630826486450782</c:v>
                </c:pt>
                <c:pt idx="997">
                  <c:v>-1.0630826486450782</c:v>
                </c:pt>
                <c:pt idx="998">
                  <c:v>-1.0630826486450782</c:v>
                </c:pt>
                <c:pt idx="999">
                  <c:v>-1.0630826486450782</c:v>
                </c:pt>
                <c:pt idx="1000">
                  <c:v>-1.0630826486450782</c:v>
                </c:pt>
                <c:pt idx="1001">
                  <c:v>-1.0630826486450782</c:v>
                </c:pt>
                <c:pt idx="1002">
                  <c:v>-1.0630826486450782</c:v>
                </c:pt>
                <c:pt idx="1003">
                  <c:v>-1.0630826486450782</c:v>
                </c:pt>
                <c:pt idx="1004">
                  <c:v>-1.0630826486450782</c:v>
                </c:pt>
                <c:pt idx="1005">
                  <c:v>-1.0630826486450782</c:v>
                </c:pt>
                <c:pt idx="1006">
                  <c:v>-1.0630826486450782</c:v>
                </c:pt>
                <c:pt idx="1007">
                  <c:v>-1.0630826486450782</c:v>
                </c:pt>
                <c:pt idx="1008">
                  <c:v>-1.0630826486450782</c:v>
                </c:pt>
                <c:pt idx="1009">
                  <c:v>-1.0630826486450782</c:v>
                </c:pt>
                <c:pt idx="1010">
                  <c:v>-1.0630826486450782</c:v>
                </c:pt>
                <c:pt idx="1011">
                  <c:v>-1.0630826486450782</c:v>
                </c:pt>
                <c:pt idx="1012">
                  <c:v>-1.0630826486450782</c:v>
                </c:pt>
                <c:pt idx="1013">
                  <c:v>-1.0630826486450782</c:v>
                </c:pt>
                <c:pt idx="1014">
                  <c:v>-1.0630826486450782</c:v>
                </c:pt>
                <c:pt idx="1015">
                  <c:v>-1.0630826486450782</c:v>
                </c:pt>
                <c:pt idx="1016">
                  <c:v>-1.0630826486450782</c:v>
                </c:pt>
                <c:pt idx="1017">
                  <c:v>-1.0630826486450782</c:v>
                </c:pt>
                <c:pt idx="1018">
                  <c:v>-1.0630826486450782</c:v>
                </c:pt>
                <c:pt idx="1019">
                  <c:v>-1.0630826486450782</c:v>
                </c:pt>
                <c:pt idx="1020">
                  <c:v>-1.0630826486450782</c:v>
                </c:pt>
                <c:pt idx="1021">
                  <c:v>-1.0630826486450782</c:v>
                </c:pt>
                <c:pt idx="1022">
                  <c:v>-1.0630826486450782</c:v>
                </c:pt>
                <c:pt idx="1023">
                  <c:v>-1.0630826486450782</c:v>
                </c:pt>
                <c:pt idx="1024">
                  <c:v>-1.0630826486450782</c:v>
                </c:pt>
                <c:pt idx="1025">
                  <c:v>-1.0630826486450782</c:v>
                </c:pt>
                <c:pt idx="1026">
                  <c:v>-1.0630826486450782</c:v>
                </c:pt>
                <c:pt idx="1027">
                  <c:v>-1.0630826486450782</c:v>
                </c:pt>
                <c:pt idx="1028">
                  <c:v>-1.0630826486450782</c:v>
                </c:pt>
                <c:pt idx="1029">
                  <c:v>-1.0630826486450782</c:v>
                </c:pt>
                <c:pt idx="1030">
                  <c:v>-1.0630826486450782</c:v>
                </c:pt>
                <c:pt idx="1031">
                  <c:v>-1.0630826486450782</c:v>
                </c:pt>
                <c:pt idx="1032">
                  <c:v>-1.0630826486450782</c:v>
                </c:pt>
                <c:pt idx="1033">
                  <c:v>-1.0630826486450782</c:v>
                </c:pt>
                <c:pt idx="1034">
                  <c:v>-1.0630826486450782</c:v>
                </c:pt>
                <c:pt idx="1035">
                  <c:v>-1.0630826486450782</c:v>
                </c:pt>
                <c:pt idx="1036">
                  <c:v>-1.0630826486450782</c:v>
                </c:pt>
                <c:pt idx="1037">
                  <c:v>-1.0630826486450782</c:v>
                </c:pt>
                <c:pt idx="1038">
                  <c:v>-1.0630826486450782</c:v>
                </c:pt>
                <c:pt idx="1039">
                  <c:v>-1.0630826486450782</c:v>
                </c:pt>
                <c:pt idx="1040">
                  <c:v>-1.0630826486450782</c:v>
                </c:pt>
                <c:pt idx="1041">
                  <c:v>-1.0630826486450782</c:v>
                </c:pt>
                <c:pt idx="1042">
                  <c:v>-1.0630826486450782</c:v>
                </c:pt>
                <c:pt idx="1043">
                  <c:v>-1.0630826486450782</c:v>
                </c:pt>
                <c:pt idx="1044">
                  <c:v>-1.0630826486450782</c:v>
                </c:pt>
                <c:pt idx="1045">
                  <c:v>-1.0630826486450782</c:v>
                </c:pt>
                <c:pt idx="1046">
                  <c:v>-1.0630826486450782</c:v>
                </c:pt>
                <c:pt idx="1047">
                  <c:v>-1.0630826486450782</c:v>
                </c:pt>
                <c:pt idx="1048">
                  <c:v>-1.0630826486450782</c:v>
                </c:pt>
                <c:pt idx="1049">
                  <c:v>-1.0630826486450782</c:v>
                </c:pt>
                <c:pt idx="1050">
                  <c:v>-1.0630826486450782</c:v>
                </c:pt>
                <c:pt idx="1051">
                  <c:v>-1.0630826486450782</c:v>
                </c:pt>
                <c:pt idx="1052">
                  <c:v>-1.0630826486450782</c:v>
                </c:pt>
                <c:pt idx="1053">
                  <c:v>-1.0630826486450782</c:v>
                </c:pt>
                <c:pt idx="1054">
                  <c:v>-1.0630826486450782</c:v>
                </c:pt>
                <c:pt idx="1055">
                  <c:v>-1.0630826486450782</c:v>
                </c:pt>
                <c:pt idx="1056">
                  <c:v>-1.0630826486450782</c:v>
                </c:pt>
                <c:pt idx="1057">
                  <c:v>-1.0630826486450782</c:v>
                </c:pt>
                <c:pt idx="1058">
                  <c:v>-1.0630826486450782</c:v>
                </c:pt>
                <c:pt idx="1059">
                  <c:v>-1.0630826486450782</c:v>
                </c:pt>
                <c:pt idx="1060">
                  <c:v>-1.0630826486450782</c:v>
                </c:pt>
                <c:pt idx="1061">
                  <c:v>-1.0630826486450782</c:v>
                </c:pt>
                <c:pt idx="1062">
                  <c:v>-1.0630826486450782</c:v>
                </c:pt>
                <c:pt idx="1063">
                  <c:v>-1.0630826486450782</c:v>
                </c:pt>
                <c:pt idx="1064">
                  <c:v>-1.0630826486450782</c:v>
                </c:pt>
                <c:pt idx="1065">
                  <c:v>-1.0630826486450782</c:v>
                </c:pt>
                <c:pt idx="1066">
                  <c:v>-1.0630826486450782</c:v>
                </c:pt>
                <c:pt idx="1067">
                  <c:v>-1.0630826486450782</c:v>
                </c:pt>
                <c:pt idx="1068">
                  <c:v>-1.0630826486450782</c:v>
                </c:pt>
                <c:pt idx="1069">
                  <c:v>-1.0630826486450782</c:v>
                </c:pt>
                <c:pt idx="1070">
                  <c:v>-1.0630826486450782</c:v>
                </c:pt>
                <c:pt idx="1071">
                  <c:v>-1.0630826486450782</c:v>
                </c:pt>
                <c:pt idx="1072">
                  <c:v>-1.0630826486450782</c:v>
                </c:pt>
                <c:pt idx="1073">
                  <c:v>-1.0630826486450782</c:v>
                </c:pt>
                <c:pt idx="1074">
                  <c:v>-1.0630826486450782</c:v>
                </c:pt>
                <c:pt idx="1075">
                  <c:v>-1.0630826486450782</c:v>
                </c:pt>
                <c:pt idx="1076">
                  <c:v>-1.0630826486450782</c:v>
                </c:pt>
                <c:pt idx="1077">
                  <c:v>-1.0630826486450782</c:v>
                </c:pt>
                <c:pt idx="1078">
                  <c:v>-1.0630826486450782</c:v>
                </c:pt>
                <c:pt idx="1079">
                  <c:v>-1.0630826486450782</c:v>
                </c:pt>
                <c:pt idx="1080">
                  <c:v>-1.0630826486450782</c:v>
                </c:pt>
                <c:pt idx="1081">
                  <c:v>-1.0630826486450782</c:v>
                </c:pt>
                <c:pt idx="1082">
                  <c:v>-1.0630826486450782</c:v>
                </c:pt>
                <c:pt idx="1083">
                  <c:v>-1.0630826486450782</c:v>
                </c:pt>
                <c:pt idx="1084">
                  <c:v>-1.0630826486450782</c:v>
                </c:pt>
                <c:pt idx="1085">
                  <c:v>-1.0630826486450782</c:v>
                </c:pt>
                <c:pt idx="1086">
                  <c:v>-1.0630826486450782</c:v>
                </c:pt>
                <c:pt idx="1087">
                  <c:v>-1.0630826486450782</c:v>
                </c:pt>
                <c:pt idx="1088">
                  <c:v>-1.0630826486450782</c:v>
                </c:pt>
                <c:pt idx="1089">
                  <c:v>-1.0630826486450782</c:v>
                </c:pt>
                <c:pt idx="1090">
                  <c:v>-1.0630826486450782</c:v>
                </c:pt>
                <c:pt idx="1091">
                  <c:v>-1.0630826486450782</c:v>
                </c:pt>
                <c:pt idx="1092">
                  <c:v>-1.0630826486450782</c:v>
                </c:pt>
                <c:pt idx="1093">
                  <c:v>-1.0630826486450782</c:v>
                </c:pt>
                <c:pt idx="1094">
                  <c:v>-1.0630826486450782</c:v>
                </c:pt>
                <c:pt idx="1095">
                  <c:v>-1.0630826486450782</c:v>
                </c:pt>
                <c:pt idx="1096">
                  <c:v>-1.0630826486450782</c:v>
                </c:pt>
                <c:pt idx="1097">
                  <c:v>-1.0630826486450782</c:v>
                </c:pt>
                <c:pt idx="1098">
                  <c:v>-1.0630826486450782</c:v>
                </c:pt>
                <c:pt idx="1099">
                  <c:v>-1.0630826486450782</c:v>
                </c:pt>
                <c:pt idx="1100">
                  <c:v>-1.0630826486450782</c:v>
                </c:pt>
                <c:pt idx="1101">
                  <c:v>-1.0630826486450782</c:v>
                </c:pt>
                <c:pt idx="1102">
                  <c:v>-1.0630826486450782</c:v>
                </c:pt>
                <c:pt idx="1103">
                  <c:v>-1.0630826486450782</c:v>
                </c:pt>
                <c:pt idx="1104">
                  <c:v>-1.0630826486450782</c:v>
                </c:pt>
                <c:pt idx="1105">
                  <c:v>-1.0630826486450782</c:v>
                </c:pt>
                <c:pt idx="1106">
                  <c:v>-1.0630826486450782</c:v>
                </c:pt>
                <c:pt idx="1107">
                  <c:v>-1.0630826486450782</c:v>
                </c:pt>
                <c:pt idx="1108">
                  <c:v>-1.0630826486450782</c:v>
                </c:pt>
                <c:pt idx="1109">
                  <c:v>-1.0630826486450782</c:v>
                </c:pt>
                <c:pt idx="1110">
                  <c:v>-1.0630826486450782</c:v>
                </c:pt>
                <c:pt idx="1111">
                  <c:v>-1.0630826486450782</c:v>
                </c:pt>
                <c:pt idx="1112">
                  <c:v>-1.0630826486450782</c:v>
                </c:pt>
                <c:pt idx="1113">
                  <c:v>-1.0630826486450782</c:v>
                </c:pt>
                <c:pt idx="1114">
                  <c:v>-1.0630826486450782</c:v>
                </c:pt>
                <c:pt idx="1115">
                  <c:v>-1.0630826486450782</c:v>
                </c:pt>
                <c:pt idx="1116">
                  <c:v>-1.0630826486450782</c:v>
                </c:pt>
                <c:pt idx="1117">
                  <c:v>-1.0630826486450782</c:v>
                </c:pt>
                <c:pt idx="1118">
                  <c:v>-1.0630826486450782</c:v>
                </c:pt>
                <c:pt idx="1119">
                  <c:v>-1.0630826486450782</c:v>
                </c:pt>
                <c:pt idx="1120">
                  <c:v>-1.0630826486450782</c:v>
                </c:pt>
                <c:pt idx="1121">
                  <c:v>-1.0630826486450782</c:v>
                </c:pt>
                <c:pt idx="1122">
                  <c:v>-1.0630826486450782</c:v>
                </c:pt>
                <c:pt idx="1123">
                  <c:v>-1.0630826486450782</c:v>
                </c:pt>
                <c:pt idx="1124">
                  <c:v>-1.0630826486450782</c:v>
                </c:pt>
                <c:pt idx="1125">
                  <c:v>-1.0630826486450782</c:v>
                </c:pt>
                <c:pt idx="1126">
                  <c:v>-1.0630826486450782</c:v>
                </c:pt>
                <c:pt idx="1127">
                  <c:v>-1.0630826486450782</c:v>
                </c:pt>
                <c:pt idx="1128">
                  <c:v>-1.0630826486450782</c:v>
                </c:pt>
                <c:pt idx="1129">
                  <c:v>-1.0630826486450782</c:v>
                </c:pt>
                <c:pt idx="1130">
                  <c:v>-1.0630826486450782</c:v>
                </c:pt>
                <c:pt idx="1131">
                  <c:v>-1.0630826486450782</c:v>
                </c:pt>
                <c:pt idx="1132">
                  <c:v>-1.0630826486450782</c:v>
                </c:pt>
                <c:pt idx="1133">
                  <c:v>-1.0630826486450782</c:v>
                </c:pt>
                <c:pt idx="1134">
                  <c:v>-1.0630826486450782</c:v>
                </c:pt>
                <c:pt idx="1135">
                  <c:v>-1.0630826486450782</c:v>
                </c:pt>
                <c:pt idx="1136">
                  <c:v>-1.0630826486450782</c:v>
                </c:pt>
                <c:pt idx="1137">
                  <c:v>-1.0630826486450782</c:v>
                </c:pt>
                <c:pt idx="1138">
                  <c:v>-1.0630826486450782</c:v>
                </c:pt>
                <c:pt idx="1139">
                  <c:v>-1.0630826486450782</c:v>
                </c:pt>
                <c:pt idx="1140">
                  <c:v>-1.0630826486450782</c:v>
                </c:pt>
                <c:pt idx="1141">
                  <c:v>-1.0630826486450782</c:v>
                </c:pt>
                <c:pt idx="1142">
                  <c:v>-1.0630826486450782</c:v>
                </c:pt>
                <c:pt idx="1143">
                  <c:v>-1.0630826486450782</c:v>
                </c:pt>
                <c:pt idx="1144">
                  <c:v>-1.0630826486450782</c:v>
                </c:pt>
                <c:pt idx="1145">
                  <c:v>-1.0630826486450782</c:v>
                </c:pt>
                <c:pt idx="1146">
                  <c:v>-1.0630826486450782</c:v>
                </c:pt>
                <c:pt idx="1147">
                  <c:v>-1.0630826486450782</c:v>
                </c:pt>
                <c:pt idx="1148">
                  <c:v>-1.0630826486450782</c:v>
                </c:pt>
                <c:pt idx="1149">
                  <c:v>-1.0630826486450782</c:v>
                </c:pt>
                <c:pt idx="1150">
                  <c:v>-1.0630826486450782</c:v>
                </c:pt>
                <c:pt idx="1151">
                  <c:v>-1.0630826486450782</c:v>
                </c:pt>
                <c:pt idx="1152">
                  <c:v>-1.0630826486450782</c:v>
                </c:pt>
                <c:pt idx="1153">
                  <c:v>-1.0630826486450782</c:v>
                </c:pt>
                <c:pt idx="1154">
                  <c:v>-1.0630826486450782</c:v>
                </c:pt>
                <c:pt idx="1155">
                  <c:v>-1.0630826486450782</c:v>
                </c:pt>
                <c:pt idx="1156">
                  <c:v>-1.0630826486450782</c:v>
                </c:pt>
                <c:pt idx="1157">
                  <c:v>-1.0630826486450782</c:v>
                </c:pt>
                <c:pt idx="1158">
                  <c:v>-1.0630826486450782</c:v>
                </c:pt>
                <c:pt idx="1159">
                  <c:v>-1.0630826486450782</c:v>
                </c:pt>
                <c:pt idx="1160">
                  <c:v>-1.0630826486450782</c:v>
                </c:pt>
                <c:pt idx="1161">
                  <c:v>-1.0630826486450782</c:v>
                </c:pt>
                <c:pt idx="1162">
                  <c:v>-1.0630826486450782</c:v>
                </c:pt>
                <c:pt idx="1163">
                  <c:v>-1.0630826486450782</c:v>
                </c:pt>
                <c:pt idx="1164">
                  <c:v>-1.0630826486450782</c:v>
                </c:pt>
                <c:pt idx="1165">
                  <c:v>-1.0630826486450782</c:v>
                </c:pt>
                <c:pt idx="1166">
                  <c:v>-1.0630826486450782</c:v>
                </c:pt>
                <c:pt idx="1167">
                  <c:v>-1.0630826486450782</c:v>
                </c:pt>
                <c:pt idx="1168">
                  <c:v>-1.0630826486450782</c:v>
                </c:pt>
                <c:pt idx="1169">
                  <c:v>-1.0630826486450782</c:v>
                </c:pt>
                <c:pt idx="1170">
                  <c:v>-1.0630826486450782</c:v>
                </c:pt>
                <c:pt idx="1171">
                  <c:v>-1.0630826486450782</c:v>
                </c:pt>
                <c:pt idx="1172">
                  <c:v>-1.0630826486450782</c:v>
                </c:pt>
                <c:pt idx="1173">
                  <c:v>-1.0630826486450782</c:v>
                </c:pt>
                <c:pt idx="1174">
                  <c:v>-1.0630826486450782</c:v>
                </c:pt>
                <c:pt idx="1175">
                  <c:v>-1.0630826486450782</c:v>
                </c:pt>
                <c:pt idx="1176">
                  <c:v>-1.0630826486450782</c:v>
                </c:pt>
                <c:pt idx="1177">
                  <c:v>-1.0630826486450782</c:v>
                </c:pt>
                <c:pt idx="1178">
                  <c:v>-1.0630826486450782</c:v>
                </c:pt>
                <c:pt idx="1179">
                  <c:v>-1.0630826486450782</c:v>
                </c:pt>
                <c:pt idx="1180">
                  <c:v>-1.0630826486450782</c:v>
                </c:pt>
                <c:pt idx="1181">
                  <c:v>-1.0630826486450782</c:v>
                </c:pt>
                <c:pt idx="1182">
                  <c:v>-1.0630826486450782</c:v>
                </c:pt>
                <c:pt idx="1183">
                  <c:v>-1.0630826486450782</c:v>
                </c:pt>
                <c:pt idx="1184">
                  <c:v>-1.0630826486450782</c:v>
                </c:pt>
                <c:pt idx="1185">
                  <c:v>-1.0630826486450782</c:v>
                </c:pt>
                <c:pt idx="1186">
                  <c:v>-1.0630826486450782</c:v>
                </c:pt>
                <c:pt idx="1187">
                  <c:v>-1.0630826486450782</c:v>
                </c:pt>
                <c:pt idx="1188">
                  <c:v>-1.0630826486450782</c:v>
                </c:pt>
                <c:pt idx="1189">
                  <c:v>-1.0630826486450782</c:v>
                </c:pt>
                <c:pt idx="1190">
                  <c:v>-1.0630826486450782</c:v>
                </c:pt>
                <c:pt idx="1191">
                  <c:v>-1.0630826486450782</c:v>
                </c:pt>
                <c:pt idx="1192">
                  <c:v>-1.0630826486450782</c:v>
                </c:pt>
                <c:pt idx="1193">
                  <c:v>-1.0630826486450782</c:v>
                </c:pt>
                <c:pt idx="1194">
                  <c:v>-1.0630826486450782</c:v>
                </c:pt>
                <c:pt idx="1195">
                  <c:v>-1.0630826486450782</c:v>
                </c:pt>
                <c:pt idx="1196">
                  <c:v>-1.0630826486450782</c:v>
                </c:pt>
                <c:pt idx="1197">
                  <c:v>-1.0630826486450782</c:v>
                </c:pt>
                <c:pt idx="1198">
                  <c:v>-1.0630826486450782</c:v>
                </c:pt>
                <c:pt idx="1199">
                  <c:v>-1.0630826486450782</c:v>
                </c:pt>
                <c:pt idx="1200">
                  <c:v>-1.0630826486450782</c:v>
                </c:pt>
                <c:pt idx="1201">
                  <c:v>-1.0630826486450782</c:v>
                </c:pt>
                <c:pt idx="1202">
                  <c:v>-1.0630826486450782</c:v>
                </c:pt>
                <c:pt idx="1203">
                  <c:v>-1.0630826486450782</c:v>
                </c:pt>
                <c:pt idx="1204">
                  <c:v>-1.0630826486450782</c:v>
                </c:pt>
                <c:pt idx="1205">
                  <c:v>-1.0630826486450782</c:v>
                </c:pt>
                <c:pt idx="1206">
                  <c:v>-1.0630826486450782</c:v>
                </c:pt>
                <c:pt idx="1207">
                  <c:v>-1.0630826486450782</c:v>
                </c:pt>
                <c:pt idx="1208">
                  <c:v>-1.0630826486450782</c:v>
                </c:pt>
                <c:pt idx="1209">
                  <c:v>-1.0630826486450782</c:v>
                </c:pt>
                <c:pt idx="1210">
                  <c:v>-1.0630826486450782</c:v>
                </c:pt>
                <c:pt idx="1211">
                  <c:v>-1.0630826486450782</c:v>
                </c:pt>
                <c:pt idx="1212">
                  <c:v>-1.0630826486450782</c:v>
                </c:pt>
                <c:pt idx="1213">
                  <c:v>-1.0630826486450782</c:v>
                </c:pt>
                <c:pt idx="1214">
                  <c:v>-1.0630826486450782</c:v>
                </c:pt>
                <c:pt idx="1215">
                  <c:v>-1.0630826486450782</c:v>
                </c:pt>
                <c:pt idx="1216">
                  <c:v>-1.0630826486450782</c:v>
                </c:pt>
                <c:pt idx="1217">
                  <c:v>-1.0630826486450782</c:v>
                </c:pt>
                <c:pt idx="1218">
                  <c:v>-1.0630826486450782</c:v>
                </c:pt>
                <c:pt idx="1219">
                  <c:v>-1.0630826486450782</c:v>
                </c:pt>
                <c:pt idx="1220">
                  <c:v>-1.0630826486450782</c:v>
                </c:pt>
                <c:pt idx="1221">
                  <c:v>-1.0630826486450782</c:v>
                </c:pt>
                <c:pt idx="1222">
                  <c:v>-1.0630826486450782</c:v>
                </c:pt>
                <c:pt idx="1223">
                  <c:v>-1.0630826486450782</c:v>
                </c:pt>
                <c:pt idx="1224">
                  <c:v>-1.0630826486450782</c:v>
                </c:pt>
                <c:pt idx="1225">
                  <c:v>-1.0630826486450782</c:v>
                </c:pt>
                <c:pt idx="1226">
                  <c:v>-1.0630826486450782</c:v>
                </c:pt>
                <c:pt idx="1227">
                  <c:v>-1.0630826486450782</c:v>
                </c:pt>
                <c:pt idx="1228">
                  <c:v>-1.0630826486450782</c:v>
                </c:pt>
                <c:pt idx="1229">
                  <c:v>-1.0630826486450782</c:v>
                </c:pt>
                <c:pt idx="1230">
                  <c:v>-1.0630826486450782</c:v>
                </c:pt>
                <c:pt idx="1231">
                  <c:v>-1.0630826486450782</c:v>
                </c:pt>
                <c:pt idx="1232">
                  <c:v>-1.0630826486450782</c:v>
                </c:pt>
                <c:pt idx="1233">
                  <c:v>-1.0630826486450782</c:v>
                </c:pt>
                <c:pt idx="1234">
                  <c:v>-1.0630826486450782</c:v>
                </c:pt>
                <c:pt idx="1235">
                  <c:v>-1.0630826486450782</c:v>
                </c:pt>
                <c:pt idx="1236">
                  <c:v>-1.0630826486450782</c:v>
                </c:pt>
                <c:pt idx="1237">
                  <c:v>-1.0630826486450782</c:v>
                </c:pt>
                <c:pt idx="1238">
                  <c:v>-1.0630826486450782</c:v>
                </c:pt>
                <c:pt idx="1239">
                  <c:v>-1.0630826486450782</c:v>
                </c:pt>
                <c:pt idx="1240">
                  <c:v>-1.0630826486450782</c:v>
                </c:pt>
                <c:pt idx="1241">
                  <c:v>-1.0630826486450782</c:v>
                </c:pt>
                <c:pt idx="1242">
                  <c:v>-1.0630826486450782</c:v>
                </c:pt>
                <c:pt idx="1243">
                  <c:v>-1.0630826486450782</c:v>
                </c:pt>
                <c:pt idx="1244">
                  <c:v>-1.0630826486450782</c:v>
                </c:pt>
                <c:pt idx="1245">
                  <c:v>-1.0630826486450782</c:v>
                </c:pt>
                <c:pt idx="1246">
                  <c:v>-1.0630826486450782</c:v>
                </c:pt>
                <c:pt idx="1247">
                  <c:v>-1.0630826486450782</c:v>
                </c:pt>
                <c:pt idx="1248">
                  <c:v>-1.0630826486450782</c:v>
                </c:pt>
                <c:pt idx="1249">
                  <c:v>-1.0630826486450782</c:v>
                </c:pt>
                <c:pt idx="1250">
                  <c:v>-1.0630826486450782</c:v>
                </c:pt>
                <c:pt idx="1251">
                  <c:v>-1.0630826486450782</c:v>
                </c:pt>
                <c:pt idx="1252">
                  <c:v>-1.0630826486450782</c:v>
                </c:pt>
                <c:pt idx="1253">
                  <c:v>-1.0630826486450782</c:v>
                </c:pt>
                <c:pt idx="1254">
                  <c:v>-1.0630826486450782</c:v>
                </c:pt>
                <c:pt idx="1255">
                  <c:v>-1.0630826486450782</c:v>
                </c:pt>
                <c:pt idx="1256">
                  <c:v>-1.0630826486450782</c:v>
                </c:pt>
                <c:pt idx="1257">
                  <c:v>-1.0630826486450782</c:v>
                </c:pt>
                <c:pt idx="1258">
                  <c:v>-1.0630826486450782</c:v>
                </c:pt>
                <c:pt idx="1259">
                  <c:v>-1.0630826486450782</c:v>
                </c:pt>
                <c:pt idx="1260">
                  <c:v>-1.0630826486450782</c:v>
                </c:pt>
                <c:pt idx="1261">
                  <c:v>-1.0630826486450782</c:v>
                </c:pt>
                <c:pt idx="1262">
                  <c:v>-1.0630826486450782</c:v>
                </c:pt>
                <c:pt idx="1263">
                  <c:v>-1.0630826486450782</c:v>
                </c:pt>
                <c:pt idx="1264">
                  <c:v>-1.0630826486450782</c:v>
                </c:pt>
                <c:pt idx="1265">
                  <c:v>-1.0630826486450782</c:v>
                </c:pt>
                <c:pt idx="1266">
                  <c:v>-1.0630826486450782</c:v>
                </c:pt>
                <c:pt idx="1267">
                  <c:v>-1.0630826486450782</c:v>
                </c:pt>
                <c:pt idx="1268">
                  <c:v>-1.0630826486450782</c:v>
                </c:pt>
                <c:pt idx="1269">
                  <c:v>-1.0630826486450782</c:v>
                </c:pt>
                <c:pt idx="1270">
                  <c:v>-1.0630826486450782</c:v>
                </c:pt>
                <c:pt idx="1271">
                  <c:v>-1.0630826486450782</c:v>
                </c:pt>
                <c:pt idx="1272">
                  <c:v>-1.0630826486450782</c:v>
                </c:pt>
                <c:pt idx="1273">
                  <c:v>-1.0630826486450782</c:v>
                </c:pt>
                <c:pt idx="1274">
                  <c:v>-1.0630826486450782</c:v>
                </c:pt>
                <c:pt idx="1275">
                  <c:v>-1.0630826486450782</c:v>
                </c:pt>
                <c:pt idx="1276">
                  <c:v>-1.0630826486450782</c:v>
                </c:pt>
                <c:pt idx="1277">
                  <c:v>-1.0630826486450782</c:v>
                </c:pt>
                <c:pt idx="1278">
                  <c:v>-1.0630826486450782</c:v>
                </c:pt>
                <c:pt idx="1279">
                  <c:v>-1.0630826486450782</c:v>
                </c:pt>
                <c:pt idx="1280">
                  <c:v>-1.0630826486450782</c:v>
                </c:pt>
                <c:pt idx="1281">
                  <c:v>-1.0630826486450782</c:v>
                </c:pt>
                <c:pt idx="1282">
                  <c:v>-1.0630826486450782</c:v>
                </c:pt>
                <c:pt idx="1283">
                  <c:v>-1.0630826486450782</c:v>
                </c:pt>
                <c:pt idx="1284">
                  <c:v>-1.0630826486450782</c:v>
                </c:pt>
                <c:pt idx="1285">
                  <c:v>-1.0630826486450782</c:v>
                </c:pt>
                <c:pt idx="1286">
                  <c:v>-1.0630826486450782</c:v>
                </c:pt>
                <c:pt idx="1287">
                  <c:v>-1.0630826486450782</c:v>
                </c:pt>
                <c:pt idx="1288">
                  <c:v>-1.0630826486450782</c:v>
                </c:pt>
                <c:pt idx="1289">
                  <c:v>-1.0630826486450782</c:v>
                </c:pt>
                <c:pt idx="1290">
                  <c:v>-1.0630826486450782</c:v>
                </c:pt>
                <c:pt idx="1291">
                  <c:v>-1.0630826486450782</c:v>
                </c:pt>
                <c:pt idx="1292">
                  <c:v>-1.0630826486450782</c:v>
                </c:pt>
                <c:pt idx="1293">
                  <c:v>-1.0630826486450782</c:v>
                </c:pt>
                <c:pt idx="1294">
                  <c:v>-1.0630826486450782</c:v>
                </c:pt>
                <c:pt idx="1295">
                  <c:v>-1.0630826486450782</c:v>
                </c:pt>
                <c:pt idx="1296">
                  <c:v>-1.0630826486450782</c:v>
                </c:pt>
                <c:pt idx="1297">
                  <c:v>-1.0630826486450782</c:v>
                </c:pt>
                <c:pt idx="1298">
                  <c:v>-1.0630826486450782</c:v>
                </c:pt>
                <c:pt idx="1299">
                  <c:v>-1.0630826486450782</c:v>
                </c:pt>
                <c:pt idx="1300">
                  <c:v>-1.0630826486450782</c:v>
                </c:pt>
                <c:pt idx="1301">
                  <c:v>-1.0630826486450782</c:v>
                </c:pt>
                <c:pt idx="1302">
                  <c:v>-1.0630826486450782</c:v>
                </c:pt>
                <c:pt idx="1303">
                  <c:v>-1.0630826486450782</c:v>
                </c:pt>
                <c:pt idx="1304">
                  <c:v>-1.0630826486450782</c:v>
                </c:pt>
                <c:pt idx="1305">
                  <c:v>-1.0630826486450782</c:v>
                </c:pt>
                <c:pt idx="1306">
                  <c:v>-1.0630826486450782</c:v>
                </c:pt>
                <c:pt idx="1307">
                  <c:v>-1.0630826486450782</c:v>
                </c:pt>
                <c:pt idx="1308">
                  <c:v>-1.0630826486450782</c:v>
                </c:pt>
                <c:pt idx="1309">
                  <c:v>-1.0630826486450782</c:v>
                </c:pt>
                <c:pt idx="1310">
                  <c:v>-1.0630826486450782</c:v>
                </c:pt>
                <c:pt idx="1311">
                  <c:v>-1.0630826486450782</c:v>
                </c:pt>
                <c:pt idx="1312">
                  <c:v>-1.0630826486450782</c:v>
                </c:pt>
                <c:pt idx="1313">
                  <c:v>-1.0630826486450782</c:v>
                </c:pt>
                <c:pt idx="1314">
                  <c:v>-1.0630826486450782</c:v>
                </c:pt>
                <c:pt idx="1315">
                  <c:v>-1.0630826486450782</c:v>
                </c:pt>
                <c:pt idx="1316">
                  <c:v>-1.0630826486450782</c:v>
                </c:pt>
                <c:pt idx="1317">
                  <c:v>-1.0630826486450782</c:v>
                </c:pt>
                <c:pt idx="1318">
                  <c:v>-1.0630826486450782</c:v>
                </c:pt>
                <c:pt idx="1319">
                  <c:v>-1.0630826486450782</c:v>
                </c:pt>
                <c:pt idx="1320">
                  <c:v>-1.0630826486450782</c:v>
                </c:pt>
                <c:pt idx="1321">
                  <c:v>-1.0630826486450782</c:v>
                </c:pt>
                <c:pt idx="1322">
                  <c:v>-1.0630826486450782</c:v>
                </c:pt>
                <c:pt idx="1323">
                  <c:v>-1.0630826486450782</c:v>
                </c:pt>
                <c:pt idx="1324">
                  <c:v>-1.0630826486450782</c:v>
                </c:pt>
                <c:pt idx="1325">
                  <c:v>-1.0630826486450782</c:v>
                </c:pt>
                <c:pt idx="1326">
                  <c:v>-1.0630826486450782</c:v>
                </c:pt>
                <c:pt idx="1327">
                  <c:v>-1.0630826486450782</c:v>
                </c:pt>
                <c:pt idx="1328">
                  <c:v>-1.0630826486450782</c:v>
                </c:pt>
                <c:pt idx="1329">
                  <c:v>-1.0630826486450782</c:v>
                </c:pt>
                <c:pt idx="1330">
                  <c:v>-1.0630826486450782</c:v>
                </c:pt>
                <c:pt idx="1331">
                  <c:v>-1.0630826486450782</c:v>
                </c:pt>
                <c:pt idx="1332">
                  <c:v>-1.0630826486450782</c:v>
                </c:pt>
                <c:pt idx="1333">
                  <c:v>-1.0630826486450782</c:v>
                </c:pt>
                <c:pt idx="1334">
                  <c:v>-1.0630826486450782</c:v>
                </c:pt>
                <c:pt idx="1335">
                  <c:v>-1.0630826486450782</c:v>
                </c:pt>
                <c:pt idx="1336">
                  <c:v>-1.0630826486450782</c:v>
                </c:pt>
                <c:pt idx="1337">
                  <c:v>-1.0630826486450782</c:v>
                </c:pt>
                <c:pt idx="1338">
                  <c:v>-1.0630826486450782</c:v>
                </c:pt>
                <c:pt idx="1339">
                  <c:v>-1.0630826486450782</c:v>
                </c:pt>
                <c:pt idx="1340">
                  <c:v>-1.0630826486450782</c:v>
                </c:pt>
                <c:pt idx="1341">
                  <c:v>-1.0630826486450782</c:v>
                </c:pt>
                <c:pt idx="1342">
                  <c:v>-1.0630826486450782</c:v>
                </c:pt>
                <c:pt idx="1343">
                  <c:v>-1.0630826486450782</c:v>
                </c:pt>
                <c:pt idx="1344">
                  <c:v>-1.0630826486450782</c:v>
                </c:pt>
                <c:pt idx="1345">
                  <c:v>-1.0630826486450782</c:v>
                </c:pt>
                <c:pt idx="1346">
                  <c:v>-1.0630826486450782</c:v>
                </c:pt>
                <c:pt idx="1347">
                  <c:v>-1.0630826486450782</c:v>
                </c:pt>
                <c:pt idx="1348">
                  <c:v>-1.0630826486450782</c:v>
                </c:pt>
                <c:pt idx="1349">
                  <c:v>-1.0630826486450782</c:v>
                </c:pt>
                <c:pt idx="1350">
                  <c:v>-1.0630826486450782</c:v>
                </c:pt>
                <c:pt idx="1351">
                  <c:v>-1.0630826486450782</c:v>
                </c:pt>
                <c:pt idx="1352">
                  <c:v>-1.0630826486450782</c:v>
                </c:pt>
                <c:pt idx="1353">
                  <c:v>-1.0630826486450782</c:v>
                </c:pt>
                <c:pt idx="1354">
                  <c:v>-1.0630826486450782</c:v>
                </c:pt>
                <c:pt idx="1355">
                  <c:v>-1.0630826486450782</c:v>
                </c:pt>
                <c:pt idx="1356">
                  <c:v>-1.0630826486450782</c:v>
                </c:pt>
                <c:pt idx="1357">
                  <c:v>-1.0630826486450782</c:v>
                </c:pt>
                <c:pt idx="1358">
                  <c:v>-1.0630826486450782</c:v>
                </c:pt>
                <c:pt idx="1359">
                  <c:v>-1.0630826486450782</c:v>
                </c:pt>
                <c:pt idx="1360">
                  <c:v>-1.0630826486450782</c:v>
                </c:pt>
                <c:pt idx="1361">
                  <c:v>-1.0630826486450782</c:v>
                </c:pt>
                <c:pt idx="1362">
                  <c:v>-1.0630826486450782</c:v>
                </c:pt>
                <c:pt idx="1363">
                  <c:v>-1.0630826486450782</c:v>
                </c:pt>
                <c:pt idx="1364">
                  <c:v>-1.0630826486450782</c:v>
                </c:pt>
                <c:pt idx="1365">
                  <c:v>-1.0630826486450782</c:v>
                </c:pt>
                <c:pt idx="1366">
                  <c:v>-1.0630826486450782</c:v>
                </c:pt>
                <c:pt idx="1367">
                  <c:v>-1.0630826486450782</c:v>
                </c:pt>
                <c:pt idx="1368">
                  <c:v>-1.0630826486450782</c:v>
                </c:pt>
                <c:pt idx="1369">
                  <c:v>-1.0630826486450782</c:v>
                </c:pt>
                <c:pt idx="1370">
                  <c:v>-1.0630826486450782</c:v>
                </c:pt>
                <c:pt idx="1371">
                  <c:v>-1.0630826486450782</c:v>
                </c:pt>
                <c:pt idx="1372">
                  <c:v>-1.0630826486450782</c:v>
                </c:pt>
                <c:pt idx="1373">
                  <c:v>-1.0630826486450782</c:v>
                </c:pt>
                <c:pt idx="1374">
                  <c:v>-1.0630826486450782</c:v>
                </c:pt>
                <c:pt idx="1375">
                  <c:v>-1.0630826486450782</c:v>
                </c:pt>
                <c:pt idx="1376">
                  <c:v>-1.0630826486450782</c:v>
                </c:pt>
                <c:pt idx="1377">
                  <c:v>-1.0630826486450782</c:v>
                </c:pt>
                <c:pt idx="1378">
                  <c:v>-1.0630826486450782</c:v>
                </c:pt>
                <c:pt idx="1379">
                  <c:v>-1.0630826486450782</c:v>
                </c:pt>
                <c:pt idx="1380">
                  <c:v>-1.0630826486450782</c:v>
                </c:pt>
                <c:pt idx="1381">
                  <c:v>-1.0630826486450782</c:v>
                </c:pt>
                <c:pt idx="1382">
                  <c:v>-1.0630826486450782</c:v>
                </c:pt>
                <c:pt idx="1383">
                  <c:v>-1.0630826486450782</c:v>
                </c:pt>
                <c:pt idx="1384">
                  <c:v>-1.0630826486450782</c:v>
                </c:pt>
                <c:pt idx="1385">
                  <c:v>-1.0630826486450782</c:v>
                </c:pt>
                <c:pt idx="1386">
                  <c:v>-1.0630826486450782</c:v>
                </c:pt>
                <c:pt idx="1387">
                  <c:v>-1.0630826486450782</c:v>
                </c:pt>
                <c:pt idx="1388">
                  <c:v>-1.0630826486450782</c:v>
                </c:pt>
                <c:pt idx="1389">
                  <c:v>-1.0630826486450782</c:v>
                </c:pt>
                <c:pt idx="1390">
                  <c:v>-1.0630826486450782</c:v>
                </c:pt>
                <c:pt idx="1391">
                  <c:v>-1.0630826486450782</c:v>
                </c:pt>
                <c:pt idx="1392">
                  <c:v>-1.0630826486450782</c:v>
                </c:pt>
                <c:pt idx="1393">
                  <c:v>-1.0630826486450782</c:v>
                </c:pt>
                <c:pt idx="1394">
                  <c:v>-1.0630826486450782</c:v>
                </c:pt>
                <c:pt idx="1395">
                  <c:v>-1.0630826486450782</c:v>
                </c:pt>
                <c:pt idx="1396">
                  <c:v>-1.0630826486450782</c:v>
                </c:pt>
                <c:pt idx="1397">
                  <c:v>-1.0630826486450782</c:v>
                </c:pt>
                <c:pt idx="1398">
                  <c:v>-1.0630826486450782</c:v>
                </c:pt>
                <c:pt idx="1399">
                  <c:v>-1.0630826486450782</c:v>
                </c:pt>
                <c:pt idx="1400">
                  <c:v>-1.0630826486450782</c:v>
                </c:pt>
                <c:pt idx="1401">
                  <c:v>-1.0630826486450782</c:v>
                </c:pt>
                <c:pt idx="1402">
                  <c:v>-1.0630826486450782</c:v>
                </c:pt>
                <c:pt idx="1403">
                  <c:v>-1.0630826486450782</c:v>
                </c:pt>
                <c:pt idx="1404">
                  <c:v>-1.0630826486450782</c:v>
                </c:pt>
                <c:pt idx="1405">
                  <c:v>-1.0630826486450782</c:v>
                </c:pt>
                <c:pt idx="1406">
                  <c:v>-1.0630826486450782</c:v>
                </c:pt>
                <c:pt idx="1407">
                  <c:v>-1.0630826486450782</c:v>
                </c:pt>
                <c:pt idx="1408">
                  <c:v>-1.0630826486450782</c:v>
                </c:pt>
                <c:pt idx="1409">
                  <c:v>-1.0630826486450782</c:v>
                </c:pt>
                <c:pt idx="1410">
                  <c:v>-1.0630826486450782</c:v>
                </c:pt>
                <c:pt idx="1411">
                  <c:v>-1.0630826486450782</c:v>
                </c:pt>
                <c:pt idx="1412">
                  <c:v>-1.0630826486450782</c:v>
                </c:pt>
                <c:pt idx="1413">
                  <c:v>-1.0630826486450782</c:v>
                </c:pt>
                <c:pt idx="1414">
                  <c:v>-1.0630826486450782</c:v>
                </c:pt>
                <c:pt idx="1415">
                  <c:v>-1.0630826486450782</c:v>
                </c:pt>
                <c:pt idx="1416">
                  <c:v>-1.0630826486450782</c:v>
                </c:pt>
                <c:pt idx="1417">
                  <c:v>-1.0630826486450782</c:v>
                </c:pt>
                <c:pt idx="1418">
                  <c:v>-1.0630826486450782</c:v>
                </c:pt>
                <c:pt idx="1419">
                  <c:v>-1.0630826486450782</c:v>
                </c:pt>
                <c:pt idx="1420">
                  <c:v>-1.0630826486450782</c:v>
                </c:pt>
                <c:pt idx="1421">
                  <c:v>-1.0630826486450782</c:v>
                </c:pt>
                <c:pt idx="1422">
                  <c:v>-1.0630826486450782</c:v>
                </c:pt>
                <c:pt idx="1423">
                  <c:v>-1.0630826486450782</c:v>
                </c:pt>
                <c:pt idx="1424">
                  <c:v>-1.0630826486450782</c:v>
                </c:pt>
                <c:pt idx="1425">
                  <c:v>-1.0630826486450782</c:v>
                </c:pt>
                <c:pt idx="1426">
                  <c:v>-1.0630826486450782</c:v>
                </c:pt>
                <c:pt idx="1427">
                  <c:v>-1.0630826486450782</c:v>
                </c:pt>
                <c:pt idx="1428">
                  <c:v>-1.0630826486450782</c:v>
                </c:pt>
                <c:pt idx="1429">
                  <c:v>-1.0630826486450782</c:v>
                </c:pt>
                <c:pt idx="1430">
                  <c:v>-1.0630826486450782</c:v>
                </c:pt>
                <c:pt idx="1431">
                  <c:v>-1.0630826486450782</c:v>
                </c:pt>
                <c:pt idx="1432">
                  <c:v>-1.0630826486450782</c:v>
                </c:pt>
                <c:pt idx="1433">
                  <c:v>-1.0630826486450782</c:v>
                </c:pt>
                <c:pt idx="1434">
                  <c:v>-1.0630826486450782</c:v>
                </c:pt>
                <c:pt idx="1435">
                  <c:v>-1.0630826486450782</c:v>
                </c:pt>
                <c:pt idx="1436">
                  <c:v>-1.0630826486450782</c:v>
                </c:pt>
                <c:pt idx="1437">
                  <c:v>-1.0630826486450782</c:v>
                </c:pt>
                <c:pt idx="1438">
                  <c:v>-1.0630826486450782</c:v>
                </c:pt>
                <c:pt idx="1439">
                  <c:v>-1.0630826486450782</c:v>
                </c:pt>
                <c:pt idx="1440">
                  <c:v>-1.0630826486450782</c:v>
                </c:pt>
                <c:pt idx="1441">
                  <c:v>-1.0630826486450782</c:v>
                </c:pt>
                <c:pt idx="1442">
                  <c:v>-1.0630826486450782</c:v>
                </c:pt>
                <c:pt idx="1443">
                  <c:v>-1.0630826486450782</c:v>
                </c:pt>
                <c:pt idx="1444">
                  <c:v>-1.0630826486450782</c:v>
                </c:pt>
                <c:pt idx="1445">
                  <c:v>-1.0630826486450782</c:v>
                </c:pt>
                <c:pt idx="1446">
                  <c:v>-1.0630826486450782</c:v>
                </c:pt>
                <c:pt idx="1447">
                  <c:v>-1.0630826486450782</c:v>
                </c:pt>
                <c:pt idx="1448">
                  <c:v>-1.0630826486450782</c:v>
                </c:pt>
                <c:pt idx="1449">
                  <c:v>-1.0630826486450782</c:v>
                </c:pt>
                <c:pt idx="1450">
                  <c:v>-1.0630826486450782</c:v>
                </c:pt>
                <c:pt idx="1451">
                  <c:v>-1.0630826486450782</c:v>
                </c:pt>
                <c:pt idx="1452">
                  <c:v>-1.0630826486450782</c:v>
                </c:pt>
                <c:pt idx="1453">
                  <c:v>-1.0630826486450782</c:v>
                </c:pt>
                <c:pt idx="1454">
                  <c:v>-1.0630826486450782</c:v>
                </c:pt>
                <c:pt idx="1455">
                  <c:v>-1.0630826486450782</c:v>
                </c:pt>
                <c:pt idx="1456">
                  <c:v>-1.0630826486450782</c:v>
                </c:pt>
                <c:pt idx="1457">
                  <c:v>-1.0630826486450782</c:v>
                </c:pt>
                <c:pt idx="1458">
                  <c:v>-1.0630826486450782</c:v>
                </c:pt>
                <c:pt idx="1459">
                  <c:v>-1.0630826486450782</c:v>
                </c:pt>
                <c:pt idx="1460">
                  <c:v>-1.0630826486450782</c:v>
                </c:pt>
                <c:pt idx="1461">
                  <c:v>-1.0630826486450782</c:v>
                </c:pt>
                <c:pt idx="1462">
                  <c:v>-1.0630826486450782</c:v>
                </c:pt>
                <c:pt idx="1463">
                  <c:v>-1.0630826486450782</c:v>
                </c:pt>
                <c:pt idx="1464">
                  <c:v>-1.0630826486450782</c:v>
                </c:pt>
                <c:pt idx="1465">
                  <c:v>-1.0630826486450782</c:v>
                </c:pt>
                <c:pt idx="1466">
                  <c:v>-1.0630826486450782</c:v>
                </c:pt>
                <c:pt idx="1467">
                  <c:v>-1.0630826486450782</c:v>
                </c:pt>
                <c:pt idx="1468">
                  <c:v>-1.0630826486450782</c:v>
                </c:pt>
                <c:pt idx="1469">
                  <c:v>-1.0630826486450782</c:v>
                </c:pt>
                <c:pt idx="1470">
                  <c:v>-1.0630826486450782</c:v>
                </c:pt>
                <c:pt idx="1471">
                  <c:v>-1.0630826486450782</c:v>
                </c:pt>
                <c:pt idx="1472">
                  <c:v>-1.0630826486450782</c:v>
                </c:pt>
                <c:pt idx="1473">
                  <c:v>-1.0630826486450782</c:v>
                </c:pt>
                <c:pt idx="1474">
                  <c:v>-1.0630826486450782</c:v>
                </c:pt>
                <c:pt idx="1475">
                  <c:v>-1.0630826486450782</c:v>
                </c:pt>
                <c:pt idx="1476">
                  <c:v>-1.0630826486450782</c:v>
                </c:pt>
                <c:pt idx="1477">
                  <c:v>-1.0630826486450782</c:v>
                </c:pt>
                <c:pt idx="1478">
                  <c:v>-1.0630826486450782</c:v>
                </c:pt>
                <c:pt idx="1479">
                  <c:v>-1.0630826486450782</c:v>
                </c:pt>
                <c:pt idx="1480">
                  <c:v>-1.0630826486450782</c:v>
                </c:pt>
                <c:pt idx="1481">
                  <c:v>-1.0630826486450782</c:v>
                </c:pt>
                <c:pt idx="1482">
                  <c:v>-1.0630826486450782</c:v>
                </c:pt>
                <c:pt idx="1483">
                  <c:v>-1.0630826486450782</c:v>
                </c:pt>
                <c:pt idx="1484">
                  <c:v>-1.0630826486450782</c:v>
                </c:pt>
                <c:pt idx="1485">
                  <c:v>-1.0630826486450782</c:v>
                </c:pt>
                <c:pt idx="1486">
                  <c:v>-1.0630826486450782</c:v>
                </c:pt>
                <c:pt idx="1487">
                  <c:v>-1.0630826486450782</c:v>
                </c:pt>
                <c:pt idx="1488">
                  <c:v>-1.0630826486450782</c:v>
                </c:pt>
                <c:pt idx="1489">
                  <c:v>-1.0630826486450782</c:v>
                </c:pt>
                <c:pt idx="1490">
                  <c:v>-1.0630826486450782</c:v>
                </c:pt>
                <c:pt idx="1491">
                  <c:v>-1.0630826486450782</c:v>
                </c:pt>
                <c:pt idx="1492">
                  <c:v>-1.0630826486450782</c:v>
                </c:pt>
                <c:pt idx="1493">
                  <c:v>-1.0630826486450782</c:v>
                </c:pt>
                <c:pt idx="1494">
                  <c:v>-1.0630826486450782</c:v>
                </c:pt>
                <c:pt idx="1495">
                  <c:v>-1.0630826486450782</c:v>
                </c:pt>
                <c:pt idx="1496">
                  <c:v>-1.0630826486450782</c:v>
                </c:pt>
                <c:pt idx="1497">
                  <c:v>-1.0630826486450782</c:v>
                </c:pt>
                <c:pt idx="1498">
                  <c:v>-1.0630826486450782</c:v>
                </c:pt>
                <c:pt idx="1499">
                  <c:v>-1.0630826486450782</c:v>
                </c:pt>
                <c:pt idx="1500">
                  <c:v>-1.0630826486450782</c:v>
                </c:pt>
                <c:pt idx="1501">
                  <c:v>-1.0630826486450782</c:v>
                </c:pt>
                <c:pt idx="1502">
                  <c:v>-1.0630826486450782</c:v>
                </c:pt>
                <c:pt idx="1503">
                  <c:v>-1.0630826486450782</c:v>
                </c:pt>
                <c:pt idx="1504">
                  <c:v>-1.0630826486450782</c:v>
                </c:pt>
                <c:pt idx="1505">
                  <c:v>-1.0630826486450782</c:v>
                </c:pt>
                <c:pt idx="1506">
                  <c:v>-1.0630826486450782</c:v>
                </c:pt>
                <c:pt idx="1507">
                  <c:v>-1.0630826486450782</c:v>
                </c:pt>
                <c:pt idx="1508">
                  <c:v>-1.0630826486450782</c:v>
                </c:pt>
                <c:pt idx="1509">
                  <c:v>-1.0630826486450782</c:v>
                </c:pt>
                <c:pt idx="1510">
                  <c:v>-1.0630826486450782</c:v>
                </c:pt>
                <c:pt idx="1511">
                  <c:v>-1.0630826486450782</c:v>
                </c:pt>
                <c:pt idx="1512">
                  <c:v>-1.0630826486450782</c:v>
                </c:pt>
                <c:pt idx="1513">
                  <c:v>-1.0630826486450782</c:v>
                </c:pt>
                <c:pt idx="1514">
                  <c:v>-1.0630826486450782</c:v>
                </c:pt>
                <c:pt idx="1515">
                  <c:v>-1.0630826486450782</c:v>
                </c:pt>
                <c:pt idx="1516">
                  <c:v>-1.0630826486450782</c:v>
                </c:pt>
                <c:pt idx="1517">
                  <c:v>-1.0630826486450782</c:v>
                </c:pt>
                <c:pt idx="1518">
                  <c:v>-1.0630826486450782</c:v>
                </c:pt>
                <c:pt idx="1519">
                  <c:v>-1.0630826486450782</c:v>
                </c:pt>
                <c:pt idx="1520">
                  <c:v>-1.0630826486450782</c:v>
                </c:pt>
                <c:pt idx="1521">
                  <c:v>-1.0630826486450782</c:v>
                </c:pt>
                <c:pt idx="1522">
                  <c:v>-1.0630826486450782</c:v>
                </c:pt>
                <c:pt idx="1523">
                  <c:v>-1.0630826486450782</c:v>
                </c:pt>
                <c:pt idx="1524">
                  <c:v>-1.0630826486450782</c:v>
                </c:pt>
                <c:pt idx="1525">
                  <c:v>-1.0630826486450782</c:v>
                </c:pt>
                <c:pt idx="1526">
                  <c:v>-1.0630826486450782</c:v>
                </c:pt>
                <c:pt idx="1527">
                  <c:v>-1.0630826486450782</c:v>
                </c:pt>
                <c:pt idx="1528">
                  <c:v>-1.0630826486450782</c:v>
                </c:pt>
                <c:pt idx="1529">
                  <c:v>-1.0630826486450782</c:v>
                </c:pt>
                <c:pt idx="1530">
                  <c:v>-1.0630826486450782</c:v>
                </c:pt>
                <c:pt idx="1531">
                  <c:v>-1.0630826486450782</c:v>
                </c:pt>
                <c:pt idx="1532">
                  <c:v>-1.0630826486450782</c:v>
                </c:pt>
                <c:pt idx="1533">
                  <c:v>-1.0630826486450782</c:v>
                </c:pt>
                <c:pt idx="1534">
                  <c:v>-1.0630826486450782</c:v>
                </c:pt>
                <c:pt idx="1535">
                  <c:v>-1.0630826486450782</c:v>
                </c:pt>
                <c:pt idx="1536">
                  <c:v>-1.0630826486450782</c:v>
                </c:pt>
                <c:pt idx="1537">
                  <c:v>-1.0630826486450782</c:v>
                </c:pt>
                <c:pt idx="1538">
                  <c:v>-1.0630826486450782</c:v>
                </c:pt>
                <c:pt idx="1539">
                  <c:v>-1.0630826486450782</c:v>
                </c:pt>
                <c:pt idx="1540">
                  <c:v>-1.0630826486450782</c:v>
                </c:pt>
                <c:pt idx="1541">
                  <c:v>-1.0630826486450782</c:v>
                </c:pt>
                <c:pt idx="1542">
                  <c:v>-1.0630826486450782</c:v>
                </c:pt>
                <c:pt idx="1543">
                  <c:v>-1.0630826486450782</c:v>
                </c:pt>
                <c:pt idx="1544">
                  <c:v>-1.0630826486450782</c:v>
                </c:pt>
                <c:pt idx="1545">
                  <c:v>-1.0630826486450782</c:v>
                </c:pt>
                <c:pt idx="1546">
                  <c:v>-1.0630826486450782</c:v>
                </c:pt>
                <c:pt idx="1547">
                  <c:v>-1.0630826486450782</c:v>
                </c:pt>
                <c:pt idx="1548">
                  <c:v>-1.0630826486450782</c:v>
                </c:pt>
                <c:pt idx="1549">
                  <c:v>-1.0630826486450782</c:v>
                </c:pt>
                <c:pt idx="1550">
                  <c:v>-1.0630826486450782</c:v>
                </c:pt>
                <c:pt idx="1551">
                  <c:v>-1.0630826486450782</c:v>
                </c:pt>
                <c:pt idx="1552">
                  <c:v>-1.0630826486450782</c:v>
                </c:pt>
                <c:pt idx="1553">
                  <c:v>-1.0630826486450782</c:v>
                </c:pt>
                <c:pt idx="1554">
                  <c:v>-1.0630826486450782</c:v>
                </c:pt>
                <c:pt idx="1555">
                  <c:v>-1.0630826486450782</c:v>
                </c:pt>
                <c:pt idx="1556">
                  <c:v>-1.0630826486450782</c:v>
                </c:pt>
                <c:pt idx="1557">
                  <c:v>-1.0630826486450782</c:v>
                </c:pt>
                <c:pt idx="1558">
                  <c:v>-1.0630826486450782</c:v>
                </c:pt>
                <c:pt idx="1559">
                  <c:v>-1.0630826486450782</c:v>
                </c:pt>
                <c:pt idx="1560">
                  <c:v>-1.0630826486450782</c:v>
                </c:pt>
                <c:pt idx="1561">
                  <c:v>-1.0630826486450782</c:v>
                </c:pt>
                <c:pt idx="1562">
                  <c:v>-1.0630826486450782</c:v>
                </c:pt>
                <c:pt idx="1563">
                  <c:v>-1.0630826486450782</c:v>
                </c:pt>
                <c:pt idx="1564">
                  <c:v>-1.0630826486450782</c:v>
                </c:pt>
                <c:pt idx="1565">
                  <c:v>-1.0630826486450782</c:v>
                </c:pt>
                <c:pt idx="1566">
                  <c:v>-1.0630826486450782</c:v>
                </c:pt>
                <c:pt idx="1567">
                  <c:v>-1.0630826486450782</c:v>
                </c:pt>
                <c:pt idx="1568">
                  <c:v>-1.0630826486450782</c:v>
                </c:pt>
                <c:pt idx="1569">
                  <c:v>-1.0630826486450782</c:v>
                </c:pt>
                <c:pt idx="1570">
                  <c:v>-1.0630826486450782</c:v>
                </c:pt>
                <c:pt idx="1571">
                  <c:v>-1.0630826486450782</c:v>
                </c:pt>
                <c:pt idx="1572">
                  <c:v>-1.0630826486450782</c:v>
                </c:pt>
                <c:pt idx="1573">
                  <c:v>-1.0630826486450782</c:v>
                </c:pt>
                <c:pt idx="1574">
                  <c:v>-1.0630826486450782</c:v>
                </c:pt>
                <c:pt idx="1575">
                  <c:v>-1.0630826486450782</c:v>
                </c:pt>
                <c:pt idx="1576">
                  <c:v>-1.0630826486450782</c:v>
                </c:pt>
                <c:pt idx="1577">
                  <c:v>-1.0630826486450782</c:v>
                </c:pt>
                <c:pt idx="1578">
                  <c:v>-1.0630826486450782</c:v>
                </c:pt>
                <c:pt idx="1579">
                  <c:v>-1.0630826486450782</c:v>
                </c:pt>
                <c:pt idx="1580">
                  <c:v>-1.0630826486450782</c:v>
                </c:pt>
                <c:pt idx="1581">
                  <c:v>-1.0630826486450782</c:v>
                </c:pt>
                <c:pt idx="1582">
                  <c:v>-1.0630826486450782</c:v>
                </c:pt>
                <c:pt idx="1583">
                  <c:v>-1.0630826486450782</c:v>
                </c:pt>
                <c:pt idx="1584">
                  <c:v>-1.0630826486450782</c:v>
                </c:pt>
                <c:pt idx="1585">
                  <c:v>-1.0630826486450782</c:v>
                </c:pt>
                <c:pt idx="1586">
                  <c:v>-1.0630826486450782</c:v>
                </c:pt>
                <c:pt idx="1587">
                  <c:v>-1.0630826486450782</c:v>
                </c:pt>
                <c:pt idx="1588">
                  <c:v>-1.0630826486450782</c:v>
                </c:pt>
                <c:pt idx="1589">
                  <c:v>-1.0630826486450782</c:v>
                </c:pt>
                <c:pt idx="1590">
                  <c:v>-1.0630826486450782</c:v>
                </c:pt>
                <c:pt idx="1591">
                  <c:v>-1.0630826486450782</c:v>
                </c:pt>
                <c:pt idx="1592">
                  <c:v>-1.0630826486450782</c:v>
                </c:pt>
                <c:pt idx="1593">
                  <c:v>-1.0630826486450782</c:v>
                </c:pt>
                <c:pt idx="1594">
                  <c:v>-1.0630826486450782</c:v>
                </c:pt>
                <c:pt idx="1595">
                  <c:v>-1.0630826486450782</c:v>
                </c:pt>
                <c:pt idx="1596">
                  <c:v>-1.0630826486450782</c:v>
                </c:pt>
                <c:pt idx="1597">
                  <c:v>-1.0630826486450782</c:v>
                </c:pt>
                <c:pt idx="1598">
                  <c:v>-1.0630826486450782</c:v>
                </c:pt>
                <c:pt idx="1599">
                  <c:v>-1.0630826486450782</c:v>
                </c:pt>
                <c:pt idx="1600">
                  <c:v>-1.0630826486450782</c:v>
                </c:pt>
                <c:pt idx="1601">
                  <c:v>-1.0630826486450782</c:v>
                </c:pt>
                <c:pt idx="1602">
                  <c:v>-1.0630826486450782</c:v>
                </c:pt>
                <c:pt idx="1603">
                  <c:v>-1.0630826486450782</c:v>
                </c:pt>
                <c:pt idx="1604">
                  <c:v>-1.0630826486450782</c:v>
                </c:pt>
                <c:pt idx="1605">
                  <c:v>-1.0630826486450782</c:v>
                </c:pt>
                <c:pt idx="1606">
                  <c:v>-1.0630826486450782</c:v>
                </c:pt>
                <c:pt idx="1607">
                  <c:v>-1.0630826486450782</c:v>
                </c:pt>
                <c:pt idx="1608">
                  <c:v>-1.0630826486450782</c:v>
                </c:pt>
                <c:pt idx="1609">
                  <c:v>-1.0630826486450782</c:v>
                </c:pt>
                <c:pt idx="1610">
                  <c:v>-1.0630826486450782</c:v>
                </c:pt>
                <c:pt idx="1611">
                  <c:v>-1.0630826486450782</c:v>
                </c:pt>
                <c:pt idx="1612">
                  <c:v>-1.0630826486450782</c:v>
                </c:pt>
                <c:pt idx="1613">
                  <c:v>-1.0630826486450782</c:v>
                </c:pt>
                <c:pt idx="1614">
                  <c:v>-1.0630826486450782</c:v>
                </c:pt>
                <c:pt idx="1615">
                  <c:v>-1.0630826486450782</c:v>
                </c:pt>
                <c:pt idx="1616">
                  <c:v>-1.0630826486450782</c:v>
                </c:pt>
                <c:pt idx="1617">
                  <c:v>-1.0630826486450782</c:v>
                </c:pt>
                <c:pt idx="1618">
                  <c:v>-1.0630826486450782</c:v>
                </c:pt>
                <c:pt idx="1619">
                  <c:v>-1.0630826486450782</c:v>
                </c:pt>
                <c:pt idx="1620">
                  <c:v>-1.0630826486450782</c:v>
                </c:pt>
                <c:pt idx="1621">
                  <c:v>-1.0630826486450782</c:v>
                </c:pt>
                <c:pt idx="1622">
                  <c:v>-1.0630826486450782</c:v>
                </c:pt>
                <c:pt idx="1623">
                  <c:v>-1.0630826486450782</c:v>
                </c:pt>
                <c:pt idx="1624">
                  <c:v>-1.0630826486450782</c:v>
                </c:pt>
                <c:pt idx="1625">
                  <c:v>-1.0630826486450782</c:v>
                </c:pt>
                <c:pt idx="1626">
                  <c:v>-1.0630826486450782</c:v>
                </c:pt>
                <c:pt idx="1627">
                  <c:v>-1.0630826486450782</c:v>
                </c:pt>
                <c:pt idx="1628">
                  <c:v>-1.0630826486450782</c:v>
                </c:pt>
                <c:pt idx="1629">
                  <c:v>-1.0630826486450782</c:v>
                </c:pt>
                <c:pt idx="1630">
                  <c:v>-1.0630826486450782</c:v>
                </c:pt>
                <c:pt idx="1631">
                  <c:v>-1.0630826486450782</c:v>
                </c:pt>
                <c:pt idx="1632">
                  <c:v>-1.0630826486450782</c:v>
                </c:pt>
                <c:pt idx="1633">
                  <c:v>-1.0630826486450782</c:v>
                </c:pt>
                <c:pt idx="1634">
                  <c:v>-1.0630826486450782</c:v>
                </c:pt>
                <c:pt idx="1635">
                  <c:v>-1.0630826486450782</c:v>
                </c:pt>
                <c:pt idx="1636">
                  <c:v>-1.0630826486450782</c:v>
                </c:pt>
                <c:pt idx="1637">
                  <c:v>-1.0630826486450782</c:v>
                </c:pt>
                <c:pt idx="1638">
                  <c:v>-1.0630826486450782</c:v>
                </c:pt>
                <c:pt idx="1639">
                  <c:v>-1.0630826486450782</c:v>
                </c:pt>
                <c:pt idx="1640">
                  <c:v>-1.0630826486450782</c:v>
                </c:pt>
                <c:pt idx="1641">
                  <c:v>-1.0630826486450782</c:v>
                </c:pt>
                <c:pt idx="1642">
                  <c:v>-1.0630826486450782</c:v>
                </c:pt>
                <c:pt idx="1643">
                  <c:v>-1.0630826486450782</c:v>
                </c:pt>
                <c:pt idx="1644">
                  <c:v>-1.0630826486450782</c:v>
                </c:pt>
                <c:pt idx="1645">
                  <c:v>-1.0630826486450782</c:v>
                </c:pt>
                <c:pt idx="1646">
                  <c:v>-1.0630826486450782</c:v>
                </c:pt>
                <c:pt idx="1647">
                  <c:v>-1.0630826486450782</c:v>
                </c:pt>
                <c:pt idx="1648">
                  <c:v>-1.0630826486450782</c:v>
                </c:pt>
                <c:pt idx="1649">
                  <c:v>-1.0630826486450782</c:v>
                </c:pt>
                <c:pt idx="1650">
                  <c:v>-1.0630826486450782</c:v>
                </c:pt>
                <c:pt idx="1651">
                  <c:v>-1.0630826486450782</c:v>
                </c:pt>
                <c:pt idx="1652">
                  <c:v>-1.0630826486450782</c:v>
                </c:pt>
                <c:pt idx="1653">
                  <c:v>-1.0630826486450782</c:v>
                </c:pt>
                <c:pt idx="1654">
                  <c:v>-1.0630826486450782</c:v>
                </c:pt>
                <c:pt idx="1655">
                  <c:v>-1.0630826486450782</c:v>
                </c:pt>
                <c:pt idx="1656">
                  <c:v>-1.0630826486450782</c:v>
                </c:pt>
                <c:pt idx="1657">
                  <c:v>-1.0630826486450782</c:v>
                </c:pt>
                <c:pt idx="1658">
                  <c:v>-1.0630826486450782</c:v>
                </c:pt>
                <c:pt idx="1659">
                  <c:v>-1.0630826486450782</c:v>
                </c:pt>
                <c:pt idx="1660">
                  <c:v>-1.0630826486450782</c:v>
                </c:pt>
                <c:pt idx="1661">
                  <c:v>-1.0630826486450782</c:v>
                </c:pt>
                <c:pt idx="1662">
                  <c:v>-1.0630826486450782</c:v>
                </c:pt>
                <c:pt idx="1663">
                  <c:v>-1.0630826486450782</c:v>
                </c:pt>
                <c:pt idx="1664">
                  <c:v>-1.0630826486450782</c:v>
                </c:pt>
                <c:pt idx="1665">
                  <c:v>-1.0630826486450782</c:v>
                </c:pt>
                <c:pt idx="1666">
                  <c:v>-1.0630826486450782</c:v>
                </c:pt>
                <c:pt idx="1667">
                  <c:v>-1.0630826486450782</c:v>
                </c:pt>
                <c:pt idx="1668">
                  <c:v>-1.0630826486450782</c:v>
                </c:pt>
                <c:pt idx="1669">
                  <c:v>-1.0630826486450782</c:v>
                </c:pt>
                <c:pt idx="1670">
                  <c:v>-1.0630826486450782</c:v>
                </c:pt>
                <c:pt idx="1671">
                  <c:v>-1.0630826486450782</c:v>
                </c:pt>
                <c:pt idx="1672">
                  <c:v>-1.0630826486450782</c:v>
                </c:pt>
                <c:pt idx="1673">
                  <c:v>-1.0630826486450782</c:v>
                </c:pt>
                <c:pt idx="1674">
                  <c:v>-1.0630826486450782</c:v>
                </c:pt>
                <c:pt idx="1675">
                  <c:v>-1.0630826486450782</c:v>
                </c:pt>
                <c:pt idx="1676">
                  <c:v>-1.0630826486450782</c:v>
                </c:pt>
                <c:pt idx="1677">
                  <c:v>-1.0630826486450782</c:v>
                </c:pt>
                <c:pt idx="1678">
                  <c:v>-1.0630826486450782</c:v>
                </c:pt>
                <c:pt idx="1679">
                  <c:v>-1.0630826486450782</c:v>
                </c:pt>
                <c:pt idx="1680">
                  <c:v>-1.0630826486450782</c:v>
                </c:pt>
                <c:pt idx="1681">
                  <c:v>-1.0630826486450782</c:v>
                </c:pt>
                <c:pt idx="1682">
                  <c:v>-1.0630826486450782</c:v>
                </c:pt>
                <c:pt idx="1683">
                  <c:v>-1.0630826486450782</c:v>
                </c:pt>
                <c:pt idx="1684">
                  <c:v>-1.0630826486450782</c:v>
                </c:pt>
                <c:pt idx="1685">
                  <c:v>-1.0630826486450782</c:v>
                </c:pt>
                <c:pt idx="1686">
                  <c:v>-1.0630826486450782</c:v>
                </c:pt>
                <c:pt idx="1687">
                  <c:v>-1.0630826486450782</c:v>
                </c:pt>
                <c:pt idx="1688">
                  <c:v>-1.0630826486450782</c:v>
                </c:pt>
                <c:pt idx="1689">
                  <c:v>-1.0630826486450782</c:v>
                </c:pt>
                <c:pt idx="1690">
                  <c:v>-1.0630826486450782</c:v>
                </c:pt>
                <c:pt idx="1691">
                  <c:v>-1.0630826486450782</c:v>
                </c:pt>
                <c:pt idx="1692">
                  <c:v>-1.0630826486450782</c:v>
                </c:pt>
                <c:pt idx="1693">
                  <c:v>-1.0630826486450782</c:v>
                </c:pt>
                <c:pt idx="1694">
                  <c:v>-1.0630826486450782</c:v>
                </c:pt>
                <c:pt idx="1695">
                  <c:v>-1.0630826486450782</c:v>
                </c:pt>
                <c:pt idx="1696">
                  <c:v>-1.0630826486450782</c:v>
                </c:pt>
                <c:pt idx="1697">
                  <c:v>-1.0630826486450782</c:v>
                </c:pt>
                <c:pt idx="1698">
                  <c:v>-1.0630826486450782</c:v>
                </c:pt>
                <c:pt idx="1699">
                  <c:v>-1.0630826486450782</c:v>
                </c:pt>
                <c:pt idx="1700">
                  <c:v>-1.0630826486450782</c:v>
                </c:pt>
                <c:pt idx="1701">
                  <c:v>-1.0630826486450782</c:v>
                </c:pt>
                <c:pt idx="1702">
                  <c:v>-1.0630826486450782</c:v>
                </c:pt>
                <c:pt idx="1703">
                  <c:v>-1.0630826486450782</c:v>
                </c:pt>
                <c:pt idx="1704">
                  <c:v>-1.0630826486450782</c:v>
                </c:pt>
                <c:pt idx="1705">
                  <c:v>-1.0630826486450782</c:v>
                </c:pt>
                <c:pt idx="1706">
                  <c:v>-1.0630826486450782</c:v>
                </c:pt>
                <c:pt idx="1707">
                  <c:v>-1.0630826486450782</c:v>
                </c:pt>
                <c:pt idx="1708">
                  <c:v>-1.0630826486450782</c:v>
                </c:pt>
                <c:pt idx="1709">
                  <c:v>-1.0630826486450782</c:v>
                </c:pt>
                <c:pt idx="1710">
                  <c:v>-1.0630826486450782</c:v>
                </c:pt>
                <c:pt idx="1711">
                  <c:v>-1.0630826486450782</c:v>
                </c:pt>
                <c:pt idx="1712">
                  <c:v>-1.0630826486450782</c:v>
                </c:pt>
                <c:pt idx="1713">
                  <c:v>-1.0630826486450782</c:v>
                </c:pt>
                <c:pt idx="1714">
                  <c:v>-1.0630826486450782</c:v>
                </c:pt>
                <c:pt idx="1715">
                  <c:v>-1.0630826486450782</c:v>
                </c:pt>
                <c:pt idx="1716">
                  <c:v>-1.0630826486450782</c:v>
                </c:pt>
                <c:pt idx="1717">
                  <c:v>-1.0630826486450782</c:v>
                </c:pt>
                <c:pt idx="1718">
                  <c:v>-1.0630826486450782</c:v>
                </c:pt>
                <c:pt idx="1719">
                  <c:v>-1.0630826486450782</c:v>
                </c:pt>
                <c:pt idx="1720">
                  <c:v>-1.0630826486450782</c:v>
                </c:pt>
                <c:pt idx="1721">
                  <c:v>-1.0630826486450782</c:v>
                </c:pt>
                <c:pt idx="1722">
                  <c:v>-1.0630826486450782</c:v>
                </c:pt>
                <c:pt idx="1723">
                  <c:v>-1.0630826486450782</c:v>
                </c:pt>
                <c:pt idx="1724">
                  <c:v>-1.0630826486450782</c:v>
                </c:pt>
                <c:pt idx="1725">
                  <c:v>-1.0630826486450782</c:v>
                </c:pt>
                <c:pt idx="1726">
                  <c:v>-1.0630826486450782</c:v>
                </c:pt>
                <c:pt idx="1727">
                  <c:v>-1.0630826486450782</c:v>
                </c:pt>
                <c:pt idx="1728">
                  <c:v>-1.0630826486450782</c:v>
                </c:pt>
                <c:pt idx="1729">
                  <c:v>-1.0630826486450782</c:v>
                </c:pt>
                <c:pt idx="1730">
                  <c:v>-1.0630826486450782</c:v>
                </c:pt>
                <c:pt idx="1731">
                  <c:v>-1.0630826486450782</c:v>
                </c:pt>
                <c:pt idx="1732">
                  <c:v>-1.0630826486450782</c:v>
                </c:pt>
                <c:pt idx="1733">
                  <c:v>-1.0630826486450782</c:v>
                </c:pt>
                <c:pt idx="1734">
                  <c:v>-1.0630826486450782</c:v>
                </c:pt>
                <c:pt idx="1735">
                  <c:v>-1.0630826486450782</c:v>
                </c:pt>
                <c:pt idx="1736">
                  <c:v>-1.0630826486450782</c:v>
                </c:pt>
                <c:pt idx="1737">
                  <c:v>-1.0630826486450782</c:v>
                </c:pt>
                <c:pt idx="1738">
                  <c:v>-1.0630826486450782</c:v>
                </c:pt>
                <c:pt idx="1739">
                  <c:v>-1.0630826486450782</c:v>
                </c:pt>
                <c:pt idx="1740">
                  <c:v>-1.0630826486450782</c:v>
                </c:pt>
                <c:pt idx="1741">
                  <c:v>-1.0630826486450782</c:v>
                </c:pt>
                <c:pt idx="1742">
                  <c:v>-1.0630826486450782</c:v>
                </c:pt>
                <c:pt idx="1743">
                  <c:v>-1.0630826486450782</c:v>
                </c:pt>
                <c:pt idx="1744">
                  <c:v>-1.0630826486450782</c:v>
                </c:pt>
                <c:pt idx="1745">
                  <c:v>-1.0630826486450782</c:v>
                </c:pt>
                <c:pt idx="1746">
                  <c:v>-1.0630826486450782</c:v>
                </c:pt>
                <c:pt idx="1747">
                  <c:v>-1.0630826486450782</c:v>
                </c:pt>
                <c:pt idx="1748">
                  <c:v>-1.0630826486450782</c:v>
                </c:pt>
                <c:pt idx="1749">
                  <c:v>-1.0630826486450782</c:v>
                </c:pt>
                <c:pt idx="1750">
                  <c:v>-1.0630826486450782</c:v>
                </c:pt>
                <c:pt idx="1751">
                  <c:v>-1.0630826486450782</c:v>
                </c:pt>
                <c:pt idx="1752">
                  <c:v>-1.0630826486450782</c:v>
                </c:pt>
                <c:pt idx="1753">
                  <c:v>-1.0630826486450782</c:v>
                </c:pt>
                <c:pt idx="1754">
                  <c:v>-1.0630826486450782</c:v>
                </c:pt>
                <c:pt idx="1755">
                  <c:v>-1.0630826486450782</c:v>
                </c:pt>
                <c:pt idx="1756">
                  <c:v>-1.0630826486450782</c:v>
                </c:pt>
                <c:pt idx="1757">
                  <c:v>-1.0630826486450782</c:v>
                </c:pt>
                <c:pt idx="1758">
                  <c:v>-1.0630826486450782</c:v>
                </c:pt>
                <c:pt idx="1759">
                  <c:v>-1.0630826486450782</c:v>
                </c:pt>
                <c:pt idx="1760">
                  <c:v>-1.0630826486450782</c:v>
                </c:pt>
                <c:pt idx="1761">
                  <c:v>-1.0630826486450782</c:v>
                </c:pt>
                <c:pt idx="1762">
                  <c:v>-1.0630826486450782</c:v>
                </c:pt>
                <c:pt idx="1763">
                  <c:v>-1.0630826486450782</c:v>
                </c:pt>
                <c:pt idx="1764">
                  <c:v>-1.0630826486450782</c:v>
                </c:pt>
                <c:pt idx="1765">
                  <c:v>-1.0630826486450782</c:v>
                </c:pt>
                <c:pt idx="1766">
                  <c:v>-1.0630826486450782</c:v>
                </c:pt>
                <c:pt idx="1767">
                  <c:v>-1.0630826486450782</c:v>
                </c:pt>
                <c:pt idx="1768">
                  <c:v>-1.0630826486450782</c:v>
                </c:pt>
                <c:pt idx="1769">
                  <c:v>-1.0630826486450782</c:v>
                </c:pt>
                <c:pt idx="1770">
                  <c:v>-1.0630826486450782</c:v>
                </c:pt>
                <c:pt idx="1771">
                  <c:v>-1.0630826486450782</c:v>
                </c:pt>
                <c:pt idx="1772">
                  <c:v>-1.0630826486450782</c:v>
                </c:pt>
                <c:pt idx="1773">
                  <c:v>-1.0630826486450782</c:v>
                </c:pt>
                <c:pt idx="1774">
                  <c:v>-1.0630826486450782</c:v>
                </c:pt>
                <c:pt idx="1775">
                  <c:v>-1.0630826486450782</c:v>
                </c:pt>
                <c:pt idx="1776">
                  <c:v>-1.0630826486450782</c:v>
                </c:pt>
                <c:pt idx="1777">
                  <c:v>-1.0630826486450782</c:v>
                </c:pt>
                <c:pt idx="1778">
                  <c:v>-1.0630826486450782</c:v>
                </c:pt>
                <c:pt idx="1779">
                  <c:v>-1.0630826486450782</c:v>
                </c:pt>
                <c:pt idx="1780">
                  <c:v>-1.0630826486450782</c:v>
                </c:pt>
                <c:pt idx="1781">
                  <c:v>-1.0630826486450782</c:v>
                </c:pt>
                <c:pt idx="1782">
                  <c:v>-1.0630826486450782</c:v>
                </c:pt>
                <c:pt idx="1783">
                  <c:v>-1.0630826486450782</c:v>
                </c:pt>
                <c:pt idx="1784">
                  <c:v>-1.0630826486450782</c:v>
                </c:pt>
                <c:pt idx="1785">
                  <c:v>-1.0630826486450782</c:v>
                </c:pt>
                <c:pt idx="1786">
                  <c:v>-1.0630826486450782</c:v>
                </c:pt>
                <c:pt idx="1787">
                  <c:v>-1.0630826486450782</c:v>
                </c:pt>
                <c:pt idx="1788">
                  <c:v>-1.0630826486450782</c:v>
                </c:pt>
                <c:pt idx="1789">
                  <c:v>-1.0630826486450782</c:v>
                </c:pt>
                <c:pt idx="1790">
                  <c:v>-1.0630826486450782</c:v>
                </c:pt>
                <c:pt idx="1791">
                  <c:v>-1.0630826486450782</c:v>
                </c:pt>
                <c:pt idx="1792">
                  <c:v>-1.0630826486450782</c:v>
                </c:pt>
                <c:pt idx="1793">
                  <c:v>-1.0630826486450782</c:v>
                </c:pt>
                <c:pt idx="1794">
                  <c:v>-1.0630826486450782</c:v>
                </c:pt>
                <c:pt idx="1795">
                  <c:v>-1.0630826486450782</c:v>
                </c:pt>
                <c:pt idx="1796">
                  <c:v>-1.0630826486450782</c:v>
                </c:pt>
                <c:pt idx="1797">
                  <c:v>-1.0630826486450782</c:v>
                </c:pt>
                <c:pt idx="1798">
                  <c:v>-1.0630826486450782</c:v>
                </c:pt>
                <c:pt idx="1799">
                  <c:v>-1.0630826486450782</c:v>
                </c:pt>
                <c:pt idx="1800">
                  <c:v>-1.0630826486450782</c:v>
                </c:pt>
                <c:pt idx="1801">
                  <c:v>-1.0630826486450782</c:v>
                </c:pt>
                <c:pt idx="1802">
                  <c:v>-1.0630826486450782</c:v>
                </c:pt>
                <c:pt idx="1803">
                  <c:v>-1.0630826486450782</c:v>
                </c:pt>
                <c:pt idx="1804">
                  <c:v>-1.0630826486450782</c:v>
                </c:pt>
                <c:pt idx="1805">
                  <c:v>-1.0630826486450782</c:v>
                </c:pt>
                <c:pt idx="1806">
                  <c:v>-1.0630826486450782</c:v>
                </c:pt>
                <c:pt idx="1807">
                  <c:v>-1.0630826486450782</c:v>
                </c:pt>
                <c:pt idx="1808">
                  <c:v>-1.0630826486450782</c:v>
                </c:pt>
                <c:pt idx="1809">
                  <c:v>-1.0630826486450782</c:v>
                </c:pt>
                <c:pt idx="1810">
                  <c:v>-1.0630826486450782</c:v>
                </c:pt>
                <c:pt idx="1811">
                  <c:v>-1.0630826486450782</c:v>
                </c:pt>
                <c:pt idx="1812">
                  <c:v>-1.0630826486450782</c:v>
                </c:pt>
                <c:pt idx="1813">
                  <c:v>-1.0630826486450782</c:v>
                </c:pt>
                <c:pt idx="1814">
                  <c:v>-1.0630826486450782</c:v>
                </c:pt>
                <c:pt idx="1815">
                  <c:v>-1.0630826486450782</c:v>
                </c:pt>
                <c:pt idx="1816">
                  <c:v>-1.0630826486450782</c:v>
                </c:pt>
                <c:pt idx="1817">
                  <c:v>-1.0630826486450782</c:v>
                </c:pt>
                <c:pt idx="1818">
                  <c:v>-1.0630826486450782</c:v>
                </c:pt>
                <c:pt idx="1819">
                  <c:v>-1.0630826486450782</c:v>
                </c:pt>
                <c:pt idx="1820">
                  <c:v>-1.0630826486450782</c:v>
                </c:pt>
                <c:pt idx="1821">
                  <c:v>-1.0630826486450782</c:v>
                </c:pt>
                <c:pt idx="1822">
                  <c:v>-1.0630826486450782</c:v>
                </c:pt>
                <c:pt idx="1823">
                  <c:v>-1.0630826486450782</c:v>
                </c:pt>
                <c:pt idx="1824">
                  <c:v>-1.0630826486450782</c:v>
                </c:pt>
                <c:pt idx="1825">
                  <c:v>-1.0630826486450782</c:v>
                </c:pt>
                <c:pt idx="1826">
                  <c:v>-1.0630826486450782</c:v>
                </c:pt>
                <c:pt idx="1827">
                  <c:v>-1.0630826486450782</c:v>
                </c:pt>
                <c:pt idx="1828">
                  <c:v>-1.0630826486450782</c:v>
                </c:pt>
                <c:pt idx="1829">
                  <c:v>-1.0630826486450782</c:v>
                </c:pt>
                <c:pt idx="1830">
                  <c:v>-1.0630826486450782</c:v>
                </c:pt>
                <c:pt idx="1831">
                  <c:v>-1.0630826486450782</c:v>
                </c:pt>
                <c:pt idx="1832">
                  <c:v>-1.0630826486450782</c:v>
                </c:pt>
                <c:pt idx="1833">
                  <c:v>-1.0630826486450782</c:v>
                </c:pt>
                <c:pt idx="1834">
                  <c:v>-1.0630826486450782</c:v>
                </c:pt>
                <c:pt idx="1835">
                  <c:v>-1.0630826486450782</c:v>
                </c:pt>
                <c:pt idx="1836">
                  <c:v>-1.0630826486450782</c:v>
                </c:pt>
                <c:pt idx="1837">
                  <c:v>-1.0630826486450782</c:v>
                </c:pt>
                <c:pt idx="1838">
                  <c:v>-1.0630826486450782</c:v>
                </c:pt>
                <c:pt idx="1839">
                  <c:v>-1.0630826486450782</c:v>
                </c:pt>
                <c:pt idx="1840">
                  <c:v>-1.0630826486450782</c:v>
                </c:pt>
                <c:pt idx="1841">
                  <c:v>-1.0630826486450782</c:v>
                </c:pt>
                <c:pt idx="1842">
                  <c:v>-1.0630826486450782</c:v>
                </c:pt>
                <c:pt idx="1843">
                  <c:v>-1.0630826486450782</c:v>
                </c:pt>
                <c:pt idx="1844">
                  <c:v>-1.0630826486450782</c:v>
                </c:pt>
                <c:pt idx="1845">
                  <c:v>-1.0630826486450782</c:v>
                </c:pt>
                <c:pt idx="1846">
                  <c:v>-1.0630826486450782</c:v>
                </c:pt>
                <c:pt idx="1847">
                  <c:v>-1.0630826486450782</c:v>
                </c:pt>
                <c:pt idx="1848">
                  <c:v>-1.0630826486450782</c:v>
                </c:pt>
                <c:pt idx="1849">
                  <c:v>-1.0630826486450782</c:v>
                </c:pt>
                <c:pt idx="1850">
                  <c:v>-1.0630826486450782</c:v>
                </c:pt>
                <c:pt idx="1851">
                  <c:v>-1.0630826486450782</c:v>
                </c:pt>
                <c:pt idx="1852">
                  <c:v>-1.0630826486450782</c:v>
                </c:pt>
                <c:pt idx="1853">
                  <c:v>-1.0630826486450782</c:v>
                </c:pt>
                <c:pt idx="1854">
                  <c:v>-1.0630826486450782</c:v>
                </c:pt>
                <c:pt idx="1855">
                  <c:v>-1.0630826486450782</c:v>
                </c:pt>
                <c:pt idx="1856">
                  <c:v>-1.0630826486450782</c:v>
                </c:pt>
                <c:pt idx="1857">
                  <c:v>-1.0630826486450782</c:v>
                </c:pt>
                <c:pt idx="1858">
                  <c:v>-1.0630826486450782</c:v>
                </c:pt>
                <c:pt idx="1859">
                  <c:v>-1.0630826486450782</c:v>
                </c:pt>
                <c:pt idx="1860">
                  <c:v>-1.0630826486450782</c:v>
                </c:pt>
                <c:pt idx="1861">
                  <c:v>-1.0630826486450782</c:v>
                </c:pt>
                <c:pt idx="1862">
                  <c:v>-1.0630826486450782</c:v>
                </c:pt>
                <c:pt idx="1863">
                  <c:v>-1.0630826486450782</c:v>
                </c:pt>
                <c:pt idx="1864">
                  <c:v>-1.0630826486450782</c:v>
                </c:pt>
                <c:pt idx="1865">
                  <c:v>-1.0630826486450782</c:v>
                </c:pt>
                <c:pt idx="1866">
                  <c:v>-1.0630826486450782</c:v>
                </c:pt>
                <c:pt idx="1867">
                  <c:v>-1.0630826486450782</c:v>
                </c:pt>
                <c:pt idx="1868">
                  <c:v>-1.0630826486450782</c:v>
                </c:pt>
                <c:pt idx="1869">
                  <c:v>-1.0630826486450782</c:v>
                </c:pt>
                <c:pt idx="1870">
                  <c:v>-1.0630826486450782</c:v>
                </c:pt>
                <c:pt idx="1871">
                  <c:v>-1.0630826486450782</c:v>
                </c:pt>
                <c:pt idx="1872">
                  <c:v>-1.0630826486450782</c:v>
                </c:pt>
                <c:pt idx="1873">
                  <c:v>-1.0630826486450782</c:v>
                </c:pt>
                <c:pt idx="1874">
                  <c:v>-1.0630826486450782</c:v>
                </c:pt>
                <c:pt idx="1875">
                  <c:v>-1.0630826486450782</c:v>
                </c:pt>
                <c:pt idx="1876">
                  <c:v>-1.0630826486450782</c:v>
                </c:pt>
                <c:pt idx="1877">
                  <c:v>-1.0630826486450782</c:v>
                </c:pt>
                <c:pt idx="1878">
                  <c:v>-1.0630826486450782</c:v>
                </c:pt>
                <c:pt idx="1879">
                  <c:v>-1.0630826486450782</c:v>
                </c:pt>
                <c:pt idx="1880">
                  <c:v>-1.0630826486450782</c:v>
                </c:pt>
                <c:pt idx="1881">
                  <c:v>-1.0630826486450782</c:v>
                </c:pt>
                <c:pt idx="1882">
                  <c:v>-1.0630826486450782</c:v>
                </c:pt>
                <c:pt idx="1883">
                  <c:v>-1.0630826486450782</c:v>
                </c:pt>
                <c:pt idx="1884">
                  <c:v>-1.0630826486450782</c:v>
                </c:pt>
                <c:pt idx="1885">
                  <c:v>-1.0630826486450782</c:v>
                </c:pt>
                <c:pt idx="1886">
                  <c:v>-1.0630826486450782</c:v>
                </c:pt>
                <c:pt idx="1887">
                  <c:v>-1.0630826486450782</c:v>
                </c:pt>
                <c:pt idx="1888">
                  <c:v>-1.0630826486450782</c:v>
                </c:pt>
                <c:pt idx="1889">
                  <c:v>-1.0630826486450782</c:v>
                </c:pt>
                <c:pt idx="1890">
                  <c:v>-1.0630826486450782</c:v>
                </c:pt>
                <c:pt idx="1891">
                  <c:v>-1.0630826486450782</c:v>
                </c:pt>
                <c:pt idx="1892">
                  <c:v>-1.0630826486450782</c:v>
                </c:pt>
                <c:pt idx="1893">
                  <c:v>-1.0630826486450782</c:v>
                </c:pt>
                <c:pt idx="1894">
                  <c:v>-1.0630826486450782</c:v>
                </c:pt>
                <c:pt idx="1895">
                  <c:v>-1.0630826486450782</c:v>
                </c:pt>
                <c:pt idx="1896">
                  <c:v>-1.0630826486450782</c:v>
                </c:pt>
                <c:pt idx="1897">
                  <c:v>-1.0630826486450782</c:v>
                </c:pt>
                <c:pt idx="1898">
                  <c:v>-1.0630826486450782</c:v>
                </c:pt>
                <c:pt idx="1899">
                  <c:v>-1.0630826486450782</c:v>
                </c:pt>
                <c:pt idx="1900">
                  <c:v>-1.0630826486450782</c:v>
                </c:pt>
                <c:pt idx="1901">
                  <c:v>-1.0630826486450782</c:v>
                </c:pt>
                <c:pt idx="1902">
                  <c:v>-1.0630826486450782</c:v>
                </c:pt>
                <c:pt idx="1903">
                  <c:v>-1.0630826486450782</c:v>
                </c:pt>
                <c:pt idx="1904">
                  <c:v>-1.0630826486450782</c:v>
                </c:pt>
                <c:pt idx="1905">
                  <c:v>-1.0630826486450782</c:v>
                </c:pt>
                <c:pt idx="1906">
                  <c:v>-1.0630826486450782</c:v>
                </c:pt>
                <c:pt idx="1907">
                  <c:v>-1.0630826486450782</c:v>
                </c:pt>
                <c:pt idx="1908">
                  <c:v>-1.0630826486450782</c:v>
                </c:pt>
                <c:pt idx="1909">
                  <c:v>-1.0630826486450782</c:v>
                </c:pt>
                <c:pt idx="1910">
                  <c:v>-1.0630826486450782</c:v>
                </c:pt>
                <c:pt idx="1911">
                  <c:v>-1.0630826486450782</c:v>
                </c:pt>
                <c:pt idx="1912">
                  <c:v>-1.0630826486450782</c:v>
                </c:pt>
                <c:pt idx="1913">
                  <c:v>-1.0630826486450782</c:v>
                </c:pt>
                <c:pt idx="1914">
                  <c:v>-1.0630826486450782</c:v>
                </c:pt>
                <c:pt idx="1915">
                  <c:v>-1.0630826486450782</c:v>
                </c:pt>
                <c:pt idx="1916">
                  <c:v>-1.0630826486450782</c:v>
                </c:pt>
                <c:pt idx="1917">
                  <c:v>-1.0630826486450782</c:v>
                </c:pt>
                <c:pt idx="1918">
                  <c:v>-1.0630826486450782</c:v>
                </c:pt>
                <c:pt idx="1919">
                  <c:v>-1.0630826486450782</c:v>
                </c:pt>
                <c:pt idx="1920">
                  <c:v>-1.0630826486450782</c:v>
                </c:pt>
                <c:pt idx="1921">
                  <c:v>-1.0630826486450782</c:v>
                </c:pt>
                <c:pt idx="1922">
                  <c:v>-1.0630826486450782</c:v>
                </c:pt>
                <c:pt idx="1923">
                  <c:v>-1.0630826486450782</c:v>
                </c:pt>
                <c:pt idx="1924">
                  <c:v>-1.0630826486450782</c:v>
                </c:pt>
                <c:pt idx="1925">
                  <c:v>-1.0630826486450782</c:v>
                </c:pt>
                <c:pt idx="1926">
                  <c:v>-1.0630826486450782</c:v>
                </c:pt>
                <c:pt idx="1927">
                  <c:v>-1.0630826486450782</c:v>
                </c:pt>
                <c:pt idx="1928">
                  <c:v>-1.0630826486450782</c:v>
                </c:pt>
                <c:pt idx="1929">
                  <c:v>-1.0630826486450782</c:v>
                </c:pt>
                <c:pt idx="1930">
                  <c:v>-1.0630826486450782</c:v>
                </c:pt>
                <c:pt idx="1931">
                  <c:v>-1.0630826486450782</c:v>
                </c:pt>
                <c:pt idx="1932">
                  <c:v>-1.0630826486450782</c:v>
                </c:pt>
                <c:pt idx="1933">
                  <c:v>-1.0630826486450782</c:v>
                </c:pt>
                <c:pt idx="1934">
                  <c:v>-1.0630826486450782</c:v>
                </c:pt>
                <c:pt idx="1935">
                  <c:v>-1.0630826486450782</c:v>
                </c:pt>
                <c:pt idx="1936">
                  <c:v>-1.0630826486450782</c:v>
                </c:pt>
                <c:pt idx="1937">
                  <c:v>-1.0630826486450782</c:v>
                </c:pt>
                <c:pt idx="1938">
                  <c:v>-1.0630826486450782</c:v>
                </c:pt>
                <c:pt idx="1939">
                  <c:v>-1.0630826486450782</c:v>
                </c:pt>
                <c:pt idx="1940">
                  <c:v>-1.0630826486450782</c:v>
                </c:pt>
                <c:pt idx="1941">
                  <c:v>-1.0630826486450782</c:v>
                </c:pt>
                <c:pt idx="1942">
                  <c:v>-1.0630826486450782</c:v>
                </c:pt>
                <c:pt idx="1943">
                  <c:v>-1.0630826486450782</c:v>
                </c:pt>
                <c:pt idx="1944">
                  <c:v>-1.0630826486450782</c:v>
                </c:pt>
                <c:pt idx="1945">
                  <c:v>-1.0630826486450782</c:v>
                </c:pt>
                <c:pt idx="1946">
                  <c:v>-1.0630826486450782</c:v>
                </c:pt>
                <c:pt idx="1947">
                  <c:v>-1.0630826486450782</c:v>
                </c:pt>
                <c:pt idx="1948">
                  <c:v>-1.0630826486450782</c:v>
                </c:pt>
                <c:pt idx="1949">
                  <c:v>-1.0630826486450782</c:v>
                </c:pt>
                <c:pt idx="1950">
                  <c:v>-1.0630826486450782</c:v>
                </c:pt>
                <c:pt idx="1951">
                  <c:v>-1.0630826486450782</c:v>
                </c:pt>
                <c:pt idx="1952">
                  <c:v>-1.0630826486450782</c:v>
                </c:pt>
                <c:pt idx="1953">
                  <c:v>-1.0630826486450782</c:v>
                </c:pt>
                <c:pt idx="1954">
                  <c:v>-1.0630826486450782</c:v>
                </c:pt>
                <c:pt idx="1955">
                  <c:v>-1.0630826486450782</c:v>
                </c:pt>
                <c:pt idx="1956">
                  <c:v>-1.0630826486450782</c:v>
                </c:pt>
                <c:pt idx="1957">
                  <c:v>-1.0630826486450782</c:v>
                </c:pt>
                <c:pt idx="1958">
                  <c:v>-1.0630826486450782</c:v>
                </c:pt>
                <c:pt idx="1959">
                  <c:v>-1.0630826486450782</c:v>
                </c:pt>
                <c:pt idx="1960">
                  <c:v>-1.0630826486450782</c:v>
                </c:pt>
                <c:pt idx="1961">
                  <c:v>-1.0630826486450782</c:v>
                </c:pt>
                <c:pt idx="1962">
                  <c:v>-1.0630826486450782</c:v>
                </c:pt>
                <c:pt idx="1963">
                  <c:v>-1.0630826486450782</c:v>
                </c:pt>
                <c:pt idx="1964">
                  <c:v>-1.0630826486450782</c:v>
                </c:pt>
                <c:pt idx="1965">
                  <c:v>-1.0630826486450782</c:v>
                </c:pt>
                <c:pt idx="1966">
                  <c:v>-1.0630826486450782</c:v>
                </c:pt>
                <c:pt idx="1967">
                  <c:v>-1.0630826486450782</c:v>
                </c:pt>
                <c:pt idx="1968">
                  <c:v>-1.0630826486450782</c:v>
                </c:pt>
                <c:pt idx="1969">
                  <c:v>-1.0630826486450782</c:v>
                </c:pt>
                <c:pt idx="1970">
                  <c:v>-1.0630826486450782</c:v>
                </c:pt>
                <c:pt idx="1971">
                  <c:v>-1.0630826486450782</c:v>
                </c:pt>
                <c:pt idx="1972">
                  <c:v>-1.0630826486450782</c:v>
                </c:pt>
                <c:pt idx="1973">
                  <c:v>-1.0630826486450782</c:v>
                </c:pt>
                <c:pt idx="1974">
                  <c:v>-1.0630826486450782</c:v>
                </c:pt>
                <c:pt idx="1975">
                  <c:v>-1.0630826486450782</c:v>
                </c:pt>
                <c:pt idx="1976">
                  <c:v>-1.0630826486450782</c:v>
                </c:pt>
                <c:pt idx="1977">
                  <c:v>-1.0630826486450782</c:v>
                </c:pt>
                <c:pt idx="1978">
                  <c:v>-1.0630826486450782</c:v>
                </c:pt>
                <c:pt idx="1979">
                  <c:v>-1.0630826486450782</c:v>
                </c:pt>
                <c:pt idx="1980">
                  <c:v>-1.0630826486450782</c:v>
                </c:pt>
                <c:pt idx="1981">
                  <c:v>-1.0630826486450782</c:v>
                </c:pt>
                <c:pt idx="1982">
                  <c:v>-1.0630826486450782</c:v>
                </c:pt>
                <c:pt idx="1983">
                  <c:v>-1.0630826486450782</c:v>
                </c:pt>
                <c:pt idx="1984">
                  <c:v>-1.0630826486450782</c:v>
                </c:pt>
                <c:pt idx="1985">
                  <c:v>-1.0630826486450782</c:v>
                </c:pt>
                <c:pt idx="1986">
                  <c:v>-1.0630826486450782</c:v>
                </c:pt>
                <c:pt idx="1987">
                  <c:v>-1.0630826486450782</c:v>
                </c:pt>
                <c:pt idx="1988">
                  <c:v>-1.0630826486450782</c:v>
                </c:pt>
                <c:pt idx="1989">
                  <c:v>-1.0630826486450782</c:v>
                </c:pt>
                <c:pt idx="1990">
                  <c:v>-1.0630826486450782</c:v>
                </c:pt>
                <c:pt idx="1991">
                  <c:v>-1.0630826486450782</c:v>
                </c:pt>
                <c:pt idx="1992">
                  <c:v>-1.0630826486450782</c:v>
                </c:pt>
                <c:pt idx="1993">
                  <c:v>-1.0630826486450782</c:v>
                </c:pt>
                <c:pt idx="1994">
                  <c:v>-1.0630826486450782</c:v>
                </c:pt>
                <c:pt idx="1995">
                  <c:v>-1.0630826486450782</c:v>
                </c:pt>
                <c:pt idx="1996">
                  <c:v>-1.0630826486450782</c:v>
                </c:pt>
                <c:pt idx="1997">
                  <c:v>-1.0630826486450782</c:v>
                </c:pt>
                <c:pt idx="1998">
                  <c:v>-1.0630826486450782</c:v>
                </c:pt>
                <c:pt idx="1999">
                  <c:v>-1.0630826486450782</c:v>
                </c:pt>
                <c:pt idx="2000">
                  <c:v>-1.0630826486450782</c:v>
                </c:pt>
                <c:pt idx="2001">
                  <c:v>-1.0630826486450782</c:v>
                </c:pt>
                <c:pt idx="2002">
                  <c:v>-1.0630826486450782</c:v>
                </c:pt>
                <c:pt idx="2003">
                  <c:v>-1.0630826486450782</c:v>
                </c:pt>
                <c:pt idx="2004">
                  <c:v>-1.0630826486450782</c:v>
                </c:pt>
                <c:pt idx="2005">
                  <c:v>-1.0630826486450782</c:v>
                </c:pt>
                <c:pt idx="2006">
                  <c:v>-1.0630826486450782</c:v>
                </c:pt>
                <c:pt idx="2007">
                  <c:v>-1.0630826486450782</c:v>
                </c:pt>
                <c:pt idx="2008">
                  <c:v>-1.0630826486450782</c:v>
                </c:pt>
                <c:pt idx="2009">
                  <c:v>-1.0630826486450782</c:v>
                </c:pt>
                <c:pt idx="2010">
                  <c:v>-1.0630826486450782</c:v>
                </c:pt>
                <c:pt idx="2011">
                  <c:v>-1.0630826486450782</c:v>
                </c:pt>
                <c:pt idx="2012">
                  <c:v>-1.0630826486450782</c:v>
                </c:pt>
                <c:pt idx="2013">
                  <c:v>-1.0630826486450782</c:v>
                </c:pt>
                <c:pt idx="2014">
                  <c:v>-1.0630826486450782</c:v>
                </c:pt>
                <c:pt idx="2015">
                  <c:v>-1.0630826486450782</c:v>
                </c:pt>
                <c:pt idx="2016">
                  <c:v>-1.0630826486450782</c:v>
                </c:pt>
                <c:pt idx="2017">
                  <c:v>-1.0630826486450782</c:v>
                </c:pt>
                <c:pt idx="2018">
                  <c:v>-1.0630826486450782</c:v>
                </c:pt>
                <c:pt idx="2019">
                  <c:v>-1.0630826486450782</c:v>
                </c:pt>
                <c:pt idx="2020">
                  <c:v>-1.0630826486450782</c:v>
                </c:pt>
                <c:pt idx="2021">
                  <c:v>-1.0630826486450782</c:v>
                </c:pt>
                <c:pt idx="2022">
                  <c:v>-1.0630826486450782</c:v>
                </c:pt>
                <c:pt idx="2023">
                  <c:v>-1.0630826486450782</c:v>
                </c:pt>
                <c:pt idx="2024">
                  <c:v>-1.0630826486450782</c:v>
                </c:pt>
                <c:pt idx="2025">
                  <c:v>-1.0630826486450782</c:v>
                </c:pt>
                <c:pt idx="2026">
                  <c:v>-1.0630826486450782</c:v>
                </c:pt>
                <c:pt idx="2027">
                  <c:v>-1.0630826486450782</c:v>
                </c:pt>
                <c:pt idx="2028">
                  <c:v>-1.0630826486450782</c:v>
                </c:pt>
                <c:pt idx="2029">
                  <c:v>-1.0630826486450782</c:v>
                </c:pt>
                <c:pt idx="2030">
                  <c:v>-1.0630826486450782</c:v>
                </c:pt>
                <c:pt idx="2031">
                  <c:v>-1.0630826486450782</c:v>
                </c:pt>
                <c:pt idx="2032">
                  <c:v>-1.0630826486450782</c:v>
                </c:pt>
                <c:pt idx="2033">
                  <c:v>-1.0630826486450782</c:v>
                </c:pt>
                <c:pt idx="2034">
                  <c:v>-1.0630826486450782</c:v>
                </c:pt>
                <c:pt idx="2035">
                  <c:v>-1.0630826486450782</c:v>
                </c:pt>
                <c:pt idx="2036">
                  <c:v>-1.0630826486450782</c:v>
                </c:pt>
                <c:pt idx="2037">
                  <c:v>-1.0630826486450782</c:v>
                </c:pt>
                <c:pt idx="2038">
                  <c:v>-1.0630826486450782</c:v>
                </c:pt>
                <c:pt idx="2039">
                  <c:v>-1.0630826486450782</c:v>
                </c:pt>
                <c:pt idx="2040">
                  <c:v>-1.0630826486450782</c:v>
                </c:pt>
                <c:pt idx="2041">
                  <c:v>-1.0630826486450782</c:v>
                </c:pt>
                <c:pt idx="2042">
                  <c:v>-1.0630826486450782</c:v>
                </c:pt>
                <c:pt idx="2043">
                  <c:v>-1.0630826486450782</c:v>
                </c:pt>
                <c:pt idx="2044">
                  <c:v>-1.0630826486450782</c:v>
                </c:pt>
                <c:pt idx="2045">
                  <c:v>-1.0630826486450782</c:v>
                </c:pt>
                <c:pt idx="2046">
                  <c:v>-1.0630826486450782</c:v>
                </c:pt>
                <c:pt idx="2047">
                  <c:v>-1.0630826486450782</c:v>
                </c:pt>
                <c:pt idx="2048">
                  <c:v>-1.0630826486450782</c:v>
                </c:pt>
                <c:pt idx="2049">
                  <c:v>-1.0630826486450782</c:v>
                </c:pt>
                <c:pt idx="2050">
                  <c:v>-1.0630826486450782</c:v>
                </c:pt>
                <c:pt idx="2051">
                  <c:v>-1.0630826486450782</c:v>
                </c:pt>
                <c:pt idx="2052">
                  <c:v>-1.0630826486450782</c:v>
                </c:pt>
                <c:pt idx="2053">
                  <c:v>-1.0630826486450782</c:v>
                </c:pt>
                <c:pt idx="2054">
                  <c:v>-1.0630826486450782</c:v>
                </c:pt>
                <c:pt idx="2055">
                  <c:v>-1.0630826486450782</c:v>
                </c:pt>
                <c:pt idx="2056">
                  <c:v>-1.0630826486450782</c:v>
                </c:pt>
                <c:pt idx="2057">
                  <c:v>-1.0630826486450782</c:v>
                </c:pt>
                <c:pt idx="2058">
                  <c:v>-1.0630826486450782</c:v>
                </c:pt>
                <c:pt idx="2059">
                  <c:v>-1.0630826486450782</c:v>
                </c:pt>
                <c:pt idx="2060">
                  <c:v>-1.0630826486450782</c:v>
                </c:pt>
                <c:pt idx="2061">
                  <c:v>-1.0630826486450782</c:v>
                </c:pt>
                <c:pt idx="2062">
                  <c:v>-1.0630826486450782</c:v>
                </c:pt>
                <c:pt idx="2063">
                  <c:v>-1.0630826486450782</c:v>
                </c:pt>
                <c:pt idx="2064">
                  <c:v>-1.0630826486450782</c:v>
                </c:pt>
                <c:pt idx="2065">
                  <c:v>-1.0630826486450782</c:v>
                </c:pt>
                <c:pt idx="2066">
                  <c:v>-1.0630826486450782</c:v>
                </c:pt>
                <c:pt idx="2067">
                  <c:v>-1.0630826486450782</c:v>
                </c:pt>
                <c:pt idx="2068">
                  <c:v>-1.0630826486450782</c:v>
                </c:pt>
                <c:pt idx="2069">
                  <c:v>-1.0630826486450782</c:v>
                </c:pt>
                <c:pt idx="2070">
                  <c:v>-1.0630826486450782</c:v>
                </c:pt>
                <c:pt idx="2071">
                  <c:v>-1.0630826486450782</c:v>
                </c:pt>
                <c:pt idx="2072">
                  <c:v>-1.0630826486450782</c:v>
                </c:pt>
                <c:pt idx="2073">
                  <c:v>-1.0630826486450782</c:v>
                </c:pt>
                <c:pt idx="2074">
                  <c:v>-1.0630826486450782</c:v>
                </c:pt>
                <c:pt idx="2075">
                  <c:v>-1.0630826486450782</c:v>
                </c:pt>
                <c:pt idx="2076">
                  <c:v>-1.0630826486450782</c:v>
                </c:pt>
                <c:pt idx="2077">
                  <c:v>-1.0630826486450782</c:v>
                </c:pt>
                <c:pt idx="2078">
                  <c:v>-1.0630826486450782</c:v>
                </c:pt>
                <c:pt idx="2079">
                  <c:v>-1.0630826486450782</c:v>
                </c:pt>
                <c:pt idx="2080">
                  <c:v>-1.0630826486450782</c:v>
                </c:pt>
                <c:pt idx="2081">
                  <c:v>-1.0630826486450782</c:v>
                </c:pt>
                <c:pt idx="2082">
                  <c:v>-1.0630826486450782</c:v>
                </c:pt>
                <c:pt idx="2083">
                  <c:v>-1.0630826486450782</c:v>
                </c:pt>
                <c:pt idx="2084">
                  <c:v>-1.0630826486450782</c:v>
                </c:pt>
                <c:pt idx="2085">
                  <c:v>-1.0630826486450782</c:v>
                </c:pt>
                <c:pt idx="2086">
                  <c:v>-1.0630826486450782</c:v>
                </c:pt>
                <c:pt idx="2087">
                  <c:v>-1.0630826486450782</c:v>
                </c:pt>
                <c:pt idx="2088">
                  <c:v>-1.0630826486450782</c:v>
                </c:pt>
                <c:pt idx="2089">
                  <c:v>-1.0630826486450782</c:v>
                </c:pt>
                <c:pt idx="2090">
                  <c:v>-1.0630826486450782</c:v>
                </c:pt>
                <c:pt idx="2091">
                  <c:v>-1.0630826486450782</c:v>
                </c:pt>
                <c:pt idx="2092">
                  <c:v>-1.0630826486450782</c:v>
                </c:pt>
                <c:pt idx="2093">
                  <c:v>-1.0630826486450782</c:v>
                </c:pt>
                <c:pt idx="2094">
                  <c:v>-1.0630826486450782</c:v>
                </c:pt>
                <c:pt idx="2095">
                  <c:v>-1.0630826486450782</c:v>
                </c:pt>
                <c:pt idx="2096">
                  <c:v>-1.0630826486450782</c:v>
                </c:pt>
                <c:pt idx="2097">
                  <c:v>-1.0630826486450782</c:v>
                </c:pt>
                <c:pt idx="2098">
                  <c:v>-1.0630826486450782</c:v>
                </c:pt>
                <c:pt idx="2099">
                  <c:v>-1.0630826486450782</c:v>
                </c:pt>
                <c:pt idx="2100">
                  <c:v>-1.0630826486450782</c:v>
                </c:pt>
                <c:pt idx="2101">
                  <c:v>-1.0630826486450782</c:v>
                </c:pt>
                <c:pt idx="2102">
                  <c:v>-1.0630826486450782</c:v>
                </c:pt>
                <c:pt idx="2103">
                  <c:v>-1.0630826486450782</c:v>
                </c:pt>
                <c:pt idx="2104">
                  <c:v>-1.0630826486450782</c:v>
                </c:pt>
                <c:pt idx="2105">
                  <c:v>-1.0630826486450782</c:v>
                </c:pt>
                <c:pt idx="2106">
                  <c:v>-1.0630826486450782</c:v>
                </c:pt>
                <c:pt idx="2107">
                  <c:v>-1.0630826486450782</c:v>
                </c:pt>
                <c:pt idx="2108">
                  <c:v>-1.0630826486450782</c:v>
                </c:pt>
                <c:pt idx="2109">
                  <c:v>-1.0630826486450782</c:v>
                </c:pt>
                <c:pt idx="2110">
                  <c:v>-1.0630826486450782</c:v>
                </c:pt>
                <c:pt idx="2111">
                  <c:v>-1.0630826486450782</c:v>
                </c:pt>
                <c:pt idx="2112">
                  <c:v>-1.0630826486450782</c:v>
                </c:pt>
                <c:pt idx="2113">
                  <c:v>-1.0630826486450782</c:v>
                </c:pt>
                <c:pt idx="2114">
                  <c:v>-1.0630826486450782</c:v>
                </c:pt>
                <c:pt idx="2115">
                  <c:v>-1.0630826486450782</c:v>
                </c:pt>
                <c:pt idx="2116">
                  <c:v>-1.0630826486450782</c:v>
                </c:pt>
                <c:pt idx="2117">
                  <c:v>-1.0630826486450782</c:v>
                </c:pt>
                <c:pt idx="2118">
                  <c:v>-1.0630826486450782</c:v>
                </c:pt>
                <c:pt idx="2119">
                  <c:v>-1.0630826486450782</c:v>
                </c:pt>
                <c:pt idx="2120">
                  <c:v>-1.0630826486450782</c:v>
                </c:pt>
                <c:pt idx="2121">
                  <c:v>-1.0630826486450782</c:v>
                </c:pt>
                <c:pt idx="2122">
                  <c:v>-1.0630826486450782</c:v>
                </c:pt>
                <c:pt idx="2123">
                  <c:v>-1.0630826486450782</c:v>
                </c:pt>
                <c:pt idx="2124">
                  <c:v>-1.0630826486450782</c:v>
                </c:pt>
                <c:pt idx="2125">
                  <c:v>-1.0630826486450782</c:v>
                </c:pt>
                <c:pt idx="2126">
                  <c:v>-1.0630826486450782</c:v>
                </c:pt>
                <c:pt idx="2127">
                  <c:v>-1.0630826486450782</c:v>
                </c:pt>
                <c:pt idx="2128">
                  <c:v>-1.0630826486450782</c:v>
                </c:pt>
                <c:pt idx="2129">
                  <c:v>-1.0630826486450782</c:v>
                </c:pt>
                <c:pt idx="2130">
                  <c:v>-1.0630826486450782</c:v>
                </c:pt>
                <c:pt idx="2131">
                  <c:v>-1.0630826486450782</c:v>
                </c:pt>
                <c:pt idx="2132">
                  <c:v>-1.0630826486450782</c:v>
                </c:pt>
                <c:pt idx="2133">
                  <c:v>-1.0630826486450782</c:v>
                </c:pt>
                <c:pt idx="2134">
                  <c:v>-1.0630826486450782</c:v>
                </c:pt>
                <c:pt idx="2135">
                  <c:v>-1.0630826486450782</c:v>
                </c:pt>
                <c:pt idx="2136">
                  <c:v>-1.0630826486450782</c:v>
                </c:pt>
                <c:pt idx="2137">
                  <c:v>-1.0630826486450782</c:v>
                </c:pt>
                <c:pt idx="2138">
                  <c:v>-1.0630826486450782</c:v>
                </c:pt>
                <c:pt idx="2139">
                  <c:v>-1.0630826486450782</c:v>
                </c:pt>
                <c:pt idx="2140">
                  <c:v>-1.0630826486450782</c:v>
                </c:pt>
                <c:pt idx="2141">
                  <c:v>-1.0630826486450782</c:v>
                </c:pt>
                <c:pt idx="2142">
                  <c:v>-1.0630826486450782</c:v>
                </c:pt>
                <c:pt idx="2143">
                  <c:v>-1.0630826486450782</c:v>
                </c:pt>
                <c:pt idx="2144">
                  <c:v>-1.0630826486450782</c:v>
                </c:pt>
                <c:pt idx="2145">
                  <c:v>-1.0630826486450782</c:v>
                </c:pt>
                <c:pt idx="2146">
                  <c:v>-1.0630826486450782</c:v>
                </c:pt>
                <c:pt idx="2147">
                  <c:v>-1.0630826486450782</c:v>
                </c:pt>
                <c:pt idx="2148">
                  <c:v>-1.0630826486450782</c:v>
                </c:pt>
                <c:pt idx="2149">
                  <c:v>-1.0630826486450782</c:v>
                </c:pt>
                <c:pt idx="2150">
                  <c:v>-1.0630826486450782</c:v>
                </c:pt>
                <c:pt idx="2151">
                  <c:v>-1.0630826486450782</c:v>
                </c:pt>
                <c:pt idx="2152">
                  <c:v>-1.0630826486450782</c:v>
                </c:pt>
                <c:pt idx="2153">
                  <c:v>-1.0630826486450782</c:v>
                </c:pt>
                <c:pt idx="2154">
                  <c:v>-1.0630826486450782</c:v>
                </c:pt>
                <c:pt idx="2155">
                  <c:v>-1.0630826486450782</c:v>
                </c:pt>
                <c:pt idx="2156">
                  <c:v>-1.0630826486450782</c:v>
                </c:pt>
                <c:pt idx="2157">
                  <c:v>-1.0630826486450782</c:v>
                </c:pt>
                <c:pt idx="2158">
                  <c:v>-1.0630826486450782</c:v>
                </c:pt>
                <c:pt idx="2159">
                  <c:v>-1.0630826486450782</c:v>
                </c:pt>
                <c:pt idx="2160">
                  <c:v>-1.0630826486450782</c:v>
                </c:pt>
                <c:pt idx="2161">
                  <c:v>-1.0630826486450782</c:v>
                </c:pt>
                <c:pt idx="2162">
                  <c:v>-1.0630826486450782</c:v>
                </c:pt>
                <c:pt idx="2163">
                  <c:v>-1.0630826486450782</c:v>
                </c:pt>
                <c:pt idx="2164">
                  <c:v>-1.0630826486450782</c:v>
                </c:pt>
                <c:pt idx="2165">
                  <c:v>-1.0630826486450782</c:v>
                </c:pt>
                <c:pt idx="2166">
                  <c:v>-1.0630826486450782</c:v>
                </c:pt>
                <c:pt idx="2167">
                  <c:v>-1.0630826486450782</c:v>
                </c:pt>
                <c:pt idx="2168">
                  <c:v>-1.0630826486450782</c:v>
                </c:pt>
                <c:pt idx="2169">
                  <c:v>-1.0630826486450782</c:v>
                </c:pt>
                <c:pt idx="2170">
                  <c:v>-1.0630826486450782</c:v>
                </c:pt>
                <c:pt idx="2171">
                  <c:v>-1.0630826486450782</c:v>
                </c:pt>
                <c:pt idx="2172">
                  <c:v>-1.0630826486450782</c:v>
                </c:pt>
                <c:pt idx="2173">
                  <c:v>-1.0630826486450782</c:v>
                </c:pt>
                <c:pt idx="2174">
                  <c:v>-1.0630826486450782</c:v>
                </c:pt>
                <c:pt idx="2175">
                  <c:v>-1.0630826486450782</c:v>
                </c:pt>
                <c:pt idx="2176">
                  <c:v>-1.0630826486450782</c:v>
                </c:pt>
                <c:pt idx="2177">
                  <c:v>-1.0630826486450782</c:v>
                </c:pt>
                <c:pt idx="2178">
                  <c:v>-1.0630826486450782</c:v>
                </c:pt>
                <c:pt idx="2179">
                  <c:v>-1.0630826486450782</c:v>
                </c:pt>
                <c:pt idx="2180">
                  <c:v>-1.0630826486450782</c:v>
                </c:pt>
                <c:pt idx="2181">
                  <c:v>-1.0630826486450782</c:v>
                </c:pt>
                <c:pt idx="2182">
                  <c:v>-1.0630826486450782</c:v>
                </c:pt>
                <c:pt idx="2183">
                  <c:v>-1.0630826486450782</c:v>
                </c:pt>
                <c:pt idx="2184">
                  <c:v>-1.0630826486450782</c:v>
                </c:pt>
                <c:pt idx="2185">
                  <c:v>-1.0630826486450782</c:v>
                </c:pt>
                <c:pt idx="2186">
                  <c:v>-1.0630826486450782</c:v>
                </c:pt>
                <c:pt idx="2187">
                  <c:v>-1.0630826486450782</c:v>
                </c:pt>
                <c:pt idx="2188">
                  <c:v>-1.0630826486450782</c:v>
                </c:pt>
                <c:pt idx="2189">
                  <c:v>-1.0630826486450782</c:v>
                </c:pt>
                <c:pt idx="2190">
                  <c:v>-1.0630826486450782</c:v>
                </c:pt>
                <c:pt idx="2191">
                  <c:v>-1.0630826486450782</c:v>
                </c:pt>
                <c:pt idx="2192">
                  <c:v>-1.0630826486450782</c:v>
                </c:pt>
                <c:pt idx="2193">
                  <c:v>-1.0630826486450782</c:v>
                </c:pt>
                <c:pt idx="2194">
                  <c:v>-1.0630826486450782</c:v>
                </c:pt>
                <c:pt idx="2195">
                  <c:v>-1.0630826486450782</c:v>
                </c:pt>
                <c:pt idx="2196">
                  <c:v>-1.0630826486450782</c:v>
                </c:pt>
                <c:pt idx="2197">
                  <c:v>-1.0630826486450782</c:v>
                </c:pt>
                <c:pt idx="2198">
                  <c:v>-1.0630826486450782</c:v>
                </c:pt>
                <c:pt idx="2199">
                  <c:v>-1.0630826486450782</c:v>
                </c:pt>
                <c:pt idx="2200">
                  <c:v>-1.0630826486450782</c:v>
                </c:pt>
                <c:pt idx="2201">
                  <c:v>-1.0630826486450782</c:v>
                </c:pt>
                <c:pt idx="2202">
                  <c:v>-1.0630826486450782</c:v>
                </c:pt>
                <c:pt idx="2203">
                  <c:v>-1.0630826486450782</c:v>
                </c:pt>
                <c:pt idx="2204">
                  <c:v>-1.0630826486450782</c:v>
                </c:pt>
                <c:pt idx="2205">
                  <c:v>-1.0630826486450782</c:v>
                </c:pt>
                <c:pt idx="2206">
                  <c:v>-1.0630826486450782</c:v>
                </c:pt>
                <c:pt idx="2207">
                  <c:v>-1.0630826486450782</c:v>
                </c:pt>
                <c:pt idx="2208">
                  <c:v>-1.0630826486450782</c:v>
                </c:pt>
                <c:pt idx="2209">
                  <c:v>-1.0630826486450782</c:v>
                </c:pt>
                <c:pt idx="2210">
                  <c:v>-1.0630826486450782</c:v>
                </c:pt>
                <c:pt idx="2211">
                  <c:v>-1.0630826486450782</c:v>
                </c:pt>
                <c:pt idx="2212">
                  <c:v>-1.0630826486450782</c:v>
                </c:pt>
                <c:pt idx="2213">
                  <c:v>-1.0630826486450782</c:v>
                </c:pt>
                <c:pt idx="2214">
                  <c:v>-1.0630826486450782</c:v>
                </c:pt>
                <c:pt idx="2215">
                  <c:v>-1.0630826486450782</c:v>
                </c:pt>
                <c:pt idx="2216">
                  <c:v>-1.0630826486450782</c:v>
                </c:pt>
                <c:pt idx="2217">
                  <c:v>-1.0630826486450782</c:v>
                </c:pt>
                <c:pt idx="2218">
                  <c:v>-1.0630826486450782</c:v>
                </c:pt>
                <c:pt idx="2219">
                  <c:v>-1.0630826486450782</c:v>
                </c:pt>
                <c:pt idx="2220">
                  <c:v>-1.0630826486450782</c:v>
                </c:pt>
                <c:pt idx="2221">
                  <c:v>-1.0630826486450782</c:v>
                </c:pt>
                <c:pt idx="2222">
                  <c:v>-1.0630826486450782</c:v>
                </c:pt>
                <c:pt idx="2223">
                  <c:v>-1.0630826486450782</c:v>
                </c:pt>
                <c:pt idx="2224">
                  <c:v>-1.0630826486450782</c:v>
                </c:pt>
                <c:pt idx="2225">
                  <c:v>-1.0630826486450782</c:v>
                </c:pt>
                <c:pt idx="2226">
                  <c:v>-1.0630826486450782</c:v>
                </c:pt>
                <c:pt idx="2227">
                  <c:v>-1.0630826486450782</c:v>
                </c:pt>
                <c:pt idx="2228">
                  <c:v>-1.0630826486450782</c:v>
                </c:pt>
                <c:pt idx="2229">
                  <c:v>-1.0630826486450782</c:v>
                </c:pt>
                <c:pt idx="2230">
                  <c:v>-1.0630826486450782</c:v>
                </c:pt>
                <c:pt idx="2231">
                  <c:v>-1.0630826486450782</c:v>
                </c:pt>
                <c:pt idx="2232">
                  <c:v>-1.0630826486450782</c:v>
                </c:pt>
                <c:pt idx="2233">
                  <c:v>-1.0630826486450782</c:v>
                </c:pt>
                <c:pt idx="2234">
                  <c:v>-1.0630826486450782</c:v>
                </c:pt>
                <c:pt idx="2235">
                  <c:v>-1.0630826486450782</c:v>
                </c:pt>
                <c:pt idx="2236">
                  <c:v>-1.0630826486450782</c:v>
                </c:pt>
                <c:pt idx="2237">
                  <c:v>-1.0630826486450782</c:v>
                </c:pt>
                <c:pt idx="2238">
                  <c:v>-1.0630826486450782</c:v>
                </c:pt>
                <c:pt idx="2239">
                  <c:v>-1.0630826486450782</c:v>
                </c:pt>
                <c:pt idx="2240">
                  <c:v>-1.0630826486450782</c:v>
                </c:pt>
                <c:pt idx="2241">
                  <c:v>-1.0630826486450782</c:v>
                </c:pt>
                <c:pt idx="2242">
                  <c:v>-1.0630826486450782</c:v>
                </c:pt>
                <c:pt idx="2243">
                  <c:v>-1.0630826486450782</c:v>
                </c:pt>
                <c:pt idx="2244">
                  <c:v>-1.0630826486450782</c:v>
                </c:pt>
                <c:pt idx="2245">
                  <c:v>-1.0630826486450782</c:v>
                </c:pt>
                <c:pt idx="2246">
                  <c:v>-1.0630826486450782</c:v>
                </c:pt>
                <c:pt idx="2247">
                  <c:v>-1.0630826486450782</c:v>
                </c:pt>
                <c:pt idx="2248">
                  <c:v>-1.0630826486450782</c:v>
                </c:pt>
                <c:pt idx="2249">
                  <c:v>-1.0630826486450782</c:v>
                </c:pt>
                <c:pt idx="2250">
                  <c:v>-1.0630826486450782</c:v>
                </c:pt>
                <c:pt idx="2251">
                  <c:v>-1.0630826486450782</c:v>
                </c:pt>
                <c:pt idx="2252">
                  <c:v>-1.0630826486450782</c:v>
                </c:pt>
                <c:pt idx="2253">
                  <c:v>-1.0630826486450782</c:v>
                </c:pt>
                <c:pt idx="2254">
                  <c:v>-1.0630826486450782</c:v>
                </c:pt>
                <c:pt idx="2255">
                  <c:v>-1.0630826486450782</c:v>
                </c:pt>
                <c:pt idx="2256">
                  <c:v>-1.0630826486450782</c:v>
                </c:pt>
                <c:pt idx="2257">
                  <c:v>-1.0630826486450782</c:v>
                </c:pt>
                <c:pt idx="2258">
                  <c:v>-1.0630826486450782</c:v>
                </c:pt>
                <c:pt idx="2259">
                  <c:v>-1.0630826486450782</c:v>
                </c:pt>
                <c:pt idx="2260">
                  <c:v>-1.0630826486450782</c:v>
                </c:pt>
                <c:pt idx="2261">
                  <c:v>-1.0630826486450782</c:v>
                </c:pt>
                <c:pt idx="2262">
                  <c:v>-1.0630826486450782</c:v>
                </c:pt>
                <c:pt idx="2263">
                  <c:v>-1.0630826486450782</c:v>
                </c:pt>
                <c:pt idx="2264">
                  <c:v>-1.0630826486450782</c:v>
                </c:pt>
                <c:pt idx="2265">
                  <c:v>-1.0630826486450782</c:v>
                </c:pt>
                <c:pt idx="2266">
                  <c:v>-1.0630826486450782</c:v>
                </c:pt>
                <c:pt idx="2267">
                  <c:v>-1.0630826486450782</c:v>
                </c:pt>
                <c:pt idx="2268">
                  <c:v>-1.0630826486450782</c:v>
                </c:pt>
                <c:pt idx="2269">
                  <c:v>-1.0630826486450782</c:v>
                </c:pt>
                <c:pt idx="2270">
                  <c:v>-1.0630826486450782</c:v>
                </c:pt>
                <c:pt idx="2271">
                  <c:v>-1.0630826486450782</c:v>
                </c:pt>
                <c:pt idx="2272">
                  <c:v>-1.0630826486450782</c:v>
                </c:pt>
                <c:pt idx="2273">
                  <c:v>-1.0630826486450782</c:v>
                </c:pt>
                <c:pt idx="2274">
                  <c:v>-1.0630826486450782</c:v>
                </c:pt>
                <c:pt idx="2275">
                  <c:v>-1.0630826486450782</c:v>
                </c:pt>
                <c:pt idx="2276">
                  <c:v>-1.0630826486450782</c:v>
                </c:pt>
                <c:pt idx="2277">
                  <c:v>-1.0630826486450782</c:v>
                </c:pt>
                <c:pt idx="2278">
                  <c:v>-1.0630826486450782</c:v>
                </c:pt>
                <c:pt idx="2279">
                  <c:v>-1.0630826486450782</c:v>
                </c:pt>
                <c:pt idx="2280">
                  <c:v>-1.0630826486450782</c:v>
                </c:pt>
                <c:pt idx="2281">
                  <c:v>-1.0630826486450782</c:v>
                </c:pt>
                <c:pt idx="2282">
                  <c:v>-1.0630826486450782</c:v>
                </c:pt>
                <c:pt idx="2283">
                  <c:v>-1.0630826486450782</c:v>
                </c:pt>
                <c:pt idx="2284">
                  <c:v>-1.0630826486450782</c:v>
                </c:pt>
                <c:pt idx="2285">
                  <c:v>-1.0630826486450782</c:v>
                </c:pt>
                <c:pt idx="2286">
                  <c:v>-1.0630826486450782</c:v>
                </c:pt>
                <c:pt idx="2287">
                  <c:v>-1.0630826486450782</c:v>
                </c:pt>
                <c:pt idx="2288">
                  <c:v>-1.0630826486450782</c:v>
                </c:pt>
                <c:pt idx="2289">
                  <c:v>-1.0630826486450782</c:v>
                </c:pt>
                <c:pt idx="2290">
                  <c:v>-1.0630826486450782</c:v>
                </c:pt>
                <c:pt idx="2291">
                  <c:v>-1.0630826486450782</c:v>
                </c:pt>
                <c:pt idx="2292">
                  <c:v>-1.0630826486450782</c:v>
                </c:pt>
                <c:pt idx="2293">
                  <c:v>-1.0630826486450782</c:v>
                </c:pt>
                <c:pt idx="2294">
                  <c:v>-1.0630826486450782</c:v>
                </c:pt>
                <c:pt idx="2295">
                  <c:v>-1.0630826486450782</c:v>
                </c:pt>
                <c:pt idx="2296">
                  <c:v>-1.0630826486450782</c:v>
                </c:pt>
                <c:pt idx="2297">
                  <c:v>-1.0630826486450782</c:v>
                </c:pt>
                <c:pt idx="2298">
                  <c:v>-1.0630826486450782</c:v>
                </c:pt>
                <c:pt idx="2299">
                  <c:v>-1.0630826486450782</c:v>
                </c:pt>
                <c:pt idx="2300">
                  <c:v>-1.0630826486450782</c:v>
                </c:pt>
                <c:pt idx="2301">
                  <c:v>-1.0630826486450782</c:v>
                </c:pt>
                <c:pt idx="2302">
                  <c:v>-1.0630826486450782</c:v>
                </c:pt>
                <c:pt idx="2303">
                  <c:v>-1.0630826486450782</c:v>
                </c:pt>
                <c:pt idx="2304">
                  <c:v>-1.0630826486450782</c:v>
                </c:pt>
                <c:pt idx="2305">
                  <c:v>-1.0630826486450782</c:v>
                </c:pt>
                <c:pt idx="2306">
                  <c:v>-1.0630826486450782</c:v>
                </c:pt>
                <c:pt idx="2307">
                  <c:v>-1.0630826486450782</c:v>
                </c:pt>
                <c:pt idx="2308">
                  <c:v>-1.0630826486450782</c:v>
                </c:pt>
                <c:pt idx="2309">
                  <c:v>-1.0630826486450782</c:v>
                </c:pt>
                <c:pt idx="2310">
                  <c:v>-1.0630826486450782</c:v>
                </c:pt>
                <c:pt idx="2311">
                  <c:v>-1.0630826486450782</c:v>
                </c:pt>
                <c:pt idx="2312">
                  <c:v>-1.0630826486450782</c:v>
                </c:pt>
                <c:pt idx="2313">
                  <c:v>-1.0630826486450782</c:v>
                </c:pt>
                <c:pt idx="2314">
                  <c:v>-1.0630826486450782</c:v>
                </c:pt>
                <c:pt idx="2315">
                  <c:v>-1.0630826486450782</c:v>
                </c:pt>
                <c:pt idx="2316">
                  <c:v>-1.0630826486450782</c:v>
                </c:pt>
                <c:pt idx="2317">
                  <c:v>-1.0630826486450782</c:v>
                </c:pt>
                <c:pt idx="2318">
                  <c:v>-1.0630826486450782</c:v>
                </c:pt>
                <c:pt idx="2319">
                  <c:v>-1.0630826486450782</c:v>
                </c:pt>
                <c:pt idx="2320">
                  <c:v>-1.0630826486450782</c:v>
                </c:pt>
                <c:pt idx="2321">
                  <c:v>-1.0630826486450782</c:v>
                </c:pt>
                <c:pt idx="2322">
                  <c:v>-1.0630826486450782</c:v>
                </c:pt>
                <c:pt idx="2323">
                  <c:v>-1.0630826486450782</c:v>
                </c:pt>
                <c:pt idx="2324">
                  <c:v>-1.0630826486450782</c:v>
                </c:pt>
                <c:pt idx="2325">
                  <c:v>-1.0630826486450782</c:v>
                </c:pt>
                <c:pt idx="2326">
                  <c:v>-1.0630826486450782</c:v>
                </c:pt>
                <c:pt idx="2327">
                  <c:v>-1.0630826486450782</c:v>
                </c:pt>
                <c:pt idx="2328">
                  <c:v>-1.0630826486450782</c:v>
                </c:pt>
                <c:pt idx="2329">
                  <c:v>-1.0630826486450782</c:v>
                </c:pt>
                <c:pt idx="2330">
                  <c:v>-1.0630826486450782</c:v>
                </c:pt>
                <c:pt idx="2331">
                  <c:v>-1.0630826486450782</c:v>
                </c:pt>
                <c:pt idx="2332">
                  <c:v>-1.0630826486450782</c:v>
                </c:pt>
                <c:pt idx="2333">
                  <c:v>-1.0630826486450782</c:v>
                </c:pt>
                <c:pt idx="2334">
                  <c:v>-1.0630826486450782</c:v>
                </c:pt>
                <c:pt idx="2335">
                  <c:v>-1.0630826486450782</c:v>
                </c:pt>
                <c:pt idx="2336">
                  <c:v>-1.0630826486450782</c:v>
                </c:pt>
                <c:pt idx="2337">
                  <c:v>-1.0630826486450782</c:v>
                </c:pt>
                <c:pt idx="2338">
                  <c:v>-1.0630826486450782</c:v>
                </c:pt>
                <c:pt idx="2339">
                  <c:v>-1.0630826486450782</c:v>
                </c:pt>
                <c:pt idx="2340">
                  <c:v>-1.0630826486450782</c:v>
                </c:pt>
                <c:pt idx="2341">
                  <c:v>-1.0630826486450782</c:v>
                </c:pt>
                <c:pt idx="2342">
                  <c:v>-1.0630826486450782</c:v>
                </c:pt>
                <c:pt idx="2343">
                  <c:v>-1.0630826486450782</c:v>
                </c:pt>
                <c:pt idx="2344">
                  <c:v>-1.0630826486450782</c:v>
                </c:pt>
                <c:pt idx="2345">
                  <c:v>-1.0630826486450782</c:v>
                </c:pt>
                <c:pt idx="2346">
                  <c:v>-1.0630826486450782</c:v>
                </c:pt>
                <c:pt idx="2347">
                  <c:v>-1.0630826486450782</c:v>
                </c:pt>
                <c:pt idx="2348">
                  <c:v>-1.0630826486450782</c:v>
                </c:pt>
                <c:pt idx="2349">
                  <c:v>-1.0630826486450782</c:v>
                </c:pt>
                <c:pt idx="2350">
                  <c:v>-1.0630826486450782</c:v>
                </c:pt>
                <c:pt idx="2351">
                  <c:v>-1.0630826486450782</c:v>
                </c:pt>
                <c:pt idx="2352">
                  <c:v>-1.0630826486450782</c:v>
                </c:pt>
                <c:pt idx="2353">
                  <c:v>-1.0630826486450782</c:v>
                </c:pt>
                <c:pt idx="2354">
                  <c:v>-1.0630826486450782</c:v>
                </c:pt>
                <c:pt idx="2355">
                  <c:v>-1.0630826486450782</c:v>
                </c:pt>
                <c:pt idx="2356">
                  <c:v>-1.0630826486450782</c:v>
                </c:pt>
                <c:pt idx="2357">
                  <c:v>-1.0630826486450782</c:v>
                </c:pt>
                <c:pt idx="2358">
                  <c:v>-1.0630826486450782</c:v>
                </c:pt>
                <c:pt idx="2359">
                  <c:v>-1.0630826486450782</c:v>
                </c:pt>
                <c:pt idx="2360">
                  <c:v>-1.0630826486450782</c:v>
                </c:pt>
                <c:pt idx="2361">
                  <c:v>-1.0630826486450782</c:v>
                </c:pt>
                <c:pt idx="2362">
                  <c:v>-1.0630826486450782</c:v>
                </c:pt>
                <c:pt idx="2363">
                  <c:v>-1.0630826486450782</c:v>
                </c:pt>
                <c:pt idx="2364">
                  <c:v>-1.0630826486450782</c:v>
                </c:pt>
                <c:pt idx="2365">
                  <c:v>-1.0630826486450782</c:v>
                </c:pt>
                <c:pt idx="2366">
                  <c:v>-1.0630826486450782</c:v>
                </c:pt>
                <c:pt idx="2367">
                  <c:v>-1.0630826486450782</c:v>
                </c:pt>
                <c:pt idx="2368">
                  <c:v>-1.0630826486450782</c:v>
                </c:pt>
                <c:pt idx="2369">
                  <c:v>-1.0630826486450782</c:v>
                </c:pt>
                <c:pt idx="2370">
                  <c:v>-1.0630826486450782</c:v>
                </c:pt>
                <c:pt idx="2371">
                  <c:v>-1.0630826486450782</c:v>
                </c:pt>
                <c:pt idx="2372">
                  <c:v>-1.0630826486450782</c:v>
                </c:pt>
                <c:pt idx="2373">
                  <c:v>-1.0630826486450782</c:v>
                </c:pt>
                <c:pt idx="2374">
                  <c:v>-1.0630826486450782</c:v>
                </c:pt>
                <c:pt idx="2375">
                  <c:v>-1.0630826486450782</c:v>
                </c:pt>
                <c:pt idx="2376">
                  <c:v>-1.0630826486450782</c:v>
                </c:pt>
                <c:pt idx="2377">
                  <c:v>-1.0630826486450782</c:v>
                </c:pt>
                <c:pt idx="2378">
                  <c:v>-1.0630826486450782</c:v>
                </c:pt>
                <c:pt idx="2379">
                  <c:v>-1.0630826486450782</c:v>
                </c:pt>
                <c:pt idx="2380">
                  <c:v>-1.0630826486450782</c:v>
                </c:pt>
                <c:pt idx="2381">
                  <c:v>-1.0630826486450782</c:v>
                </c:pt>
                <c:pt idx="2382">
                  <c:v>-1.0630826486450782</c:v>
                </c:pt>
                <c:pt idx="2383">
                  <c:v>-1.0630826486450782</c:v>
                </c:pt>
                <c:pt idx="2384">
                  <c:v>-1.0630826486450782</c:v>
                </c:pt>
                <c:pt idx="2385">
                  <c:v>-1.0630826486450782</c:v>
                </c:pt>
                <c:pt idx="2386">
                  <c:v>-1.0630826486450782</c:v>
                </c:pt>
                <c:pt idx="2387">
                  <c:v>-1.0630826486450782</c:v>
                </c:pt>
                <c:pt idx="2388">
                  <c:v>-1.0630826486450782</c:v>
                </c:pt>
                <c:pt idx="2389">
                  <c:v>-1.0630826486450782</c:v>
                </c:pt>
                <c:pt idx="2390">
                  <c:v>-1.0630826486450782</c:v>
                </c:pt>
                <c:pt idx="2391">
                  <c:v>-1.0630826486450782</c:v>
                </c:pt>
                <c:pt idx="2392">
                  <c:v>-1.0630826486450782</c:v>
                </c:pt>
                <c:pt idx="2393">
                  <c:v>-1.0630826486450782</c:v>
                </c:pt>
                <c:pt idx="2394">
                  <c:v>-1.0630826486450782</c:v>
                </c:pt>
                <c:pt idx="2395">
                  <c:v>-1.0630826486450782</c:v>
                </c:pt>
                <c:pt idx="2396">
                  <c:v>-1.0630826486450782</c:v>
                </c:pt>
                <c:pt idx="2397">
                  <c:v>-1.0630826486450782</c:v>
                </c:pt>
                <c:pt idx="2398">
                  <c:v>-1.0630826486450782</c:v>
                </c:pt>
                <c:pt idx="2399">
                  <c:v>-1.0630826486450782</c:v>
                </c:pt>
                <c:pt idx="2400">
                  <c:v>-1.0630826486450782</c:v>
                </c:pt>
                <c:pt idx="2401">
                  <c:v>-1.0630826486450782</c:v>
                </c:pt>
                <c:pt idx="2402">
                  <c:v>-1.0630826486450782</c:v>
                </c:pt>
                <c:pt idx="2403">
                  <c:v>-1.0630826486450782</c:v>
                </c:pt>
                <c:pt idx="2404">
                  <c:v>-1.0630826486450782</c:v>
                </c:pt>
                <c:pt idx="2405">
                  <c:v>-1.0630826486450782</c:v>
                </c:pt>
                <c:pt idx="2406">
                  <c:v>-1.0630826486450782</c:v>
                </c:pt>
                <c:pt idx="2407">
                  <c:v>-1.0630826486450782</c:v>
                </c:pt>
                <c:pt idx="2408">
                  <c:v>-1.0630826486450782</c:v>
                </c:pt>
                <c:pt idx="2409">
                  <c:v>-1.0630826486450782</c:v>
                </c:pt>
                <c:pt idx="2410">
                  <c:v>-1.0630826486450782</c:v>
                </c:pt>
                <c:pt idx="2411">
                  <c:v>-1.0630826486450782</c:v>
                </c:pt>
                <c:pt idx="2412">
                  <c:v>-1.0630826486450782</c:v>
                </c:pt>
                <c:pt idx="2413">
                  <c:v>-1.0630826486450782</c:v>
                </c:pt>
                <c:pt idx="2414">
                  <c:v>-1.0630826486450782</c:v>
                </c:pt>
                <c:pt idx="2415">
                  <c:v>-1.0630826486450782</c:v>
                </c:pt>
                <c:pt idx="2416">
                  <c:v>-1.0630826486450782</c:v>
                </c:pt>
                <c:pt idx="2417">
                  <c:v>-1.0630826486450782</c:v>
                </c:pt>
                <c:pt idx="2418">
                  <c:v>-1.0630826486450782</c:v>
                </c:pt>
                <c:pt idx="2419">
                  <c:v>-1.0630826486450782</c:v>
                </c:pt>
                <c:pt idx="2420">
                  <c:v>-1.0630826486450782</c:v>
                </c:pt>
                <c:pt idx="2421">
                  <c:v>-1.0630826486450782</c:v>
                </c:pt>
                <c:pt idx="2422">
                  <c:v>-1.0630826486450782</c:v>
                </c:pt>
                <c:pt idx="2423">
                  <c:v>-1.0630826486450782</c:v>
                </c:pt>
                <c:pt idx="2424">
                  <c:v>-1.0630826486450782</c:v>
                </c:pt>
                <c:pt idx="2425">
                  <c:v>-1.0630826486450782</c:v>
                </c:pt>
                <c:pt idx="2426">
                  <c:v>-1.0630826486450782</c:v>
                </c:pt>
                <c:pt idx="2427">
                  <c:v>-1.0630826486450782</c:v>
                </c:pt>
                <c:pt idx="2428">
                  <c:v>-1.0630826486450782</c:v>
                </c:pt>
                <c:pt idx="2429">
                  <c:v>-1.0630826486450782</c:v>
                </c:pt>
                <c:pt idx="2430">
                  <c:v>-1.0630826486450782</c:v>
                </c:pt>
                <c:pt idx="2431">
                  <c:v>-1.0630826486450782</c:v>
                </c:pt>
                <c:pt idx="2432">
                  <c:v>-1.0630826486450782</c:v>
                </c:pt>
                <c:pt idx="2433">
                  <c:v>-1.0630826486450782</c:v>
                </c:pt>
                <c:pt idx="2434">
                  <c:v>-1.0630826486450782</c:v>
                </c:pt>
                <c:pt idx="2435">
                  <c:v>-1.0630826486450782</c:v>
                </c:pt>
                <c:pt idx="2436">
                  <c:v>-1.0630826486450782</c:v>
                </c:pt>
                <c:pt idx="2437">
                  <c:v>-1.0630826486450782</c:v>
                </c:pt>
                <c:pt idx="2438">
                  <c:v>-1.0630826486450782</c:v>
                </c:pt>
                <c:pt idx="2439">
                  <c:v>-1.0630826486450782</c:v>
                </c:pt>
                <c:pt idx="2440">
                  <c:v>-1.0630826486450782</c:v>
                </c:pt>
                <c:pt idx="2441">
                  <c:v>-1.0630826486450782</c:v>
                </c:pt>
                <c:pt idx="2442">
                  <c:v>-1.0630826486450782</c:v>
                </c:pt>
                <c:pt idx="2443">
                  <c:v>-1.0630826486450782</c:v>
                </c:pt>
                <c:pt idx="2444">
                  <c:v>-1.0630826486450782</c:v>
                </c:pt>
                <c:pt idx="2445">
                  <c:v>-1.0630826486450782</c:v>
                </c:pt>
                <c:pt idx="2446">
                  <c:v>-1.0630826486450782</c:v>
                </c:pt>
                <c:pt idx="2447">
                  <c:v>-1.0630826486450782</c:v>
                </c:pt>
                <c:pt idx="2448">
                  <c:v>-1.0630826486450782</c:v>
                </c:pt>
                <c:pt idx="2449">
                  <c:v>-1.0630826486450782</c:v>
                </c:pt>
                <c:pt idx="2450">
                  <c:v>-1.0630826486450782</c:v>
                </c:pt>
                <c:pt idx="2451">
                  <c:v>-1.0630826486450782</c:v>
                </c:pt>
                <c:pt idx="2452">
                  <c:v>-1.0630826486450782</c:v>
                </c:pt>
                <c:pt idx="2453">
                  <c:v>-1.0630826486450782</c:v>
                </c:pt>
                <c:pt idx="2454">
                  <c:v>-1.0630826486450782</c:v>
                </c:pt>
                <c:pt idx="2455">
                  <c:v>-1.0630826486450782</c:v>
                </c:pt>
                <c:pt idx="2456">
                  <c:v>-1.0630826486450782</c:v>
                </c:pt>
                <c:pt idx="2457">
                  <c:v>-1.0630826486450782</c:v>
                </c:pt>
                <c:pt idx="2458">
                  <c:v>-1.0630826486450782</c:v>
                </c:pt>
                <c:pt idx="2459">
                  <c:v>-1.0630826486450782</c:v>
                </c:pt>
                <c:pt idx="2460">
                  <c:v>-1.0630826486450782</c:v>
                </c:pt>
                <c:pt idx="2461">
                  <c:v>-1.0630826486450782</c:v>
                </c:pt>
                <c:pt idx="2462">
                  <c:v>-1.0630826486450782</c:v>
                </c:pt>
                <c:pt idx="2463">
                  <c:v>-1.0630826486450782</c:v>
                </c:pt>
                <c:pt idx="2464">
                  <c:v>-1.0630826486450782</c:v>
                </c:pt>
                <c:pt idx="2465">
                  <c:v>-1.0630826486450782</c:v>
                </c:pt>
                <c:pt idx="2466">
                  <c:v>-1.0630826486450782</c:v>
                </c:pt>
                <c:pt idx="2467">
                  <c:v>-1.0630826486450782</c:v>
                </c:pt>
                <c:pt idx="2468">
                  <c:v>-1.0630826486450782</c:v>
                </c:pt>
                <c:pt idx="2469">
                  <c:v>-1.0630826486450782</c:v>
                </c:pt>
                <c:pt idx="2470">
                  <c:v>-1.0630826486450782</c:v>
                </c:pt>
                <c:pt idx="2471">
                  <c:v>-1.0630826486450782</c:v>
                </c:pt>
                <c:pt idx="2472">
                  <c:v>-1.0630826486450782</c:v>
                </c:pt>
                <c:pt idx="2473">
                  <c:v>-1.0630826486450782</c:v>
                </c:pt>
                <c:pt idx="2474">
                  <c:v>-1.0630826486450782</c:v>
                </c:pt>
                <c:pt idx="2475">
                  <c:v>-1.0630826486450782</c:v>
                </c:pt>
                <c:pt idx="2476">
                  <c:v>-1.0630826486450782</c:v>
                </c:pt>
                <c:pt idx="2477">
                  <c:v>-1.0630826486450782</c:v>
                </c:pt>
                <c:pt idx="2478">
                  <c:v>-1.0630826486450782</c:v>
                </c:pt>
                <c:pt idx="2479">
                  <c:v>-1.0630826486450782</c:v>
                </c:pt>
                <c:pt idx="2480">
                  <c:v>-1.0630826486450782</c:v>
                </c:pt>
              </c:numCache>
            </c:numRef>
          </c:val>
          <c:smooth val="0"/>
        </c:ser>
        <c:dLbls>
          <c:showLegendKey val="0"/>
          <c:showVal val="0"/>
          <c:showCatName val="0"/>
          <c:showSerName val="0"/>
          <c:showPercent val="0"/>
          <c:showBubbleSize val="0"/>
        </c:dLbls>
        <c:marker val="1"/>
        <c:smooth val="0"/>
        <c:axId val="169900672"/>
        <c:axId val="169933824"/>
      </c:lineChart>
      <c:dateAx>
        <c:axId val="169900672"/>
        <c:scaling>
          <c:orientation val="minMax"/>
        </c:scaling>
        <c:delete val="0"/>
        <c:axPos val="b"/>
        <c:numFmt formatCode="m/d/yyyy" sourceLinked="1"/>
        <c:majorTickMark val="none"/>
        <c:minorTickMark val="none"/>
        <c:tickLblPos val="nextTo"/>
        <c:crossAx val="169933824"/>
        <c:crosses val="autoZero"/>
        <c:auto val="1"/>
        <c:lblOffset val="100"/>
        <c:baseTimeUnit val="days"/>
      </c:dateAx>
      <c:valAx>
        <c:axId val="169933824"/>
        <c:scaling>
          <c:orientation val="minMax"/>
        </c:scaling>
        <c:delete val="0"/>
        <c:axPos val="l"/>
        <c:majorGridlines/>
        <c:numFmt formatCode="_(* #,##0.00_);_(* \(#,##0.00\);_(* &quot;-&quot;??_);_(@_)" sourceLinked="1"/>
        <c:majorTickMark val="none"/>
        <c:minorTickMark val="none"/>
        <c:tickLblPos val="nextTo"/>
        <c:spPr>
          <a:ln w="9525">
            <a:noFill/>
          </a:ln>
        </c:spPr>
        <c:crossAx val="16990067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SPX!$AO$3</c:f>
              <c:strCache>
                <c:ptCount val="1"/>
                <c:pt idx="0">
                  <c:v>SPX Index</c:v>
                </c:pt>
              </c:strCache>
            </c:strRef>
          </c:tx>
          <c:marker>
            <c:symbol val="none"/>
          </c:marker>
          <c:cat>
            <c:numRef>
              <c:f>SPX!$AN$4:$AN$6646</c:f>
              <c:numCache>
                <c:formatCode>m/d/yyyy</c:formatCode>
                <c:ptCount val="6643"/>
                <c:pt idx="0">
                  <c:v>32875</c:v>
                </c:pt>
                <c:pt idx="1">
                  <c:v>32876</c:v>
                </c:pt>
                <c:pt idx="2">
                  <c:v>32877</c:v>
                </c:pt>
                <c:pt idx="3">
                  <c:v>32878</c:v>
                </c:pt>
                <c:pt idx="4">
                  <c:v>32881</c:v>
                </c:pt>
                <c:pt idx="5">
                  <c:v>32882</c:v>
                </c:pt>
                <c:pt idx="6">
                  <c:v>32883</c:v>
                </c:pt>
                <c:pt idx="7">
                  <c:v>32884</c:v>
                </c:pt>
                <c:pt idx="8">
                  <c:v>32885</c:v>
                </c:pt>
                <c:pt idx="9">
                  <c:v>32888</c:v>
                </c:pt>
                <c:pt idx="10">
                  <c:v>32889</c:v>
                </c:pt>
                <c:pt idx="11">
                  <c:v>32890</c:v>
                </c:pt>
                <c:pt idx="12">
                  <c:v>32891</c:v>
                </c:pt>
                <c:pt idx="13">
                  <c:v>32892</c:v>
                </c:pt>
                <c:pt idx="14">
                  <c:v>32895</c:v>
                </c:pt>
                <c:pt idx="15">
                  <c:v>32896</c:v>
                </c:pt>
                <c:pt idx="16">
                  <c:v>32897</c:v>
                </c:pt>
                <c:pt idx="17">
                  <c:v>32898</c:v>
                </c:pt>
                <c:pt idx="18">
                  <c:v>32899</c:v>
                </c:pt>
                <c:pt idx="19">
                  <c:v>32902</c:v>
                </c:pt>
                <c:pt idx="20">
                  <c:v>32903</c:v>
                </c:pt>
                <c:pt idx="21">
                  <c:v>32904</c:v>
                </c:pt>
                <c:pt idx="22">
                  <c:v>32905</c:v>
                </c:pt>
                <c:pt idx="23">
                  <c:v>32906</c:v>
                </c:pt>
                <c:pt idx="24">
                  <c:v>32909</c:v>
                </c:pt>
                <c:pt idx="25">
                  <c:v>32910</c:v>
                </c:pt>
                <c:pt idx="26">
                  <c:v>32911</c:v>
                </c:pt>
                <c:pt idx="27">
                  <c:v>32912</c:v>
                </c:pt>
                <c:pt idx="28">
                  <c:v>32913</c:v>
                </c:pt>
                <c:pt idx="29">
                  <c:v>32916</c:v>
                </c:pt>
                <c:pt idx="30">
                  <c:v>32917</c:v>
                </c:pt>
                <c:pt idx="31">
                  <c:v>32918</c:v>
                </c:pt>
                <c:pt idx="32">
                  <c:v>32919</c:v>
                </c:pt>
                <c:pt idx="33">
                  <c:v>32920</c:v>
                </c:pt>
                <c:pt idx="34">
                  <c:v>32924</c:v>
                </c:pt>
                <c:pt idx="35">
                  <c:v>32925</c:v>
                </c:pt>
                <c:pt idx="36">
                  <c:v>32926</c:v>
                </c:pt>
                <c:pt idx="37">
                  <c:v>32927</c:v>
                </c:pt>
                <c:pt idx="38">
                  <c:v>32930</c:v>
                </c:pt>
                <c:pt idx="39">
                  <c:v>32931</c:v>
                </c:pt>
                <c:pt idx="40">
                  <c:v>32932</c:v>
                </c:pt>
                <c:pt idx="41">
                  <c:v>32933</c:v>
                </c:pt>
                <c:pt idx="42">
                  <c:v>32934</c:v>
                </c:pt>
                <c:pt idx="43">
                  <c:v>32937</c:v>
                </c:pt>
                <c:pt idx="44">
                  <c:v>32938</c:v>
                </c:pt>
                <c:pt idx="45">
                  <c:v>32939</c:v>
                </c:pt>
                <c:pt idx="46">
                  <c:v>32940</c:v>
                </c:pt>
                <c:pt idx="47">
                  <c:v>32941</c:v>
                </c:pt>
                <c:pt idx="48">
                  <c:v>32944</c:v>
                </c:pt>
                <c:pt idx="49">
                  <c:v>32945</c:v>
                </c:pt>
                <c:pt idx="50">
                  <c:v>32946</c:v>
                </c:pt>
                <c:pt idx="51">
                  <c:v>32947</c:v>
                </c:pt>
                <c:pt idx="52">
                  <c:v>32948</c:v>
                </c:pt>
                <c:pt idx="53">
                  <c:v>32951</c:v>
                </c:pt>
                <c:pt idx="54">
                  <c:v>32952</c:v>
                </c:pt>
                <c:pt idx="55">
                  <c:v>32953</c:v>
                </c:pt>
                <c:pt idx="56">
                  <c:v>32954</c:v>
                </c:pt>
                <c:pt idx="57">
                  <c:v>32955</c:v>
                </c:pt>
                <c:pt idx="58">
                  <c:v>32958</c:v>
                </c:pt>
                <c:pt idx="59">
                  <c:v>32959</c:v>
                </c:pt>
                <c:pt idx="60">
                  <c:v>32960</c:v>
                </c:pt>
                <c:pt idx="61">
                  <c:v>32961</c:v>
                </c:pt>
                <c:pt idx="62">
                  <c:v>32962</c:v>
                </c:pt>
                <c:pt idx="63">
                  <c:v>32965</c:v>
                </c:pt>
                <c:pt idx="64">
                  <c:v>32966</c:v>
                </c:pt>
                <c:pt idx="65">
                  <c:v>32967</c:v>
                </c:pt>
                <c:pt idx="66">
                  <c:v>32968</c:v>
                </c:pt>
                <c:pt idx="67">
                  <c:v>32969</c:v>
                </c:pt>
                <c:pt idx="68">
                  <c:v>32972</c:v>
                </c:pt>
                <c:pt idx="69">
                  <c:v>32973</c:v>
                </c:pt>
                <c:pt idx="70">
                  <c:v>32974</c:v>
                </c:pt>
                <c:pt idx="71">
                  <c:v>32975</c:v>
                </c:pt>
                <c:pt idx="72">
                  <c:v>32979</c:v>
                </c:pt>
                <c:pt idx="73">
                  <c:v>32980</c:v>
                </c:pt>
                <c:pt idx="74">
                  <c:v>32981</c:v>
                </c:pt>
                <c:pt idx="75">
                  <c:v>32982</c:v>
                </c:pt>
                <c:pt idx="76">
                  <c:v>32983</c:v>
                </c:pt>
                <c:pt idx="77">
                  <c:v>32986</c:v>
                </c:pt>
                <c:pt idx="78">
                  <c:v>32987</c:v>
                </c:pt>
                <c:pt idx="79">
                  <c:v>32988</c:v>
                </c:pt>
                <c:pt idx="80">
                  <c:v>32989</c:v>
                </c:pt>
                <c:pt idx="81">
                  <c:v>32990</c:v>
                </c:pt>
                <c:pt idx="82">
                  <c:v>32993</c:v>
                </c:pt>
                <c:pt idx="83">
                  <c:v>32994</c:v>
                </c:pt>
                <c:pt idx="84">
                  <c:v>32995</c:v>
                </c:pt>
                <c:pt idx="85">
                  <c:v>32996</c:v>
                </c:pt>
                <c:pt idx="86">
                  <c:v>32997</c:v>
                </c:pt>
                <c:pt idx="87">
                  <c:v>33000</c:v>
                </c:pt>
                <c:pt idx="88">
                  <c:v>33001</c:v>
                </c:pt>
                <c:pt idx="89">
                  <c:v>33002</c:v>
                </c:pt>
                <c:pt idx="90">
                  <c:v>33003</c:v>
                </c:pt>
                <c:pt idx="91">
                  <c:v>33004</c:v>
                </c:pt>
                <c:pt idx="92">
                  <c:v>33007</c:v>
                </c:pt>
                <c:pt idx="93">
                  <c:v>33008</c:v>
                </c:pt>
                <c:pt idx="94">
                  <c:v>33009</c:v>
                </c:pt>
                <c:pt idx="95">
                  <c:v>33010</c:v>
                </c:pt>
                <c:pt idx="96">
                  <c:v>33011</c:v>
                </c:pt>
                <c:pt idx="97">
                  <c:v>33014</c:v>
                </c:pt>
                <c:pt idx="98">
                  <c:v>33015</c:v>
                </c:pt>
                <c:pt idx="99">
                  <c:v>33016</c:v>
                </c:pt>
                <c:pt idx="100">
                  <c:v>33017</c:v>
                </c:pt>
                <c:pt idx="101">
                  <c:v>33018</c:v>
                </c:pt>
                <c:pt idx="102">
                  <c:v>33022</c:v>
                </c:pt>
                <c:pt idx="103">
                  <c:v>33023</c:v>
                </c:pt>
                <c:pt idx="104">
                  <c:v>33024</c:v>
                </c:pt>
                <c:pt idx="105">
                  <c:v>33025</c:v>
                </c:pt>
                <c:pt idx="106">
                  <c:v>33028</c:v>
                </c:pt>
                <c:pt idx="107">
                  <c:v>33029</c:v>
                </c:pt>
                <c:pt idx="108">
                  <c:v>33030</c:v>
                </c:pt>
                <c:pt idx="109">
                  <c:v>33031</c:v>
                </c:pt>
                <c:pt idx="110">
                  <c:v>33032</c:v>
                </c:pt>
                <c:pt idx="111">
                  <c:v>33035</c:v>
                </c:pt>
                <c:pt idx="112">
                  <c:v>33036</c:v>
                </c:pt>
                <c:pt idx="113">
                  <c:v>33037</c:v>
                </c:pt>
                <c:pt idx="114">
                  <c:v>33038</c:v>
                </c:pt>
                <c:pt idx="115">
                  <c:v>33039</c:v>
                </c:pt>
                <c:pt idx="116">
                  <c:v>33042</c:v>
                </c:pt>
                <c:pt idx="117">
                  <c:v>33043</c:v>
                </c:pt>
                <c:pt idx="118">
                  <c:v>33044</c:v>
                </c:pt>
                <c:pt idx="119">
                  <c:v>33045</c:v>
                </c:pt>
                <c:pt idx="120">
                  <c:v>33046</c:v>
                </c:pt>
                <c:pt idx="121">
                  <c:v>33049</c:v>
                </c:pt>
                <c:pt idx="122">
                  <c:v>33050</c:v>
                </c:pt>
                <c:pt idx="123">
                  <c:v>33051</c:v>
                </c:pt>
                <c:pt idx="124">
                  <c:v>33052</c:v>
                </c:pt>
                <c:pt idx="125">
                  <c:v>33053</c:v>
                </c:pt>
                <c:pt idx="126">
                  <c:v>33056</c:v>
                </c:pt>
                <c:pt idx="127">
                  <c:v>33057</c:v>
                </c:pt>
                <c:pt idx="128">
                  <c:v>33059</c:v>
                </c:pt>
                <c:pt idx="129">
                  <c:v>33060</c:v>
                </c:pt>
                <c:pt idx="130">
                  <c:v>33063</c:v>
                </c:pt>
                <c:pt idx="131">
                  <c:v>33064</c:v>
                </c:pt>
                <c:pt idx="132">
                  <c:v>33065</c:v>
                </c:pt>
                <c:pt idx="133">
                  <c:v>33066</c:v>
                </c:pt>
                <c:pt idx="134">
                  <c:v>33067</c:v>
                </c:pt>
                <c:pt idx="135">
                  <c:v>33070</c:v>
                </c:pt>
                <c:pt idx="136">
                  <c:v>33071</c:v>
                </c:pt>
                <c:pt idx="137">
                  <c:v>33072</c:v>
                </c:pt>
                <c:pt idx="138">
                  <c:v>33073</c:v>
                </c:pt>
                <c:pt idx="139">
                  <c:v>33074</c:v>
                </c:pt>
                <c:pt idx="140">
                  <c:v>33077</c:v>
                </c:pt>
                <c:pt idx="141">
                  <c:v>33078</c:v>
                </c:pt>
                <c:pt idx="142">
                  <c:v>33079</c:v>
                </c:pt>
                <c:pt idx="143">
                  <c:v>33080</c:v>
                </c:pt>
                <c:pt idx="144">
                  <c:v>33081</c:v>
                </c:pt>
                <c:pt idx="145">
                  <c:v>33084</c:v>
                </c:pt>
                <c:pt idx="146">
                  <c:v>33085</c:v>
                </c:pt>
                <c:pt idx="147">
                  <c:v>33086</c:v>
                </c:pt>
                <c:pt idx="148">
                  <c:v>33087</c:v>
                </c:pt>
                <c:pt idx="149">
                  <c:v>33088</c:v>
                </c:pt>
                <c:pt idx="150">
                  <c:v>33091</c:v>
                </c:pt>
                <c:pt idx="151">
                  <c:v>33092</c:v>
                </c:pt>
                <c:pt idx="152">
                  <c:v>33093</c:v>
                </c:pt>
                <c:pt idx="153">
                  <c:v>33094</c:v>
                </c:pt>
                <c:pt idx="154">
                  <c:v>33095</c:v>
                </c:pt>
                <c:pt idx="155">
                  <c:v>33098</c:v>
                </c:pt>
                <c:pt idx="156">
                  <c:v>33099</c:v>
                </c:pt>
                <c:pt idx="157">
                  <c:v>33100</c:v>
                </c:pt>
                <c:pt idx="158">
                  <c:v>33101</c:v>
                </c:pt>
                <c:pt idx="159">
                  <c:v>33102</c:v>
                </c:pt>
                <c:pt idx="160">
                  <c:v>33105</c:v>
                </c:pt>
                <c:pt idx="161">
                  <c:v>33106</c:v>
                </c:pt>
                <c:pt idx="162">
                  <c:v>33107</c:v>
                </c:pt>
                <c:pt idx="163">
                  <c:v>33108</c:v>
                </c:pt>
                <c:pt idx="164">
                  <c:v>33109</c:v>
                </c:pt>
                <c:pt idx="165">
                  <c:v>33112</c:v>
                </c:pt>
                <c:pt idx="166">
                  <c:v>33113</c:v>
                </c:pt>
                <c:pt idx="167">
                  <c:v>33114</c:v>
                </c:pt>
                <c:pt idx="168">
                  <c:v>33115</c:v>
                </c:pt>
                <c:pt idx="169">
                  <c:v>33116</c:v>
                </c:pt>
                <c:pt idx="170">
                  <c:v>33120</c:v>
                </c:pt>
                <c:pt idx="171">
                  <c:v>33121</c:v>
                </c:pt>
                <c:pt idx="172">
                  <c:v>33122</c:v>
                </c:pt>
                <c:pt idx="173">
                  <c:v>33123</c:v>
                </c:pt>
                <c:pt idx="174">
                  <c:v>33126</c:v>
                </c:pt>
                <c:pt idx="175">
                  <c:v>33127</c:v>
                </c:pt>
                <c:pt idx="176">
                  <c:v>33128</c:v>
                </c:pt>
                <c:pt idx="177">
                  <c:v>33129</c:v>
                </c:pt>
                <c:pt idx="178">
                  <c:v>33130</c:v>
                </c:pt>
                <c:pt idx="179">
                  <c:v>33133</c:v>
                </c:pt>
                <c:pt idx="180">
                  <c:v>33134</c:v>
                </c:pt>
                <c:pt idx="181">
                  <c:v>33135</c:v>
                </c:pt>
                <c:pt idx="182">
                  <c:v>33136</c:v>
                </c:pt>
                <c:pt idx="183">
                  <c:v>33137</c:v>
                </c:pt>
                <c:pt idx="184">
                  <c:v>33140</c:v>
                </c:pt>
                <c:pt idx="185">
                  <c:v>33141</c:v>
                </c:pt>
                <c:pt idx="186">
                  <c:v>33142</c:v>
                </c:pt>
                <c:pt idx="187">
                  <c:v>33143</c:v>
                </c:pt>
                <c:pt idx="188">
                  <c:v>33144</c:v>
                </c:pt>
                <c:pt idx="189">
                  <c:v>33147</c:v>
                </c:pt>
                <c:pt idx="190">
                  <c:v>33148</c:v>
                </c:pt>
                <c:pt idx="191">
                  <c:v>33149</c:v>
                </c:pt>
                <c:pt idx="192">
                  <c:v>33150</c:v>
                </c:pt>
                <c:pt idx="193">
                  <c:v>33151</c:v>
                </c:pt>
                <c:pt idx="194">
                  <c:v>33154</c:v>
                </c:pt>
                <c:pt idx="195">
                  <c:v>33155</c:v>
                </c:pt>
                <c:pt idx="196">
                  <c:v>33156</c:v>
                </c:pt>
                <c:pt idx="197">
                  <c:v>33157</c:v>
                </c:pt>
                <c:pt idx="198">
                  <c:v>33158</c:v>
                </c:pt>
                <c:pt idx="199">
                  <c:v>33161</c:v>
                </c:pt>
                <c:pt idx="200">
                  <c:v>33162</c:v>
                </c:pt>
                <c:pt idx="201">
                  <c:v>33163</c:v>
                </c:pt>
                <c:pt idx="202">
                  <c:v>33164</c:v>
                </c:pt>
                <c:pt idx="203">
                  <c:v>33165</c:v>
                </c:pt>
                <c:pt idx="204">
                  <c:v>33168</c:v>
                </c:pt>
                <c:pt idx="205">
                  <c:v>33169</c:v>
                </c:pt>
                <c:pt idx="206">
                  <c:v>33170</c:v>
                </c:pt>
                <c:pt idx="207">
                  <c:v>33171</c:v>
                </c:pt>
                <c:pt idx="208">
                  <c:v>33172</c:v>
                </c:pt>
                <c:pt idx="209">
                  <c:v>33175</c:v>
                </c:pt>
                <c:pt idx="210">
                  <c:v>33176</c:v>
                </c:pt>
                <c:pt idx="211">
                  <c:v>33177</c:v>
                </c:pt>
                <c:pt idx="212">
                  <c:v>33178</c:v>
                </c:pt>
                <c:pt idx="213">
                  <c:v>33179</c:v>
                </c:pt>
                <c:pt idx="214">
                  <c:v>33182</c:v>
                </c:pt>
                <c:pt idx="215">
                  <c:v>33183</c:v>
                </c:pt>
                <c:pt idx="216">
                  <c:v>33184</c:v>
                </c:pt>
                <c:pt idx="217">
                  <c:v>33185</c:v>
                </c:pt>
                <c:pt idx="218">
                  <c:v>33186</c:v>
                </c:pt>
                <c:pt idx="219">
                  <c:v>33189</c:v>
                </c:pt>
                <c:pt idx="220">
                  <c:v>33190</c:v>
                </c:pt>
                <c:pt idx="221">
                  <c:v>33191</c:v>
                </c:pt>
                <c:pt idx="222">
                  <c:v>33192</c:v>
                </c:pt>
                <c:pt idx="223">
                  <c:v>33193</c:v>
                </c:pt>
                <c:pt idx="224">
                  <c:v>33196</c:v>
                </c:pt>
                <c:pt idx="225">
                  <c:v>33197</c:v>
                </c:pt>
                <c:pt idx="226">
                  <c:v>33198</c:v>
                </c:pt>
                <c:pt idx="227">
                  <c:v>33200</c:v>
                </c:pt>
                <c:pt idx="228">
                  <c:v>33203</c:v>
                </c:pt>
                <c:pt idx="229">
                  <c:v>33204</c:v>
                </c:pt>
                <c:pt idx="230">
                  <c:v>33205</c:v>
                </c:pt>
                <c:pt idx="231">
                  <c:v>33206</c:v>
                </c:pt>
                <c:pt idx="232">
                  <c:v>33207</c:v>
                </c:pt>
                <c:pt idx="233">
                  <c:v>33210</c:v>
                </c:pt>
                <c:pt idx="234">
                  <c:v>33211</c:v>
                </c:pt>
                <c:pt idx="235">
                  <c:v>33212</c:v>
                </c:pt>
                <c:pt idx="236">
                  <c:v>33213</c:v>
                </c:pt>
                <c:pt idx="237">
                  <c:v>33214</c:v>
                </c:pt>
                <c:pt idx="238">
                  <c:v>33217</c:v>
                </c:pt>
                <c:pt idx="239">
                  <c:v>33218</c:v>
                </c:pt>
                <c:pt idx="240">
                  <c:v>33219</c:v>
                </c:pt>
                <c:pt idx="241">
                  <c:v>33220</c:v>
                </c:pt>
                <c:pt idx="242">
                  <c:v>33221</c:v>
                </c:pt>
                <c:pt idx="243">
                  <c:v>33224</c:v>
                </c:pt>
                <c:pt idx="244">
                  <c:v>33225</c:v>
                </c:pt>
                <c:pt idx="245">
                  <c:v>33226</c:v>
                </c:pt>
                <c:pt idx="246">
                  <c:v>33227</c:v>
                </c:pt>
                <c:pt idx="247">
                  <c:v>33228</c:v>
                </c:pt>
                <c:pt idx="248">
                  <c:v>33231</c:v>
                </c:pt>
                <c:pt idx="249">
                  <c:v>33233</c:v>
                </c:pt>
                <c:pt idx="250">
                  <c:v>33234</c:v>
                </c:pt>
                <c:pt idx="251">
                  <c:v>33235</c:v>
                </c:pt>
                <c:pt idx="252">
                  <c:v>33238</c:v>
                </c:pt>
                <c:pt idx="253">
                  <c:v>33240</c:v>
                </c:pt>
                <c:pt idx="254">
                  <c:v>33241</c:v>
                </c:pt>
                <c:pt idx="255">
                  <c:v>33242</c:v>
                </c:pt>
                <c:pt idx="256">
                  <c:v>33245</c:v>
                </c:pt>
                <c:pt idx="257">
                  <c:v>33246</c:v>
                </c:pt>
                <c:pt idx="258">
                  <c:v>33247</c:v>
                </c:pt>
                <c:pt idx="259">
                  <c:v>33248</c:v>
                </c:pt>
                <c:pt idx="260">
                  <c:v>33249</c:v>
                </c:pt>
                <c:pt idx="261">
                  <c:v>33252</c:v>
                </c:pt>
                <c:pt idx="262">
                  <c:v>33253</c:v>
                </c:pt>
                <c:pt idx="263">
                  <c:v>33254</c:v>
                </c:pt>
                <c:pt idx="264">
                  <c:v>33255</c:v>
                </c:pt>
                <c:pt idx="265">
                  <c:v>33256</c:v>
                </c:pt>
                <c:pt idx="266">
                  <c:v>33259</c:v>
                </c:pt>
                <c:pt idx="267">
                  <c:v>33260</c:v>
                </c:pt>
                <c:pt idx="268">
                  <c:v>33261</c:v>
                </c:pt>
                <c:pt idx="269">
                  <c:v>33262</c:v>
                </c:pt>
                <c:pt idx="270">
                  <c:v>33263</c:v>
                </c:pt>
                <c:pt idx="271">
                  <c:v>33266</c:v>
                </c:pt>
                <c:pt idx="272">
                  <c:v>33267</c:v>
                </c:pt>
                <c:pt idx="273">
                  <c:v>33268</c:v>
                </c:pt>
                <c:pt idx="274">
                  <c:v>33269</c:v>
                </c:pt>
                <c:pt idx="275">
                  <c:v>33270</c:v>
                </c:pt>
                <c:pt idx="276">
                  <c:v>33273</c:v>
                </c:pt>
                <c:pt idx="277">
                  <c:v>33274</c:v>
                </c:pt>
                <c:pt idx="278">
                  <c:v>33275</c:v>
                </c:pt>
                <c:pt idx="279">
                  <c:v>33276</c:v>
                </c:pt>
                <c:pt idx="280">
                  <c:v>33277</c:v>
                </c:pt>
                <c:pt idx="281">
                  <c:v>33280</c:v>
                </c:pt>
                <c:pt idx="282">
                  <c:v>33281</c:v>
                </c:pt>
                <c:pt idx="283">
                  <c:v>33282</c:v>
                </c:pt>
                <c:pt idx="284">
                  <c:v>33283</c:v>
                </c:pt>
                <c:pt idx="285">
                  <c:v>33284</c:v>
                </c:pt>
                <c:pt idx="286">
                  <c:v>33288</c:v>
                </c:pt>
                <c:pt idx="287">
                  <c:v>33289</c:v>
                </c:pt>
                <c:pt idx="288">
                  <c:v>33290</c:v>
                </c:pt>
                <c:pt idx="289">
                  <c:v>33291</c:v>
                </c:pt>
                <c:pt idx="290">
                  <c:v>33294</c:v>
                </c:pt>
                <c:pt idx="291">
                  <c:v>33295</c:v>
                </c:pt>
                <c:pt idx="292">
                  <c:v>33296</c:v>
                </c:pt>
                <c:pt idx="293">
                  <c:v>33297</c:v>
                </c:pt>
                <c:pt idx="294">
                  <c:v>33298</c:v>
                </c:pt>
                <c:pt idx="295">
                  <c:v>33301</c:v>
                </c:pt>
                <c:pt idx="296">
                  <c:v>33302</c:v>
                </c:pt>
                <c:pt idx="297">
                  <c:v>33303</c:v>
                </c:pt>
                <c:pt idx="298">
                  <c:v>33304</c:v>
                </c:pt>
                <c:pt idx="299">
                  <c:v>33305</c:v>
                </c:pt>
                <c:pt idx="300">
                  <c:v>33308</c:v>
                </c:pt>
                <c:pt idx="301">
                  <c:v>33309</c:v>
                </c:pt>
                <c:pt idx="302">
                  <c:v>33310</c:v>
                </c:pt>
                <c:pt idx="303">
                  <c:v>33311</c:v>
                </c:pt>
                <c:pt idx="304">
                  <c:v>33312</c:v>
                </c:pt>
                <c:pt idx="305">
                  <c:v>33315</c:v>
                </c:pt>
                <c:pt idx="306">
                  <c:v>33316</c:v>
                </c:pt>
                <c:pt idx="307">
                  <c:v>33317</c:v>
                </c:pt>
                <c:pt idx="308">
                  <c:v>33318</c:v>
                </c:pt>
                <c:pt idx="309">
                  <c:v>33319</c:v>
                </c:pt>
                <c:pt idx="310">
                  <c:v>33322</c:v>
                </c:pt>
                <c:pt idx="311">
                  <c:v>33323</c:v>
                </c:pt>
                <c:pt idx="312">
                  <c:v>33324</c:v>
                </c:pt>
                <c:pt idx="313">
                  <c:v>33325</c:v>
                </c:pt>
                <c:pt idx="314">
                  <c:v>33329</c:v>
                </c:pt>
                <c:pt idx="315">
                  <c:v>33330</c:v>
                </c:pt>
                <c:pt idx="316">
                  <c:v>33331</c:v>
                </c:pt>
                <c:pt idx="317">
                  <c:v>33332</c:v>
                </c:pt>
                <c:pt idx="318">
                  <c:v>33333</c:v>
                </c:pt>
                <c:pt idx="319">
                  <c:v>33336</c:v>
                </c:pt>
                <c:pt idx="320">
                  <c:v>33337</c:v>
                </c:pt>
                <c:pt idx="321">
                  <c:v>33338</c:v>
                </c:pt>
                <c:pt idx="322">
                  <c:v>33339</c:v>
                </c:pt>
                <c:pt idx="323">
                  <c:v>33340</c:v>
                </c:pt>
                <c:pt idx="324">
                  <c:v>33343</c:v>
                </c:pt>
                <c:pt idx="325">
                  <c:v>33344</c:v>
                </c:pt>
                <c:pt idx="326">
                  <c:v>33345</c:v>
                </c:pt>
                <c:pt idx="327">
                  <c:v>33346</c:v>
                </c:pt>
                <c:pt idx="328">
                  <c:v>33347</c:v>
                </c:pt>
                <c:pt idx="329">
                  <c:v>33350</c:v>
                </c:pt>
                <c:pt idx="330">
                  <c:v>33351</c:v>
                </c:pt>
                <c:pt idx="331">
                  <c:v>33352</c:v>
                </c:pt>
                <c:pt idx="332">
                  <c:v>33353</c:v>
                </c:pt>
                <c:pt idx="333">
                  <c:v>33354</c:v>
                </c:pt>
                <c:pt idx="334">
                  <c:v>33357</c:v>
                </c:pt>
                <c:pt idx="335">
                  <c:v>33358</c:v>
                </c:pt>
                <c:pt idx="336">
                  <c:v>33359</c:v>
                </c:pt>
                <c:pt idx="337">
                  <c:v>33360</c:v>
                </c:pt>
                <c:pt idx="338">
                  <c:v>33361</c:v>
                </c:pt>
                <c:pt idx="339">
                  <c:v>33364</c:v>
                </c:pt>
                <c:pt idx="340">
                  <c:v>33365</c:v>
                </c:pt>
                <c:pt idx="341">
                  <c:v>33366</c:v>
                </c:pt>
                <c:pt idx="342">
                  <c:v>33367</c:v>
                </c:pt>
                <c:pt idx="343">
                  <c:v>33368</c:v>
                </c:pt>
                <c:pt idx="344">
                  <c:v>33371</c:v>
                </c:pt>
                <c:pt idx="345">
                  <c:v>33372</c:v>
                </c:pt>
                <c:pt idx="346">
                  <c:v>33373</c:v>
                </c:pt>
                <c:pt idx="347">
                  <c:v>33374</c:v>
                </c:pt>
                <c:pt idx="348">
                  <c:v>33375</c:v>
                </c:pt>
                <c:pt idx="349">
                  <c:v>33378</c:v>
                </c:pt>
                <c:pt idx="350">
                  <c:v>33379</c:v>
                </c:pt>
                <c:pt idx="351">
                  <c:v>33380</c:v>
                </c:pt>
                <c:pt idx="352">
                  <c:v>33381</c:v>
                </c:pt>
                <c:pt idx="353">
                  <c:v>33382</c:v>
                </c:pt>
                <c:pt idx="354">
                  <c:v>33386</c:v>
                </c:pt>
                <c:pt idx="355">
                  <c:v>33387</c:v>
                </c:pt>
                <c:pt idx="356">
                  <c:v>33388</c:v>
                </c:pt>
                <c:pt idx="357">
                  <c:v>33389</c:v>
                </c:pt>
                <c:pt idx="358">
                  <c:v>33392</c:v>
                </c:pt>
                <c:pt idx="359">
                  <c:v>33393</c:v>
                </c:pt>
                <c:pt idx="360">
                  <c:v>33394</c:v>
                </c:pt>
                <c:pt idx="361">
                  <c:v>33395</c:v>
                </c:pt>
                <c:pt idx="362">
                  <c:v>33396</c:v>
                </c:pt>
                <c:pt idx="363">
                  <c:v>33399</c:v>
                </c:pt>
                <c:pt idx="364">
                  <c:v>33400</c:v>
                </c:pt>
                <c:pt idx="365">
                  <c:v>33401</c:v>
                </c:pt>
                <c:pt idx="366">
                  <c:v>33402</c:v>
                </c:pt>
                <c:pt idx="367">
                  <c:v>33403</c:v>
                </c:pt>
                <c:pt idx="368">
                  <c:v>33406</c:v>
                </c:pt>
                <c:pt idx="369">
                  <c:v>33407</c:v>
                </c:pt>
                <c:pt idx="370">
                  <c:v>33408</c:v>
                </c:pt>
                <c:pt idx="371">
                  <c:v>33409</c:v>
                </c:pt>
                <c:pt idx="372">
                  <c:v>33410</c:v>
                </c:pt>
                <c:pt idx="373">
                  <c:v>33413</c:v>
                </c:pt>
                <c:pt idx="374">
                  <c:v>33414</c:v>
                </c:pt>
                <c:pt idx="375">
                  <c:v>33415</c:v>
                </c:pt>
                <c:pt idx="376">
                  <c:v>33416</c:v>
                </c:pt>
                <c:pt idx="377">
                  <c:v>33417</c:v>
                </c:pt>
                <c:pt idx="378">
                  <c:v>33420</c:v>
                </c:pt>
                <c:pt idx="379">
                  <c:v>33421</c:v>
                </c:pt>
                <c:pt idx="380">
                  <c:v>33422</c:v>
                </c:pt>
                <c:pt idx="381">
                  <c:v>33424</c:v>
                </c:pt>
                <c:pt idx="382">
                  <c:v>33427</c:v>
                </c:pt>
                <c:pt idx="383">
                  <c:v>33428</c:v>
                </c:pt>
                <c:pt idx="384">
                  <c:v>33429</c:v>
                </c:pt>
                <c:pt idx="385">
                  <c:v>33430</c:v>
                </c:pt>
                <c:pt idx="386">
                  <c:v>33431</c:v>
                </c:pt>
                <c:pt idx="387">
                  <c:v>33434</c:v>
                </c:pt>
                <c:pt idx="388">
                  <c:v>33435</c:v>
                </c:pt>
                <c:pt idx="389">
                  <c:v>33436</c:v>
                </c:pt>
                <c:pt idx="390">
                  <c:v>33437</c:v>
                </c:pt>
                <c:pt idx="391">
                  <c:v>33438</c:v>
                </c:pt>
                <c:pt idx="392">
                  <c:v>33441</c:v>
                </c:pt>
                <c:pt idx="393">
                  <c:v>33442</c:v>
                </c:pt>
                <c:pt idx="394">
                  <c:v>33443</c:v>
                </c:pt>
                <c:pt idx="395">
                  <c:v>33444</c:v>
                </c:pt>
                <c:pt idx="396">
                  <c:v>33445</c:v>
                </c:pt>
                <c:pt idx="397">
                  <c:v>33448</c:v>
                </c:pt>
                <c:pt idx="398">
                  <c:v>33449</c:v>
                </c:pt>
                <c:pt idx="399">
                  <c:v>33450</c:v>
                </c:pt>
                <c:pt idx="400">
                  <c:v>33451</c:v>
                </c:pt>
                <c:pt idx="401">
                  <c:v>33452</c:v>
                </c:pt>
                <c:pt idx="402">
                  <c:v>33455</c:v>
                </c:pt>
                <c:pt idx="403">
                  <c:v>33456</c:v>
                </c:pt>
                <c:pt idx="404">
                  <c:v>33457</c:v>
                </c:pt>
                <c:pt idx="405">
                  <c:v>33458</c:v>
                </c:pt>
                <c:pt idx="406">
                  <c:v>33459</c:v>
                </c:pt>
                <c:pt idx="407">
                  <c:v>33462</c:v>
                </c:pt>
                <c:pt idx="408">
                  <c:v>33463</c:v>
                </c:pt>
                <c:pt idx="409">
                  <c:v>33464</c:v>
                </c:pt>
                <c:pt idx="410">
                  <c:v>33465</c:v>
                </c:pt>
                <c:pt idx="411">
                  <c:v>33466</c:v>
                </c:pt>
                <c:pt idx="412">
                  <c:v>33469</c:v>
                </c:pt>
                <c:pt idx="413">
                  <c:v>33470</c:v>
                </c:pt>
                <c:pt idx="414">
                  <c:v>33471</c:v>
                </c:pt>
                <c:pt idx="415">
                  <c:v>33472</c:v>
                </c:pt>
                <c:pt idx="416">
                  <c:v>33473</c:v>
                </c:pt>
                <c:pt idx="417">
                  <c:v>33476</c:v>
                </c:pt>
                <c:pt idx="418">
                  <c:v>33477</c:v>
                </c:pt>
                <c:pt idx="419">
                  <c:v>33478</c:v>
                </c:pt>
                <c:pt idx="420">
                  <c:v>33479</c:v>
                </c:pt>
                <c:pt idx="421">
                  <c:v>33480</c:v>
                </c:pt>
                <c:pt idx="422">
                  <c:v>33484</c:v>
                </c:pt>
                <c:pt idx="423">
                  <c:v>33485</c:v>
                </c:pt>
                <c:pt idx="424">
                  <c:v>33486</c:v>
                </c:pt>
                <c:pt idx="425">
                  <c:v>33487</c:v>
                </c:pt>
                <c:pt idx="426">
                  <c:v>33490</c:v>
                </c:pt>
                <c:pt idx="427">
                  <c:v>33491</c:v>
                </c:pt>
                <c:pt idx="428">
                  <c:v>33492</c:v>
                </c:pt>
                <c:pt idx="429">
                  <c:v>33493</c:v>
                </c:pt>
                <c:pt idx="430">
                  <c:v>33494</c:v>
                </c:pt>
                <c:pt idx="431">
                  <c:v>33497</c:v>
                </c:pt>
                <c:pt idx="432">
                  <c:v>33498</c:v>
                </c:pt>
                <c:pt idx="433">
                  <c:v>33499</c:v>
                </c:pt>
                <c:pt idx="434">
                  <c:v>33500</c:v>
                </c:pt>
                <c:pt idx="435">
                  <c:v>33501</c:v>
                </c:pt>
                <c:pt idx="436">
                  <c:v>33504</c:v>
                </c:pt>
                <c:pt idx="437">
                  <c:v>33505</c:v>
                </c:pt>
                <c:pt idx="438">
                  <c:v>33506</c:v>
                </c:pt>
                <c:pt idx="439">
                  <c:v>33507</c:v>
                </c:pt>
                <c:pt idx="440">
                  <c:v>33508</c:v>
                </c:pt>
                <c:pt idx="441">
                  <c:v>33511</c:v>
                </c:pt>
                <c:pt idx="442">
                  <c:v>33512</c:v>
                </c:pt>
                <c:pt idx="443">
                  <c:v>33513</c:v>
                </c:pt>
                <c:pt idx="444">
                  <c:v>33514</c:v>
                </c:pt>
                <c:pt idx="445">
                  <c:v>33515</c:v>
                </c:pt>
                <c:pt idx="446">
                  <c:v>33518</c:v>
                </c:pt>
                <c:pt idx="447">
                  <c:v>33519</c:v>
                </c:pt>
                <c:pt idx="448">
                  <c:v>33520</c:v>
                </c:pt>
                <c:pt idx="449">
                  <c:v>33521</c:v>
                </c:pt>
                <c:pt idx="450">
                  <c:v>33522</c:v>
                </c:pt>
                <c:pt idx="451">
                  <c:v>33525</c:v>
                </c:pt>
                <c:pt idx="452">
                  <c:v>33526</c:v>
                </c:pt>
                <c:pt idx="453">
                  <c:v>33527</c:v>
                </c:pt>
                <c:pt idx="454">
                  <c:v>33528</c:v>
                </c:pt>
                <c:pt idx="455">
                  <c:v>33529</c:v>
                </c:pt>
                <c:pt idx="456">
                  <c:v>33532</c:v>
                </c:pt>
                <c:pt idx="457">
                  <c:v>33533</c:v>
                </c:pt>
                <c:pt idx="458">
                  <c:v>33534</c:v>
                </c:pt>
                <c:pt idx="459">
                  <c:v>33535</c:v>
                </c:pt>
                <c:pt idx="460">
                  <c:v>33536</c:v>
                </c:pt>
                <c:pt idx="461">
                  <c:v>33539</c:v>
                </c:pt>
                <c:pt idx="462">
                  <c:v>33540</c:v>
                </c:pt>
                <c:pt idx="463">
                  <c:v>33541</c:v>
                </c:pt>
                <c:pt idx="464">
                  <c:v>33542</c:v>
                </c:pt>
                <c:pt idx="465">
                  <c:v>33543</c:v>
                </c:pt>
                <c:pt idx="466">
                  <c:v>33546</c:v>
                </c:pt>
                <c:pt idx="467">
                  <c:v>33547</c:v>
                </c:pt>
                <c:pt idx="468">
                  <c:v>33548</c:v>
                </c:pt>
                <c:pt idx="469">
                  <c:v>33549</c:v>
                </c:pt>
                <c:pt idx="470">
                  <c:v>33550</c:v>
                </c:pt>
                <c:pt idx="471">
                  <c:v>33553</c:v>
                </c:pt>
                <c:pt idx="472">
                  <c:v>33554</c:v>
                </c:pt>
                <c:pt idx="473">
                  <c:v>33555</c:v>
                </c:pt>
                <c:pt idx="474">
                  <c:v>33556</c:v>
                </c:pt>
                <c:pt idx="475">
                  <c:v>33557</c:v>
                </c:pt>
                <c:pt idx="476">
                  <c:v>33560</c:v>
                </c:pt>
                <c:pt idx="477">
                  <c:v>33561</c:v>
                </c:pt>
                <c:pt idx="478">
                  <c:v>33562</c:v>
                </c:pt>
                <c:pt idx="479">
                  <c:v>33563</c:v>
                </c:pt>
                <c:pt idx="480">
                  <c:v>33564</c:v>
                </c:pt>
                <c:pt idx="481">
                  <c:v>33567</c:v>
                </c:pt>
                <c:pt idx="482">
                  <c:v>33568</c:v>
                </c:pt>
                <c:pt idx="483">
                  <c:v>33569</c:v>
                </c:pt>
                <c:pt idx="484">
                  <c:v>33571</c:v>
                </c:pt>
                <c:pt idx="485">
                  <c:v>33574</c:v>
                </c:pt>
                <c:pt idx="486">
                  <c:v>33575</c:v>
                </c:pt>
                <c:pt idx="487">
                  <c:v>33576</c:v>
                </c:pt>
                <c:pt idx="488">
                  <c:v>33577</c:v>
                </c:pt>
                <c:pt idx="489">
                  <c:v>33578</c:v>
                </c:pt>
                <c:pt idx="490">
                  <c:v>33581</c:v>
                </c:pt>
                <c:pt idx="491">
                  <c:v>33582</c:v>
                </c:pt>
                <c:pt idx="492">
                  <c:v>33583</c:v>
                </c:pt>
                <c:pt idx="493">
                  <c:v>33584</c:v>
                </c:pt>
                <c:pt idx="494">
                  <c:v>33585</c:v>
                </c:pt>
                <c:pt idx="495">
                  <c:v>33588</c:v>
                </c:pt>
                <c:pt idx="496">
                  <c:v>33589</c:v>
                </c:pt>
                <c:pt idx="497">
                  <c:v>33590</c:v>
                </c:pt>
                <c:pt idx="498">
                  <c:v>33591</c:v>
                </c:pt>
                <c:pt idx="499">
                  <c:v>33592</c:v>
                </c:pt>
                <c:pt idx="500">
                  <c:v>33595</c:v>
                </c:pt>
                <c:pt idx="501">
                  <c:v>33596</c:v>
                </c:pt>
                <c:pt idx="502">
                  <c:v>33598</c:v>
                </c:pt>
                <c:pt idx="503">
                  <c:v>33599</c:v>
                </c:pt>
                <c:pt idx="504">
                  <c:v>33602</c:v>
                </c:pt>
                <c:pt idx="505">
                  <c:v>33603</c:v>
                </c:pt>
                <c:pt idx="506">
                  <c:v>33605</c:v>
                </c:pt>
                <c:pt idx="507">
                  <c:v>33606</c:v>
                </c:pt>
                <c:pt idx="508">
                  <c:v>33609</c:v>
                </c:pt>
                <c:pt idx="509">
                  <c:v>33610</c:v>
                </c:pt>
                <c:pt idx="510">
                  <c:v>33611</c:v>
                </c:pt>
                <c:pt idx="511">
                  <c:v>33612</c:v>
                </c:pt>
                <c:pt idx="512">
                  <c:v>33613</c:v>
                </c:pt>
                <c:pt idx="513">
                  <c:v>33616</c:v>
                </c:pt>
                <c:pt idx="514">
                  <c:v>33617</c:v>
                </c:pt>
                <c:pt idx="515">
                  <c:v>33618</c:v>
                </c:pt>
                <c:pt idx="516">
                  <c:v>33619</c:v>
                </c:pt>
                <c:pt idx="517">
                  <c:v>33620</c:v>
                </c:pt>
                <c:pt idx="518">
                  <c:v>33623</c:v>
                </c:pt>
                <c:pt idx="519">
                  <c:v>33624</c:v>
                </c:pt>
                <c:pt idx="520">
                  <c:v>33625</c:v>
                </c:pt>
                <c:pt idx="521">
                  <c:v>33626</c:v>
                </c:pt>
                <c:pt idx="522">
                  <c:v>33627</c:v>
                </c:pt>
                <c:pt idx="523">
                  <c:v>33630</c:v>
                </c:pt>
                <c:pt idx="524">
                  <c:v>33631</c:v>
                </c:pt>
                <c:pt idx="525">
                  <c:v>33632</c:v>
                </c:pt>
                <c:pt idx="526">
                  <c:v>33633</c:v>
                </c:pt>
                <c:pt idx="527">
                  <c:v>33634</c:v>
                </c:pt>
                <c:pt idx="528">
                  <c:v>33637</c:v>
                </c:pt>
                <c:pt idx="529">
                  <c:v>33638</c:v>
                </c:pt>
                <c:pt idx="530">
                  <c:v>33639</c:v>
                </c:pt>
                <c:pt idx="531">
                  <c:v>33640</c:v>
                </c:pt>
                <c:pt idx="532">
                  <c:v>33641</c:v>
                </c:pt>
                <c:pt idx="533">
                  <c:v>33644</c:v>
                </c:pt>
                <c:pt idx="534">
                  <c:v>33645</c:v>
                </c:pt>
                <c:pt idx="535">
                  <c:v>33646</c:v>
                </c:pt>
                <c:pt idx="536">
                  <c:v>33647</c:v>
                </c:pt>
                <c:pt idx="537">
                  <c:v>33648</c:v>
                </c:pt>
                <c:pt idx="538">
                  <c:v>33652</c:v>
                </c:pt>
                <c:pt idx="539">
                  <c:v>33653</c:v>
                </c:pt>
                <c:pt idx="540">
                  <c:v>33654</c:v>
                </c:pt>
                <c:pt idx="541">
                  <c:v>33655</c:v>
                </c:pt>
                <c:pt idx="542">
                  <c:v>33658</c:v>
                </c:pt>
                <c:pt idx="543">
                  <c:v>33659</c:v>
                </c:pt>
                <c:pt idx="544">
                  <c:v>33660</c:v>
                </c:pt>
                <c:pt idx="545">
                  <c:v>33661</c:v>
                </c:pt>
                <c:pt idx="546">
                  <c:v>33662</c:v>
                </c:pt>
                <c:pt idx="547">
                  <c:v>33665</c:v>
                </c:pt>
                <c:pt idx="548">
                  <c:v>33666</c:v>
                </c:pt>
                <c:pt idx="549">
                  <c:v>33667</c:v>
                </c:pt>
                <c:pt idx="550">
                  <c:v>33668</c:v>
                </c:pt>
                <c:pt idx="551">
                  <c:v>33669</c:v>
                </c:pt>
                <c:pt idx="552">
                  <c:v>33672</c:v>
                </c:pt>
                <c:pt idx="553">
                  <c:v>33673</c:v>
                </c:pt>
                <c:pt idx="554">
                  <c:v>33674</c:v>
                </c:pt>
                <c:pt idx="555">
                  <c:v>33675</c:v>
                </c:pt>
                <c:pt idx="556">
                  <c:v>33676</c:v>
                </c:pt>
                <c:pt idx="557">
                  <c:v>33679</c:v>
                </c:pt>
                <c:pt idx="558">
                  <c:v>33680</c:v>
                </c:pt>
                <c:pt idx="559">
                  <c:v>33681</c:v>
                </c:pt>
                <c:pt idx="560">
                  <c:v>33682</c:v>
                </c:pt>
                <c:pt idx="561">
                  <c:v>33683</c:v>
                </c:pt>
                <c:pt idx="562">
                  <c:v>33686</c:v>
                </c:pt>
                <c:pt idx="563">
                  <c:v>33687</c:v>
                </c:pt>
                <c:pt idx="564">
                  <c:v>33688</c:v>
                </c:pt>
                <c:pt idx="565">
                  <c:v>33689</c:v>
                </c:pt>
                <c:pt idx="566">
                  <c:v>33690</c:v>
                </c:pt>
                <c:pt idx="567">
                  <c:v>33693</c:v>
                </c:pt>
                <c:pt idx="568">
                  <c:v>33694</c:v>
                </c:pt>
                <c:pt idx="569">
                  <c:v>33695</c:v>
                </c:pt>
                <c:pt idx="570">
                  <c:v>33696</c:v>
                </c:pt>
                <c:pt idx="571">
                  <c:v>33697</c:v>
                </c:pt>
                <c:pt idx="572">
                  <c:v>33700</c:v>
                </c:pt>
                <c:pt idx="573">
                  <c:v>33701</c:v>
                </c:pt>
                <c:pt idx="574">
                  <c:v>33702</c:v>
                </c:pt>
                <c:pt idx="575">
                  <c:v>33703</c:v>
                </c:pt>
                <c:pt idx="576">
                  <c:v>33704</c:v>
                </c:pt>
                <c:pt idx="577">
                  <c:v>33707</c:v>
                </c:pt>
                <c:pt idx="578">
                  <c:v>33708</c:v>
                </c:pt>
                <c:pt idx="579">
                  <c:v>33709</c:v>
                </c:pt>
                <c:pt idx="580">
                  <c:v>33710</c:v>
                </c:pt>
                <c:pt idx="581">
                  <c:v>33714</c:v>
                </c:pt>
                <c:pt idx="582">
                  <c:v>33715</c:v>
                </c:pt>
                <c:pt idx="583">
                  <c:v>33716</c:v>
                </c:pt>
                <c:pt idx="584">
                  <c:v>33717</c:v>
                </c:pt>
                <c:pt idx="585">
                  <c:v>33718</c:v>
                </c:pt>
                <c:pt idx="586">
                  <c:v>33721</c:v>
                </c:pt>
                <c:pt idx="587">
                  <c:v>33722</c:v>
                </c:pt>
                <c:pt idx="588">
                  <c:v>33723</c:v>
                </c:pt>
                <c:pt idx="589">
                  <c:v>33724</c:v>
                </c:pt>
                <c:pt idx="590">
                  <c:v>33725</c:v>
                </c:pt>
                <c:pt idx="591">
                  <c:v>33728</c:v>
                </c:pt>
                <c:pt idx="592">
                  <c:v>33729</c:v>
                </c:pt>
                <c:pt idx="593">
                  <c:v>33730</c:v>
                </c:pt>
                <c:pt idx="594">
                  <c:v>33731</c:v>
                </c:pt>
                <c:pt idx="595">
                  <c:v>33732</c:v>
                </c:pt>
                <c:pt idx="596">
                  <c:v>33735</c:v>
                </c:pt>
                <c:pt idx="597">
                  <c:v>33736</c:v>
                </c:pt>
                <c:pt idx="598">
                  <c:v>33737</c:v>
                </c:pt>
                <c:pt idx="599">
                  <c:v>33738</c:v>
                </c:pt>
                <c:pt idx="600">
                  <c:v>33739</c:v>
                </c:pt>
                <c:pt idx="601">
                  <c:v>33742</c:v>
                </c:pt>
                <c:pt idx="602">
                  <c:v>33743</c:v>
                </c:pt>
                <c:pt idx="603">
                  <c:v>33744</c:v>
                </c:pt>
                <c:pt idx="604">
                  <c:v>33745</c:v>
                </c:pt>
                <c:pt idx="605">
                  <c:v>33746</c:v>
                </c:pt>
                <c:pt idx="606">
                  <c:v>33750</c:v>
                </c:pt>
                <c:pt idx="607">
                  <c:v>33751</c:v>
                </c:pt>
                <c:pt idx="608">
                  <c:v>33752</c:v>
                </c:pt>
                <c:pt idx="609">
                  <c:v>33753</c:v>
                </c:pt>
                <c:pt idx="610">
                  <c:v>33756</c:v>
                </c:pt>
                <c:pt idx="611">
                  <c:v>33757</c:v>
                </c:pt>
                <c:pt idx="612">
                  <c:v>33758</c:v>
                </c:pt>
                <c:pt idx="613">
                  <c:v>33759</c:v>
                </c:pt>
                <c:pt idx="614">
                  <c:v>33760</c:v>
                </c:pt>
                <c:pt idx="615">
                  <c:v>33763</c:v>
                </c:pt>
                <c:pt idx="616">
                  <c:v>33764</c:v>
                </c:pt>
                <c:pt idx="617">
                  <c:v>33765</c:v>
                </c:pt>
                <c:pt idx="618">
                  <c:v>33766</c:v>
                </c:pt>
                <c:pt idx="619">
                  <c:v>33767</c:v>
                </c:pt>
                <c:pt idx="620">
                  <c:v>33770</c:v>
                </c:pt>
                <c:pt idx="621">
                  <c:v>33771</c:v>
                </c:pt>
                <c:pt idx="622">
                  <c:v>33772</c:v>
                </c:pt>
                <c:pt idx="623">
                  <c:v>33773</c:v>
                </c:pt>
                <c:pt idx="624">
                  <c:v>33774</c:v>
                </c:pt>
                <c:pt idx="625">
                  <c:v>33777</c:v>
                </c:pt>
                <c:pt idx="626">
                  <c:v>33778</c:v>
                </c:pt>
                <c:pt idx="627">
                  <c:v>33779</c:v>
                </c:pt>
                <c:pt idx="628">
                  <c:v>33780</c:v>
                </c:pt>
                <c:pt idx="629">
                  <c:v>33781</c:v>
                </c:pt>
                <c:pt idx="630">
                  <c:v>33784</c:v>
                </c:pt>
                <c:pt idx="631">
                  <c:v>33785</c:v>
                </c:pt>
                <c:pt idx="632">
                  <c:v>33786</c:v>
                </c:pt>
                <c:pt idx="633">
                  <c:v>33787</c:v>
                </c:pt>
                <c:pt idx="634">
                  <c:v>33791</c:v>
                </c:pt>
                <c:pt idx="635">
                  <c:v>33792</c:v>
                </c:pt>
                <c:pt idx="636">
                  <c:v>33793</c:v>
                </c:pt>
                <c:pt idx="637">
                  <c:v>33794</c:v>
                </c:pt>
                <c:pt idx="638">
                  <c:v>33795</c:v>
                </c:pt>
                <c:pt idx="639">
                  <c:v>33798</c:v>
                </c:pt>
                <c:pt idx="640">
                  <c:v>33799</c:v>
                </c:pt>
                <c:pt idx="641">
                  <c:v>33800</c:v>
                </c:pt>
                <c:pt idx="642">
                  <c:v>33801</c:v>
                </c:pt>
                <c:pt idx="643">
                  <c:v>33802</c:v>
                </c:pt>
                <c:pt idx="644">
                  <c:v>33805</c:v>
                </c:pt>
                <c:pt idx="645">
                  <c:v>33806</c:v>
                </c:pt>
                <c:pt idx="646">
                  <c:v>33807</c:v>
                </c:pt>
                <c:pt idx="647">
                  <c:v>33808</c:v>
                </c:pt>
                <c:pt idx="648">
                  <c:v>33809</c:v>
                </c:pt>
                <c:pt idx="649">
                  <c:v>33812</c:v>
                </c:pt>
                <c:pt idx="650">
                  <c:v>33813</c:v>
                </c:pt>
                <c:pt idx="651">
                  <c:v>33814</c:v>
                </c:pt>
                <c:pt idx="652">
                  <c:v>33815</c:v>
                </c:pt>
                <c:pt idx="653">
                  <c:v>33816</c:v>
                </c:pt>
                <c:pt idx="654">
                  <c:v>33819</c:v>
                </c:pt>
                <c:pt idx="655">
                  <c:v>33820</c:v>
                </c:pt>
                <c:pt idx="656">
                  <c:v>33821</c:v>
                </c:pt>
                <c:pt idx="657">
                  <c:v>33822</c:v>
                </c:pt>
                <c:pt idx="658">
                  <c:v>33823</c:v>
                </c:pt>
                <c:pt idx="659">
                  <c:v>33826</c:v>
                </c:pt>
                <c:pt idx="660">
                  <c:v>33827</c:v>
                </c:pt>
                <c:pt idx="661">
                  <c:v>33828</c:v>
                </c:pt>
                <c:pt idx="662">
                  <c:v>33829</c:v>
                </c:pt>
                <c:pt idx="663">
                  <c:v>33830</c:v>
                </c:pt>
                <c:pt idx="664">
                  <c:v>33833</c:v>
                </c:pt>
                <c:pt idx="665">
                  <c:v>33834</c:v>
                </c:pt>
                <c:pt idx="666">
                  <c:v>33835</c:v>
                </c:pt>
                <c:pt idx="667">
                  <c:v>33836</c:v>
                </c:pt>
                <c:pt idx="668">
                  <c:v>33837</c:v>
                </c:pt>
                <c:pt idx="669">
                  <c:v>33840</c:v>
                </c:pt>
                <c:pt idx="670">
                  <c:v>33841</c:v>
                </c:pt>
                <c:pt idx="671">
                  <c:v>33842</c:v>
                </c:pt>
                <c:pt idx="672">
                  <c:v>33843</c:v>
                </c:pt>
                <c:pt idx="673">
                  <c:v>33844</c:v>
                </c:pt>
                <c:pt idx="674">
                  <c:v>33847</c:v>
                </c:pt>
                <c:pt idx="675">
                  <c:v>33848</c:v>
                </c:pt>
                <c:pt idx="676">
                  <c:v>33849</c:v>
                </c:pt>
                <c:pt idx="677">
                  <c:v>33850</c:v>
                </c:pt>
                <c:pt idx="678">
                  <c:v>33851</c:v>
                </c:pt>
                <c:pt idx="679">
                  <c:v>33855</c:v>
                </c:pt>
                <c:pt idx="680">
                  <c:v>33856</c:v>
                </c:pt>
                <c:pt idx="681">
                  <c:v>33857</c:v>
                </c:pt>
                <c:pt idx="682">
                  <c:v>33858</c:v>
                </c:pt>
                <c:pt idx="683">
                  <c:v>33861</c:v>
                </c:pt>
                <c:pt idx="684">
                  <c:v>33862</c:v>
                </c:pt>
                <c:pt idx="685">
                  <c:v>33863</c:v>
                </c:pt>
                <c:pt idx="686">
                  <c:v>33864</c:v>
                </c:pt>
                <c:pt idx="687">
                  <c:v>33865</c:v>
                </c:pt>
                <c:pt idx="688">
                  <c:v>33868</c:v>
                </c:pt>
                <c:pt idx="689">
                  <c:v>33869</c:v>
                </c:pt>
                <c:pt idx="690">
                  <c:v>33870</c:v>
                </c:pt>
                <c:pt idx="691">
                  <c:v>33871</c:v>
                </c:pt>
                <c:pt idx="692">
                  <c:v>33872</c:v>
                </c:pt>
                <c:pt idx="693">
                  <c:v>33875</c:v>
                </c:pt>
                <c:pt idx="694">
                  <c:v>33876</c:v>
                </c:pt>
                <c:pt idx="695">
                  <c:v>33877</c:v>
                </c:pt>
                <c:pt idx="696">
                  <c:v>33878</c:v>
                </c:pt>
                <c:pt idx="697">
                  <c:v>33879</c:v>
                </c:pt>
                <c:pt idx="698">
                  <c:v>33882</c:v>
                </c:pt>
                <c:pt idx="699">
                  <c:v>33883</c:v>
                </c:pt>
                <c:pt idx="700">
                  <c:v>33884</c:v>
                </c:pt>
                <c:pt idx="701">
                  <c:v>33885</c:v>
                </c:pt>
                <c:pt idx="702">
                  <c:v>33886</c:v>
                </c:pt>
                <c:pt idx="703">
                  <c:v>33889</c:v>
                </c:pt>
                <c:pt idx="704">
                  <c:v>33890</c:v>
                </c:pt>
                <c:pt idx="705">
                  <c:v>33891</c:v>
                </c:pt>
                <c:pt idx="706">
                  <c:v>33892</c:v>
                </c:pt>
                <c:pt idx="707">
                  <c:v>33893</c:v>
                </c:pt>
                <c:pt idx="708">
                  <c:v>33896</c:v>
                </c:pt>
                <c:pt idx="709">
                  <c:v>33897</c:v>
                </c:pt>
                <c:pt idx="710">
                  <c:v>33898</c:v>
                </c:pt>
                <c:pt idx="711">
                  <c:v>33899</c:v>
                </c:pt>
                <c:pt idx="712">
                  <c:v>33900</c:v>
                </c:pt>
                <c:pt idx="713">
                  <c:v>33903</c:v>
                </c:pt>
                <c:pt idx="714">
                  <c:v>33904</c:v>
                </c:pt>
                <c:pt idx="715">
                  <c:v>33905</c:v>
                </c:pt>
                <c:pt idx="716">
                  <c:v>33906</c:v>
                </c:pt>
                <c:pt idx="717">
                  <c:v>33907</c:v>
                </c:pt>
                <c:pt idx="718">
                  <c:v>33910</c:v>
                </c:pt>
                <c:pt idx="719">
                  <c:v>33911</c:v>
                </c:pt>
                <c:pt idx="720">
                  <c:v>33912</c:v>
                </c:pt>
                <c:pt idx="721">
                  <c:v>33913</c:v>
                </c:pt>
                <c:pt idx="722">
                  <c:v>33914</c:v>
                </c:pt>
                <c:pt idx="723">
                  <c:v>33917</c:v>
                </c:pt>
                <c:pt idx="724">
                  <c:v>33918</c:v>
                </c:pt>
                <c:pt idx="725">
                  <c:v>33919</c:v>
                </c:pt>
                <c:pt idx="726">
                  <c:v>33920</c:v>
                </c:pt>
                <c:pt idx="727">
                  <c:v>33921</c:v>
                </c:pt>
                <c:pt idx="728">
                  <c:v>33924</c:v>
                </c:pt>
                <c:pt idx="729">
                  <c:v>33925</c:v>
                </c:pt>
                <c:pt idx="730">
                  <c:v>33926</c:v>
                </c:pt>
                <c:pt idx="731">
                  <c:v>33927</c:v>
                </c:pt>
                <c:pt idx="732">
                  <c:v>33928</c:v>
                </c:pt>
                <c:pt idx="733">
                  <c:v>33931</c:v>
                </c:pt>
                <c:pt idx="734">
                  <c:v>33932</c:v>
                </c:pt>
                <c:pt idx="735">
                  <c:v>33933</c:v>
                </c:pt>
                <c:pt idx="736">
                  <c:v>33935</c:v>
                </c:pt>
                <c:pt idx="737">
                  <c:v>33938</c:v>
                </c:pt>
                <c:pt idx="738">
                  <c:v>33939</c:v>
                </c:pt>
                <c:pt idx="739">
                  <c:v>33940</c:v>
                </c:pt>
                <c:pt idx="740">
                  <c:v>33941</c:v>
                </c:pt>
                <c:pt idx="741">
                  <c:v>33942</c:v>
                </c:pt>
                <c:pt idx="742">
                  <c:v>33945</c:v>
                </c:pt>
                <c:pt idx="743">
                  <c:v>33946</c:v>
                </c:pt>
                <c:pt idx="744">
                  <c:v>33947</c:v>
                </c:pt>
                <c:pt idx="745">
                  <c:v>33948</c:v>
                </c:pt>
                <c:pt idx="746">
                  <c:v>33949</c:v>
                </c:pt>
                <c:pt idx="747">
                  <c:v>33952</c:v>
                </c:pt>
                <c:pt idx="748">
                  <c:v>33953</c:v>
                </c:pt>
                <c:pt idx="749">
                  <c:v>33954</c:v>
                </c:pt>
                <c:pt idx="750">
                  <c:v>33955</c:v>
                </c:pt>
                <c:pt idx="751">
                  <c:v>33956</c:v>
                </c:pt>
                <c:pt idx="752">
                  <c:v>33959</c:v>
                </c:pt>
                <c:pt idx="753">
                  <c:v>33960</c:v>
                </c:pt>
                <c:pt idx="754">
                  <c:v>33961</c:v>
                </c:pt>
                <c:pt idx="755">
                  <c:v>33962</c:v>
                </c:pt>
                <c:pt idx="756">
                  <c:v>33966</c:v>
                </c:pt>
                <c:pt idx="757">
                  <c:v>33967</c:v>
                </c:pt>
                <c:pt idx="758">
                  <c:v>33968</c:v>
                </c:pt>
                <c:pt idx="759">
                  <c:v>33969</c:v>
                </c:pt>
                <c:pt idx="760">
                  <c:v>33973</c:v>
                </c:pt>
                <c:pt idx="761">
                  <c:v>33974</c:v>
                </c:pt>
                <c:pt idx="762">
                  <c:v>33975</c:v>
                </c:pt>
                <c:pt idx="763">
                  <c:v>33976</c:v>
                </c:pt>
                <c:pt idx="764">
                  <c:v>33977</c:v>
                </c:pt>
                <c:pt idx="765">
                  <c:v>33980</c:v>
                </c:pt>
                <c:pt idx="766">
                  <c:v>33981</c:v>
                </c:pt>
                <c:pt idx="767">
                  <c:v>33982</c:v>
                </c:pt>
                <c:pt idx="768">
                  <c:v>33983</c:v>
                </c:pt>
                <c:pt idx="769">
                  <c:v>33984</c:v>
                </c:pt>
                <c:pt idx="770">
                  <c:v>33987</c:v>
                </c:pt>
                <c:pt idx="771">
                  <c:v>33988</c:v>
                </c:pt>
                <c:pt idx="772">
                  <c:v>33989</c:v>
                </c:pt>
                <c:pt idx="773">
                  <c:v>33990</c:v>
                </c:pt>
                <c:pt idx="774">
                  <c:v>33991</c:v>
                </c:pt>
                <c:pt idx="775">
                  <c:v>33994</c:v>
                </c:pt>
                <c:pt idx="776">
                  <c:v>33995</c:v>
                </c:pt>
                <c:pt idx="777">
                  <c:v>33996</c:v>
                </c:pt>
                <c:pt idx="778">
                  <c:v>33997</c:v>
                </c:pt>
                <c:pt idx="779">
                  <c:v>33998</c:v>
                </c:pt>
                <c:pt idx="780">
                  <c:v>34001</c:v>
                </c:pt>
                <c:pt idx="781">
                  <c:v>34002</c:v>
                </c:pt>
                <c:pt idx="782">
                  <c:v>34003</c:v>
                </c:pt>
                <c:pt idx="783">
                  <c:v>34004</c:v>
                </c:pt>
                <c:pt idx="784">
                  <c:v>34005</c:v>
                </c:pt>
                <c:pt idx="785">
                  <c:v>34008</c:v>
                </c:pt>
                <c:pt idx="786">
                  <c:v>34009</c:v>
                </c:pt>
                <c:pt idx="787">
                  <c:v>34010</c:v>
                </c:pt>
                <c:pt idx="788">
                  <c:v>34011</c:v>
                </c:pt>
                <c:pt idx="789">
                  <c:v>34012</c:v>
                </c:pt>
                <c:pt idx="790">
                  <c:v>34016</c:v>
                </c:pt>
                <c:pt idx="791">
                  <c:v>34017</c:v>
                </c:pt>
                <c:pt idx="792">
                  <c:v>34018</c:v>
                </c:pt>
                <c:pt idx="793">
                  <c:v>34019</c:v>
                </c:pt>
                <c:pt idx="794">
                  <c:v>34022</c:v>
                </c:pt>
                <c:pt idx="795">
                  <c:v>34023</c:v>
                </c:pt>
                <c:pt idx="796">
                  <c:v>34024</c:v>
                </c:pt>
                <c:pt idx="797">
                  <c:v>34025</c:v>
                </c:pt>
                <c:pt idx="798">
                  <c:v>34026</c:v>
                </c:pt>
                <c:pt idx="799">
                  <c:v>34029</c:v>
                </c:pt>
                <c:pt idx="800">
                  <c:v>34030</c:v>
                </c:pt>
                <c:pt idx="801">
                  <c:v>34031</c:v>
                </c:pt>
                <c:pt idx="802">
                  <c:v>34032</c:v>
                </c:pt>
                <c:pt idx="803">
                  <c:v>34033</c:v>
                </c:pt>
                <c:pt idx="804">
                  <c:v>34036</c:v>
                </c:pt>
                <c:pt idx="805">
                  <c:v>34037</c:v>
                </c:pt>
                <c:pt idx="806">
                  <c:v>34038</c:v>
                </c:pt>
                <c:pt idx="807">
                  <c:v>34039</c:v>
                </c:pt>
                <c:pt idx="808">
                  <c:v>34040</c:v>
                </c:pt>
                <c:pt idx="809">
                  <c:v>34043</c:v>
                </c:pt>
                <c:pt idx="810">
                  <c:v>34044</c:v>
                </c:pt>
                <c:pt idx="811">
                  <c:v>34045</c:v>
                </c:pt>
                <c:pt idx="812">
                  <c:v>34046</c:v>
                </c:pt>
                <c:pt idx="813">
                  <c:v>34047</c:v>
                </c:pt>
                <c:pt idx="814">
                  <c:v>34050</c:v>
                </c:pt>
                <c:pt idx="815">
                  <c:v>34051</c:v>
                </c:pt>
                <c:pt idx="816">
                  <c:v>34052</c:v>
                </c:pt>
                <c:pt idx="817">
                  <c:v>34053</c:v>
                </c:pt>
                <c:pt idx="818">
                  <c:v>34054</c:v>
                </c:pt>
                <c:pt idx="819">
                  <c:v>34057</c:v>
                </c:pt>
                <c:pt idx="820">
                  <c:v>34058</c:v>
                </c:pt>
                <c:pt idx="821">
                  <c:v>34059</c:v>
                </c:pt>
                <c:pt idx="822">
                  <c:v>34060</c:v>
                </c:pt>
                <c:pt idx="823">
                  <c:v>34061</c:v>
                </c:pt>
                <c:pt idx="824">
                  <c:v>34064</c:v>
                </c:pt>
                <c:pt idx="825">
                  <c:v>34065</c:v>
                </c:pt>
                <c:pt idx="826">
                  <c:v>34066</c:v>
                </c:pt>
                <c:pt idx="827">
                  <c:v>34067</c:v>
                </c:pt>
                <c:pt idx="828">
                  <c:v>34071</c:v>
                </c:pt>
                <c:pt idx="829">
                  <c:v>34072</c:v>
                </c:pt>
                <c:pt idx="830">
                  <c:v>34073</c:v>
                </c:pt>
                <c:pt idx="831">
                  <c:v>34074</c:v>
                </c:pt>
                <c:pt idx="832">
                  <c:v>34075</c:v>
                </c:pt>
                <c:pt idx="833">
                  <c:v>34078</c:v>
                </c:pt>
                <c:pt idx="834">
                  <c:v>34079</c:v>
                </c:pt>
                <c:pt idx="835">
                  <c:v>34080</c:v>
                </c:pt>
                <c:pt idx="836">
                  <c:v>34081</c:v>
                </c:pt>
                <c:pt idx="837">
                  <c:v>34082</c:v>
                </c:pt>
                <c:pt idx="838">
                  <c:v>34085</c:v>
                </c:pt>
                <c:pt idx="839">
                  <c:v>34086</c:v>
                </c:pt>
                <c:pt idx="840">
                  <c:v>34087</c:v>
                </c:pt>
                <c:pt idx="841">
                  <c:v>34088</c:v>
                </c:pt>
                <c:pt idx="842">
                  <c:v>34089</c:v>
                </c:pt>
                <c:pt idx="843">
                  <c:v>34092</c:v>
                </c:pt>
                <c:pt idx="844">
                  <c:v>34093</c:v>
                </c:pt>
                <c:pt idx="845">
                  <c:v>34094</c:v>
                </c:pt>
                <c:pt idx="846">
                  <c:v>34095</c:v>
                </c:pt>
                <c:pt idx="847">
                  <c:v>34096</c:v>
                </c:pt>
                <c:pt idx="848">
                  <c:v>34099</c:v>
                </c:pt>
                <c:pt idx="849">
                  <c:v>34100</c:v>
                </c:pt>
                <c:pt idx="850">
                  <c:v>34101</c:v>
                </c:pt>
                <c:pt idx="851">
                  <c:v>34102</c:v>
                </c:pt>
                <c:pt idx="852">
                  <c:v>34103</c:v>
                </c:pt>
                <c:pt idx="853">
                  <c:v>34106</c:v>
                </c:pt>
                <c:pt idx="854">
                  <c:v>34107</c:v>
                </c:pt>
                <c:pt idx="855">
                  <c:v>34108</c:v>
                </c:pt>
                <c:pt idx="856">
                  <c:v>34109</c:v>
                </c:pt>
                <c:pt idx="857">
                  <c:v>34110</c:v>
                </c:pt>
                <c:pt idx="858">
                  <c:v>34113</c:v>
                </c:pt>
                <c:pt idx="859">
                  <c:v>34114</c:v>
                </c:pt>
                <c:pt idx="860">
                  <c:v>34115</c:v>
                </c:pt>
                <c:pt idx="861">
                  <c:v>34116</c:v>
                </c:pt>
                <c:pt idx="862">
                  <c:v>34117</c:v>
                </c:pt>
                <c:pt idx="863">
                  <c:v>34121</c:v>
                </c:pt>
                <c:pt idx="864">
                  <c:v>34122</c:v>
                </c:pt>
                <c:pt idx="865">
                  <c:v>34123</c:v>
                </c:pt>
                <c:pt idx="866">
                  <c:v>34124</c:v>
                </c:pt>
                <c:pt idx="867">
                  <c:v>34127</c:v>
                </c:pt>
                <c:pt idx="868">
                  <c:v>34128</c:v>
                </c:pt>
                <c:pt idx="869">
                  <c:v>34129</c:v>
                </c:pt>
                <c:pt idx="870">
                  <c:v>34130</c:v>
                </c:pt>
                <c:pt idx="871">
                  <c:v>34131</c:v>
                </c:pt>
                <c:pt idx="872">
                  <c:v>34134</c:v>
                </c:pt>
                <c:pt idx="873">
                  <c:v>34135</c:v>
                </c:pt>
                <c:pt idx="874">
                  <c:v>34136</c:v>
                </c:pt>
                <c:pt idx="875">
                  <c:v>34137</c:v>
                </c:pt>
                <c:pt idx="876">
                  <c:v>34138</c:v>
                </c:pt>
                <c:pt idx="877">
                  <c:v>34141</c:v>
                </c:pt>
                <c:pt idx="878">
                  <c:v>34142</c:v>
                </c:pt>
                <c:pt idx="879">
                  <c:v>34143</c:v>
                </c:pt>
                <c:pt idx="880">
                  <c:v>34144</c:v>
                </c:pt>
                <c:pt idx="881">
                  <c:v>34145</c:v>
                </c:pt>
                <c:pt idx="882">
                  <c:v>34148</c:v>
                </c:pt>
                <c:pt idx="883">
                  <c:v>34149</c:v>
                </c:pt>
                <c:pt idx="884">
                  <c:v>34150</c:v>
                </c:pt>
                <c:pt idx="885">
                  <c:v>34151</c:v>
                </c:pt>
                <c:pt idx="886">
                  <c:v>34152</c:v>
                </c:pt>
                <c:pt idx="887">
                  <c:v>34156</c:v>
                </c:pt>
                <c:pt idx="888">
                  <c:v>34157</c:v>
                </c:pt>
                <c:pt idx="889">
                  <c:v>34158</c:v>
                </c:pt>
                <c:pt idx="890">
                  <c:v>34159</c:v>
                </c:pt>
                <c:pt idx="891">
                  <c:v>34162</c:v>
                </c:pt>
                <c:pt idx="892">
                  <c:v>34163</c:v>
                </c:pt>
                <c:pt idx="893">
                  <c:v>34164</c:v>
                </c:pt>
                <c:pt idx="894">
                  <c:v>34165</c:v>
                </c:pt>
                <c:pt idx="895">
                  <c:v>34166</c:v>
                </c:pt>
                <c:pt idx="896">
                  <c:v>34169</c:v>
                </c:pt>
                <c:pt idx="897">
                  <c:v>34170</c:v>
                </c:pt>
                <c:pt idx="898">
                  <c:v>34171</c:v>
                </c:pt>
                <c:pt idx="899">
                  <c:v>34172</c:v>
                </c:pt>
                <c:pt idx="900">
                  <c:v>34173</c:v>
                </c:pt>
                <c:pt idx="901">
                  <c:v>34176</c:v>
                </c:pt>
                <c:pt idx="902">
                  <c:v>34177</c:v>
                </c:pt>
                <c:pt idx="903">
                  <c:v>34178</c:v>
                </c:pt>
                <c:pt idx="904">
                  <c:v>34179</c:v>
                </c:pt>
                <c:pt idx="905">
                  <c:v>34180</c:v>
                </c:pt>
                <c:pt idx="906">
                  <c:v>34183</c:v>
                </c:pt>
                <c:pt idx="907">
                  <c:v>34184</c:v>
                </c:pt>
                <c:pt idx="908">
                  <c:v>34185</c:v>
                </c:pt>
                <c:pt idx="909">
                  <c:v>34186</c:v>
                </c:pt>
                <c:pt idx="910">
                  <c:v>34187</c:v>
                </c:pt>
                <c:pt idx="911">
                  <c:v>34190</c:v>
                </c:pt>
                <c:pt idx="912">
                  <c:v>34191</c:v>
                </c:pt>
                <c:pt idx="913">
                  <c:v>34192</c:v>
                </c:pt>
                <c:pt idx="914">
                  <c:v>34193</c:v>
                </c:pt>
                <c:pt idx="915">
                  <c:v>34194</c:v>
                </c:pt>
                <c:pt idx="916">
                  <c:v>34197</c:v>
                </c:pt>
                <c:pt idx="917">
                  <c:v>34198</c:v>
                </c:pt>
                <c:pt idx="918">
                  <c:v>34199</c:v>
                </c:pt>
                <c:pt idx="919">
                  <c:v>34200</c:v>
                </c:pt>
                <c:pt idx="920">
                  <c:v>34201</c:v>
                </c:pt>
                <c:pt idx="921">
                  <c:v>34204</c:v>
                </c:pt>
                <c:pt idx="922">
                  <c:v>34205</c:v>
                </c:pt>
                <c:pt idx="923">
                  <c:v>34206</c:v>
                </c:pt>
                <c:pt idx="924">
                  <c:v>34207</c:v>
                </c:pt>
                <c:pt idx="925">
                  <c:v>34208</c:v>
                </c:pt>
                <c:pt idx="926">
                  <c:v>34211</c:v>
                </c:pt>
                <c:pt idx="927">
                  <c:v>34212</c:v>
                </c:pt>
                <c:pt idx="928">
                  <c:v>34213</c:v>
                </c:pt>
                <c:pt idx="929">
                  <c:v>34214</c:v>
                </c:pt>
                <c:pt idx="930">
                  <c:v>34215</c:v>
                </c:pt>
                <c:pt idx="931">
                  <c:v>34219</c:v>
                </c:pt>
                <c:pt idx="932">
                  <c:v>34220</c:v>
                </c:pt>
                <c:pt idx="933">
                  <c:v>34221</c:v>
                </c:pt>
                <c:pt idx="934">
                  <c:v>34222</c:v>
                </c:pt>
                <c:pt idx="935">
                  <c:v>34225</c:v>
                </c:pt>
                <c:pt idx="936">
                  <c:v>34226</c:v>
                </c:pt>
                <c:pt idx="937">
                  <c:v>34227</c:v>
                </c:pt>
                <c:pt idx="938">
                  <c:v>34228</c:v>
                </c:pt>
                <c:pt idx="939">
                  <c:v>34229</c:v>
                </c:pt>
                <c:pt idx="940">
                  <c:v>34232</c:v>
                </c:pt>
                <c:pt idx="941">
                  <c:v>34233</c:v>
                </c:pt>
                <c:pt idx="942">
                  <c:v>34234</c:v>
                </c:pt>
                <c:pt idx="943">
                  <c:v>34235</c:v>
                </c:pt>
                <c:pt idx="944">
                  <c:v>34236</c:v>
                </c:pt>
                <c:pt idx="945">
                  <c:v>34239</c:v>
                </c:pt>
                <c:pt idx="946">
                  <c:v>34240</c:v>
                </c:pt>
                <c:pt idx="947">
                  <c:v>34241</c:v>
                </c:pt>
                <c:pt idx="948">
                  <c:v>34242</c:v>
                </c:pt>
                <c:pt idx="949">
                  <c:v>34243</c:v>
                </c:pt>
                <c:pt idx="950">
                  <c:v>34246</c:v>
                </c:pt>
                <c:pt idx="951">
                  <c:v>34247</c:v>
                </c:pt>
                <c:pt idx="952">
                  <c:v>34248</c:v>
                </c:pt>
                <c:pt idx="953">
                  <c:v>34249</c:v>
                </c:pt>
                <c:pt idx="954">
                  <c:v>34250</c:v>
                </c:pt>
                <c:pt idx="955">
                  <c:v>34253</c:v>
                </c:pt>
                <c:pt idx="956">
                  <c:v>34254</c:v>
                </c:pt>
                <c:pt idx="957">
                  <c:v>34255</c:v>
                </c:pt>
                <c:pt idx="958">
                  <c:v>34256</c:v>
                </c:pt>
                <c:pt idx="959">
                  <c:v>34257</c:v>
                </c:pt>
                <c:pt idx="960">
                  <c:v>34260</c:v>
                </c:pt>
                <c:pt idx="961">
                  <c:v>34261</c:v>
                </c:pt>
                <c:pt idx="962">
                  <c:v>34262</c:v>
                </c:pt>
                <c:pt idx="963">
                  <c:v>34263</c:v>
                </c:pt>
                <c:pt idx="964">
                  <c:v>34264</c:v>
                </c:pt>
                <c:pt idx="965">
                  <c:v>34267</c:v>
                </c:pt>
                <c:pt idx="966">
                  <c:v>34268</c:v>
                </c:pt>
                <c:pt idx="967">
                  <c:v>34269</c:v>
                </c:pt>
                <c:pt idx="968">
                  <c:v>34270</c:v>
                </c:pt>
                <c:pt idx="969">
                  <c:v>34271</c:v>
                </c:pt>
                <c:pt idx="970">
                  <c:v>34274</c:v>
                </c:pt>
                <c:pt idx="971">
                  <c:v>34275</c:v>
                </c:pt>
                <c:pt idx="972">
                  <c:v>34276</c:v>
                </c:pt>
                <c:pt idx="973">
                  <c:v>34277</c:v>
                </c:pt>
                <c:pt idx="974">
                  <c:v>34278</c:v>
                </c:pt>
                <c:pt idx="975">
                  <c:v>34281</c:v>
                </c:pt>
                <c:pt idx="976">
                  <c:v>34282</c:v>
                </c:pt>
                <c:pt idx="977">
                  <c:v>34283</c:v>
                </c:pt>
                <c:pt idx="978">
                  <c:v>34284</c:v>
                </c:pt>
                <c:pt idx="979">
                  <c:v>34285</c:v>
                </c:pt>
                <c:pt idx="980">
                  <c:v>34288</c:v>
                </c:pt>
                <c:pt idx="981">
                  <c:v>34289</c:v>
                </c:pt>
                <c:pt idx="982">
                  <c:v>34290</c:v>
                </c:pt>
                <c:pt idx="983">
                  <c:v>34291</c:v>
                </c:pt>
                <c:pt idx="984">
                  <c:v>34292</c:v>
                </c:pt>
                <c:pt idx="985">
                  <c:v>34295</c:v>
                </c:pt>
                <c:pt idx="986">
                  <c:v>34296</c:v>
                </c:pt>
                <c:pt idx="987">
                  <c:v>34297</c:v>
                </c:pt>
                <c:pt idx="988">
                  <c:v>34299</c:v>
                </c:pt>
                <c:pt idx="989">
                  <c:v>34302</c:v>
                </c:pt>
                <c:pt idx="990">
                  <c:v>34303</c:v>
                </c:pt>
                <c:pt idx="991">
                  <c:v>34304</c:v>
                </c:pt>
                <c:pt idx="992">
                  <c:v>34305</c:v>
                </c:pt>
                <c:pt idx="993">
                  <c:v>34306</c:v>
                </c:pt>
                <c:pt idx="994">
                  <c:v>34309</c:v>
                </c:pt>
                <c:pt idx="995">
                  <c:v>34310</c:v>
                </c:pt>
                <c:pt idx="996">
                  <c:v>34311</c:v>
                </c:pt>
                <c:pt idx="997">
                  <c:v>34312</c:v>
                </c:pt>
                <c:pt idx="998">
                  <c:v>34313</c:v>
                </c:pt>
                <c:pt idx="999">
                  <c:v>34316</c:v>
                </c:pt>
                <c:pt idx="1000">
                  <c:v>34317</c:v>
                </c:pt>
                <c:pt idx="1001">
                  <c:v>34318</c:v>
                </c:pt>
                <c:pt idx="1002">
                  <c:v>34319</c:v>
                </c:pt>
                <c:pt idx="1003">
                  <c:v>34320</c:v>
                </c:pt>
                <c:pt idx="1004">
                  <c:v>34323</c:v>
                </c:pt>
                <c:pt idx="1005">
                  <c:v>34324</c:v>
                </c:pt>
                <c:pt idx="1006">
                  <c:v>34325</c:v>
                </c:pt>
                <c:pt idx="1007">
                  <c:v>34326</c:v>
                </c:pt>
                <c:pt idx="1008">
                  <c:v>34330</c:v>
                </c:pt>
                <c:pt idx="1009">
                  <c:v>34331</c:v>
                </c:pt>
                <c:pt idx="1010">
                  <c:v>34332</c:v>
                </c:pt>
                <c:pt idx="1011">
                  <c:v>34333</c:v>
                </c:pt>
                <c:pt idx="1012">
                  <c:v>34334</c:v>
                </c:pt>
                <c:pt idx="1013">
                  <c:v>34337</c:v>
                </c:pt>
                <c:pt idx="1014">
                  <c:v>34338</c:v>
                </c:pt>
                <c:pt idx="1015">
                  <c:v>34339</c:v>
                </c:pt>
                <c:pt idx="1016">
                  <c:v>34340</c:v>
                </c:pt>
                <c:pt idx="1017">
                  <c:v>34341</c:v>
                </c:pt>
                <c:pt idx="1018">
                  <c:v>34344</c:v>
                </c:pt>
                <c:pt idx="1019">
                  <c:v>34345</c:v>
                </c:pt>
                <c:pt idx="1020">
                  <c:v>34346</c:v>
                </c:pt>
                <c:pt idx="1021">
                  <c:v>34347</c:v>
                </c:pt>
                <c:pt idx="1022">
                  <c:v>34348</c:v>
                </c:pt>
                <c:pt idx="1023">
                  <c:v>34351</c:v>
                </c:pt>
                <c:pt idx="1024">
                  <c:v>34352</c:v>
                </c:pt>
                <c:pt idx="1025">
                  <c:v>34353</c:v>
                </c:pt>
                <c:pt idx="1026">
                  <c:v>34354</c:v>
                </c:pt>
                <c:pt idx="1027">
                  <c:v>34355</c:v>
                </c:pt>
                <c:pt idx="1028">
                  <c:v>34358</c:v>
                </c:pt>
                <c:pt idx="1029">
                  <c:v>34359</c:v>
                </c:pt>
                <c:pt idx="1030">
                  <c:v>34360</c:v>
                </c:pt>
                <c:pt idx="1031">
                  <c:v>34361</c:v>
                </c:pt>
                <c:pt idx="1032">
                  <c:v>34362</c:v>
                </c:pt>
                <c:pt idx="1033">
                  <c:v>34365</c:v>
                </c:pt>
                <c:pt idx="1034">
                  <c:v>34366</c:v>
                </c:pt>
                <c:pt idx="1035">
                  <c:v>34367</c:v>
                </c:pt>
                <c:pt idx="1036">
                  <c:v>34368</c:v>
                </c:pt>
                <c:pt idx="1037">
                  <c:v>34369</c:v>
                </c:pt>
                <c:pt idx="1038">
                  <c:v>34372</c:v>
                </c:pt>
                <c:pt idx="1039">
                  <c:v>34373</c:v>
                </c:pt>
                <c:pt idx="1040">
                  <c:v>34374</c:v>
                </c:pt>
                <c:pt idx="1041">
                  <c:v>34375</c:v>
                </c:pt>
                <c:pt idx="1042">
                  <c:v>34376</c:v>
                </c:pt>
                <c:pt idx="1043">
                  <c:v>34379</c:v>
                </c:pt>
                <c:pt idx="1044">
                  <c:v>34380</c:v>
                </c:pt>
                <c:pt idx="1045">
                  <c:v>34381</c:v>
                </c:pt>
                <c:pt idx="1046">
                  <c:v>34382</c:v>
                </c:pt>
                <c:pt idx="1047">
                  <c:v>34383</c:v>
                </c:pt>
                <c:pt idx="1048">
                  <c:v>34387</c:v>
                </c:pt>
                <c:pt idx="1049">
                  <c:v>34388</c:v>
                </c:pt>
                <c:pt idx="1050">
                  <c:v>34389</c:v>
                </c:pt>
                <c:pt idx="1051">
                  <c:v>34390</c:v>
                </c:pt>
                <c:pt idx="1052">
                  <c:v>34393</c:v>
                </c:pt>
                <c:pt idx="1053">
                  <c:v>34394</c:v>
                </c:pt>
                <c:pt idx="1054">
                  <c:v>34395</c:v>
                </c:pt>
                <c:pt idx="1055">
                  <c:v>34396</c:v>
                </c:pt>
                <c:pt idx="1056">
                  <c:v>34397</c:v>
                </c:pt>
                <c:pt idx="1057">
                  <c:v>34400</c:v>
                </c:pt>
                <c:pt idx="1058">
                  <c:v>34401</c:v>
                </c:pt>
                <c:pt idx="1059">
                  <c:v>34402</c:v>
                </c:pt>
                <c:pt idx="1060">
                  <c:v>34403</c:v>
                </c:pt>
                <c:pt idx="1061">
                  <c:v>34404</c:v>
                </c:pt>
                <c:pt idx="1062">
                  <c:v>34407</c:v>
                </c:pt>
                <c:pt idx="1063">
                  <c:v>34408</c:v>
                </c:pt>
                <c:pt idx="1064">
                  <c:v>34409</c:v>
                </c:pt>
                <c:pt idx="1065">
                  <c:v>34410</c:v>
                </c:pt>
                <c:pt idx="1066">
                  <c:v>34411</c:v>
                </c:pt>
                <c:pt idx="1067">
                  <c:v>34414</c:v>
                </c:pt>
                <c:pt idx="1068">
                  <c:v>34415</c:v>
                </c:pt>
                <c:pt idx="1069">
                  <c:v>34416</c:v>
                </c:pt>
                <c:pt idx="1070">
                  <c:v>34417</c:v>
                </c:pt>
                <c:pt idx="1071">
                  <c:v>34418</c:v>
                </c:pt>
                <c:pt idx="1072">
                  <c:v>34421</c:v>
                </c:pt>
                <c:pt idx="1073">
                  <c:v>34422</c:v>
                </c:pt>
                <c:pt idx="1074">
                  <c:v>34423</c:v>
                </c:pt>
                <c:pt idx="1075">
                  <c:v>34424</c:v>
                </c:pt>
                <c:pt idx="1076">
                  <c:v>34428</c:v>
                </c:pt>
                <c:pt idx="1077">
                  <c:v>34429</c:v>
                </c:pt>
                <c:pt idx="1078">
                  <c:v>34430</c:v>
                </c:pt>
                <c:pt idx="1079">
                  <c:v>34431</c:v>
                </c:pt>
                <c:pt idx="1080">
                  <c:v>34432</c:v>
                </c:pt>
                <c:pt idx="1081">
                  <c:v>34435</c:v>
                </c:pt>
                <c:pt idx="1082">
                  <c:v>34436</c:v>
                </c:pt>
                <c:pt idx="1083">
                  <c:v>34437</c:v>
                </c:pt>
                <c:pt idx="1084">
                  <c:v>34438</c:v>
                </c:pt>
                <c:pt idx="1085">
                  <c:v>34439</c:v>
                </c:pt>
                <c:pt idx="1086">
                  <c:v>34442</c:v>
                </c:pt>
                <c:pt idx="1087">
                  <c:v>34443</c:v>
                </c:pt>
                <c:pt idx="1088">
                  <c:v>34444</c:v>
                </c:pt>
                <c:pt idx="1089">
                  <c:v>34445</c:v>
                </c:pt>
                <c:pt idx="1090">
                  <c:v>34446</c:v>
                </c:pt>
                <c:pt idx="1091">
                  <c:v>34449</c:v>
                </c:pt>
                <c:pt idx="1092">
                  <c:v>34450</c:v>
                </c:pt>
                <c:pt idx="1093">
                  <c:v>34452</c:v>
                </c:pt>
                <c:pt idx="1094">
                  <c:v>34453</c:v>
                </c:pt>
                <c:pt idx="1095">
                  <c:v>34456</c:v>
                </c:pt>
                <c:pt idx="1096">
                  <c:v>34457</c:v>
                </c:pt>
                <c:pt idx="1097">
                  <c:v>34458</c:v>
                </c:pt>
                <c:pt idx="1098">
                  <c:v>34459</c:v>
                </c:pt>
                <c:pt idx="1099">
                  <c:v>34460</c:v>
                </c:pt>
                <c:pt idx="1100">
                  <c:v>34463</c:v>
                </c:pt>
                <c:pt idx="1101">
                  <c:v>34464</c:v>
                </c:pt>
                <c:pt idx="1102">
                  <c:v>34465</c:v>
                </c:pt>
                <c:pt idx="1103">
                  <c:v>34466</c:v>
                </c:pt>
                <c:pt idx="1104">
                  <c:v>34467</c:v>
                </c:pt>
                <c:pt idx="1105">
                  <c:v>34470</c:v>
                </c:pt>
                <c:pt idx="1106">
                  <c:v>34471</c:v>
                </c:pt>
                <c:pt idx="1107">
                  <c:v>34472</c:v>
                </c:pt>
                <c:pt idx="1108">
                  <c:v>34473</c:v>
                </c:pt>
                <c:pt idx="1109">
                  <c:v>34474</c:v>
                </c:pt>
                <c:pt idx="1110">
                  <c:v>34477</c:v>
                </c:pt>
                <c:pt idx="1111">
                  <c:v>34478</c:v>
                </c:pt>
                <c:pt idx="1112">
                  <c:v>34479</c:v>
                </c:pt>
                <c:pt idx="1113">
                  <c:v>34480</c:v>
                </c:pt>
                <c:pt idx="1114">
                  <c:v>34481</c:v>
                </c:pt>
                <c:pt idx="1115">
                  <c:v>34485</c:v>
                </c:pt>
                <c:pt idx="1116">
                  <c:v>34486</c:v>
                </c:pt>
                <c:pt idx="1117">
                  <c:v>34487</c:v>
                </c:pt>
                <c:pt idx="1118">
                  <c:v>34488</c:v>
                </c:pt>
                <c:pt idx="1119">
                  <c:v>34491</c:v>
                </c:pt>
                <c:pt idx="1120">
                  <c:v>34492</c:v>
                </c:pt>
                <c:pt idx="1121">
                  <c:v>34493</c:v>
                </c:pt>
                <c:pt idx="1122">
                  <c:v>34494</c:v>
                </c:pt>
                <c:pt idx="1123">
                  <c:v>34495</c:v>
                </c:pt>
                <c:pt idx="1124">
                  <c:v>34498</c:v>
                </c:pt>
                <c:pt idx="1125">
                  <c:v>34499</c:v>
                </c:pt>
                <c:pt idx="1126">
                  <c:v>34500</c:v>
                </c:pt>
                <c:pt idx="1127">
                  <c:v>34501</c:v>
                </c:pt>
                <c:pt idx="1128">
                  <c:v>34502</c:v>
                </c:pt>
                <c:pt idx="1129">
                  <c:v>34505</c:v>
                </c:pt>
                <c:pt idx="1130">
                  <c:v>34506</c:v>
                </c:pt>
                <c:pt idx="1131">
                  <c:v>34507</c:v>
                </c:pt>
                <c:pt idx="1132">
                  <c:v>34508</c:v>
                </c:pt>
                <c:pt idx="1133">
                  <c:v>34509</c:v>
                </c:pt>
                <c:pt idx="1134">
                  <c:v>34512</c:v>
                </c:pt>
                <c:pt idx="1135">
                  <c:v>34513</c:v>
                </c:pt>
                <c:pt idx="1136">
                  <c:v>34514</c:v>
                </c:pt>
                <c:pt idx="1137">
                  <c:v>34515</c:v>
                </c:pt>
                <c:pt idx="1138">
                  <c:v>34516</c:v>
                </c:pt>
                <c:pt idx="1139">
                  <c:v>34520</c:v>
                </c:pt>
                <c:pt idx="1140">
                  <c:v>34521</c:v>
                </c:pt>
                <c:pt idx="1141">
                  <c:v>34522</c:v>
                </c:pt>
                <c:pt idx="1142">
                  <c:v>34523</c:v>
                </c:pt>
                <c:pt idx="1143">
                  <c:v>34526</c:v>
                </c:pt>
                <c:pt idx="1144">
                  <c:v>34527</c:v>
                </c:pt>
                <c:pt idx="1145">
                  <c:v>34528</c:v>
                </c:pt>
                <c:pt idx="1146">
                  <c:v>34529</c:v>
                </c:pt>
                <c:pt idx="1147">
                  <c:v>34530</c:v>
                </c:pt>
                <c:pt idx="1148">
                  <c:v>34533</c:v>
                </c:pt>
                <c:pt idx="1149">
                  <c:v>34534</c:v>
                </c:pt>
                <c:pt idx="1150">
                  <c:v>34535</c:v>
                </c:pt>
                <c:pt idx="1151">
                  <c:v>34536</c:v>
                </c:pt>
                <c:pt idx="1152">
                  <c:v>34537</c:v>
                </c:pt>
                <c:pt idx="1153">
                  <c:v>34540</c:v>
                </c:pt>
                <c:pt idx="1154">
                  <c:v>34541</c:v>
                </c:pt>
                <c:pt idx="1155">
                  <c:v>34542</c:v>
                </c:pt>
                <c:pt idx="1156">
                  <c:v>34543</c:v>
                </c:pt>
                <c:pt idx="1157">
                  <c:v>34544</c:v>
                </c:pt>
                <c:pt idx="1158">
                  <c:v>34547</c:v>
                </c:pt>
                <c:pt idx="1159">
                  <c:v>34548</c:v>
                </c:pt>
                <c:pt idx="1160">
                  <c:v>34549</c:v>
                </c:pt>
                <c:pt idx="1161">
                  <c:v>34550</c:v>
                </c:pt>
                <c:pt idx="1162">
                  <c:v>34551</c:v>
                </c:pt>
                <c:pt idx="1163">
                  <c:v>34554</c:v>
                </c:pt>
                <c:pt idx="1164">
                  <c:v>34555</c:v>
                </c:pt>
                <c:pt idx="1165">
                  <c:v>34556</c:v>
                </c:pt>
                <c:pt idx="1166">
                  <c:v>34557</c:v>
                </c:pt>
                <c:pt idx="1167">
                  <c:v>34558</c:v>
                </c:pt>
                <c:pt idx="1168">
                  <c:v>34561</c:v>
                </c:pt>
                <c:pt idx="1169">
                  <c:v>34562</c:v>
                </c:pt>
                <c:pt idx="1170">
                  <c:v>34563</c:v>
                </c:pt>
                <c:pt idx="1171">
                  <c:v>34564</c:v>
                </c:pt>
                <c:pt idx="1172">
                  <c:v>34565</c:v>
                </c:pt>
                <c:pt idx="1173">
                  <c:v>34568</c:v>
                </c:pt>
                <c:pt idx="1174">
                  <c:v>34569</c:v>
                </c:pt>
                <c:pt idx="1175">
                  <c:v>34570</c:v>
                </c:pt>
                <c:pt idx="1176">
                  <c:v>34571</c:v>
                </c:pt>
                <c:pt idx="1177">
                  <c:v>34572</c:v>
                </c:pt>
                <c:pt idx="1178">
                  <c:v>34575</c:v>
                </c:pt>
                <c:pt idx="1179">
                  <c:v>34576</c:v>
                </c:pt>
                <c:pt idx="1180">
                  <c:v>34577</c:v>
                </c:pt>
                <c:pt idx="1181">
                  <c:v>34578</c:v>
                </c:pt>
                <c:pt idx="1182">
                  <c:v>34579</c:v>
                </c:pt>
                <c:pt idx="1183">
                  <c:v>34583</c:v>
                </c:pt>
                <c:pt idx="1184">
                  <c:v>34584</c:v>
                </c:pt>
                <c:pt idx="1185">
                  <c:v>34585</c:v>
                </c:pt>
                <c:pt idx="1186">
                  <c:v>34586</c:v>
                </c:pt>
                <c:pt idx="1187">
                  <c:v>34589</c:v>
                </c:pt>
                <c:pt idx="1188">
                  <c:v>34590</c:v>
                </c:pt>
                <c:pt idx="1189">
                  <c:v>34591</c:v>
                </c:pt>
                <c:pt idx="1190">
                  <c:v>34592</c:v>
                </c:pt>
                <c:pt idx="1191">
                  <c:v>34593</c:v>
                </c:pt>
                <c:pt idx="1192">
                  <c:v>34596</c:v>
                </c:pt>
                <c:pt idx="1193">
                  <c:v>34597</c:v>
                </c:pt>
                <c:pt idx="1194">
                  <c:v>34598</c:v>
                </c:pt>
                <c:pt idx="1195">
                  <c:v>34599</c:v>
                </c:pt>
                <c:pt idx="1196">
                  <c:v>34600</c:v>
                </c:pt>
                <c:pt idx="1197">
                  <c:v>34603</c:v>
                </c:pt>
                <c:pt idx="1198">
                  <c:v>34604</c:v>
                </c:pt>
                <c:pt idx="1199">
                  <c:v>34605</c:v>
                </c:pt>
                <c:pt idx="1200">
                  <c:v>34606</c:v>
                </c:pt>
                <c:pt idx="1201">
                  <c:v>34607</c:v>
                </c:pt>
                <c:pt idx="1202">
                  <c:v>34610</c:v>
                </c:pt>
                <c:pt idx="1203">
                  <c:v>34611</c:v>
                </c:pt>
                <c:pt idx="1204">
                  <c:v>34612</c:v>
                </c:pt>
                <c:pt idx="1205">
                  <c:v>34613</c:v>
                </c:pt>
                <c:pt idx="1206">
                  <c:v>34614</c:v>
                </c:pt>
                <c:pt idx="1207">
                  <c:v>34617</c:v>
                </c:pt>
                <c:pt idx="1208">
                  <c:v>34618</c:v>
                </c:pt>
                <c:pt idx="1209">
                  <c:v>34619</c:v>
                </c:pt>
                <c:pt idx="1210">
                  <c:v>34620</c:v>
                </c:pt>
                <c:pt idx="1211">
                  <c:v>34621</c:v>
                </c:pt>
                <c:pt idx="1212">
                  <c:v>34624</c:v>
                </c:pt>
                <c:pt idx="1213">
                  <c:v>34625</c:v>
                </c:pt>
                <c:pt idx="1214">
                  <c:v>34626</c:v>
                </c:pt>
                <c:pt idx="1215">
                  <c:v>34627</c:v>
                </c:pt>
                <c:pt idx="1216">
                  <c:v>34628</c:v>
                </c:pt>
                <c:pt idx="1217">
                  <c:v>34631</c:v>
                </c:pt>
                <c:pt idx="1218">
                  <c:v>34632</c:v>
                </c:pt>
                <c:pt idx="1219">
                  <c:v>34633</c:v>
                </c:pt>
                <c:pt idx="1220">
                  <c:v>34634</c:v>
                </c:pt>
                <c:pt idx="1221">
                  <c:v>34635</c:v>
                </c:pt>
                <c:pt idx="1222">
                  <c:v>34638</c:v>
                </c:pt>
                <c:pt idx="1223">
                  <c:v>34639</c:v>
                </c:pt>
                <c:pt idx="1224">
                  <c:v>34640</c:v>
                </c:pt>
                <c:pt idx="1225">
                  <c:v>34641</c:v>
                </c:pt>
                <c:pt idx="1226">
                  <c:v>34642</c:v>
                </c:pt>
                <c:pt idx="1227">
                  <c:v>34645</c:v>
                </c:pt>
                <c:pt idx="1228">
                  <c:v>34646</c:v>
                </c:pt>
                <c:pt idx="1229">
                  <c:v>34647</c:v>
                </c:pt>
                <c:pt idx="1230">
                  <c:v>34648</c:v>
                </c:pt>
                <c:pt idx="1231">
                  <c:v>34649</c:v>
                </c:pt>
                <c:pt idx="1232">
                  <c:v>34652</c:v>
                </c:pt>
                <c:pt idx="1233">
                  <c:v>34653</c:v>
                </c:pt>
                <c:pt idx="1234">
                  <c:v>34654</c:v>
                </c:pt>
                <c:pt idx="1235">
                  <c:v>34655</c:v>
                </c:pt>
                <c:pt idx="1236">
                  <c:v>34656</c:v>
                </c:pt>
                <c:pt idx="1237">
                  <c:v>34659</c:v>
                </c:pt>
                <c:pt idx="1238">
                  <c:v>34660</c:v>
                </c:pt>
                <c:pt idx="1239">
                  <c:v>34661</c:v>
                </c:pt>
                <c:pt idx="1240">
                  <c:v>34663</c:v>
                </c:pt>
                <c:pt idx="1241">
                  <c:v>34666</c:v>
                </c:pt>
                <c:pt idx="1242">
                  <c:v>34667</c:v>
                </c:pt>
                <c:pt idx="1243">
                  <c:v>34668</c:v>
                </c:pt>
                <c:pt idx="1244">
                  <c:v>34669</c:v>
                </c:pt>
                <c:pt idx="1245">
                  <c:v>34670</c:v>
                </c:pt>
                <c:pt idx="1246">
                  <c:v>34673</c:v>
                </c:pt>
                <c:pt idx="1247">
                  <c:v>34674</c:v>
                </c:pt>
                <c:pt idx="1248">
                  <c:v>34675</c:v>
                </c:pt>
                <c:pt idx="1249">
                  <c:v>34676</c:v>
                </c:pt>
                <c:pt idx="1250">
                  <c:v>34677</c:v>
                </c:pt>
                <c:pt idx="1251">
                  <c:v>34680</c:v>
                </c:pt>
                <c:pt idx="1252">
                  <c:v>34681</c:v>
                </c:pt>
                <c:pt idx="1253">
                  <c:v>34682</c:v>
                </c:pt>
                <c:pt idx="1254">
                  <c:v>34683</c:v>
                </c:pt>
                <c:pt idx="1255">
                  <c:v>34684</c:v>
                </c:pt>
                <c:pt idx="1256">
                  <c:v>34687</c:v>
                </c:pt>
                <c:pt idx="1257">
                  <c:v>34688</c:v>
                </c:pt>
                <c:pt idx="1258">
                  <c:v>34689</c:v>
                </c:pt>
                <c:pt idx="1259">
                  <c:v>34690</c:v>
                </c:pt>
                <c:pt idx="1260">
                  <c:v>34691</c:v>
                </c:pt>
                <c:pt idx="1261">
                  <c:v>34695</c:v>
                </c:pt>
                <c:pt idx="1262">
                  <c:v>34696</c:v>
                </c:pt>
                <c:pt idx="1263">
                  <c:v>34697</c:v>
                </c:pt>
                <c:pt idx="1264">
                  <c:v>34698</c:v>
                </c:pt>
                <c:pt idx="1265">
                  <c:v>34702</c:v>
                </c:pt>
                <c:pt idx="1266">
                  <c:v>34703</c:v>
                </c:pt>
                <c:pt idx="1267">
                  <c:v>34704</c:v>
                </c:pt>
                <c:pt idx="1268">
                  <c:v>34705</c:v>
                </c:pt>
                <c:pt idx="1269">
                  <c:v>34708</c:v>
                </c:pt>
                <c:pt idx="1270">
                  <c:v>34709</c:v>
                </c:pt>
                <c:pt idx="1271">
                  <c:v>34710</c:v>
                </c:pt>
                <c:pt idx="1272">
                  <c:v>34711</c:v>
                </c:pt>
                <c:pt idx="1273">
                  <c:v>34712</c:v>
                </c:pt>
                <c:pt idx="1274">
                  <c:v>34715</c:v>
                </c:pt>
                <c:pt idx="1275">
                  <c:v>34716</c:v>
                </c:pt>
                <c:pt idx="1276">
                  <c:v>34717</c:v>
                </c:pt>
                <c:pt idx="1277">
                  <c:v>34718</c:v>
                </c:pt>
                <c:pt idx="1278">
                  <c:v>34719</c:v>
                </c:pt>
                <c:pt idx="1279">
                  <c:v>34722</c:v>
                </c:pt>
                <c:pt idx="1280">
                  <c:v>34723</c:v>
                </c:pt>
                <c:pt idx="1281">
                  <c:v>34724</c:v>
                </c:pt>
                <c:pt idx="1282">
                  <c:v>34725</c:v>
                </c:pt>
                <c:pt idx="1283">
                  <c:v>34726</c:v>
                </c:pt>
                <c:pt idx="1284">
                  <c:v>34729</c:v>
                </c:pt>
                <c:pt idx="1285">
                  <c:v>34730</c:v>
                </c:pt>
                <c:pt idx="1286">
                  <c:v>34731</c:v>
                </c:pt>
                <c:pt idx="1287">
                  <c:v>34732</c:v>
                </c:pt>
                <c:pt idx="1288">
                  <c:v>34733</c:v>
                </c:pt>
                <c:pt idx="1289">
                  <c:v>34736</c:v>
                </c:pt>
                <c:pt idx="1290">
                  <c:v>34737</c:v>
                </c:pt>
                <c:pt idx="1291">
                  <c:v>34738</c:v>
                </c:pt>
                <c:pt idx="1292">
                  <c:v>34739</c:v>
                </c:pt>
                <c:pt idx="1293">
                  <c:v>34740</c:v>
                </c:pt>
                <c:pt idx="1294">
                  <c:v>34743</c:v>
                </c:pt>
                <c:pt idx="1295">
                  <c:v>34744</c:v>
                </c:pt>
                <c:pt idx="1296">
                  <c:v>34745</c:v>
                </c:pt>
                <c:pt idx="1297">
                  <c:v>34746</c:v>
                </c:pt>
                <c:pt idx="1298">
                  <c:v>34747</c:v>
                </c:pt>
                <c:pt idx="1299">
                  <c:v>34751</c:v>
                </c:pt>
                <c:pt idx="1300">
                  <c:v>34752</c:v>
                </c:pt>
                <c:pt idx="1301">
                  <c:v>34753</c:v>
                </c:pt>
                <c:pt idx="1302">
                  <c:v>34754</c:v>
                </c:pt>
                <c:pt idx="1303">
                  <c:v>34757</c:v>
                </c:pt>
                <c:pt idx="1304">
                  <c:v>34758</c:v>
                </c:pt>
                <c:pt idx="1305">
                  <c:v>34759</c:v>
                </c:pt>
                <c:pt idx="1306">
                  <c:v>34760</c:v>
                </c:pt>
                <c:pt idx="1307">
                  <c:v>34761</c:v>
                </c:pt>
                <c:pt idx="1308">
                  <c:v>34764</c:v>
                </c:pt>
                <c:pt idx="1309">
                  <c:v>34765</c:v>
                </c:pt>
                <c:pt idx="1310">
                  <c:v>34766</c:v>
                </c:pt>
                <c:pt idx="1311">
                  <c:v>34767</c:v>
                </c:pt>
                <c:pt idx="1312">
                  <c:v>34768</c:v>
                </c:pt>
                <c:pt idx="1313">
                  <c:v>34771</c:v>
                </c:pt>
                <c:pt idx="1314">
                  <c:v>34772</c:v>
                </c:pt>
                <c:pt idx="1315">
                  <c:v>34773</c:v>
                </c:pt>
                <c:pt idx="1316">
                  <c:v>34774</c:v>
                </c:pt>
                <c:pt idx="1317">
                  <c:v>34775</c:v>
                </c:pt>
                <c:pt idx="1318">
                  <c:v>34778</c:v>
                </c:pt>
                <c:pt idx="1319">
                  <c:v>34779</c:v>
                </c:pt>
                <c:pt idx="1320">
                  <c:v>34780</c:v>
                </c:pt>
                <c:pt idx="1321">
                  <c:v>34781</c:v>
                </c:pt>
                <c:pt idx="1322">
                  <c:v>34782</c:v>
                </c:pt>
                <c:pt idx="1323">
                  <c:v>34785</c:v>
                </c:pt>
                <c:pt idx="1324">
                  <c:v>34786</c:v>
                </c:pt>
                <c:pt idx="1325">
                  <c:v>34787</c:v>
                </c:pt>
                <c:pt idx="1326">
                  <c:v>34788</c:v>
                </c:pt>
                <c:pt idx="1327">
                  <c:v>34789</c:v>
                </c:pt>
                <c:pt idx="1328">
                  <c:v>34792</c:v>
                </c:pt>
                <c:pt idx="1329">
                  <c:v>34793</c:v>
                </c:pt>
                <c:pt idx="1330">
                  <c:v>34794</c:v>
                </c:pt>
                <c:pt idx="1331">
                  <c:v>34795</c:v>
                </c:pt>
                <c:pt idx="1332">
                  <c:v>34796</c:v>
                </c:pt>
                <c:pt idx="1333">
                  <c:v>34799</c:v>
                </c:pt>
                <c:pt idx="1334">
                  <c:v>34800</c:v>
                </c:pt>
                <c:pt idx="1335">
                  <c:v>34801</c:v>
                </c:pt>
                <c:pt idx="1336">
                  <c:v>34802</c:v>
                </c:pt>
                <c:pt idx="1337">
                  <c:v>34806</c:v>
                </c:pt>
                <c:pt idx="1338">
                  <c:v>34807</c:v>
                </c:pt>
                <c:pt idx="1339">
                  <c:v>34808</c:v>
                </c:pt>
                <c:pt idx="1340">
                  <c:v>34809</c:v>
                </c:pt>
                <c:pt idx="1341">
                  <c:v>34810</c:v>
                </c:pt>
                <c:pt idx="1342">
                  <c:v>34813</c:v>
                </c:pt>
                <c:pt idx="1343">
                  <c:v>34814</c:v>
                </c:pt>
                <c:pt idx="1344">
                  <c:v>34815</c:v>
                </c:pt>
                <c:pt idx="1345">
                  <c:v>34816</c:v>
                </c:pt>
                <c:pt idx="1346">
                  <c:v>34817</c:v>
                </c:pt>
                <c:pt idx="1347">
                  <c:v>34820</c:v>
                </c:pt>
                <c:pt idx="1348">
                  <c:v>34821</c:v>
                </c:pt>
                <c:pt idx="1349">
                  <c:v>34822</c:v>
                </c:pt>
                <c:pt idx="1350">
                  <c:v>34823</c:v>
                </c:pt>
                <c:pt idx="1351">
                  <c:v>34824</c:v>
                </c:pt>
                <c:pt idx="1352">
                  <c:v>34827</c:v>
                </c:pt>
                <c:pt idx="1353">
                  <c:v>34828</c:v>
                </c:pt>
                <c:pt idx="1354">
                  <c:v>34829</c:v>
                </c:pt>
                <c:pt idx="1355">
                  <c:v>34830</c:v>
                </c:pt>
                <c:pt idx="1356">
                  <c:v>34831</c:v>
                </c:pt>
                <c:pt idx="1357">
                  <c:v>34834</c:v>
                </c:pt>
                <c:pt idx="1358">
                  <c:v>34835</c:v>
                </c:pt>
                <c:pt idx="1359">
                  <c:v>34836</c:v>
                </c:pt>
                <c:pt idx="1360">
                  <c:v>34837</c:v>
                </c:pt>
                <c:pt idx="1361">
                  <c:v>34838</c:v>
                </c:pt>
                <c:pt idx="1362">
                  <c:v>34841</c:v>
                </c:pt>
                <c:pt idx="1363">
                  <c:v>34842</c:v>
                </c:pt>
                <c:pt idx="1364">
                  <c:v>34843</c:v>
                </c:pt>
                <c:pt idx="1365">
                  <c:v>34844</c:v>
                </c:pt>
                <c:pt idx="1366">
                  <c:v>34845</c:v>
                </c:pt>
                <c:pt idx="1367">
                  <c:v>34849</c:v>
                </c:pt>
                <c:pt idx="1368">
                  <c:v>34850</c:v>
                </c:pt>
                <c:pt idx="1369">
                  <c:v>34851</c:v>
                </c:pt>
                <c:pt idx="1370">
                  <c:v>34852</c:v>
                </c:pt>
                <c:pt idx="1371">
                  <c:v>34855</c:v>
                </c:pt>
                <c:pt idx="1372">
                  <c:v>34856</c:v>
                </c:pt>
                <c:pt idx="1373">
                  <c:v>34857</c:v>
                </c:pt>
                <c:pt idx="1374">
                  <c:v>34858</c:v>
                </c:pt>
                <c:pt idx="1375">
                  <c:v>34859</c:v>
                </c:pt>
                <c:pt idx="1376">
                  <c:v>34862</c:v>
                </c:pt>
                <c:pt idx="1377">
                  <c:v>34863</c:v>
                </c:pt>
                <c:pt idx="1378">
                  <c:v>34864</c:v>
                </c:pt>
                <c:pt idx="1379">
                  <c:v>34865</c:v>
                </c:pt>
                <c:pt idx="1380">
                  <c:v>34866</c:v>
                </c:pt>
                <c:pt idx="1381">
                  <c:v>34869</c:v>
                </c:pt>
                <c:pt idx="1382">
                  <c:v>34870</c:v>
                </c:pt>
                <c:pt idx="1383">
                  <c:v>34871</c:v>
                </c:pt>
                <c:pt idx="1384">
                  <c:v>34872</c:v>
                </c:pt>
                <c:pt idx="1385">
                  <c:v>34873</c:v>
                </c:pt>
                <c:pt idx="1386">
                  <c:v>34876</c:v>
                </c:pt>
                <c:pt idx="1387">
                  <c:v>34877</c:v>
                </c:pt>
                <c:pt idx="1388">
                  <c:v>34878</c:v>
                </c:pt>
                <c:pt idx="1389">
                  <c:v>34879</c:v>
                </c:pt>
                <c:pt idx="1390">
                  <c:v>34880</c:v>
                </c:pt>
                <c:pt idx="1391">
                  <c:v>34883</c:v>
                </c:pt>
                <c:pt idx="1392">
                  <c:v>34885</c:v>
                </c:pt>
                <c:pt idx="1393">
                  <c:v>34886</c:v>
                </c:pt>
                <c:pt idx="1394">
                  <c:v>34887</c:v>
                </c:pt>
                <c:pt idx="1395">
                  <c:v>34890</c:v>
                </c:pt>
                <c:pt idx="1396">
                  <c:v>34891</c:v>
                </c:pt>
                <c:pt idx="1397">
                  <c:v>34892</c:v>
                </c:pt>
                <c:pt idx="1398">
                  <c:v>34893</c:v>
                </c:pt>
                <c:pt idx="1399">
                  <c:v>34894</c:v>
                </c:pt>
                <c:pt idx="1400">
                  <c:v>34897</c:v>
                </c:pt>
                <c:pt idx="1401">
                  <c:v>34898</c:v>
                </c:pt>
                <c:pt idx="1402">
                  <c:v>34899</c:v>
                </c:pt>
                <c:pt idx="1403">
                  <c:v>34900</c:v>
                </c:pt>
                <c:pt idx="1404">
                  <c:v>34901</c:v>
                </c:pt>
                <c:pt idx="1405">
                  <c:v>34904</c:v>
                </c:pt>
                <c:pt idx="1406">
                  <c:v>34905</c:v>
                </c:pt>
                <c:pt idx="1407">
                  <c:v>34906</c:v>
                </c:pt>
                <c:pt idx="1408">
                  <c:v>34907</c:v>
                </c:pt>
                <c:pt idx="1409">
                  <c:v>34908</c:v>
                </c:pt>
                <c:pt idx="1410">
                  <c:v>34911</c:v>
                </c:pt>
                <c:pt idx="1411">
                  <c:v>34912</c:v>
                </c:pt>
                <c:pt idx="1412">
                  <c:v>34913</c:v>
                </c:pt>
                <c:pt idx="1413">
                  <c:v>34914</c:v>
                </c:pt>
                <c:pt idx="1414">
                  <c:v>34915</c:v>
                </c:pt>
                <c:pt idx="1415">
                  <c:v>34918</c:v>
                </c:pt>
                <c:pt idx="1416">
                  <c:v>34919</c:v>
                </c:pt>
                <c:pt idx="1417">
                  <c:v>34920</c:v>
                </c:pt>
                <c:pt idx="1418">
                  <c:v>34921</c:v>
                </c:pt>
                <c:pt idx="1419">
                  <c:v>34922</c:v>
                </c:pt>
                <c:pt idx="1420">
                  <c:v>34925</c:v>
                </c:pt>
                <c:pt idx="1421">
                  <c:v>34926</c:v>
                </c:pt>
                <c:pt idx="1422">
                  <c:v>34927</c:v>
                </c:pt>
                <c:pt idx="1423">
                  <c:v>34928</c:v>
                </c:pt>
                <c:pt idx="1424">
                  <c:v>34929</c:v>
                </c:pt>
                <c:pt idx="1425">
                  <c:v>34932</c:v>
                </c:pt>
                <c:pt idx="1426">
                  <c:v>34933</c:v>
                </c:pt>
                <c:pt idx="1427">
                  <c:v>34934</c:v>
                </c:pt>
                <c:pt idx="1428">
                  <c:v>34935</c:v>
                </c:pt>
                <c:pt idx="1429">
                  <c:v>34936</c:v>
                </c:pt>
                <c:pt idx="1430">
                  <c:v>34939</c:v>
                </c:pt>
                <c:pt idx="1431">
                  <c:v>34940</c:v>
                </c:pt>
                <c:pt idx="1432">
                  <c:v>34941</c:v>
                </c:pt>
                <c:pt idx="1433">
                  <c:v>34942</c:v>
                </c:pt>
                <c:pt idx="1434">
                  <c:v>34943</c:v>
                </c:pt>
                <c:pt idx="1435">
                  <c:v>34947</c:v>
                </c:pt>
                <c:pt idx="1436">
                  <c:v>34948</c:v>
                </c:pt>
                <c:pt idx="1437">
                  <c:v>34949</c:v>
                </c:pt>
                <c:pt idx="1438">
                  <c:v>34950</c:v>
                </c:pt>
                <c:pt idx="1439">
                  <c:v>34953</c:v>
                </c:pt>
                <c:pt idx="1440">
                  <c:v>34954</c:v>
                </c:pt>
                <c:pt idx="1441">
                  <c:v>34955</c:v>
                </c:pt>
                <c:pt idx="1442">
                  <c:v>34956</c:v>
                </c:pt>
                <c:pt idx="1443">
                  <c:v>34957</c:v>
                </c:pt>
                <c:pt idx="1444">
                  <c:v>34960</c:v>
                </c:pt>
                <c:pt idx="1445">
                  <c:v>34961</c:v>
                </c:pt>
                <c:pt idx="1446">
                  <c:v>34962</c:v>
                </c:pt>
                <c:pt idx="1447">
                  <c:v>34963</c:v>
                </c:pt>
                <c:pt idx="1448">
                  <c:v>34964</c:v>
                </c:pt>
                <c:pt idx="1449">
                  <c:v>34967</c:v>
                </c:pt>
                <c:pt idx="1450">
                  <c:v>34968</c:v>
                </c:pt>
                <c:pt idx="1451">
                  <c:v>34969</c:v>
                </c:pt>
                <c:pt idx="1452">
                  <c:v>34970</c:v>
                </c:pt>
                <c:pt idx="1453">
                  <c:v>34971</c:v>
                </c:pt>
                <c:pt idx="1454">
                  <c:v>34974</c:v>
                </c:pt>
                <c:pt idx="1455">
                  <c:v>34975</c:v>
                </c:pt>
                <c:pt idx="1456">
                  <c:v>34976</c:v>
                </c:pt>
                <c:pt idx="1457">
                  <c:v>34977</c:v>
                </c:pt>
                <c:pt idx="1458">
                  <c:v>34978</c:v>
                </c:pt>
                <c:pt idx="1459">
                  <c:v>34981</c:v>
                </c:pt>
                <c:pt idx="1460">
                  <c:v>34982</c:v>
                </c:pt>
                <c:pt idx="1461">
                  <c:v>34983</c:v>
                </c:pt>
                <c:pt idx="1462">
                  <c:v>34984</c:v>
                </c:pt>
                <c:pt idx="1463">
                  <c:v>34985</c:v>
                </c:pt>
                <c:pt idx="1464">
                  <c:v>34988</c:v>
                </c:pt>
                <c:pt idx="1465">
                  <c:v>34989</c:v>
                </c:pt>
                <c:pt idx="1466">
                  <c:v>34990</c:v>
                </c:pt>
                <c:pt idx="1467">
                  <c:v>34991</c:v>
                </c:pt>
                <c:pt idx="1468">
                  <c:v>34992</c:v>
                </c:pt>
                <c:pt idx="1469">
                  <c:v>34995</c:v>
                </c:pt>
                <c:pt idx="1470">
                  <c:v>34996</c:v>
                </c:pt>
                <c:pt idx="1471">
                  <c:v>34997</c:v>
                </c:pt>
                <c:pt idx="1472">
                  <c:v>34998</c:v>
                </c:pt>
                <c:pt idx="1473">
                  <c:v>34999</c:v>
                </c:pt>
                <c:pt idx="1474">
                  <c:v>35002</c:v>
                </c:pt>
                <c:pt idx="1475">
                  <c:v>35003</c:v>
                </c:pt>
                <c:pt idx="1476">
                  <c:v>35004</c:v>
                </c:pt>
                <c:pt idx="1477">
                  <c:v>35005</c:v>
                </c:pt>
                <c:pt idx="1478">
                  <c:v>35006</c:v>
                </c:pt>
                <c:pt idx="1479">
                  <c:v>35009</c:v>
                </c:pt>
                <c:pt idx="1480">
                  <c:v>35010</c:v>
                </c:pt>
                <c:pt idx="1481">
                  <c:v>35011</c:v>
                </c:pt>
                <c:pt idx="1482">
                  <c:v>35012</c:v>
                </c:pt>
                <c:pt idx="1483">
                  <c:v>35013</c:v>
                </c:pt>
                <c:pt idx="1484">
                  <c:v>35016</c:v>
                </c:pt>
                <c:pt idx="1485">
                  <c:v>35017</c:v>
                </c:pt>
                <c:pt idx="1486">
                  <c:v>35018</c:v>
                </c:pt>
                <c:pt idx="1487">
                  <c:v>35019</c:v>
                </c:pt>
                <c:pt idx="1488">
                  <c:v>35020</c:v>
                </c:pt>
                <c:pt idx="1489">
                  <c:v>35023</c:v>
                </c:pt>
                <c:pt idx="1490">
                  <c:v>35024</c:v>
                </c:pt>
                <c:pt idx="1491">
                  <c:v>35025</c:v>
                </c:pt>
                <c:pt idx="1492">
                  <c:v>35027</c:v>
                </c:pt>
                <c:pt idx="1493">
                  <c:v>35030</c:v>
                </c:pt>
                <c:pt idx="1494">
                  <c:v>35031</c:v>
                </c:pt>
                <c:pt idx="1495">
                  <c:v>35032</c:v>
                </c:pt>
                <c:pt idx="1496">
                  <c:v>35033</c:v>
                </c:pt>
                <c:pt idx="1497">
                  <c:v>35034</c:v>
                </c:pt>
                <c:pt idx="1498">
                  <c:v>35037</c:v>
                </c:pt>
                <c:pt idx="1499">
                  <c:v>35038</c:v>
                </c:pt>
                <c:pt idx="1500">
                  <c:v>35039</c:v>
                </c:pt>
                <c:pt idx="1501">
                  <c:v>35040</c:v>
                </c:pt>
                <c:pt idx="1502">
                  <c:v>35041</c:v>
                </c:pt>
                <c:pt idx="1503">
                  <c:v>35044</c:v>
                </c:pt>
                <c:pt idx="1504">
                  <c:v>35045</c:v>
                </c:pt>
                <c:pt idx="1505">
                  <c:v>35046</c:v>
                </c:pt>
                <c:pt idx="1506">
                  <c:v>35047</c:v>
                </c:pt>
                <c:pt idx="1507">
                  <c:v>35048</c:v>
                </c:pt>
                <c:pt idx="1508">
                  <c:v>35051</c:v>
                </c:pt>
                <c:pt idx="1509">
                  <c:v>35052</c:v>
                </c:pt>
                <c:pt idx="1510">
                  <c:v>35053</c:v>
                </c:pt>
                <c:pt idx="1511">
                  <c:v>35054</c:v>
                </c:pt>
                <c:pt idx="1512">
                  <c:v>35055</c:v>
                </c:pt>
                <c:pt idx="1513">
                  <c:v>35059</c:v>
                </c:pt>
                <c:pt idx="1514">
                  <c:v>35060</c:v>
                </c:pt>
                <c:pt idx="1515">
                  <c:v>35061</c:v>
                </c:pt>
                <c:pt idx="1516">
                  <c:v>35062</c:v>
                </c:pt>
                <c:pt idx="1517">
                  <c:v>35066</c:v>
                </c:pt>
                <c:pt idx="1518">
                  <c:v>35067</c:v>
                </c:pt>
                <c:pt idx="1519">
                  <c:v>35068</c:v>
                </c:pt>
                <c:pt idx="1520">
                  <c:v>35069</c:v>
                </c:pt>
                <c:pt idx="1521">
                  <c:v>35072</c:v>
                </c:pt>
                <c:pt idx="1522">
                  <c:v>35073</c:v>
                </c:pt>
                <c:pt idx="1523">
                  <c:v>35074</c:v>
                </c:pt>
                <c:pt idx="1524">
                  <c:v>35075</c:v>
                </c:pt>
                <c:pt idx="1525">
                  <c:v>35076</c:v>
                </c:pt>
                <c:pt idx="1526">
                  <c:v>35079</c:v>
                </c:pt>
                <c:pt idx="1527">
                  <c:v>35080</c:v>
                </c:pt>
                <c:pt idx="1528">
                  <c:v>35081</c:v>
                </c:pt>
                <c:pt idx="1529">
                  <c:v>35082</c:v>
                </c:pt>
                <c:pt idx="1530">
                  <c:v>35083</c:v>
                </c:pt>
                <c:pt idx="1531">
                  <c:v>35086</c:v>
                </c:pt>
                <c:pt idx="1532">
                  <c:v>35087</c:v>
                </c:pt>
                <c:pt idx="1533">
                  <c:v>35088</c:v>
                </c:pt>
                <c:pt idx="1534">
                  <c:v>35089</c:v>
                </c:pt>
                <c:pt idx="1535">
                  <c:v>35090</c:v>
                </c:pt>
                <c:pt idx="1536">
                  <c:v>35093</c:v>
                </c:pt>
                <c:pt idx="1537">
                  <c:v>35094</c:v>
                </c:pt>
                <c:pt idx="1538">
                  <c:v>35095</c:v>
                </c:pt>
                <c:pt idx="1539">
                  <c:v>35096</c:v>
                </c:pt>
                <c:pt idx="1540">
                  <c:v>35097</c:v>
                </c:pt>
                <c:pt idx="1541">
                  <c:v>35100</c:v>
                </c:pt>
                <c:pt idx="1542">
                  <c:v>35101</c:v>
                </c:pt>
                <c:pt idx="1543">
                  <c:v>35102</c:v>
                </c:pt>
                <c:pt idx="1544">
                  <c:v>35103</c:v>
                </c:pt>
                <c:pt idx="1545">
                  <c:v>35104</c:v>
                </c:pt>
                <c:pt idx="1546">
                  <c:v>35107</c:v>
                </c:pt>
                <c:pt idx="1547">
                  <c:v>35108</c:v>
                </c:pt>
                <c:pt idx="1548">
                  <c:v>35109</c:v>
                </c:pt>
                <c:pt idx="1549">
                  <c:v>35110</c:v>
                </c:pt>
                <c:pt idx="1550">
                  <c:v>35111</c:v>
                </c:pt>
                <c:pt idx="1551">
                  <c:v>35115</c:v>
                </c:pt>
                <c:pt idx="1552">
                  <c:v>35116</c:v>
                </c:pt>
                <c:pt idx="1553">
                  <c:v>35117</c:v>
                </c:pt>
                <c:pt idx="1554">
                  <c:v>35118</c:v>
                </c:pt>
                <c:pt idx="1555">
                  <c:v>35121</c:v>
                </c:pt>
                <c:pt idx="1556">
                  <c:v>35122</c:v>
                </c:pt>
                <c:pt idx="1557">
                  <c:v>35123</c:v>
                </c:pt>
                <c:pt idx="1558">
                  <c:v>35124</c:v>
                </c:pt>
                <c:pt idx="1559">
                  <c:v>35125</c:v>
                </c:pt>
                <c:pt idx="1560">
                  <c:v>35128</c:v>
                </c:pt>
                <c:pt idx="1561">
                  <c:v>35129</c:v>
                </c:pt>
                <c:pt idx="1562">
                  <c:v>35130</c:v>
                </c:pt>
                <c:pt idx="1563">
                  <c:v>35131</c:v>
                </c:pt>
                <c:pt idx="1564">
                  <c:v>35132</c:v>
                </c:pt>
                <c:pt idx="1565">
                  <c:v>35135</c:v>
                </c:pt>
                <c:pt idx="1566">
                  <c:v>35136</c:v>
                </c:pt>
                <c:pt idx="1567">
                  <c:v>35137</c:v>
                </c:pt>
                <c:pt idx="1568">
                  <c:v>35138</c:v>
                </c:pt>
                <c:pt idx="1569">
                  <c:v>35139</c:v>
                </c:pt>
                <c:pt idx="1570">
                  <c:v>35142</c:v>
                </c:pt>
                <c:pt idx="1571">
                  <c:v>35143</c:v>
                </c:pt>
                <c:pt idx="1572">
                  <c:v>35144</c:v>
                </c:pt>
                <c:pt idx="1573">
                  <c:v>35145</c:v>
                </c:pt>
                <c:pt idx="1574">
                  <c:v>35146</c:v>
                </c:pt>
                <c:pt idx="1575">
                  <c:v>35149</c:v>
                </c:pt>
                <c:pt idx="1576">
                  <c:v>35150</c:v>
                </c:pt>
                <c:pt idx="1577">
                  <c:v>35151</c:v>
                </c:pt>
                <c:pt idx="1578">
                  <c:v>35152</c:v>
                </c:pt>
                <c:pt idx="1579">
                  <c:v>35153</c:v>
                </c:pt>
                <c:pt idx="1580">
                  <c:v>35156</c:v>
                </c:pt>
                <c:pt idx="1581">
                  <c:v>35157</c:v>
                </c:pt>
                <c:pt idx="1582">
                  <c:v>35158</c:v>
                </c:pt>
                <c:pt idx="1583">
                  <c:v>35159</c:v>
                </c:pt>
                <c:pt idx="1584">
                  <c:v>35163</c:v>
                </c:pt>
                <c:pt idx="1585">
                  <c:v>35164</c:v>
                </c:pt>
                <c:pt idx="1586">
                  <c:v>35165</c:v>
                </c:pt>
                <c:pt idx="1587">
                  <c:v>35166</c:v>
                </c:pt>
                <c:pt idx="1588">
                  <c:v>35167</c:v>
                </c:pt>
                <c:pt idx="1589">
                  <c:v>35170</c:v>
                </c:pt>
                <c:pt idx="1590">
                  <c:v>35171</c:v>
                </c:pt>
                <c:pt idx="1591">
                  <c:v>35172</c:v>
                </c:pt>
                <c:pt idx="1592">
                  <c:v>35173</c:v>
                </c:pt>
                <c:pt idx="1593">
                  <c:v>35174</c:v>
                </c:pt>
                <c:pt idx="1594">
                  <c:v>35177</c:v>
                </c:pt>
                <c:pt idx="1595">
                  <c:v>35178</c:v>
                </c:pt>
                <c:pt idx="1596">
                  <c:v>35179</c:v>
                </c:pt>
                <c:pt idx="1597">
                  <c:v>35180</c:v>
                </c:pt>
                <c:pt idx="1598">
                  <c:v>35181</c:v>
                </c:pt>
                <c:pt idx="1599">
                  <c:v>35184</c:v>
                </c:pt>
                <c:pt idx="1600">
                  <c:v>35185</c:v>
                </c:pt>
                <c:pt idx="1601">
                  <c:v>35186</c:v>
                </c:pt>
                <c:pt idx="1602">
                  <c:v>35187</c:v>
                </c:pt>
                <c:pt idx="1603">
                  <c:v>35188</c:v>
                </c:pt>
                <c:pt idx="1604">
                  <c:v>35191</c:v>
                </c:pt>
                <c:pt idx="1605">
                  <c:v>35192</c:v>
                </c:pt>
                <c:pt idx="1606">
                  <c:v>35193</c:v>
                </c:pt>
                <c:pt idx="1607">
                  <c:v>35194</c:v>
                </c:pt>
                <c:pt idx="1608">
                  <c:v>35195</c:v>
                </c:pt>
                <c:pt idx="1609">
                  <c:v>35198</c:v>
                </c:pt>
                <c:pt idx="1610">
                  <c:v>35199</c:v>
                </c:pt>
                <c:pt idx="1611">
                  <c:v>35200</c:v>
                </c:pt>
                <c:pt idx="1612">
                  <c:v>35201</c:v>
                </c:pt>
                <c:pt idx="1613">
                  <c:v>35202</c:v>
                </c:pt>
                <c:pt idx="1614">
                  <c:v>35205</c:v>
                </c:pt>
                <c:pt idx="1615">
                  <c:v>35206</c:v>
                </c:pt>
                <c:pt idx="1616">
                  <c:v>35207</c:v>
                </c:pt>
                <c:pt idx="1617">
                  <c:v>35208</c:v>
                </c:pt>
                <c:pt idx="1618">
                  <c:v>35209</c:v>
                </c:pt>
                <c:pt idx="1619">
                  <c:v>35213</c:v>
                </c:pt>
                <c:pt idx="1620">
                  <c:v>35214</c:v>
                </c:pt>
                <c:pt idx="1621">
                  <c:v>35215</c:v>
                </c:pt>
                <c:pt idx="1622">
                  <c:v>35216</c:v>
                </c:pt>
                <c:pt idx="1623">
                  <c:v>35219</c:v>
                </c:pt>
                <c:pt idx="1624">
                  <c:v>35220</c:v>
                </c:pt>
                <c:pt idx="1625">
                  <c:v>35221</c:v>
                </c:pt>
                <c:pt idx="1626">
                  <c:v>35222</c:v>
                </c:pt>
                <c:pt idx="1627">
                  <c:v>35223</c:v>
                </c:pt>
                <c:pt idx="1628">
                  <c:v>35226</c:v>
                </c:pt>
                <c:pt idx="1629">
                  <c:v>35227</c:v>
                </c:pt>
                <c:pt idx="1630">
                  <c:v>35228</c:v>
                </c:pt>
                <c:pt idx="1631">
                  <c:v>35229</c:v>
                </c:pt>
                <c:pt idx="1632">
                  <c:v>35230</c:v>
                </c:pt>
                <c:pt idx="1633">
                  <c:v>35233</c:v>
                </c:pt>
                <c:pt idx="1634">
                  <c:v>35234</c:v>
                </c:pt>
                <c:pt idx="1635">
                  <c:v>35235</c:v>
                </c:pt>
                <c:pt idx="1636">
                  <c:v>35236</c:v>
                </c:pt>
                <c:pt idx="1637">
                  <c:v>35237</c:v>
                </c:pt>
                <c:pt idx="1638">
                  <c:v>35240</c:v>
                </c:pt>
                <c:pt idx="1639">
                  <c:v>35241</c:v>
                </c:pt>
                <c:pt idx="1640">
                  <c:v>35242</c:v>
                </c:pt>
                <c:pt idx="1641">
                  <c:v>35243</c:v>
                </c:pt>
                <c:pt idx="1642">
                  <c:v>35244</c:v>
                </c:pt>
                <c:pt idx="1643">
                  <c:v>35247</c:v>
                </c:pt>
                <c:pt idx="1644">
                  <c:v>35248</c:v>
                </c:pt>
                <c:pt idx="1645">
                  <c:v>35249</c:v>
                </c:pt>
                <c:pt idx="1646">
                  <c:v>35251</c:v>
                </c:pt>
                <c:pt idx="1647">
                  <c:v>35254</c:v>
                </c:pt>
                <c:pt idx="1648">
                  <c:v>35255</c:v>
                </c:pt>
                <c:pt idx="1649">
                  <c:v>35256</c:v>
                </c:pt>
                <c:pt idx="1650">
                  <c:v>35257</c:v>
                </c:pt>
                <c:pt idx="1651">
                  <c:v>35258</c:v>
                </c:pt>
                <c:pt idx="1652">
                  <c:v>35261</c:v>
                </c:pt>
                <c:pt idx="1653">
                  <c:v>35262</c:v>
                </c:pt>
                <c:pt idx="1654">
                  <c:v>35263</c:v>
                </c:pt>
                <c:pt idx="1655">
                  <c:v>35264</c:v>
                </c:pt>
                <c:pt idx="1656">
                  <c:v>35265</c:v>
                </c:pt>
                <c:pt idx="1657">
                  <c:v>35268</c:v>
                </c:pt>
                <c:pt idx="1658">
                  <c:v>35269</c:v>
                </c:pt>
                <c:pt idx="1659">
                  <c:v>35270</c:v>
                </c:pt>
                <c:pt idx="1660">
                  <c:v>35271</c:v>
                </c:pt>
                <c:pt idx="1661">
                  <c:v>35272</c:v>
                </c:pt>
                <c:pt idx="1662">
                  <c:v>35275</c:v>
                </c:pt>
                <c:pt idx="1663">
                  <c:v>35276</c:v>
                </c:pt>
                <c:pt idx="1664">
                  <c:v>35277</c:v>
                </c:pt>
                <c:pt idx="1665">
                  <c:v>35278</c:v>
                </c:pt>
                <c:pt idx="1666">
                  <c:v>35279</c:v>
                </c:pt>
                <c:pt idx="1667">
                  <c:v>35282</c:v>
                </c:pt>
                <c:pt idx="1668">
                  <c:v>35283</c:v>
                </c:pt>
                <c:pt idx="1669">
                  <c:v>35284</c:v>
                </c:pt>
                <c:pt idx="1670">
                  <c:v>35285</c:v>
                </c:pt>
                <c:pt idx="1671">
                  <c:v>35286</c:v>
                </c:pt>
                <c:pt idx="1672">
                  <c:v>35289</c:v>
                </c:pt>
                <c:pt idx="1673">
                  <c:v>35290</c:v>
                </c:pt>
                <c:pt idx="1674">
                  <c:v>35291</c:v>
                </c:pt>
                <c:pt idx="1675">
                  <c:v>35292</c:v>
                </c:pt>
                <c:pt idx="1676">
                  <c:v>35293</c:v>
                </c:pt>
                <c:pt idx="1677">
                  <c:v>35296</c:v>
                </c:pt>
                <c:pt idx="1678">
                  <c:v>35297</c:v>
                </c:pt>
                <c:pt idx="1679">
                  <c:v>35298</c:v>
                </c:pt>
                <c:pt idx="1680">
                  <c:v>35299</c:v>
                </c:pt>
                <c:pt idx="1681">
                  <c:v>35300</c:v>
                </c:pt>
                <c:pt idx="1682">
                  <c:v>35303</c:v>
                </c:pt>
                <c:pt idx="1683">
                  <c:v>35304</c:v>
                </c:pt>
                <c:pt idx="1684">
                  <c:v>35305</c:v>
                </c:pt>
                <c:pt idx="1685">
                  <c:v>35306</c:v>
                </c:pt>
                <c:pt idx="1686">
                  <c:v>35307</c:v>
                </c:pt>
                <c:pt idx="1687">
                  <c:v>35311</c:v>
                </c:pt>
                <c:pt idx="1688">
                  <c:v>35312</c:v>
                </c:pt>
                <c:pt idx="1689">
                  <c:v>35313</c:v>
                </c:pt>
                <c:pt idx="1690">
                  <c:v>35314</c:v>
                </c:pt>
                <c:pt idx="1691">
                  <c:v>35317</c:v>
                </c:pt>
                <c:pt idx="1692">
                  <c:v>35318</c:v>
                </c:pt>
                <c:pt idx="1693">
                  <c:v>35319</c:v>
                </c:pt>
                <c:pt idx="1694">
                  <c:v>35320</c:v>
                </c:pt>
                <c:pt idx="1695">
                  <c:v>35321</c:v>
                </c:pt>
                <c:pt idx="1696">
                  <c:v>35324</c:v>
                </c:pt>
                <c:pt idx="1697">
                  <c:v>35325</c:v>
                </c:pt>
                <c:pt idx="1698">
                  <c:v>35326</c:v>
                </c:pt>
                <c:pt idx="1699">
                  <c:v>35327</c:v>
                </c:pt>
                <c:pt idx="1700">
                  <c:v>35328</c:v>
                </c:pt>
                <c:pt idx="1701">
                  <c:v>35331</c:v>
                </c:pt>
                <c:pt idx="1702">
                  <c:v>35332</c:v>
                </c:pt>
                <c:pt idx="1703">
                  <c:v>35333</c:v>
                </c:pt>
                <c:pt idx="1704">
                  <c:v>35334</c:v>
                </c:pt>
                <c:pt idx="1705">
                  <c:v>35335</c:v>
                </c:pt>
                <c:pt idx="1706">
                  <c:v>35338</c:v>
                </c:pt>
                <c:pt idx="1707">
                  <c:v>35339</c:v>
                </c:pt>
                <c:pt idx="1708">
                  <c:v>35340</c:v>
                </c:pt>
                <c:pt idx="1709">
                  <c:v>35341</c:v>
                </c:pt>
                <c:pt idx="1710">
                  <c:v>35342</c:v>
                </c:pt>
                <c:pt idx="1711">
                  <c:v>35345</c:v>
                </c:pt>
                <c:pt idx="1712">
                  <c:v>35346</c:v>
                </c:pt>
                <c:pt idx="1713">
                  <c:v>35347</c:v>
                </c:pt>
                <c:pt idx="1714">
                  <c:v>35348</c:v>
                </c:pt>
                <c:pt idx="1715">
                  <c:v>35349</c:v>
                </c:pt>
                <c:pt idx="1716">
                  <c:v>35352</c:v>
                </c:pt>
                <c:pt idx="1717">
                  <c:v>35353</c:v>
                </c:pt>
                <c:pt idx="1718">
                  <c:v>35354</c:v>
                </c:pt>
                <c:pt idx="1719">
                  <c:v>35355</c:v>
                </c:pt>
                <c:pt idx="1720">
                  <c:v>35356</c:v>
                </c:pt>
                <c:pt idx="1721">
                  <c:v>35359</c:v>
                </c:pt>
                <c:pt idx="1722">
                  <c:v>35360</c:v>
                </c:pt>
                <c:pt idx="1723">
                  <c:v>35361</c:v>
                </c:pt>
                <c:pt idx="1724">
                  <c:v>35362</c:v>
                </c:pt>
                <c:pt idx="1725">
                  <c:v>35363</c:v>
                </c:pt>
                <c:pt idx="1726">
                  <c:v>35366</c:v>
                </c:pt>
                <c:pt idx="1727">
                  <c:v>35367</c:v>
                </c:pt>
                <c:pt idx="1728">
                  <c:v>35368</c:v>
                </c:pt>
                <c:pt idx="1729">
                  <c:v>35369</c:v>
                </c:pt>
                <c:pt idx="1730">
                  <c:v>35370</c:v>
                </c:pt>
                <c:pt idx="1731">
                  <c:v>35373</c:v>
                </c:pt>
                <c:pt idx="1732">
                  <c:v>35374</c:v>
                </c:pt>
                <c:pt idx="1733">
                  <c:v>35375</c:v>
                </c:pt>
                <c:pt idx="1734">
                  <c:v>35376</c:v>
                </c:pt>
                <c:pt idx="1735">
                  <c:v>35377</c:v>
                </c:pt>
                <c:pt idx="1736">
                  <c:v>35380</c:v>
                </c:pt>
                <c:pt idx="1737">
                  <c:v>35381</c:v>
                </c:pt>
                <c:pt idx="1738">
                  <c:v>35382</c:v>
                </c:pt>
                <c:pt idx="1739">
                  <c:v>35383</c:v>
                </c:pt>
                <c:pt idx="1740">
                  <c:v>35384</c:v>
                </c:pt>
                <c:pt idx="1741">
                  <c:v>35387</c:v>
                </c:pt>
                <c:pt idx="1742">
                  <c:v>35388</c:v>
                </c:pt>
                <c:pt idx="1743">
                  <c:v>35389</c:v>
                </c:pt>
                <c:pt idx="1744">
                  <c:v>35390</c:v>
                </c:pt>
                <c:pt idx="1745">
                  <c:v>35391</c:v>
                </c:pt>
                <c:pt idx="1746">
                  <c:v>35394</c:v>
                </c:pt>
                <c:pt idx="1747">
                  <c:v>35395</c:v>
                </c:pt>
                <c:pt idx="1748">
                  <c:v>35396</c:v>
                </c:pt>
                <c:pt idx="1749">
                  <c:v>35398</c:v>
                </c:pt>
                <c:pt idx="1750">
                  <c:v>35401</c:v>
                </c:pt>
                <c:pt idx="1751">
                  <c:v>35402</c:v>
                </c:pt>
                <c:pt idx="1752">
                  <c:v>35403</c:v>
                </c:pt>
                <c:pt idx="1753">
                  <c:v>35404</c:v>
                </c:pt>
                <c:pt idx="1754">
                  <c:v>35405</c:v>
                </c:pt>
                <c:pt idx="1755">
                  <c:v>35408</c:v>
                </c:pt>
                <c:pt idx="1756">
                  <c:v>35409</c:v>
                </c:pt>
                <c:pt idx="1757">
                  <c:v>35410</c:v>
                </c:pt>
                <c:pt idx="1758">
                  <c:v>35411</c:v>
                </c:pt>
                <c:pt idx="1759">
                  <c:v>35412</c:v>
                </c:pt>
                <c:pt idx="1760">
                  <c:v>35415</c:v>
                </c:pt>
                <c:pt idx="1761">
                  <c:v>35416</c:v>
                </c:pt>
                <c:pt idx="1762">
                  <c:v>35417</c:v>
                </c:pt>
                <c:pt idx="1763">
                  <c:v>35418</c:v>
                </c:pt>
                <c:pt idx="1764">
                  <c:v>35419</c:v>
                </c:pt>
                <c:pt idx="1765">
                  <c:v>35422</c:v>
                </c:pt>
                <c:pt idx="1766">
                  <c:v>35423</c:v>
                </c:pt>
                <c:pt idx="1767">
                  <c:v>35425</c:v>
                </c:pt>
                <c:pt idx="1768">
                  <c:v>35426</c:v>
                </c:pt>
                <c:pt idx="1769">
                  <c:v>35429</c:v>
                </c:pt>
                <c:pt idx="1770">
                  <c:v>35430</c:v>
                </c:pt>
                <c:pt idx="1771">
                  <c:v>35432</c:v>
                </c:pt>
                <c:pt idx="1772">
                  <c:v>35433</c:v>
                </c:pt>
                <c:pt idx="1773">
                  <c:v>35436</c:v>
                </c:pt>
                <c:pt idx="1774">
                  <c:v>35437</c:v>
                </c:pt>
                <c:pt idx="1775">
                  <c:v>35438</c:v>
                </c:pt>
                <c:pt idx="1776">
                  <c:v>35439</c:v>
                </c:pt>
                <c:pt idx="1777">
                  <c:v>35440</c:v>
                </c:pt>
                <c:pt idx="1778">
                  <c:v>35443</c:v>
                </c:pt>
                <c:pt idx="1779">
                  <c:v>35444</c:v>
                </c:pt>
                <c:pt idx="1780">
                  <c:v>35445</c:v>
                </c:pt>
                <c:pt idx="1781">
                  <c:v>35446</c:v>
                </c:pt>
                <c:pt idx="1782">
                  <c:v>35447</c:v>
                </c:pt>
                <c:pt idx="1783">
                  <c:v>35450</c:v>
                </c:pt>
                <c:pt idx="1784">
                  <c:v>35451</c:v>
                </c:pt>
                <c:pt idx="1785">
                  <c:v>35452</c:v>
                </c:pt>
                <c:pt idx="1786">
                  <c:v>35453</c:v>
                </c:pt>
                <c:pt idx="1787">
                  <c:v>35454</c:v>
                </c:pt>
                <c:pt idx="1788">
                  <c:v>35457</c:v>
                </c:pt>
                <c:pt idx="1789">
                  <c:v>35458</c:v>
                </c:pt>
                <c:pt idx="1790">
                  <c:v>35459</c:v>
                </c:pt>
                <c:pt idx="1791">
                  <c:v>35460</c:v>
                </c:pt>
                <c:pt idx="1792">
                  <c:v>35461</c:v>
                </c:pt>
                <c:pt idx="1793">
                  <c:v>35464</c:v>
                </c:pt>
                <c:pt idx="1794">
                  <c:v>35465</c:v>
                </c:pt>
                <c:pt idx="1795">
                  <c:v>35466</c:v>
                </c:pt>
                <c:pt idx="1796">
                  <c:v>35467</c:v>
                </c:pt>
                <c:pt idx="1797">
                  <c:v>35468</c:v>
                </c:pt>
                <c:pt idx="1798">
                  <c:v>35471</c:v>
                </c:pt>
                <c:pt idx="1799">
                  <c:v>35472</c:v>
                </c:pt>
                <c:pt idx="1800">
                  <c:v>35473</c:v>
                </c:pt>
                <c:pt idx="1801">
                  <c:v>35474</c:v>
                </c:pt>
                <c:pt idx="1802">
                  <c:v>35475</c:v>
                </c:pt>
                <c:pt idx="1803">
                  <c:v>35479</c:v>
                </c:pt>
                <c:pt idx="1804">
                  <c:v>35480</c:v>
                </c:pt>
                <c:pt idx="1805">
                  <c:v>35481</c:v>
                </c:pt>
                <c:pt idx="1806">
                  <c:v>35482</c:v>
                </c:pt>
                <c:pt idx="1807">
                  <c:v>35485</c:v>
                </c:pt>
                <c:pt idx="1808">
                  <c:v>35486</c:v>
                </c:pt>
                <c:pt idx="1809">
                  <c:v>35487</c:v>
                </c:pt>
                <c:pt idx="1810">
                  <c:v>35488</c:v>
                </c:pt>
                <c:pt idx="1811">
                  <c:v>35489</c:v>
                </c:pt>
                <c:pt idx="1812">
                  <c:v>35492</c:v>
                </c:pt>
                <c:pt idx="1813">
                  <c:v>35493</c:v>
                </c:pt>
                <c:pt idx="1814">
                  <c:v>35494</c:v>
                </c:pt>
                <c:pt idx="1815">
                  <c:v>35495</c:v>
                </c:pt>
                <c:pt idx="1816">
                  <c:v>35496</c:v>
                </c:pt>
                <c:pt idx="1817">
                  <c:v>35499</c:v>
                </c:pt>
                <c:pt idx="1818">
                  <c:v>35500</c:v>
                </c:pt>
                <c:pt idx="1819">
                  <c:v>35501</c:v>
                </c:pt>
                <c:pt idx="1820">
                  <c:v>35502</c:v>
                </c:pt>
                <c:pt idx="1821">
                  <c:v>35503</c:v>
                </c:pt>
                <c:pt idx="1822">
                  <c:v>35506</c:v>
                </c:pt>
                <c:pt idx="1823">
                  <c:v>35507</c:v>
                </c:pt>
                <c:pt idx="1824">
                  <c:v>35508</c:v>
                </c:pt>
                <c:pt idx="1825">
                  <c:v>35509</c:v>
                </c:pt>
                <c:pt idx="1826">
                  <c:v>35510</c:v>
                </c:pt>
                <c:pt idx="1827">
                  <c:v>35513</c:v>
                </c:pt>
                <c:pt idx="1828">
                  <c:v>35514</c:v>
                </c:pt>
                <c:pt idx="1829">
                  <c:v>35515</c:v>
                </c:pt>
                <c:pt idx="1830">
                  <c:v>35516</c:v>
                </c:pt>
                <c:pt idx="1831">
                  <c:v>35520</c:v>
                </c:pt>
                <c:pt idx="1832">
                  <c:v>35521</c:v>
                </c:pt>
                <c:pt idx="1833">
                  <c:v>35522</c:v>
                </c:pt>
                <c:pt idx="1834">
                  <c:v>35523</c:v>
                </c:pt>
                <c:pt idx="1835">
                  <c:v>35524</c:v>
                </c:pt>
                <c:pt idx="1836">
                  <c:v>35527</c:v>
                </c:pt>
                <c:pt idx="1837">
                  <c:v>35528</c:v>
                </c:pt>
                <c:pt idx="1838">
                  <c:v>35529</c:v>
                </c:pt>
                <c:pt idx="1839">
                  <c:v>35530</c:v>
                </c:pt>
                <c:pt idx="1840">
                  <c:v>35531</c:v>
                </c:pt>
                <c:pt idx="1841">
                  <c:v>35534</c:v>
                </c:pt>
                <c:pt idx="1842">
                  <c:v>35535</c:v>
                </c:pt>
                <c:pt idx="1843">
                  <c:v>35536</c:v>
                </c:pt>
                <c:pt idx="1844">
                  <c:v>35537</c:v>
                </c:pt>
                <c:pt idx="1845">
                  <c:v>35538</c:v>
                </c:pt>
                <c:pt idx="1846">
                  <c:v>35541</c:v>
                </c:pt>
                <c:pt idx="1847">
                  <c:v>35542</c:v>
                </c:pt>
                <c:pt idx="1848">
                  <c:v>35543</c:v>
                </c:pt>
                <c:pt idx="1849">
                  <c:v>35544</c:v>
                </c:pt>
                <c:pt idx="1850">
                  <c:v>35545</c:v>
                </c:pt>
                <c:pt idx="1851">
                  <c:v>35548</c:v>
                </c:pt>
                <c:pt idx="1852">
                  <c:v>35549</c:v>
                </c:pt>
                <c:pt idx="1853">
                  <c:v>35550</c:v>
                </c:pt>
                <c:pt idx="1854">
                  <c:v>35551</c:v>
                </c:pt>
                <c:pt idx="1855">
                  <c:v>35552</c:v>
                </c:pt>
                <c:pt idx="1856">
                  <c:v>35555</c:v>
                </c:pt>
                <c:pt idx="1857">
                  <c:v>35556</c:v>
                </c:pt>
                <c:pt idx="1858">
                  <c:v>35557</c:v>
                </c:pt>
                <c:pt idx="1859">
                  <c:v>35558</c:v>
                </c:pt>
                <c:pt idx="1860">
                  <c:v>35559</c:v>
                </c:pt>
                <c:pt idx="1861">
                  <c:v>35562</c:v>
                </c:pt>
                <c:pt idx="1862">
                  <c:v>35563</c:v>
                </c:pt>
                <c:pt idx="1863">
                  <c:v>35564</c:v>
                </c:pt>
                <c:pt idx="1864">
                  <c:v>35565</c:v>
                </c:pt>
                <c:pt idx="1865">
                  <c:v>35566</c:v>
                </c:pt>
                <c:pt idx="1866">
                  <c:v>35569</c:v>
                </c:pt>
                <c:pt idx="1867">
                  <c:v>35570</c:v>
                </c:pt>
                <c:pt idx="1868">
                  <c:v>35571</c:v>
                </c:pt>
                <c:pt idx="1869">
                  <c:v>35572</c:v>
                </c:pt>
                <c:pt idx="1870">
                  <c:v>35573</c:v>
                </c:pt>
                <c:pt idx="1871">
                  <c:v>35577</c:v>
                </c:pt>
                <c:pt idx="1872">
                  <c:v>35578</c:v>
                </c:pt>
                <c:pt idx="1873">
                  <c:v>35579</c:v>
                </c:pt>
                <c:pt idx="1874">
                  <c:v>35580</c:v>
                </c:pt>
                <c:pt idx="1875">
                  <c:v>35583</c:v>
                </c:pt>
                <c:pt idx="1876">
                  <c:v>35584</c:v>
                </c:pt>
                <c:pt idx="1877">
                  <c:v>35585</c:v>
                </c:pt>
                <c:pt idx="1878">
                  <c:v>35586</c:v>
                </c:pt>
                <c:pt idx="1879">
                  <c:v>35587</c:v>
                </c:pt>
                <c:pt idx="1880">
                  <c:v>35590</c:v>
                </c:pt>
                <c:pt idx="1881">
                  <c:v>35591</c:v>
                </c:pt>
                <c:pt idx="1882">
                  <c:v>35592</c:v>
                </c:pt>
                <c:pt idx="1883">
                  <c:v>35593</c:v>
                </c:pt>
                <c:pt idx="1884">
                  <c:v>35594</c:v>
                </c:pt>
                <c:pt idx="1885">
                  <c:v>35597</c:v>
                </c:pt>
                <c:pt idx="1886">
                  <c:v>35598</c:v>
                </c:pt>
                <c:pt idx="1887">
                  <c:v>35599</c:v>
                </c:pt>
                <c:pt idx="1888">
                  <c:v>35600</c:v>
                </c:pt>
                <c:pt idx="1889">
                  <c:v>35601</c:v>
                </c:pt>
                <c:pt idx="1890">
                  <c:v>35604</c:v>
                </c:pt>
                <c:pt idx="1891">
                  <c:v>35605</c:v>
                </c:pt>
                <c:pt idx="1892">
                  <c:v>35606</c:v>
                </c:pt>
                <c:pt idx="1893">
                  <c:v>35607</c:v>
                </c:pt>
                <c:pt idx="1894">
                  <c:v>35608</c:v>
                </c:pt>
                <c:pt idx="1895">
                  <c:v>35611</c:v>
                </c:pt>
                <c:pt idx="1896">
                  <c:v>35612</c:v>
                </c:pt>
                <c:pt idx="1897">
                  <c:v>35613</c:v>
                </c:pt>
                <c:pt idx="1898">
                  <c:v>35614</c:v>
                </c:pt>
                <c:pt idx="1899">
                  <c:v>35618</c:v>
                </c:pt>
                <c:pt idx="1900">
                  <c:v>35619</c:v>
                </c:pt>
                <c:pt idx="1901">
                  <c:v>35620</c:v>
                </c:pt>
                <c:pt idx="1902">
                  <c:v>35621</c:v>
                </c:pt>
                <c:pt idx="1903">
                  <c:v>35622</c:v>
                </c:pt>
                <c:pt idx="1904">
                  <c:v>35625</c:v>
                </c:pt>
                <c:pt idx="1905">
                  <c:v>35626</c:v>
                </c:pt>
                <c:pt idx="1906">
                  <c:v>35627</c:v>
                </c:pt>
                <c:pt idx="1907">
                  <c:v>35628</c:v>
                </c:pt>
                <c:pt idx="1908">
                  <c:v>35629</c:v>
                </c:pt>
                <c:pt idx="1909">
                  <c:v>35632</c:v>
                </c:pt>
                <c:pt idx="1910">
                  <c:v>35633</c:v>
                </c:pt>
                <c:pt idx="1911">
                  <c:v>35634</c:v>
                </c:pt>
                <c:pt idx="1912">
                  <c:v>35635</c:v>
                </c:pt>
                <c:pt idx="1913">
                  <c:v>35636</c:v>
                </c:pt>
                <c:pt idx="1914">
                  <c:v>35639</c:v>
                </c:pt>
                <c:pt idx="1915">
                  <c:v>35640</c:v>
                </c:pt>
                <c:pt idx="1916">
                  <c:v>35641</c:v>
                </c:pt>
                <c:pt idx="1917">
                  <c:v>35642</c:v>
                </c:pt>
                <c:pt idx="1918">
                  <c:v>35643</c:v>
                </c:pt>
                <c:pt idx="1919">
                  <c:v>35646</c:v>
                </c:pt>
                <c:pt idx="1920">
                  <c:v>35647</c:v>
                </c:pt>
                <c:pt idx="1921">
                  <c:v>35648</c:v>
                </c:pt>
                <c:pt idx="1922">
                  <c:v>35649</c:v>
                </c:pt>
                <c:pt idx="1923">
                  <c:v>35650</c:v>
                </c:pt>
                <c:pt idx="1924">
                  <c:v>35653</c:v>
                </c:pt>
                <c:pt idx="1925">
                  <c:v>35654</c:v>
                </c:pt>
                <c:pt idx="1926">
                  <c:v>35655</c:v>
                </c:pt>
                <c:pt idx="1927">
                  <c:v>35656</c:v>
                </c:pt>
                <c:pt idx="1928">
                  <c:v>35657</c:v>
                </c:pt>
                <c:pt idx="1929">
                  <c:v>35660</c:v>
                </c:pt>
                <c:pt idx="1930">
                  <c:v>35661</c:v>
                </c:pt>
                <c:pt idx="1931">
                  <c:v>35662</c:v>
                </c:pt>
                <c:pt idx="1932">
                  <c:v>35663</c:v>
                </c:pt>
                <c:pt idx="1933">
                  <c:v>35664</c:v>
                </c:pt>
                <c:pt idx="1934">
                  <c:v>35667</c:v>
                </c:pt>
                <c:pt idx="1935">
                  <c:v>35668</c:v>
                </c:pt>
                <c:pt idx="1936">
                  <c:v>35669</c:v>
                </c:pt>
                <c:pt idx="1937">
                  <c:v>35670</c:v>
                </c:pt>
                <c:pt idx="1938">
                  <c:v>35671</c:v>
                </c:pt>
                <c:pt idx="1939">
                  <c:v>35675</c:v>
                </c:pt>
                <c:pt idx="1940">
                  <c:v>35676</c:v>
                </c:pt>
                <c:pt idx="1941">
                  <c:v>35677</c:v>
                </c:pt>
                <c:pt idx="1942">
                  <c:v>35678</c:v>
                </c:pt>
                <c:pt idx="1943">
                  <c:v>35681</c:v>
                </c:pt>
                <c:pt idx="1944">
                  <c:v>35682</c:v>
                </c:pt>
                <c:pt idx="1945">
                  <c:v>35683</c:v>
                </c:pt>
                <c:pt idx="1946">
                  <c:v>35684</c:v>
                </c:pt>
                <c:pt idx="1947">
                  <c:v>35685</c:v>
                </c:pt>
                <c:pt idx="1948">
                  <c:v>35688</c:v>
                </c:pt>
                <c:pt idx="1949">
                  <c:v>35689</c:v>
                </c:pt>
                <c:pt idx="1950">
                  <c:v>35690</c:v>
                </c:pt>
                <c:pt idx="1951">
                  <c:v>35691</c:v>
                </c:pt>
                <c:pt idx="1952">
                  <c:v>35692</c:v>
                </c:pt>
                <c:pt idx="1953">
                  <c:v>35695</c:v>
                </c:pt>
                <c:pt idx="1954">
                  <c:v>35696</c:v>
                </c:pt>
                <c:pt idx="1955">
                  <c:v>35697</c:v>
                </c:pt>
                <c:pt idx="1956">
                  <c:v>35698</c:v>
                </c:pt>
                <c:pt idx="1957">
                  <c:v>35699</c:v>
                </c:pt>
                <c:pt idx="1958">
                  <c:v>35702</c:v>
                </c:pt>
                <c:pt idx="1959">
                  <c:v>35703</c:v>
                </c:pt>
                <c:pt idx="1960">
                  <c:v>35704</c:v>
                </c:pt>
                <c:pt idx="1961">
                  <c:v>35705</c:v>
                </c:pt>
                <c:pt idx="1962">
                  <c:v>35706</c:v>
                </c:pt>
                <c:pt idx="1963">
                  <c:v>35709</c:v>
                </c:pt>
                <c:pt idx="1964">
                  <c:v>35710</c:v>
                </c:pt>
                <c:pt idx="1965">
                  <c:v>35711</c:v>
                </c:pt>
                <c:pt idx="1966">
                  <c:v>35712</c:v>
                </c:pt>
                <c:pt idx="1967">
                  <c:v>35713</c:v>
                </c:pt>
                <c:pt idx="1968">
                  <c:v>35716</c:v>
                </c:pt>
                <c:pt idx="1969">
                  <c:v>35717</c:v>
                </c:pt>
                <c:pt idx="1970">
                  <c:v>35718</c:v>
                </c:pt>
                <c:pt idx="1971">
                  <c:v>35719</c:v>
                </c:pt>
                <c:pt idx="1972">
                  <c:v>35720</c:v>
                </c:pt>
                <c:pt idx="1973">
                  <c:v>35723</c:v>
                </c:pt>
                <c:pt idx="1974">
                  <c:v>35724</c:v>
                </c:pt>
                <c:pt idx="1975">
                  <c:v>35725</c:v>
                </c:pt>
                <c:pt idx="1976">
                  <c:v>35726</c:v>
                </c:pt>
                <c:pt idx="1977">
                  <c:v>35727</c:v>
                </c:pt>
                <c:pt idx="1978">
                  <c:v>35730</c:v>
                </c:pt>
                <c:pt idx="1979">
                  <c:v>35731</c:v>
                </c:pt>
                <c:pt idx="1980">
                  <c:v>35732</c:v>
                </c:pt>
                <c:pt idx="1981">
                  <c:v>35733</c:v>
                </c:pt>
                <c:pt idx="1982">
                  <c:v>35734</c:v>
                </c:pt>
                <c:pt idx="1983">
                  <c:v>35737</c:v>
                </c:pt>
                <c:pt idx="1984">
                  <c:v>35738</c:v>
                </c:pt>
                <c:pt idx="1985">
                  <c:v>35739</c:v>
                </c:pt>
                <c:pt idx="1986">
                  <c:v>35740</c:v>
                </c:pt>
                <c:pt idx="1987">
                  <c:v>35741</c:v>
                </c:pt>
                <c:pt idx="1988">
                  <c:v>35744</c:v>
                </c:pt>
                <c:pt idx="1989">
                  <c:v>35745</c:v>
                </c:pt>
                <c:pt idx="1990">
                  <c:v>35746</c:v>
                </c:pt>
                <c:pt idx="1991">
                  <c:v>35747</c:v>
                </c:pt>
                <c:pt idx="1992">
                  <c:v>35748</c:v>
                </c:pt>
                <c:pt idx="1993">
                  <c:v>35751</c:v>
                </c:pt>
                <c:pt idx="1994">
                  <c:v>35752</c:v>
                </c:pt>
                <c:pt idx="1995">
                  <c:v>35753</c:v>
                </c:pt>
                <c:pt idx="1996">
                  <c:v>35754</c:v>
                </c:pt>
                <c:pt idx="1997">
                  <c:v>35755</c:v>
                </c:pt>
                <c:pt idx="1998">
                  <c:v>35758</c:v>
                </c:pt>
                <c:pt idx="1999">
                  <c:v>35759</c:v>
                </c:pt>
                <c:pt idx="2000">
                  <c:v>35760</c:v>
                </c:pt>
                <c:pt idx="2001">
                  <c:v>35762</c:v>
                </c:pt>
                <c:pt idx="2002">
                  <c:v>35765</c:v>
                </c:pt>
                <c:pt idx="2003">
                  <c:v>35766</c:v>
                </c:pt>
                <c:pt idx="2004">
                  <c:v>35767</c:v>
                </c:pt>
                <c:pt idx="2005">
                  <c:v>35768</c:v>
                </c:pt>
                <c:pt idx="2006">
                  <c:v>35769</c:v>
                </c:pt>
                <c:pt idx="2007">
                  <c:v>35772</c:v>
                </c:pt>
                <c:pt idx="2008">
                  <c:v>35773</c:v>
                </c:pt>
                <c:pt idx="2009">
                  <c:v>35774</c:v>
                </c:pt>
                <c:pt idx="2010">
                  <c:v>35775</c:v>
                </c:pt>
                <c:pt idx="2011">
                  <c:v>35776</c:v>
                </c:pt>
                <c:pt idx="2012">
                  <c:v>35779</c:v>
                </c:pt>
                <c:pt idx="2013">
                  <c:v>35780</c:v>
                </c:pt>
                <c:pt idx="2014">
                  <c:v>35781</c:v>
                </c:pt>
                <c:pt idx="2015">
                  <c:v>35782</c:v>
                </c:pt>
                <c:pt idx="2016">
                  <c:v>35783</c:v>
                </c:pt>
                <c:pt idx="2017">
                  <c:v>35786</c:v>
                </c:pt>
                <c:pt idx="2018">
                  <c:v>35787</c:v>
                </c:pt>
                <c:pt idx="2019">
                  <c:v>35788</c:v>
                </c:pt>
                <c:pt idx="2020">
                  <c:v>35790</c:v>
                </c:pt>
                <c:pt idx="2021">
                  <c:v>35793</c:v>
                </c:pt>
                <c:pt idx="2022">
                  <c:v>35794</c:v>
                </c:pt>
                <c:pt idx="2023">
                  <c:v>35795</c:v>
                </c:pt>
                <c:pt idx="2024">
                  <c:v>35797</c:v>
                </c:pt>
                <c:pt idx="2025">
                  <c:v>35800</c:v>
                </c:pt>
                <c:pt idx="2026">
                  <c:v>35801</c:v>
                </c:pt>
                <c:pt idx="2027">
                  <c:v>35802</c:v>
                </c:pt>
                <c:pt idx="2028">
                  <c:v>35803</c:v>
                </c:pt>
                <c:pt idx="2029">
                  <c:v>35804</c:v>
                </c:pt>
                <c:pt idx="2030">
                  <c:v>35807</c:v>
                </c:pt>
                <c:pt idx="2031">
                  <c:v>35808</c:v>
                </c:pt>
                <c:pt idx="2032">
                  <c:v>35809</c:v>
                </c:pt>
                <c:pt idx="2033">
                  <c:v>35810</c:v>
                </c:pt>
                <c:pt idx="2034">
                  <c:v>35811</c:v>
                </c:pt>
                <c:pt idx="2035">
                  <c:v>35815</c:v>
                </c:pt>
                <c:pt idx="2036">
                  <c:v>35816</c:v>
                </c:pt>
                <c:pt idx="2037">
                  <c:v>35817</c:v>
                </c:pt>
                <c:pt idx="2038">
                  <c:v>35818</c:v>
                </c:pt>
                <c:pt idx="2039">
                  <c:v>35821</c:v>
                </c:pt>
                <c:pt idx="2040">
                  <c:v>35822</c:v>
                </c:pt>
                <c:pt idx="2041">
                  <c:v>35823</c:v>
                </c:pt>
                <c:pt idx="2042">
                  <c:v>35824</c:v>
                </c:pt>
                <c:pt idx="2043">
                  <c:v>35825</c:v>
                </c:pt>
                <c:pt idx="2044">
                  <c:v>35828</c:v>
                </c:pt>
                <c:pt idx="2045">
                  <c:v>35829</c:v>
                </c:pt>
                <c:pt idx="2046">
                  <c:v>35830</c:v>
                </c:pt>
                <c:pt idx="2047">
                  <c:v>35831</c:v>
                </c:pt>
                <c:pt idx="2048">
                  <c:v>35832</c:v>
                </c:pt>
                <c:pt idx="2049">
                  <c:v>35835</c:v>
                </c:pt>
                <c:pt idx="2050">
                  <c:v>35836</c:v>
                </c:pt>
                <c:pt idx="2051">
                  <c:v>35837</c:v>
                </c:pt>
                <c:pt idx="2052">
                  <c:v>35838</c:v>
                </c:pt>
                <c:pt idx="2053">
                  <c:v>35839</c:v>
                </c:pt>
                <c:pt idx="2054">
                  <c:v>35843</c:v>
                </c:pt>
                <c:pt idx="2055">
                  <c:v>35844</c:v>
                </c:pt>
                <c:pt idx="2056">
                  <c:v>35845</c:v>
                </c:pt>
                <c:pt idx="2057">
                  <c:v>35846</c:v>
                </c:pt>
                <c:pt idx="2058">
                  <c:v>35849</c:v>
                </c:pt>
                <c:pt idx="2059">
                  <c:v>35850</c:v>
                </c:pt>
                <c:pt idx="2060">
                  <c:v>35851</c:v>
                </c:pt>
                <c:pt idx="2061">
                  <c:v>35852</c:v>
                </c:pt>
                <c:pt idx="2062">
                  <c:v>35853</c:v>
                </c:pt>
                <c:pt idx="2063">
                  <c:v>35856</c:v>
                </c:pt>
                <c:pt idx="2064">
                  <c:v>35857</c:v>
                </c:pt>
                <c:pt idx="2065">
                  <c:v>35858</c:v>
                </c:pt>
                <c:pt idx="2066">
                  <c:v>35859</c:v>
                </c:pt>
                <c:pt idx="2067">
                  <c:v>35860</c:v>
                </c:pt>
                <c:pt idx="2068">
                  <c:v>35863</c:v>
                </c:pt>
                <c:pt idx="2069">
                  <c:v>35864</c:v>
                </c:pt>
                <c:pt idx="2070">
                  <c:v>35865</c:v>
                </c:pt>
                <c:pt idx="2071">
                  <c:v>35866</c:v>
                </c:pt>
                <c:pt idx="2072">
                  <c:v>35867</c:v>
                </c:pt>
                <c:pt idx="2073">
                  <c:v>35870</c:v>
                </c:pt>
                <c:pt idx="2074">
                  <c:v>35871</c:v>
                </c:pt>
                <c:pt idx="2075">
                  <c:v>35872</c:v>
                </c:pt>
                <c:pt idx="2076">
                  <c:v>35873</c:v>
                </c:pt>
                <c:pt idx="2077">
                  <c:v>35874</c:v>
                </c:pt>
                <c:pt idx="2078">
                  <c:v>35877</c:v>
                </c:pt>
                <c:pt idx="2079">
                  <c:v>35878</c:v>
                </c:pt>
                <c:pt idx="2080">
                  <c:v>35879</c:v>
                </c:pt>
                <c:pt idx="2081">
                  <c:v>35880</c:v>
                </c:pt>
                <c:pt idx="2082">
                  <c:v>35881</c:v>
                </c:pt>
                <c:pt idx="2083">
                  <c:v>35884</c:v>
                </c:pt>
                <c:pt idx="2084">
                  <c:v>35885</c:v>
                </c:pt>
                <c:pt idx="2085">
                  <c:v>35886</c:v>
                </c:pt>
                <c:pt idx="2086">
                  <c:v>35887</c:v>
                </c:pt>
                <c:pt idx="2087">
                  <c:v>35888</c:v>
                </c:pt>
                <c:pt idx="2088">
                  <c:v>35891</c:v>
                </c:pt>
                <c:pt idx="2089">
                  <c:v>35892</c:v>
                </c:pt>
                <c:pt idx="2090">
                  <c:v>35893</c:v>
                </c:pt>
                <c:pt idx="2091">
                  <c:v>35894</c:v>
                </c:pt>
                <c:pt idx="2092">
                  <c:v>35898</c:v>
                </c:pt>
                <c:pt idx="2093">
                  <c:v>35899</c:v>
                </c:pt>
                <c:pt idx="2094">
                  <c:v>35900</c:v>
                </c:pt>
                <c:pt idx="2095">
                  <c:v>35901</c:v>
                </c:pt>
                <c:pt idx="2096">
                  <c:v>35902</c:v>
                </c:pt>
                <c:pt idx="2097">
                  <c:v>35905</c:v>
                </c:pt>
                <c:pt idx="2098">
                  <c:v>35906</c:v>
                </c:pt>
                <c:pt idx="2099">
                  <c:v>35907</c:v>
                </c:pt>
                <c:pt idx="2100">
                  <c:v>35908</c:v>
                </c:pt>
                <c:pt idx="2101">
                  <c:v>35909</c:v>
                </c:pt>
                <c:pt idx="2102">
                  <c:v>35912</c:v>
                </c:pt>
                <c:pt idx="2103">
                  <c:v>35913</c:v>
                </c:pt>
                <c:pt idx="2104">
                  <c:v>35914</c:v>
                </c:pt>
                <c:pt idx="2105">
                  <c:v>35915</c:v>
                </c:pt>
                <c:pt idx="2106">
                  <c:v>35916</c:v>
                </c:pt>
                <c:pt idx="2107">
                  <c:v>35919</c:v>
                </c:pt>
                <c:pt idx="2108">
                  <c:v>35920</c:v>
                </c:pt>
                <c:pt idx="2109">
                  <c:v>35921</c:v>
                </c:pt>
                <c:pt idx="2110">
                  <c:v>35922</c:v>
                </c:pt>
                <c:pt idx="2111">
                  <c:v>35923</c:v>
                </c:pt>
                <c:pt idx="2112">
                  <c:v>35926</c:v>
                </c:pt>
                <c:pt idx="2113">
                  <c:v>35927</c:v>
                </c:pt>
                <c:pt idx="2114">
                  <c:v>35928</c:v>
                </c:pt>
                <c:pt idx="2115">
                  <c:v>35929</c:v>
                </c:pt>
                <c:pt idx="2116">
                  <c:v>35930</c:v>
                </c:pt>
                <c:pt idx="2117">
                  <c:v>35933</c:v>
                </c:pt>
                <c:pt idx="2118">
                  <c:v>35934</c:v>
                </c:pt>
                <c:pt idx="2119">
                  <c:v>35935</c:v>
                </c:pt>
                <c:pt idx="2120">
                  <c:v>35936</c:v>
                </c:pt>
                <c:pt idx="2121">
                  <c:v>35937</c:v>
                </c:pt>
                <c:pt idx="2122">
                  <c:v>35941</c:v>
                </c:pt>
                <c:pt idx="2123">
                  <c:v>35942</c:v>
                </c:pt>
                <c:pt idx="2124">
                  <c:v>35943</c:v>
                </c:pt>
                <c:pt idx="2125">
                  <c:v>35944</c:v>
                </c:pt>
                <c:pt idx="2126">
                  <c:v>35947</c:v>
                </c:pt>
                <c:pt idx="2127">
                  <c:v>35948</c:v>
                </c:pt>
                <c:pt idx="2128">
                  <c:v>35949</c:v>
                </c:pt>
                <c:pt idx="2129">
                  <c:v>35950</c:v>
                </c:pt>
                <c:pt idx="2130">
                  <c:v>35951</c:v>
                </c:pt>
                <c:pt idx="2131">
                  <c:v>35954</c:v>
                </c:pt>
                <c:pt idx="2132">
                  <c:v>35955</c:v>
                </c:pt>
                <c:pt idx="2133">
                  <c:v>35956</c:v>
                </c:pt>
                <c:pt idx="2134">
                  <c:v>35957</c:v>
                </c:pt>
                <c:pt idx="2135">
                  <c:v>35958</c:v>
                </c:pt>
                <c:pt idx="2136">
                  <c:v>35961</c:v>
                </c:pt>
                <c:pt idx="2137">
                  <c:v>35962</c:v>
                </c:pt>
                <c:pt idx="2138">
                  <c:v>35963</c:v>
                </c:pt>
                <c:pt idx="2139">
                  <c:v>35964</c:v>
                </c:pt>
                <c:pt idx="2140">
                  <c:v>35965</c:v>
                </c:pt>
                <c:pt idx="2141">
                  <c:v>35968</c:v>
                </c:pt>
                <c:pt idx="2142">
                  <c:v>35969</c:v>
                </c:pt>
                <c:pt idx="2143">
                  <c:v>35970</c:v>
                </c:pt>
                <c:pt idx="2144">
                  <c:v>35971</c:v>
                </c:pt>
                <c:pt idx="2145">
                  <c:v>35972</c:v>
                </c:pt>
                <c:pt idx="2146">
                  <c:v>35975</c:v>
                </c:pt>
                <c:pt idx="2147">
                  <c:v>35976</c:v>
                </c:pt>
                <c:pt idx="2148">
                  <c:v>35977</c:v>
                </c:pt>
                <c:pt idx="2149">
                  <c:v>35978</c:v>
                </c:pt>
                <c:pt idx="2150">
                  <c:v>35982</c:v>
                </c:pt>
                <c:pt idx="2151">
                  <c:v>35983</c:v>
                </c:pt>
                <c:pt idx="2152">
                  <c:v>35984</c:v>
                </c:pt>
                <c:pt idx="2153">
                  <c:v>35985</c:v>
                </c:pt>
                <c:pt idx="2154">
                  <c:v>35986</c:v>
                </c:pt>
                <c:pt idx="2155">
                  <c:v>35989</c:v>
                </c:pt>
                <c:pt idx="2156">
                  <c:v>35990</c:v>
                </c:pt>
                <c:pt idx="2157">
                  <c:v>35991</c:v>
                </c:pt>
                <c:pt idx="2158">
                  <c:v>35992</c:v>
                </c:pt>
                <c:pt idx="2159">
                  <c:v>35993</c:v>
                </c:pt>
                <c:pt idx="2160">
                  <c:v>35996</c:v>
                </c:pt>
                <c:pt idx="2161">
                  <c:v>35997</c:v>
                </c:pt>
                <c:pt idx="2162">
                  <c:v>35998</c:v>
                </c:pt>
                <c:pt idx="2163">
                  <c:v>35999</c:v>
                </c:pt>
                <c:pt idx="2164">
                  <c:v>36000</c:v>
                </c:pt>
                <c:pt idx="2165">
                  <c:v>36003</c:v>
                </c:pt>
                <c:pt idx="2166">
                  <c:v>36004</c:v>
                </c:pt>
                <c:pt idx="2167">
                  <c:v>36005</c:v>
                </c:pt>
                <c:pt idx="2168">
                  <c:v>36006</c:v>
                </c:pt>
                <c:pt idx="2169">
                  <c:v>36007</c:v>
                </c:pt>
                <c:pt idx="2170">
                  <c:v>36010</c:v>
                </c:pt>
                <c:pt idx="2171">
                  <c:v>36011</c:v>
                </c:pt>
                <c:pt idx="2172">
                  <c:v>36012</c:v>
                </c:pt>
                <c:pt idx="2173">
                  <c:v>36013</c:v>
                </c:pt>
                <c:pt idx="2174">
                  <c:v>36014</c:v>
                </c:pt>
                <c:pt idx="2175">
                  <c:v>36017</c:v>
                </c:pt>
                <c:pt idx="2176">
                  <c:v>36018</c:v>
                </c:pt>
                <c:pt idx="2177">
                  <c:v>36019</c:v>
                </c:pt>
                <c:pt idx="2178">
                  <c:v>36020</c:v>
                </c:pt>
                <c:pt idx="2179">
                  <c:v>36021</c:v>
                </c:pt>
                <c:pt idx="2180">
                  <c:v>36024</c:v>
                </c:pt>
                <c:pt idx="2181">
                  <c:v>36025</c:v>
                </c:pt>
                <c:pt idx="2182">
                  <c:v>36026</c:v>
                </c:pt>
                <c:pt idx="2183">
                  <c:v>36027</c:v>
                </c:pt>
                <c:pt idx="2184">
                  <c:v>36028</c:v>
                </c:pt>
                <c:pt idx="2185">
                  <c:v>36031</c:v>
                </c:pt>
                <c:pt idx="2186">
                  <c:v>36032</c:v>
                </c:pt>
                <c:pt idx="2187">
                  <c:v>36033</c:v>
                </c:pt>
                <c:pt idx="2188">
                  <c:v>36034</c:v>
                </c:pt>
                <c:pt idx="2189">
                  <c:v>36035</c:v>
                </c:pt>
                <c:pt idx="2190">
                  <c:v>36038</c:v>
                </c:pt>
                <c:pt idx="2191">
                  <c:v>36039</c:v>
                </c:pt>
                <c:pt idx="2192">
                  <c:v>36040</c:v>
                </c:pt>
                <c:pt idx="2193">
                  <c:v>36041</c:v>
                </c:pt>
                <c:pt idx="2194">
                  <c:v>36042</c:v>
                </c:pt>
                <c:pt idx="2195">
                  <c:v>36046</c:v>
                </c:pt>
                <c:pt idx="2196">
                  <c:v>36047</c:v>
                </c:pt>
                <c:pt idx="2197">
                  <c:v>36048</c:v>
                </c:pt>
                <c:pt idx="2198">
                  <c:v>36049</c:v>
                </c:pt>
                <c:pt idx="2199">
                  <c:v>36052</c:v>
                </c:pt>
                <c:pt idx="2200">
                  <c:v>36053</c:v>
                </c:pt>
                <c:pt idx="2201">
                  <c:v>36054</c:v>
                </c:pt>
                <c:pt idx="2202">
                  <c:v>36055</c:v>
                </c:pt>
                <c:pt idx="2203">
                  <c:v>36056</c:v>
                </c:pt>
                <c:pt idx="2204">
                  <c:v>36059</c:v>
                </c:pt>
                <c:pt idx="2205">
                  <c:v>36060</c:v>
                </c:pt>
                <c:pt idx="2206">
                  <c:v>36061</c:v>
                </c:pt>
                <c:pt idx="2207">
                  <c:v>36062</c:v>
                </c:pt>
                <c:pt idx="2208">
                  <c:v>36063</c:v>
                </c:pt>
                <c:pt idx="2209">
                  <c:v>36066</c:v>
                </c:pt>
                <c:pt idx="2210">
                  <c:v>36067</c:v>
                </c:pt>
                <c:pt idx="2211">
                  <c:v>36068</c:v>
                </c:pt>
                <c:pt idx="2212">
                  <c:v>36069</c:v>
                </c:pt>
                <c:pt idx="2213">
                  <c:v>36070</c:v>
                </c:pt>
                <c:pt idx="2214">
                  <c:v>36073</c:v>
                </c:pt>
                <c:pt idx="2215">
                  <c:v>36074</c:v>
                </c:pt>
                <c:pt idx="2216">
                  <c:v>36075</c:v>
                </c:pt>
                <c:pt idx="2217">
                  <c:v>36076</c:v>
                </c:pt>
                <c:pt idx="2218">
                  <c:v>36077</c:v>
                </c:pt>
                <c:pt idx="2219">
                  <c:v>36080</c:v>
                </c:pt>
                <c:pt idx="2220">
                  <c:v>36081</c:v>
                </c:pt>
                <c:pt idx="2221">
                  <c:v>36082</c:v>
                </c:pt>
                <c:pt idx="2222">
                  <c:v>36083</c:v>
                </c:pt>
                <c:pt idx="2223">
                  <c:v>36084</c:v>
                </c:pt>
                <c:pt idx="2224">
                  <c:v>36087</c:v>
                </c:pt>
                <c:pt idx="2225">
                  <c:v>36088</c:v>
                </c:pt>
                <c:pt idx="2226">
                  <c:v>36089</c:v>
                </c:pt>
                <c:pt idx="2227">
                  <c:v>36090</c:v>
                </c:pt>
                <c:pt idx="2228">
                  <c:v>36091</c:v>
                </c:pt>
                <c:pt idx="2229">
                  <c:v>36094</c:v>
                </c:pt>
                <c:pt idx="2230">
                  <c:v>36095</c:v>
                </c:pt>
                <c:pt idx="2231">
                  <c:v>36096</c:v>
                </c:pt>
                <c:pt idx="2232">
                  <c:v>36097</c:v>
                </c:pt>
                <c:pt idx="2233">
                  <c:v>36098</c:v>
                </c:pt>
                <c:pt idx="2234">
                  <c:v>36101</c:v>
                </c:pt>
                <c:pt idx="2235">
                  <c:v>36102</c:v>
                </c:pt>
                <c:pt idx="2236">
                  <c:v>36103</c:v>
                </c:pt>
                <c:pt idx="2237">
                  <c:v>36104</c:v>
                </c:pt>
                <c:pt idx="2238">
                  <c:v>36105</c:v>
                </c:pt>
                <c:pt idx="2239">
                  <c:v>36108</c:v>
                </c:pt>
                <c:pt idx="2240">
                  <c:v>36109</c:v>
                </c:pt>
                <c:pt idx="2241">
                  <c:v>36110</c:v>
                </c:pt>
                <c:pt idx="2242">
                  <c:v>36111</c:v>
                </c:pt>
                <c:pt idx="2243">
                  <c:v>36112</c:v>
                </c:pt>
                <c:pt idx="2244">
                  <c:v>36115</c:v>
                </c:pt>
                <c:pt idx="2245">
                  <c:v>36116</c:v>
                </c:pt>
                <c:pt idx="2246">
                  <c:v>36117</c:v>
                </c:pt>
                <c:pt idx="2247">
                  <c:v>36118</c:v>
                </c:pt>
                <c:pt idx="2248">
                  <c:v>36119</c:v>
                </c:pt>
                <c:pt idx="2249">
                  <c:v>36122</c:v>
                </c:pt>
                <c:pt idx="2250">
                  <c:v>36123</c:v>
                </c:pt>
                <c:pt idx="2251">
                  <c:v>36124</c:v>
                </c:pt>
                <c:pt idx="2252">
                  <c:v>36126</c:v>
                </c:pt>
                <c:pt idx="2253">
                  <c:v>36129</c:v>
                </c:pt>
                <c:pt idx="2254">
                  <c:v>36130</c:v>
                </c:pt>
                <c:pt idx="2255">
                  <c:v>36131</c:v>
                </c:pt>
                <c:pt idx="2256">
                  <c:v>36132</c:v>
                </c:pt>
                <c:pt idx="2257">
                  <c:v>36133</c:v>
                </c:pt>
                <c:pt idx="2258">
                  <c:v>36136</c:v>
                </c:pt>
                <c:pt idx="2259">
                  <c:v>36137</c:v>
                </c:pt>
                <c:pt idx="2260">
                  <c:v>36138</c:v>
                </c:pt>
                <c:pt idx="2261">
                  <c:v>36139</c:v>
                </c:pt>
                <c:pt idx="2262">
                  <c:v>36140</c:v>
                </c:pt>
                <c:pt idx="2263">
                  <c:v>36143</c:v>
                </c:pt>
                <c:pt idx="2264">
                  <c:v>36144</c:v>
                </c:pt>
                <c:pt idx="2265">
                  <c:v>36145</c:v>
                </c:pt>
                <c:pt idx="2266">
                  <c:v>36146</c:v>
                </c:pt>
                <c:pt idx="2267">
                  <c:v>36147</c:v>
                </c:pt>
                <c:pt idx="2268">
                  <c:v>36150</c:v>
                </c:pt>
                <c:pt idx="2269">
                  <c:v>36151</c:v>
                </c:pt>
                <c:pt idx="2270">
                  <c:v>36152</c:v>
                </c:pt>
                <c:pt idx="2271">
                  <c:v>36153</c:v>
                </c:pt>
                <c:pt idx="2272">
                  <c:v>36157</c:v>
                </c:pt>
                <c:pt idx="2273">
                  <c:v>36158</c:v>
                </c:pt>
                <c:pt idx="2274">
                  <c:v>36159</c:v>
                </c:pt>
                <c:pt idx="2275">
                  <c:v>36160</c:v>
                </c:pt>
                <c:pt idx="2276">
                  <c:v>36164</c:v>
                </c:pt>
                <c:pt idx="2277">
                  <c:v>36165</c:v>
                </c:pt>
                <c:pt idx="2278">
                  <c:v>36166</c:v>
                </c:pt>
                <c:pt idx="2279">
                  <c:v>36167</c:v>
                </c:pt>
                <c:pt idx="2280">
                  <c:v>36168</c:v>
                </c:pt>
                <c:pt idx="2281">
                  <c:v>36171</c:v>
                </c:pt>
                <c:pt idx="2282">
                  <c:v>36172</c:v>
                </c:pt>
                <c:pt idx="2283">
                  <c:v>36173</c:v>
                </c:pt>
                <c:pt idx="2284">
                  <c:v>36174</c:v>
                </c:pt>
                <c:pt idx="2285">
                  <c:v>36175</c:v>
                </c:pt>
                <c:pt idx="2286">
                  <c:v>36179</c:v>
                </c:pt>
                <c:pt idx="2287">
                  <c:v>36180</c:v>
                </c:pt>
                <c:pt idx="2288">
                  <c:v>36181</c:v>
                </c:pt>
                <c:pt idx="2289">
                  <c:v>36182</c:v>
                </c:pt>
                <c:pt idx="2290">
                  <c:v>36185</c:v>
                </c:pt>
                <c:pt idx="2291">
                  <c:v>36186</c:v>
                </c:pt>
                <c:pt idx="2292">
                  <c:v>36187</c:v>
                </c:pt>
                <c:pt idx="2293">
                  <c:v>36188</c:v>
                </c:pt>
                <c:pt idx="2294">
                  <c:v>36189</c:v>
                </c:pt>
                <c:pt idx="2295">
                  <c:v>36192</c:v>
                </c:pt>
                <c:pt idx="2296">
                  <c:v>36193</c:v>
                </c:pt>
                <c:pt idx="2297">
                  <c:v>36194</c:v>
                </c:pt>
                <c:pt idx="2298">
                  <c:v>36195</c:v>
                </c:pt>
                <c:pt idx="2299">
                  <c:v>36196</c:v>
                </c:pt>
                <c:pt idx="2300">
                  <c:v>36199</c:v>
                </c:pt>
                <c:pt idx="2301">
                  <c:v>36200</c:v>
                </c:pt>
                <c:pt idx="2302">
                  <c:v>36201</c:v>
                </c:pt>
                <c:pt idx="2303">
                  <c:v>36202</c:v>
                </c:pt>
                <c:pt idx="2304">
                  <c:v>36203</c:v>
                </c:pt>
                <c:pt idx="2305">
                  <c:v>36207</c:v>
                </c:pt>
                <c:pt idx="2306">
                  <c:v>36208</c:v>
                </c:pt>
                <c:pt idx="2307">
                  <c:v>36209</c:v>
                </c:pt>
                <c:pt idx="2308">
                  <c:v>36210</c:v>
                </c:pt>
                <c:pt idx="2309">
                  <c:v>36213</c:v>
                </c:pt>
                <c:pt idx="2310">
                  <c:v>36214</c:v>
                </c:pt>
                <c:pt idx="2311">
                  <c:v>36215</c:v>
                </c:pt>
                <c:pt idx="2312">
                  <c:v>36216</c:v>
                </c:pt>
                <c:pt idx="2313">
                  <c:v>36217</c:v>
                </c:pt>
                <c:pt idx="2314">
                  <c:v>36220</c:v>
                </c:pt>
                <c:pt idx="2315">
                  <c:v>36221</c:v>
                </c:pt>
                <c:pt idx="2316">
                  <c:v>36222</c:v>
                </c:pt>
                <c:pt idx="2317">
                  <c:v>36223</c:v>
                </c:pt>
                <c:pt idx="2318">
                  <c:v>36224</c:v>
                </c:pt>
                <c:pt idx="2319">
                  <c:v>36227</c:v>
                </c:pt>
                <c:pt idx="2320">
                  <c:v>36228</c:v>
                </c:pt>
                <c:pt idx="2321">
                  <c:v>36229</c:v>
                </c:pt>
                <c:pt idx="2322">
                  <c:v>36230</c:v>
                </c:pt>
                <c:pt idx="2323">
                  <c:v>36231</c:v>
                </c:pt>
                <c:pt idx="2324">
                  <c:v>36234</c:v>
                </c:pt>
                <c:pt idx="2325">
                  <c:v>36235</c:v>
                </c:pt>
                <c:pt idx="2326">
                  <c:v>36236</c:v>
                </c:pt>
                <c:pt idx="2327">
                  <c:v>36237</c:v>
                </c:pt>
                <c:pt idx="2328">
                  <c:v>36238</c:v>
                </c:pt>
                <c:pt idx="2329">
                  <c:v>36241</c:v>
                </c:pt>
                <c:pt idx="2330">
                  <c:v>36242</c:v>
                </c:pt>
                <c:pt idx="2331">
                  <c:v>36243</c:v>
                </c:pt>
                <c:pt idx="2332">
                  <c:v>36244</c:v>
                </c:pt>
                <c:pt idx="2333">
                  <c:v>36245</c:v>
                </c:pt>
                <c:pt idx="2334">
                  <c:v>36248</c:v>
                </c:pt>
                <c:pt idx="2335">
                  <c:v>36249</c:v>
                </c:pt>
                <c:pt idx="2336">
                  <c:v>36250</c:v>
                </c:pt>
                <c:pt idx="2337">
                  <c:v>36251</c:v>
                </c:pt>
                <c:pt idx="2338">
                  <c:v>36255</c:v>
                </c:pt>
                <c:pt idx="2339">
                  <c:v>36256</c:v>
                </c:pt>
                <c:pt idx="2340">
                  <c:v>36257</c:v>
                </c:pt>
                <c:pt idx="2341">
                  <c:v>36258</c:v>
                </c:pt>
                <c:pt idx="2342">
                  <c:v>36259</c:v>
                </c:pt>
                <c:pt idx="2343">
                  <c:v>36262</c:v>
                </c:pt>
                <c:pt idx="2344">
                  <c:v>36263</c:v>
                </c:pt>
                <c:pt idx="2345">
                  <c:v>36264</c:v>
                </c:pt>
                <c:pt idx="2346">
                  <c:v>36265</c:v>
                </c:pt>
                <c:pt idx="2347">
                  <c:v>36266</c:v>
                </c:pt>
                <c:pt idx="2348">
                  <c:v>36269</c:v>
                </c:pt>
                <c:pt idx="2349">
                  <c:v>36270</c:v>
                </c:pt>
                <c:pt idx="2350">
                  <c:v>36271</c:v>
                </c:pt>
                <c:pt idx="2351">
                  <c:v>36272</c:v>
                </c:pt>
                <c:pt idx="2352">
                  <c:v>36273</c:v>
                </c:pt>
                <c:pt idx="2353">
                  <c:v>36276</c:v>
                </c:pt>
                <c:pt idx="2354">
                  <c:v>36277</c:v>
                </c:pt>
                <c:pt idx="2355">
                  <c:v>36278</c:v>
                </c:pt>
                <c:pt idx="2356">
                  <c:v>36279</c:v>
                </c:pt>
                <c:pt idx="2357">
                  <c:v>36280</c:v>
                </c:pt>
                <c:pt idx="2358">
                  <c:v>36283</c:v>
                </c:pt>
                <c:pt idx="2359">
                  <c:v>36284</c:v>
                </c:pt>
                <c:pt idx="2360">
                  <c:v>36285</c:v>
                </c:pt>
                <c:pt idx="2361">
                  <c:v>36286</c:v>
                </c:pt>
                <c:pt idx="2362">
                  <c:v>36287</c:v>
                </c:pt>
                <c:pt idx="2363">
                  <c:v>36290</c:v>
                </c:pt>
                <c:pt idx="2364">
                  <c:v>36291</c:v>
                </c:pt>
                <c:pt idx="2365">
                  <c:v>36292</c:v>
                </c:pt>
                <c:pt idx="2366">
                  <c:v>36293</c:v>
                </c:pt>
                <c:pt idx="2367">
                  <c:v>36294</c:v>
                </c:pt>
                <c:pt idx="2368">
                  <c:v>36297</c:v>
                </c:pt>
                <c:pt idx="2369">
                  <c:v>36298</c:v>
                </c:pt>
                <c:pt idx="2370">
                  <c:v>36299</c:v>
                </c:pt>
                <c:pt idx="2371">
                  <c:v>36300</c:v>
                </c:pt>
                <c:pt idx="2372">
                  <c:v>36301</c:v>
                </c:pt>
                <c:pt idx="2373">
                  <c:v>36304</c:v>
                </c:pt>
                <c:pt idx="2374">
                  <c:v>36305</c:v>
                </c:pt>
                <c:pt idx="2375">
                  <c:v>36306</c:v>
                </c:pt>
                <c:pt idx="2376">
                  <c:v>36307</c:v>
                </c:pt>
                <c:pt idx="2377">
                  <c:v>36308</c:v>
                </c:pt>
                <c:pt idx="2378">
                  <c:v>36312</c:v>
                </c:pt>
                <c:pt idx="2379">
                  <c:v>36313</c:v>
                </c:pt>
                <c:pt idx="2380">
                  <c:v>36314</c:v>
                </c:pt>
                <c:pt idx="2381">
                  <c:v>36315</c:v>
                </c:pt>
                <c:pt idx="2382">
                  <c:v>36318</c:v>
                </c:pt>
                <c:pt idx="2383">
                  <c:v>36319</c:v>
                </c:pt>
                <c:pt idx="2384">
                  <c:v>36320</c:v>
                </c:pt>
                <c:pt idx="2385">
                  <c:v>36321</c:v>
                </c:pt>
                <c:pt idx="2386">
                  <c:v>36322</c:v>
                </c:pt>
                <c:pt idx="2387">
                  <c:v>36325</c:v>
                </c:pt>
                <c:pt idx="2388">
                  <c:v>36326</c:v>
                </c:pt>
                <c:pt idx="2389">
                  <c:v>36327</c:v>
                </c:pt>
                <c:pt idx="2390">
                  <c:v>36328</c:v>
                </c:pt>
                <c:pt idx="2391">
                  <c:v>36329</c:v>
                </c:pt>
                <c:pt idx="2392">
                  <c:v>36332</c:v>
                </c:pt>
                <c:pt idx="2393">
                  <c:v>36333</c:v>
                </c:pt>
                <c:pt idx="2394">
                  <c:v>36334</c:v>
                </c:pt>
                <c:pt idx="2395">
                  <c:v>36335</c:v>
                </c:pt>
                <c:pt idx="2396">
                  <c:v>36336</c:v>
                </c:pt>
                <c:pt idx="2397">
                  <c:v>36339</c:v>
                </c:pt>
                <c:pt idx="2398">
                  <c:v>36340</c:v>
                </c:pt>
                <c:pt idx="2399">
                  <c:v>36341</c:v>
                </c:pt>
                <c:pt idx="2400">
                  <c:v>36342</c:v>
                </c:pt>
                <c:pt idx="2401">
                  <c:v>36343</c:v>
                </c:pt>
                <c:pt idx="2402">
                  <c:v>36347</c:v>
                </c:pt>
                <c:pt idx="2403">
                  <c:v>36348</c:v>
                </c:pt>
                <c:pt idx="2404">
                  <c:v>36349</c:v>
                </c:pt>
                <c:pt idx="2405">
                  <c:v>36350</c:v>
                </c:pt>
                <c:pt idx="2406">
                  <c:v>36353</c:v>
                </c:pt>
                <c:pt idx="2407">
                  <c:v>36354</c:v>
                </c:pt>
                <c:pt idx="2408">
                  <c:v>36355</c:v>
                </c:pt>
                <c:pt idx="2409">
                  <c:v>36356</c:v>
                </c:pt>
                <c:pt idx="2410">
                  <c:v>36357</c:v>
                </c:pt>
                <c:pt idx="2411">
                  <c:v>36360</c:v>
                </c:pt>
                <c:pt idx="2412">
                  <c:v>36361</c:v>
                </c:pt>
                <c:pt idx="2413">
                  <c:v>36362</c:v>
                </c:pt>
                <c:pt idx="2414">
                  <c:v>36363</c:v>
                </c:pt>
                <c:pt idx="2415">
                  <c:v>36364</c:v>
                </c:pt>
                <c:pt idx="2416">
                  <c:v>36367</c:v>
                </c:pt>
                <c:pt idx="2417">
                  <c:v>36368</c:v>
                </c:pt>
                <c:pt idx="2418">
                  <c:v>36369</c:v>
                </c:pt>
                <c:pt idx="2419">
                  <c:v>36370</c:v>
                </c:pt>
                <c:pt idx="2420">
                  <c:v>36371</c:v>
                </c:pt>
                <c:pt idx="2421">
                  <c:v>36374</c:v>
                </c:pt>
                <c:pt idx="2422">
                  <c:v>36375</c:v>
                </c:pt>
                <c:pt idx="2423">
                  <c:v>36376</c:v>
                </c:pt>
                <c:pt idx="2424">
                  <c:v>36377</c:v>
                </c:pt>
                <c:pt idx="2425">
                  <c:v>36378</c:v>
                </c:pt>
                <c:pt idx="2426">
                  <c:v>36381</c:v>
                </c:pt>
                <c:pt idx="2427">
                  <c:v>36382</c:v>
                </c:pt>
                <c:pt idx="2428">
                  <c:v>36383</c:v>
                </c:pt>
                <c:pt idx="2429">
                  <c:v>36384</c:v>
                </c:pt>
                <c:pt idx="2430">
                  <c:v>36385</c:v>
                </c:pt>
                <c:pt idx="2431">
                  <c:v>36388</c:v>
                </c:pt>
                <c:pt idx="2432">
                  <c:v>36389</c:v>
                </c:pt>
                <c:pt idx="2433">
                  <c:v>36390</c:v>
                </c:pt>
                <c:pt idx="2434">
                  <c:v>36391</c:v>
                </c:pt>
                <c:pt idx="2435">
                  <c:v>36392</c:v>
                </c:pt>
                <c:pt idx="2436">
                  <c:v>36395</c:v>
                </c:pt>
                <c:pt idx="2437">
                  <c:v>36396</c:v>
                </c:pt>
                <c:pt idx="2438">
                  <c:v>36397</c:v>
                </c:pt>
                <c:pt idx="2439">
                  <c:v>36398</c:v>
                </c:pt>
                <c:pt idx="2440">
                  <c:v>36399</c:v>
                </c:pt>
                <c:pt idx="2441">
                  <c:v>36402</c:v>
                </c:pt>
                <c:pt idx="2442">
                  <c:v>36403</c:v>
                </c:pt>
                <c:pt idx="2443">
                  <c:v>36404</c:v>
                </c:pt>
                <c:pt idx="2444">
                  <c:v>36405</c:v>
                </c:pt>
                <c:pt idx="2445">
                  <c:v>36406</c:v>
                </c:pt>
                <c:pt idx="2446">
                  <c:v>36410</c:v>
                </c:pt>
                <c:pt idx="2447">
                  <c:v>36411</c:v>
                </c:pt>
                <c:pt idx="2448">
                  <c:v>36412</c:v>
                </c:pt>
                <c:pt idx="2449">
                  <c:v>36413</c:v>
                </c:pt>
                <c:pt idx="2450">
                  <c:v>36416</c:v>
                </c:pt>
                <c:pt idx="2451">
                  <c:v>36417</c:v>
                </c:pt>
                <c:pt idx="2452">
                  <c:v>36418</c:v>
                </c:pt>
                <c:pt idx="2453">
                  <c:v>36419</c:v>
                </c:pt>
                <c:pt idx="2454">
                  <c:v>36420</c:v>
                </c:pt>
                <c:pt idx="2455">
                  <c:v>36423</c:v>
                </c:pt>
                <c:pt idx="2456">
                  <c:v>36424</c:v>
                </c:pt>
                <c:pt idx="2457">
                  <c:v>36425</c:v>
                </c:pt>
                <c:pt idx="2458">
                  <c:v>36426</c:v>
                </c:pt>
                <c:pt idx="2459">
                  <c:v>36427</c:v>
                </c:pt>
                <c:pt idx="2460">
                  <c:v>36430</c:v>
                </c:pt>
                <c:pt idx="2461">
                  <c:v>36431</c:v>
                </c:pt>
                <c:pt idx="2462">
                  <c:v>36432</c:v>
                </c:pt>
                <c:pt idx="2463">
                  <c:v>36433</c:v>
                </c:pt>
                <c:pt idx="2464">
                  <c:v>36434</c:v>
                </c:pt>
                <c:pt idx="2465">
                  <c:v>36437</c:v>
                </c:pt>
                <c:pt idx="2466">
                  <c:v>36438</c:v>
                </c:pt>
                <c:pt idx="2467">
                  <c:v>36439</c:v>
                </c:pt>
                <c:pt idx="2468">
                  <c:v>36440</c:v>
                </c:pt>
                <c:pt idx="2469">
                  <c:v>36441</c:v>
                </c:pt>
                <c:pt idx="2470">
                  <c:v>36444</c:v>
                </c:pt>
                <c:pt idx="2471">
                  <c:v>36445</c:v>
                </c:pt>
                <c:pt idx="2472">
                  <c:v>36446</c:v>
                </c:pt>
                <c:pt idx="2473">
                  <c:v>36447</c:v>
                </c:pt>
                <c:pt idx="2474">
                  <c:v>36448</c:v>
                </c:pt>
                <c:pt idx="2475">
                  <c:v>36451</c:v>
                </c:pt>
                <c:pt idx="2476">
                  <c:v>36452</c:v>
                </c:pt>
                <c:pt idx="2477">
                  <c:v>36453</c:v>
                </c:pt>
                <c:pt idx="2478">
                  <c:v>36454</c:v>
                </c:pt>
                <c:pt idx="2479">
                  <c:v>36455</c:v>
                </c:pt>
                <c:pt idx="2480">
                  <c:v>36458</c:v>
                </c:pt>
                <c:pt idx="2481">
                  <c:v>36459</c:v>
                </c:pt>
                <c:pt idx="2482">
                  <c:v>36460</c:v>
                </c:pt>
                <c:pt idx="2483">
                  <c:v>36461</c:v>
                </c:pt>
                <c:pt idx="2484">
                  <c:v>36462</c:v>
                </c:pt>
                <c:pt idx="2485">
                  <c:v>36465</c:v>
                </c:pt>
                <c:pt idx="2486">
                  <c:v>36466</c:v>
                </c:pt>
                <c:pt idx="2487">
                  <c:v>36467</c:v>
                </c:pt>
                <c:pt idx="2488">
                  <c:v>36468</c:v>
                </c:pt>
                <c:pt idx="2489">
                  <c:v>36469</c:v>
                </c:pt>
                <c:pt idx="2490">
                  <c:v>36472</c:v>
                </c:pt>
                <c:pt idx="2491">
                  <c:v>36473</c:v>
                </c:pt>
                <c:pt idx="2492">
                  <c:v>36474</c:v>
                </c:pt>
                <c:pt idx="2493">
                  <c:v>36475</c:v>
                </c:pt>
                <c:pt idx="2494">
                  <c:v>36476</c:v>
                </c:pt>
                <c:pt idx="2495">
                  <c:v>36479</c:v>
                </c:pt>
                <c:pt idx="2496">
                  <c:v>36480</c:v>
                </c:pt>
                <c:pt idx="2497">
                  <c:v>36481</c:v>
                </c:pt>
                <c:pt idx="2498">
                  <c:v>36482</c:v>
                </c:pt>
                <c:pt idx="2499">
                  <c:v>36483</c:v>
                </c:pt>
                <c:pt idx="2500">
                  <c:v>36486</c:v>
                </c:pt>
                <c:pt idx="2501">
                  <c:v>36487</c:v>
                </c:pt>
                <c:pt idx="2502">
                  <c:v>36488</c:v>
                </c:pt>
                <c:pt idx="2503">
                  <c:v>36490</c:v>
                </c:pt>
                <c:pt idx="2504">
                  <c:v>36493</c:v>
                </c:pt>
                <c:pt idx="2505">
                  <c:v>36494</c:v>
                </c:pt>
                <c:pt idx="2506">
                  <c:v>36495</c:v>
                </c:pt>
                <c:pt idx="2507">
                  <c:v>36496</c:v>
                </c:pt>
                <c:pt idx="2508">
                  <c:v>36497</c:v>
                </c:pt>
                <c:pt idx="2509">
                  <c:v>36500</c:v>
                </c:pt>
                <c:pt idx="2510">
                  <c:v>36501</c:v>
                </c:pt>
                <c:pt idx="2511">
                  <c:v>36502</c:v>
                </c:pt>
                <c:pt idx="2512">
                  <c:v>36503</c:v>
                </c:pt>
                <c:pt idx="2513">
                  <c:v>36504</c:v>
                </c:pt>
                <c:pt idx="2514">
                  <c:v>36507</c:v>
                </c:pt>
                <c:pt idx="2515">
                  <c:v>36508</c:v>
                </c:pt>
                <c:pt idx="2516">
                  <c:v>36509</c:v>
                </c:pt>
                <c:pt idx="2517">
                  <c:v>36510</c:v>
                </c:pt>
                <c:pt idx="2518">
                  <c:v>36511</c:v>
                </c:pt>
                <c:pt idx="2519">
                  <c:v>36514</c:v>
                </c:pt>
                <c:pt idx="2520">
                  <c:v>36515</c:v>
                </c:pt>
                <c:pt idx="2521">
                  <c:v>36516</c:v>
                </c:pt>
                <c:pt idx="2522">
                  <c:v>36517</c:v>
                </c:pt>
                <c:pt idx="2523">
                  <c:v>36521</c:v>
                </c:pt>
                <c:pt idx="2524">
                  <c:v>36522</c:v>
                </c:pt>
                <c:pt idx="2525">
                  <c:v>36523</c:v>
                </c:pt>
                <c:pt idx="2526">
                  <c:v>36524</c:v>
                </c:pt>
                <c:pt idx="2527">
                  <c:v>36525</c:v>
                </c:pt>
                <c:pt idx="2528">
                  <c:v>36528</c:v>
                </c:pt>
                <c:pt idx="2529">
                  <c:v>36529</c:v>
                </c:pt>
                <c:pt idx="2530">
                  <c:v>36530</c:v>
                </c:pt>
                <c:pt idx="2531">
                  <c:v>36531</c:v>
                </c:pt>
                <c:pt idx="2532">
                  <c:v>36532</c:v>
                </c:pt>
                <c:pt idx="2533">
                  <c:v>36535</c:v>
                </c:pt>
                <c:pt idx="2534">
                  <c:v>36536</c:v>
                </c:pt>
                <c:pt idx="2535">
                  <c:v>36537</c:v>
                </c:pt>
                <c:pt idx="2536">
                  <c:v>36538</c:v>
                </c:pt>
                <c:pt idx="2537">
                  <c:v>36539</c:v>
                </c:pt>
                <c:pt idx="2538">
                  <c:v>36543</c:v>
                </c:pt>
                <c:pt idx="2539">
                  <c:v>36544</c:v>
                </c:pt>
                <c:pt idx="2540">
                  <c:v>36545</c:v>
                </c:pt>
                <c:pt idx="2541">
                  <c:v>36546</c:v>
                </c:pt>
                <c:pt idx="2542">
                  <c:v>36549</c:v>
                </c:pt>
                <c:pt idx="2543">
                  <c:v>36550</c:v>
                </c:pt>
                <c:pt idx="2544">
                  <c:v>36551</c:v>
                </c:pt>
                <c:pt idx="2545">
                  <c:v>36552</c:v>
                </c:pt>
                <c:pt idx="2546">
                  <c:v>36553</c:v>
                </c:pt>
                <c:pt idx="2547">
                  <c:v>36556</c:v>
                </c:pt>
                <c:pt idx="2548">
                  <c:v>36557</c:v>
                </c:pt>
                <c:pt idx="2549">
                  <c:v>36558</c:v>
                </c:pt>
                <c:pt idx="2550">
                  <c:v>36559</c:v>
                </c:pt>
                <c:pt idx="2551">
                  <c:v>36560</c:v>
                </c:pt>
                <c:pt idx="2552">
                  <c:v>36563</c:v>
                </c:pt>
                <c:pt idx="2553">
                  <c:v>36564</c:v>
                </c:pt>
                <c:pt idx="2554">
                  <c:v>36565</c:v>
                </c:pt>
                <c:pt idx="2555">
                  <c:v>36566</c:v>
                </c:pt>
                <c:pt idx="2556">
                  <c:v>36567</c:v>
                </c:pt>
                <c:pt idx="2557">
                  <c:v>36570</c:v>
                </c:pt>
                <c:pt idx="2558">
                  <c:v>36571</c:v>
                </c:pt>
                <c:pt idx="2559">
                  <c:v>36572</c:v>
                </c:pt>
                <c:pt idx="2560">
                  <c:v>36573</c:v>
                </c:pt>
                <c:pt idx="2561">
                  <c:v>36574</c:v>
                </c:pt>
                <c:pt idx="2562">
                  <c:v>36578</c:v>
                </c:pt>
                <c:pt idx="2563">
                  <c:v>36579</c:v>
                </c:pt>
                <c:pt idx="2564">
                  <c:v>36580</c:v>
                </c:pt>
                <c:pt idx="2565">
                  <c:v>36581</c:v>
                </c:pt>
                <c:pt idx="2566">
                  <c:v>36584</c:v>
                </c:pt>
                <c:pt idx="2567">
                  <c:v>36585</c:v>
                </c:pt>
                <c:pt idx="2568">
                  <c:v>36586</c:v>
                </c:pt>
                <c:pt idx="2569">
                  <c:v>36587</c:v>
                </c:pt>
                <c:pt idx="2570">
                  <c:v>36588</c:v>
                </c:pt>
                <c:pt idx="2571">
                  <c:v>36591</c:v>
                </c:pt>
                <c:pt idx="2572">
                  <c:v>36592</c:v>
                </c:pt>
                <c:pt idx="2573">
                  <c:v>36593</c:v>
                </c:pt>
                <c:pt idx="2574">
                  <c:v>36594</c:v>
                </c:pt>
                <c:pt idx="2575">
                  <c:v>36595</c:v>
                </c:pt>
                <c:pt idx="2576">
                  <c:v>36598</c:v>
                </c:pt>
                <c:pt idx="2577">
                  <c:v>36599</c:v>
                </c:pt>
                <c:pt idx="2578">
                  <c:v>36600</c:v>
                </c:pt>
                <c:pt idx="2579">
                  <c:v>36601</c:v>
                </c:pt>
                <c:pt idx="2580">
                  <c:v>36602</c:v>
                </c:pt>
                <c:pt idx="2581">
                  <c:v>36605</c:v>
                </c:pt>
                <c:pt idx="2582">
                  <c:v>36606</c:v>
                </c:pt>
                <c:pt idx="2583">
                  <c:v>36607</c:v>
                </c:pt>
                <c:pt idx="2584">
                  <c:v>36608</c:v>
                </c:pt>
                <c:pt idx="2585">
                  <c:v>36609</c:v>
                </c:pt>
                <c:pt idx="2586">
                  <c:v>36612</c:v>
                </c:pt>
                <c:pt idx="2587">
                  <c:v>36613</c:v>
                </c:pt>
                <c:pt idx="2588">
                  <c:v>36614</c:v>
                </c:pt>
                <c:pt idx="2589">
                  <c:v>36615</c:v>
                </c:pt>
                <c:pt idx="2590">
                  <c:v>36616</c:v>
                </c:pt>
                <c:pt idx="2591">
                  <c:v>36619</c:v>
                </c:pt>
                <c:pt idx="2592">
                  <c:v>36620</c:v>
                </c:pt>
                <c:pt idx="2593">
                  <c:v>36621</c:v>
                </c:pt>
                <c:pt idx="2594">
                  <c:v>36622</c:v>
                </c:pt>
                <c:pt idx="2595">
                  <c:v>36623</c:v>
                </c:pt>
                <c:pt idx="2596">
                  <c:v>36626</c:v>
                </c:pt>
                <c:pt idx="2597">
                  <c:v>36627</c:v>
                </c:pt>
                <c:pt idx="2598">
                  <c:v>36628</c:v>
                </c:pt>
                <c:pt idx="2599">
                  <c:v>36629</c:v>
                </c:pt>
                <c:pt idx="2600">
                  <c:v>36630</c:v>
                </c:pt>
                <c:pt idx="2601">
                  <c:v>36633</c:v>
                </c:pt>
                <c:pt idx="2602">
                  <c:v>36634</c:v>
                </c:pt>
                <c:pt idx="2603">
                  <c:v>36635</c:v>
                </c:pt>
                <c:pt idx="2604">
                  <c:v>36636</c:v>
                </c:pt>
                <c:pt idx="2605">
                  <c:v>36640</c:v>
                </c:pt>
                <c:pt idx="2606">
                  <c:v>36641</c:v>
                </c:pt>
                <c:pt idx="2607">
                  <c:v>36642</c:v>
                </c:pt>
                <c:pt idx="2608">
                  <c:v>36643</c:v>
                </c:pt>
                <c:pt idx="2609">
                  <c:v>36644</c:v>
                </c:pt>
                <c:pt idx="2610">
                  <c:v>36647</c:v>
                </c:pt>
                <c:pt idx="2611">
                  <c:v>36648</c:v>
                </c:pt>
                <c:pt idx="2612">
                  <c:v>36649</c:v>
                </c:pt>
                <c:pt idx="2613">
                  <c:v>36650</c:v>
                </c:pt>
                <c:pt idx="2614">
                  <c:v>36651</c:v>
                </c:pt>
                <c:pt idx="2615">
                  <c:v>36654</c:v>
                </c:pt>
                <c:pt idx="2616">
                  <c:v>36655</c:v>
                </c:pt>
                <c:pt idx="2617">
                  <c:v>36656</c:v>
                </c:pt>
                <c:pt idx="2618">
                  <c:v>36657</c:v>
                </c:pt>
                <c:pt idx="2619">
                  <c:v>36658</c:v>
                </c:pt>
                <c:pt idx="2620">
                  <c:v>36661</c:v>
                </c:pt>
                <c:pt idx="2621">
                  <c:v>36662</c:v>
                </c:pt>
                <c:pt idx="2622">
                  <c:v>36663</c:v>
                </c:pt>
                <c:pt idx="2623">
                  <c:v>36664</c:v>
                </c:pt>
                <c:pt idx="2624">
                  <c:v>36665</c:v>
                </c:pt>
                <c:pt idx="2625">
                  <c:v>36668</c:v>
                </c:pt>
                <c:pt idx="2626">
                  <c:v>36669</c:v>
                </c:pt>
                <c:pt idx="2627">
                  <c:v>36670</c:v>
                </c:pt>
                <c:pt idx="2628">
                  <c:v>36671</c:v>
                </c:pt>
                <c:pt idx="2629">
                  <c:v>36672</c:v>
                </c:pt>
                <c:pt idx="2630">
                  <c:v>36676</c:v>
                </c:pt>
                <c:pt idx="2631">
                  <c:v>36677</c:v>
                </c:pt>
                <c:pt idx="2632">
                  <c:v>36678</c:v>
                </c:pt>
                <c:pt idx="2633">
                  <c:v>36679</c:v>
                </c:pt>
                <c:pt idx="2634">
                  <c:v>36682</c:v>
                </c:pt>
                <c:pt idx="2635">
                  <c:v>36683</c:v>
                </c:pt>
                <c:pt idx="2636">
                  <c:v>36684</c:v>
                </c:pt>
                <c:pt idx="2637">
                  <c:v>36685</c:v>
                </c:pt>
                <c:pt idx="2638">
                  <c:v>36686</c:v>
                </c:pt>
                <c:pt idx="2639">
                  <c:v>36689</c:v>
                </c:pt>
                <c:pt idx="2640">
                  <c:v>36690</c:v>
                </c:pt>
                <c:pt idx="2641">
                  <c:v>36691</c:v>
                </c:pt>
                <c:pt idx="2642">
                  <c:v>36692</c:v>
                </c:pt>
                <c:pt idx="2643">
                  <c:v>36693</c:v>
                </c:pt>
                <c:pt idx="2644">
                  <c:v>36696</c:v>
                </c:pt>
                <c:pt idx="2645">
                  <c:v>36697</c:v>
                </c:pt>
                <c:pt idx="2646">
                  <c:v>36698</c:v>
                </c:pt>
                <c:pt idx="2647">
                  <c:v>36699</c:v>
                </c:pt>
                <c:pt idx="2648">
                  <c:v>36700</c:v>
                </c:pt>
                <c:pt idx="2649">
                  <c:v>36703</c:v>
                </c:pt>
                <c:pt idx="2650">
                  <c:v>36704</c:v>
                </c:pt>
                <c:pt idx="2651">
                  <c:v>36705</c:v>
                </c:pt>
                <c:pt idx="2652">
                  <c:v>36706</c:v>
                </c:pt>
                <c:pt idx="2653">
                  <c:v>36707</c:v>
                </c:pt>
                <c:pt idx="2654">
                  <c:v>36710</c:v>
                </c:pt>
                <c:pt idx="2655">
                  <c:v>36712</c:v>
                </c:pt>
                <c:pt idx="2656">
                  <c:v>36713</c:v>
                </c:pt>
                <c:pt idx="2657">
                  <c:v>36714</c:v>
                </c:pt>
                <c:pt idx="2658">
                  <c:v>36717</c:v>
                </c:pt>
                <c:pt idx="2659">
                  <c:v>36718</c:v>
                </c:pt>
                <c:pt idx="2660">
                  <c:v>36719</c:v>
                </c:pt>
                <c:pt idx="2661">
                  <c:v>36720</c:v>
                </c:pt>
                <c:pt idx="2662">
                  <c:v>36721</c:v>
                </c:pt>
                <c:pt idx="2663">
                  <c:v>36724</c:v>
                </c:pt>
                <c:pt idx="2664">
                  <c:v>36725</c:v>
                </c:pt>
                <c:pt idx="2665">
                  <c:v>36726</c:v>
                </c:pt>
                <c:pt idx="2666">
                  <c:v>36727</c:v>
                </c:pt>
                <c:pt idx="2667">
                  <c:v>36728</c:v>
                </c:pt>
                <c:pt idx="2668">
                  <c:v>36731</c:v>
                </c:pt>
                <c:pt idx="2669">
                  <c:v>36732</c:v>
                </c:pt>
                <c:pt idx="2670">
                  <c:v>36733</c:v>
                </c:pt>
                <c:pt idx="2671">
                  <c:v>36734</c:v>
                </c:pt>
                <c:pt idx="2672">
                  <c:v>36735</c:v>
                </c:pt>
                <c:pt idx="2673">
                  <c:v>36738</c:v>
                </c:pt>
                <c:pt idx="2674">
                  <c:v>36739</c:v>
                </c:pt>
                <c:pt idx="2675">
                  <c:v>36740</c:v>
                </c:pt>
                <c:pt idx="2676">
                  <c:v>36741</c:v>
                </c:pt>
                <c:pt idx="2677">
                  <c:v>36742</c:v>
                </c:pt>
                <c:pt idx="2678">
                  <c:v>36745</c:v>
                </c:pt>
                <c:pt idx="2679">
                  <c:v>36746</c:v>
                </c:pt>
                <c:pt idx="2680">
                  <c:v>36747</c:v>
                </c:pt>
                <c:pt idx="2681">
                  <c:v>36748</c:v>
                </c:pt>
                <c:pt idx="2682">
                  <c:v>36749</c:v>
                </c:pt>
                <c:pt idx="2683">
                  <c:v>36752</c:v>
                </c:pt>
                <c:pt idx="2684">
                  <c:v>36753</c:v>
                </c:pt>
                <c:pt idx="2685">
                  <c:v>36754</c:v>
                </c:pt>
                <c:pt idx="2686">
                  <c:v>36755</c:v>
                </c:pt>
                <c:pt idx="2687">
                  <c:v>36756</c:v>
                </c:pt>
                <c:pt idx="2688">
                  <c:v>36759</c:v>
                </c:pt>
                <c:pt idx="2689">
                  <c:v>36760</c:v>
                </c:pt>
                <c:pt idx="2690">
                  <c:v>36761</c:v>
                </c:pt>
                <c:pt idx="2691">
                  <c:v>36762</c:v>
                </c:pt>
                <c:pt idx="2692">
                  <c:v>36763</c:v>
                </c:pt>
                <c:pt idx="2693">
                  <c:v>36766</c:v>
                </c:pt>
                <c:pt idx="2694">
                  <c:v>36767</c:v>
                </c:pt>
                <c:pt idx="2695">
                  <c:v>36768</c:v>
                </c:pt>
                <c:pt idx="2696">
                  <c:v>36769</c:v>
                </c:pt>
                <c:pt idx="2697">
                  <c:v>36770</c:v>
                </c:pt>
                <c:pt idx="2698">
                  <c:v>36774</c:v>
                </c:pt>
                <c:pt idx="2699">
                  <c:v>36775</c:v>
                </c:pt>
                <c:pt idx="2700">
                  <c:v>36776</c:v>
                </c:pt>
                <c:pt idx="2701">
                  <c:v>36777</c:v>
                </c:pt>
                <c:pt idx="2702">
                  <c:v>36780</c:v>
                </c:pt>
                <c:pt idx="2703">
                  <c:v>36781</c:v>
                </c:pt>
                <c:pt idx="2704">
                  <c:v>36782</c:v>
                </c:pt>
                <c:pt idx="2705">
                  <c:v>36783</c:v>
                </c:pt>
                <c:pt idx="2706">
                  <c:v>36784</c:v>
                </c:pt>
                <c:pt idx="2707">
                  <c:v>36787</c:v>
                </c:pt>
                <c:pt idx="2708">
                  <c:v>36788</c:v>
                </c:pt>
                <c:pt idx="2709">
                  <c:v>36789</c:v>
                </c:pt>
                <c:pt idx="2710">
                  <c:v>36790</c:v>
                </c:pt>
                <c:pt idx="2711">
                  <c:v>36791</c:v>
                </c:pt>
                <c:pt idx="2712">
                  <c:v>36794</c:v>
                </c:pt>
                <c:pt idx="2713">
                  <c:v>36795</c:v>
                </c:pt>
                <c:pt idx="2714">
                  <c:v>36796</c:v>
                </c:pt>
                <c:pt idx="2715">
                  <c:v>36797</c:v>
                </c:pt>
                <c:pt idx="2716">
                  <c:v>36798</c:v>
                </c:pt>
                <c:pt idx="2717">
                  <c:v>36801</c:v>
                </c:pt>
                <c:pt idx="2718">
                  <c:v>36802</c:v>
                </c:pt>
                <c:pt idx="2719">
                  <c:v>36803</c:v>
                </c:pt>
                <c:pt idx="2720">
                  <c:v>36804</c:v>
                </c:pt>
                <c:pt idx="2721">
                  <c:v>36805</c:v>
                </c:pt>
                <c:pt idx="2722">
                  <c:v>36808</c:v>
                </c:pt>
                <c:pt idx="2723">
                  <c:v>36809</c:v>
                </c:pt>
                <c:pt idx="2724">
                  <c:v>36810</c:v>
                </c:pt>
                <c:pt idx="2725">
                  <c:v>36811</c:v>
                </c:pt>
                <c:pt idx="2726">
                  <c:v>36812</c:v>
                </c:pt>
                <c:pt idx="2727">
                  <c:v>36815</c:v>
                </c:pt>
                <c:pt idx="2728">
                  <c:v>36816</c:v>
                </c:pt>
                <c:pt idx="2729">
                  <c:v>36817</c:v>
                </c:pt>
                <c:pt idx="2730">
                  <c:v>36818</c:v>
                </c:pt>
                <c:pt idx="2731">
                  <c:v>36819</c:v>
                </c:pt>
                <c:pt idx="2732">
                  <c:v>36822</c:v>
                </c:pt>
                <c:pt idx="2733">
                  <c:v>36823</c:v>
                </c:pt>
                <c:pt idx="2734">
                  <c:v>36824</c:v>
                </c:pt>
                <c:pt idx="2735">
                  <c:v>36825</c:v>
                </c:pt>
                <c:pt idx="2736">
                  <c:v>36826</c:v>
                </c:pt>
                <c:pt idx="2737">
                  <c:v>36829</c:v>
                </c:pt>
                <c:pt idx="2738">
                  <c:v>36830</c:v>
                </c:pt>
                <c:pt idx="2739">
                  <c:v>36831</c:v>
                </c:pt>
                <c:pt idx="2740">
                  <c:v>36832</c:v>
                </c:pt>
                <c:pt idx="2741">
                  <c:v>36833</c:v>
                </c:pt>
                <c:pt idx="2742">
                  <c:v>36836</c:v>
                </c:pt>
                <c:pt idx="2743">
                  <c:v>36837</c:v>
                </c:pt>
                <c:pt idx="2744">
                  <c:v>36838</c:v>
                </c:pt>
                <c:pt idx="2745">
                  <c:v>36839</c:v>
                </c:pt>
                <c:pt idx="2746">
                  <c:v>36840</c:v>
                </c:pt>
                <c:pt idx="2747">
                  <c:v>36843</c:v>
                </c:pt>
                <c:pt idx="2748">
                  <c:v>36844</c:v>
                </c:pt>
                <c:pt idx="2749">
                  <c:v>36845</c:v>
                </c:pt>
                <c:pt idx="2750">
                  <c:v>36846</c:v>
                </c:pt>
                <c:pt idx="2751">
                  <c:v>36847</c:v>
                </c:pt>
                <c:pt idx="2752">
                  <c:v>36850</c:v>
                </c:pt>
                <c:pt idx="2753">
                  <c:v>36851</c:v>
                </c:pt>
                <c:pt idx="2754">
                  <c:v>36852</c:v>
                </c:pt>
                <c:pt idx="2755">
                  <c:v>36854</c:v>
                </c:pt>
                <c:pt idx="2756">
                  <c:v>36857</c:v>
                </c:pt>
                <c:pt idx="2757">
                  <c:v>36858</c:v>
                </c:pt>
                <c:pt idx="2758">
                  <c:v>36859</c:v>
                </c:pt>
                <c:pt idx="2759">
                  <c:v>36860</c:v>
                </c:pt>
                <c:pt idx="2760">
                  <c:v>36861</c:v>
                </c:pt>
                <c:pt idx="2761">
                  <c:v>36864</c:v>
                </c:pt>
                <c:pt idx="2762">
                  <c:v>36865</c:v>
                </c:pt>
                <c:pt idx="2763">
                  <c:v>36866</c:v>
                </c:pt>
                <c:pt idx="2764">
                  <c:v>36867</c:v>
                </c:pt>
                <c:pt idx="2765">
                  <c:v>36868</c:v>
                </c:pt>
                <c:pt idx="2766">
                  <c:v>36871</c:v>
                </c:pt>
                <c:pt idx="2767">
                  <c:v>36872</c:v>
                </c:pt>
                <c:pt idx="2768">
                  <c:v>36873</c:v>
                </c:pt>
                <c:pt idx="2769">
                  <c:v>36874</c:v>
                </c:pt>
                <c:pt idx="2770">
                  <c:v>36875</c:v>
                </c:pt>
                <c:pt idx="2771">
                  <c:v>36878</c:v>
                </c:pt>
                <c:pt idx="2772">
                  <c:v>36879</c:v>
                </c:pt>
                <c:pt idx="2773">
                  <c:v>36880</c:v>
                </c:pt>
                <c:pt idx="2774">
                  <c:v>36881</c:v>
                </c:pt>
                <c:pt idx="2775">
                  <c:v>36882</c:v>
                </c:pt>
                <c:pt idx="2776">
                  <c:v>36886</c:v>
                </c:pt>
                <c:pt idx="2777">
                  <c:v>36887</c:v>
                </c:pt>
                <c:pt idx="2778">
                  <c:v>36888</c:v>
                </c:pt>
                <c:pt idx="2779">
                  <c:v>36889</c:v>
                </c:pt>
                <c:pt idx="2780">
                  <c:v>36893</c:v>
                </c:pt>
                <c:pt idx="2781">
                  <c:v>36894</c:v>
                </c:pt>
                <c:pt idx="2782">
                  <c:v>36895</c:v>
                </c:pt>
                <c:pt idx="2783">
                  <c:v>36896</c:v>
                </c:pt>
                <c:pt idx="2784">
                  <c:v>36899</c:v>
                </c:pt>
                <c:pt idx="2785">
                  <c:v>36900</c:v>
                </c:pt>
                <c:pt idx="2786">
                  <c:v>36901</c:v>
                </c:pt>
                <c:pt idx="2787">
                  <c:v>36902</c:v>
                </c:pt>
                <c:pt idx="2788">
                  <c:v>36903</c:v>
                </c:pt>
                <c:pt idx="2789">
                  <c:v>36907</c:v>
                </c:pt>
                <c:pt idx="2790">
                  <c:v>36908</c:v>
                </c:pt>
                <c:pt idx="2791">
                  <c:v>36909</c:v>
                </c:pt>
                <c:pt idx="2792">
                  <c:v>36910</c:v>
                </c:pt>
                <c:pt idx="2793">
                  <c:v>36913</c:v>
                </c:pt>
                <c:pt idx="2794">
                  <c:v>36914</c:v>
                </c:pt>
                <c:pt idx="2795">
                  <c:v>36915</c:v>
                </c:pt>
                <c:pt idx="2796">
                  <c:v>36916</c:v>
                </c:pt>
                <c:pt idx="2797">
                  <c:v>36917</c:v>
                </c:pt>
                <c:pt idx="2798">
                  <c:v>36920</c:v>
                </c:pt>
                <c:pt idx="2799">
                  <c:v>36921</c:v>
                </c:pt>
                <c:pt idx="2800">
                  <c:v>36922</c:v>
                </c:pt>
                <c:pt idx="2801">
                  <c:v>36923</c:v>
                </c:pt>
                <c:pt idx="2802">
                  <c:v>36924</c:v>
                </c:pt>
                <c:pt idx="2803">
                  <c:v>36927</c:v>
                </c:pt>
                <c:pt idx="2804">
                  <c:v>36928</c:v>
                </c:pt>
                <c:pt idx="2805">
                  <c:v>36929</c:v>
                </c:pt>
                <c:pt idx="2806">
                  <c:v>36930</c:v>
                </c:pt>
                <c:pt idx="2807">
                  <c:v>36931</c:v>
                </c:pt>
                <c:pt idx="2808">
                  <c:v>36934</c:v>
                </c:pt>
                <c:pt idx="2809">
                  <c:v>36935</c:v>
                </c:pt>
                <c:pt idx="2810">
                  <c:v>36936</c:v>
                </c:pt>
                <c:pt idx="2811">
                  <c:v>36937</c:v>
                </c:pt>
                <c:pt idx="2812">
                  <c:v>36938</c:v>
                </c:pt>
                <c:pt idx="2813">
                  <c:v>36942</c:v>
                </c:pt>
                <c:pt idx="2814">
                  <c:v>36943</c:v>
                </c:pt>
                <c:pt idx="2815">
                  <c:v>36944</c:v>
                </c:pt>
                <c:pt idx="2816">
                  <c:v>36945</c:v>
                </c:pt>
                <c:pt idx="2817">
                  <c:v>36948</c:v>
                </c:pt>
                <c:pt idx="2818">
                  <c:v>36949</c:v>
                </c:pt>
                <c:pt idx="2819">
                  <c:v>36950</c:v>
                </c:pt>
                <c:pt idx="2820">
                  <c:v>36951</c:v>
                </c:pt>
                <c:pt idx="2821">
                  <c:v>36952</c:v>
                </c:pt>
                <c:pt idx="2822">
                  <c:v>36955</c:v>
                </c:pt>
                <c:pt idx="2823">
                  <c:v>36956</c:v>
                </c:pt>
                <c:pt idx="2824">
                  <c:v>36957</c:v>
                </c:pt>
                <c:pt idx="2825">
                  <c:v>36958</c:v>
                </c:pt>
                <c:pt idx="2826">
                  <c:v>36959</c:v>
                </c:pt>
                <c:pt idx="2827">
                  <c:v>36962</c:v>
                </c:pt>
                <c:pt idx="2828">
                  <c:v>36963</c:v>
                </c:pt>
                <c:pt idx="2829">
                  <c:v>36964</c:v>
                </c:pt>
                <c:pt idx="2830">
                  <c:v>36965</c:v>
                </c:pt>
                <c:pt idx="2831">
                  <c:v>36966</c:v>
                </c:pt>
                <c:pt idx="2832">
                  <c:v>36969</c:v>
                </c:pt>
                <c:pt idx="2833">
                  <c:v>36970</c:v>
                </c:pt>
                <c:pt idx="2834">
                  <c:v>36971</c:v>
                </c:pt>
                <c:pt idx="2835">
                  <c:v>36972</c:v>
                </c:pt>
                <c:pt idx="2836">
                  <c:v>36973</c:v>
                </c:pt>
                <c:pt idx="2837">
                  <c:v>36976</c:v>
                </c:pt>
                <c:pt idx="2838">
                  <c:v>36977</c:v>
                </c:pt>
                <c:pt idx="2839">
                  <c:v>36978</c:v>
                </c:pt>
                <c:pt idx="2840">
                  <c:v>36979</c:v>
                </c:pt>
                <c:pt idx="2841">
                  <c:v>36980</c:v>
                </c:pt>
                <c:pt idx="2842">
                  <c:v>36983</c:v>
                </c:pt>
                <c:pt idx="2843">
                  <c:v>36984</c:v>
                </c:pt>
                <c:pt idx="2844">
                  <c:v>36985</c:v>
                </c:pt>
                <c:pt idx="2845">
                  <c:v>36986</c:v>
                </c:pt>
                <c:pt idx="2846">
                  <c:v>36987</c:v>
                </c:pt>
                <c:pt idx="2847">
                  <c:v>36990</c:v>
                </c:pt>
                <c:pt idx="2848">
                  <c:v>36991</c:v>
                </c:pt>
                <c:pt idx="2849">
                  <c:v>36992</c:v>
                </c:pt>
                <c:pt idx="2850">
                  <c:v>36993</c:v>
                </c:pt>
                <c:pt idx="2851">
                  <c:v>36997</c:v>
                </c:pt>
                <c:pt idx="2852">
                  <c:v>36998</c:v>
                </c:pt>
                <c:pt idx="2853">
                  <c:v>36999</c:v>
                </c:pt>
                <c:pt idx="2854">
                  <c:v>37000</c:v>
                </c:pt>
                <c:pt idx="2855">
                  <c:v>37001</c:v>
                </c:pt>
                <c:pt idx="2856">
                  <c:v>37004</c:v>
                </c:pt>
                <c:pt idx="2857">
                  <c:v>37005</c:v>
                </c:pt>
                <c:pt idx="2858">
                  <c:v>37006</c:v>
                </c:pt>
                <c:pt idx="2859">
                  <c:v>37007</c:v>
                </c:pt>
                <c:pt idx="2860">
                  <c:v>37008</c:v>
                </c:pt>
                <c:pt idx="2861">
                  <c:v>37011</c:v>
                </c:pt>
                <c:pt idx="2862">
                  <c:v>37012</c:v>
                </c:pt>
                <c:pt idx="2863">
                  <c:v>37013</c:v>
                </c:pt>
                <c:pt idx="2864">
                  <c:v>37014</c:v>
                </c:pt>
                <c:pt idx="2865">
                  <c:v>37015</c:v>
                </c:pt>
                <c:pt idx="2866">
                  <c:v>37018</c:v>
                </c:pt>
                <c:pt idx="2867">
                  <c:v>37019</c:v>
                </c:pt>
                <c:pt idx="2868">
                  <c:v>37020</c:v>
                </c:pt>
                <c:pt idx="2869">
                  <c:v>37021</c:v>
                </c:pt>
                <c:pt idx="2870">
                  <c:v>37022</c:v>
                </c:pt>
                <c:pt idx="2871">
                  <c:v>37025</c:v>
                </c:pt>
                <c:pt idx="2872">
                  <c:v>37026</c:v>
                </c:pt>
                <c:pt idx="2873">
                  <c:v>37027</c:v>
                </c:pt>
                <c:pt idx="2874">
                  <c:v>37028</c:v>
                </c:pt>
                <c:pt idx="2875">
                  <c:v>37029</c:v>
                </c:pt>
                <c:pt idx="2876">
                  <c:v>37032</c:v>
                </c:pt>
                <c:pt idx="2877">
                  <c:v>37033</c:v>
                </c:pt>
                <c:pt idx="2878">
                  <c:v>37034</c:v>
                </c:pt>
                <c:pt idx="2879">
                  <c:v>37035</c:v>
                </c:pt>
                <c:pt idx="2880">
                  <c:v>37036</c:v>
                </c:pt>
                <c:pt idx="2881">
                  <c:v>37040</c:v>
                </c:pt>
                <c:pt idx="2882">
                  <c:v>37041</c:v>
                </c:pt>
                <c:pt idx="2883">
                  <c:v>37042</c:v>
                </c:pt>
                <c:pt idx="2884">
                  <c:v>37043</c:v>
                </c:pt>
                <c:pt idx="2885">
                  <c:v>37046</c:v>
                </c:pt>
                <c:pt idx="2886">
                  <c:v>37047</c:v>
                </c:pt>
                <c:pt idx="2887">
                  <c:v>37048</c:v>
                </c:pt>
                <c:pt idx="2888">
                  <c:v>37049</c:v>
                </c:pt>
                <c:pt idx="2889">
                  <c:v>37050</c:v>
                </c:pt>
                <c:pt idx="2890">
                  <c:v>37053</c:v>
                </c:pt>
                <c:pt idx="2891">
                  <c:v>37054</c:v>
                </c:pt>
                <c:pt idx="2892">
                  <c:v>37055</c:v>
                </c:pt>
                <c:pt idx="2893">
                  <c:v>37056</c:v>
                </c:pt>
                <c:pt idx="2894">
                  <c:v>37057</c:v>
                </c:pt>
                <c:pt idx="2895">
                  <c:v>37060</c:v>
                </c:pt>
                <c:pt idx="2896">
                  <c:v>37061</c:v>
                </c:pt>
                <c:pt idx="2897">
                  <c:v>37062</c:v>
                </c:pt>
                <c:pt idx="2898">
                  <c:v>37063</c:v>
                </c:pt>
                <c:pt idx="2899">
                  <c:v>37064</c:v>
                </c:pt>
                <c:pt idx="2900">
                  <c:v>37067</c:v>
                </c:pt>
                <c:pt idx="2901">
                  <c:v>37068</c:v>
                </c:pt>
                <c:pt idx="2902">
                  <c:v>37069</c:v>
                </c:pt>
                <c:pt idx="2903">
                  <c:v>37070</c:v>
                </c:pt>
                <c:pt idx="2904">
                  <c:v>37071</c:v>
                </c:pt>
                <c:pt idx="2905">
                  <c:v>37074</c:v>
                </c:pt>
                <c:pt idx="2906">
                  <c:v>37075</c:v>
                </c:pt>
                <c:pt idx="2907">
                  <c:v>37077</c:v>
                </c:pt>
                <c:pt idx="2908">
                  <c:v>37078</c:v>
                </c:pt>
                <c:pt idx="2909">
                  <c:v>37081</c:v>
                </c:pt>
                <c:pt idx="2910">
                  <c:v>37082</c:v>
                </c:pt>
                <c:pt idx="2911">
                  <c:v>37083</c:v>
                </c:pt>
                <c:pt idx="2912">
                  <c:v>37084</c:v>
                </c:pt>
                <c:pt idx="2913">
                  <c:v>37085</c:v>
                </c:pt>
                <c:pt idx="2914">
                  <c:v>37088</c:v>
                </c:pt>
                <c:pt idx="2915">
                  <c:v>37089</c:v>
                </c:pt>
                <c:pt idx="2916">
                  <c:v>37090</c:v>
                </c:pt>
                <c:pt idx="2917">
                  <c:v>37091</c:v>
                </c:pt>
                <c:pt idx="2918">
                  <c:v>37092</c:v>
                </c:pt>
                <c:pt idx="2919">
                  <c:v>37095</c:v>
                </c:pt>
                <c:pt idx="2920">
                  <c:v>37096</c:v>
                </c:pt>
                <c:pt idx="2921">
                  <c:v>37097</c:v>
                </c:pt>
                <c:pt idx="2922">
                  <c:v>37098</c:v>
                </c:pt>
                <c:pt idx="2923">
                  <c:v>37099</c:v>
                </c:pt>
                <c:pt idx="2924">
                  <c:v>37102</c:v>
                </c:pt>
                <c:pt idx="2925">
                  <c:v>37103</c:v>
                </c:pt>
                <c:pt idx="2926">
                  <c:v>37104</c:v>
                </c:pt>
                <c:pt idx="2927">
                  <c:v>37105</c:v>
                </c:pt>
                <c:pt idx="2928">
                  <c:v>37106</c:v>
                </c:pt>
                <c:pt idx="2929">
                  <c:v>37109</c:v>
                </c:pt>
                <c:pt idx="2930">
                  <c:v>37110</c:v>
                </c:pt>
                <c:pt idx="2931">
                  <c:v>37111</c:v>
                </c:pt>
                <c:pt idx="2932">
                  <c:v>37112</c:v>
                </c:pt>
                <c:pt idx="2933">
                  <c:v>37113</c:v>
                </c:pt>
                <c:pt idx="2934">
                  <c:v>37116</c:v>
                </c:pt>
                <c:pt idx="2935">
                  <c:v>37117</c:v>
                </c:pt>
                <c:pt idx="2936">
                  <c:v>37118</c:v>
                </c:pt>
                <c:pt idx="2937">
                  <c:v>37119</c:v>
                </c:pt>
                <c:pt idx="2938">
                  <c:v>37120</c:v>
                </c:pt>
                <c:pt idx="2939">
                  <c:v>37123</c:v>
                </c:pt>
                <c:pt idx="2940">
                  <c:v>37124</c:v>
                </c:pt>
                <c:pt idx="2941">
                  <c:v>37125</c:v>
                </c:pt>
                <c:pt idx="2942">
                  <c:v>37126</c:v>
                </c:pt>
                <c:pt idx="2943">
                  <c:v>37127</c:v>
                </c:pt>
                <c:pt idx="2944">
                  <c:v>37130</c:v>
                </c:pt>
                <c:pt idx="2945">
                  <c:v>37131</c:v>
                </c:pt>
                <c:pt idx="2946">
                  <c:v>37132</c:v>
                </c:pt>
                <c:pt idx="2947">
                  <c:v>37133</c:v>
                </c:pt>
                <c:pt idx="2948">
                  <c:v>37134</c:v>
                </c:pt>
                <c:pt idx="2949">
                  <c:v>37138</c:v>
                </c:pt>
                <c:pt idx="2950">
                  <c:v>37139</c:v>
                </c:pt>
                <c:pt idx="2951">
                  <c:v>37140</c:v>
                </c:pt>
                <c:pt idx="2952">
                  <c:v>37141</c:v>
                </c:pt>
                <c:pt idx="2953">
                  <c:v>37144</c:v>
                </c:pt>
                <c:pt idx="2954">
                  <c:v>37151</c:v>
                </c:pt>
                <c:pt idx="2955">
                  <c:v>37152</c:v>
                </c:pt>
                <c:pt idx="2956">
                  <c:v>37153</c:v>
                </c:pt>
                <c:pt idx="2957">
                  <c:v>37154</c:v>
                </c:pt>
                <c:pt idx="2958">
                  <c:v>37155</c:v>
                </c:pt>
                <c:pt idx="2959">
                  <c:v>37158</c:v>
                </c:pt>
                <c:pt idx="2960">
                  <c:v>37159</c:v>
                </c:pt>
                <c:pt idx="2961">
                  <c:v>37160</c:v>
                </c:pt>
                <c:pt idx="2962">
                  <c:v>37161</c:v>
                </c:pt>
                <c:pt idx="2963">
                  <c:v>37162</c:v>
                </c:pt>
                <c:pt idx="2964">
                  <c:v>37165</c:v>
                </c:pt>
                <c:pt idx="2965">
                  <c:v>37166</c:v>
                </c:pt>
                <c:pt idx="2966">
                  <c:v>37167</c:v>
                </c:pt>
                <c:pt idx="2967">
                  <c:v>37168</c:v>
                </c:pt>
                <c:pt idx="2968">
                  <c:v>37169</c:v>
                </c:pt>
                <c:pt idx="2969">
                  <c:v>37172</c:v>
                </c:pt>
                <c:pt idx="2970">
                  <c:v>37173</c:v>
                </c:pt>
                <c:pt idx="2971">
                  <c:v>37174</c:v>
                </c:pt>
                <c:pt idx="2972">
                  <c:v>37175</c:v>
                </c:pt>
                <c:pt idx="2973">
                  <c:v>37176</c:v>
                </c:pt>
                <c:pt idx="2974">
                  <c:v>37179</c:v>
                </c:pt>
                <c:pt idx="2975">
                  <c:v>37180</c:v>
                </c:pt>
                <c:pt idx="2976">
                  <c:v>37181</c:v>
                </c:pt>
                <c:pt idx="2977">
                  <c:v>37182</c:v>
                </c:pt>
                <c:pt idx="2978">
                  <c:v>37183</c:v>
                </c:pt>
                <c:pt idx="2979">
                  <c:v>37186</c:v>
                </c:pt>
                <c:pt idx="2980">
                  <c:v>37187</c:v>
                </c:pt>
                <c:pt idx="2981">
                  <c:v>37188</c:v>
                </c:pt>
                <c:pt idx="2982">
                  <c:v>37189</c:v>
                </c:pt>
                <c:pt idx="2983">
                  <c:v>37190</c:v>
                </c:pt>
                <c:pt idx="2984">
                  <c:v>37193</c:v>
                </c:pt>
                <c:pt idx="2985">
                  <c:v>37194</c:v>
                </c:pt>
                <c:pt idx="2986">
                  <c:v>37195</c:v>
                </c:pt>
                <c:pt idx="2987">
                  <c:v>37196</c:v>
                </c:pt>
                <c:pt idx="2988">
                  <c:v>37197</c:v>
                </c:pt>
                <c:pt idx="2989">
                  <c:v>37200</c:v>
                </c:pt>
                <c:pt idx="2990">
                  <c:v>37201</c:v>
                </c:pt>
                <c:pt idx="2991">
                  <c:v>37202</c:v>
                </c:pt>
                <c:pt idx="2992">
                  <c:v>37203</c:v>
                </c:pt>
                <c:pt idx="2993">
                  <c:v>37204</c:v>
                </c:pt>
                <c:pt idx="2994">
                  <c:v>37207</c:v>
                </c:pt>
                <c:pt idx="2995">
                  <c:v>37208</c:v>
                </c:pt>
                <c:pt idx="2996">
                  <c:v>37209</c:v>
                </c:pt>
                <c:pt idx="2997">
                  <c:v>37210</c:v>
                </c:pt>
                <c:pt idx="2998">
                  <c:v>37211</c:v>
                </c:pt>
                <c:pt idx="2999">
                  <c:v>37214</c:v>
                </c:pt>
                <c:pt idx="3000">
                  <c:v>37215</c:v>
                </c:pt>
                <c:pt idx="3001">
                  <c:v>37216</c:v>
                </c:pt>
                <c:pt idx="3002">
                  <c:v>37218</c:v>
                </c:pt>
                <c:pt idx="3003">
                  <c:v>37221</c:v>
                </c:pt>
                <c:pt idx="3004">
                  <c:v>37222</c:v>
                </c:pt>
                <c:pt idx="3005">
                  <c:v>37223</c:v>
                </c:pt>
                <c:pt idx="3006">
                  <c:v>37224</c:v>
                </c:pt>
                <c:pt idx="3007">
                  <c:v>37225</c:v>
                </c:pt>
                <c:pt idx="3008">
                  <c:v>37228</c:v>
                </c:pt>
                <c:pt idx="3009">
                  <c:v>37229</c:v>
                </c:pt>
                <c:pt idx="3010">
                  <c:v>37230</c:v>
                </c:pt>
                <c:pt idx="3011">
                  <c:v>37231</c:v>
                </c:pt>
                <c:pt idx="3012">
                  <c:v>37232</c:v>
                </c:pt>
                <c:pt idx="3013">
                  <c:v>37235</c:v>
                </c:pt>
                <c:pt idx="3014">
                  <c:v>37236</c:v>
                </c:pt>
                <c:pt idx="3015">
                  <c:v>37237</c:v>
                </c:pt>
                <c:pt idx="3016">
                  <c:v>37238</c:v>
                </c:pt>
                <c:pt idx="3017">
                  <c:v>37239</c:v>
                </c:pt>
                <c:pt idx="3018">
                  <c:v>37242</c:v>
                </c:pt>
                <c:pt idx="3019">
                  <c:v>37243</c:v>
                </c:pt>
                <c:pt idx="3020">
                  <c:v>37244</c:v>
                </c:pt>
                <c:pt idx="3021">
                  <c:v>37245</c:v>
                </c:pt>
                <c:pt idx="3022">
                  <c:v>37246</c:v>
                </c:pt>
                <c:pt idx="3023">
                  <c:v>37249</c:v>
                </c:pt>
                <c:pt idx="3024">
                  <c:v>37251</c:v>
                </c:pt>
                <c:pt idx="3025">
                  <c:v>37252</c:v>
                </c:pt>
                <c:pt idx="3026">
                  <c:v>37253</c:v>
                </c:pt>
                <c:pt idx="3027">
                  <c:v>37256</c:v>
                </c:pt>
                <c:pt idx="3028">
                  <c:v>37258</c:v>
                </c:pt>
                <c:pt idx="3029">
                  <c:v>37259</c:v>
                </c:pt>
                <c:pt idx="3030">
                  <c:v>37260</c:v>
                </c:pt>
                <c:pt idx="3031">
                  <c:v>37263</c:v>
                </c:pt>
                <c:pt idx="3032">
                  <c:v>37264</c:v>
                </c:pt>
                <c:pt idx="3033">
                  <c:v>37265</c:v>
                </c:pt>
                <c:pt idx="3034">
                  <c:v>37266</c:v>
                </c:pt>
                <c:pt idx="3035">
                  <c:v>37267</c:v>
                </c:pt>
                <c:pt idx="3036">
                  <c:v>37270</c:v>
                </c:pt>
                <c:pt idx="3037">
                  <c:v>37271</c:v>
                </c:pt>
                <c:pt idx="3038">
                  <c:v>37272</c:v>
                </c:pt>
                <c:pt idx="3039">
                  <c:v>37273</c:v>
                </c:pt>
                <c:pt idx="3040">
                  <c:v>37274</c:v>
                </c:pt>
                <c:pt idx="3041">
                  <c:v>37278</c:v>
                </c:pt>
                <c:pt idx="3042">
                  <c:v>37279</c:v>
                </c:pt>
                <c:pt idx="3043">
                  <c:v>37280</c:v>
                </c:pt>
                <c:pt idx="3044">
                  <c:v>37281</c:v>
                </c:pt>
                <c:pt idx="3045">
                  <c:v>37284</c:v>
                </c:pt>
                <c:pt idx="3046">
                  <c:v>37285</c:v>
                </c:pt>
                <c:pt idx="3047">
                  <c:v>37286</c:v>
                </c:pt>
                <c:pt idx="3048">
                  <c:v>37287</c:v>
                </c:pt>
                <c:pt idx="3049">
                  <c:v>37288</c:v>
                </c:pt>
                <c:pt idx="3050">
                  <c:v>37291</c:v>
                </c:pt>
                <c:pt idx="3051">
                  <c:v>37292</c:v>
                </c:pt>
                <c:pt idx="3052">
                  <c:v>37293</c:v>
                </c:pt>
                <c:pt idx="3053">
                  <c:v>37294</c:v>
                </c:pt>
                <c:pt idx="3054">
                  <c:v>37295</c:v>
                </c:pt>
                <c:pt idx="3055">
                  <c:v>37298</c:v>
                </c:pt>
                <c:pt idx="3056">
                  <c:v>37299</c:v>
                </c:pt>
                <c:pt idx="3057">
                  <c:v>37300</c:v>
                </c:pt>
                <c:pt idx="3058">
                  <c:v>37301</c:v>
                </c:pt>
                <c:pt idx="3059">
                  <c:v>37302</c:v>
                </c:pt>
                <c:pt idx="3060">
                  <c:v>37306</c:v>
                </c:pt>
                <c:pt idx="3061">
                  <c:v>37307</c:v>
                </c:pt>
                <c:pt idx="3062">
                  <c:v>37308</c:v>
                </c:pt>
                <c:pt idx="3063">
                  <c:v>37309</c:v>
                </c:pt>
                <c:pt idx="3064">
                  <c:v>37312</c:v>
                </c:pt>
                <c:pt idx="3065">
                  <c:v>37313</c:v>
                </c:pt>
                <c:pt idx="3066">
                  <c:v>37314</c:v>
                </c:pt>
                <c:pt idx="3067">
                  <c:v>37315</c:v>
                </c:pt>
                <c:pt idx="3068">
                  <c:v>37316</c:v>
                </c:pt>
                <c:pt idx="3069">
                  <c:v>37319</c:v>
                </c:pt>
                <c:pt idx="3070">
                  <c:v>37320</c:v>
                </c:pt>
                <c:pt idx="3071">
                  <c:v>37321</c:v>
                </c:pt>
                <c:pt idx="3072">
                  <c:v>37322</c:v>
                </c:pt>
                <c:pt idx="3073">
                  <c:v>37323</c:v>
                </c:pt>
                <c:pt idx="3074">
                  <c:v>37326</c:v>
                </c:pt>
                <c:pt idx="3075">
                  <c:v>37327</c:v>
                </c:pt>
                <c:pt idx="3076">
                  <c:v>37328</c:v>
                </c:pt>
                <c:pt idx="3077">
                  <c:v>37329</c:v>
                </c:pt>
                <c:pt idx="3078">
                  <c:v>37330</c:v>
                </c:pt>
                <c:pt idx="3079">
                  <c:v>37333</c:v>
                </c:pt>
                <c:pt idx="3080">
                  <c:v>37334</c:v>
                </c:pt>
                <c:pt idx="3081">
                  <c:v>37335</c:v>
                </c:pt>
                <c:pt idx="3082">
                  <c:v>37336</c:v>
                </c:pt>
                <c:pt idx="3083">
                  <c:v>37337</c:v>
                </c:pt>
                <c:pt idx="3084">
                  <c:v>37340</c:v>
                </c:pt>
                <c:pt idx="3085">
                  <c:v>37341</c:v>
                </c:pt>
                <c:pt idx="3086">
                  <c:v>37342</c:v>
                </c:pt>
                <c:pt idx="3087">
                  <c:v>37343</c:v>
                </c:pt>
                <c:pt idx="3088">
                  <c:v>37347</c:v>
                </c:pt>
                <c:pt idx="3089">
                  <c:v>37348</c:v>
                </c:pt>
                <c:pt idx="3090">
                  <c:v>37349</c:v>
                </c:pt>
                <c:pt idx="3091">
                  <c:v>37350</c:v>
                </c:pt>
                <c:pt idx="3092">
                  <c:v>37351</c:v>
                </c:pt>
                <c:pt idx="3093">
                  <c:v>37354</c:v>
                </c:pt>
                <c:pt idx="3094">
                  <c:v>37355</c:v>
                </c:pt>
                <c:pt idx="3095">
                  <c:v>37356</c:v>
                </c:pt>
                <c:pt idx="3096">
                  <c:v>37357</c:v>
                </c:pt>
                <c:pt idx="3097">
                  <c:v>37358</c:v>
                </c:pt>
                <c:pt idx="3098">
                  <c:v>37361</c:v>
                </c:pt>
                <c:pt idx="3099">
                  <c:v>37362</c:v>
                </c:pt>
                <c:pt idx="3100">
                  <c:v>37363</c:v>
                </c:pt>
                <c:pt idx="3101">
                  <c:v>37364</c:v>
                </c:pt>
                <c:pt idx="3102">
                  <c:v>37365</c:v>
                </c:pt>
                <c:pt idx="3103">
                  <c:v>37368</c:v>
                </c:pt>
                <c:pt idx="3104">
                  <c:v>37369</c:v>
                </c:pt>
                <c:pt idx="3105">
                  <c:v>37370</c:v>
                </c:pt>
                <c:pt idx="3106">
                  <c:v>37371</c:v>
                </c:pt>
                <c:pt idx="3107">
                  <c:v>37372</c:v>
                </c:pt>
                <c:pt idx="3108">
                  <c:v>37375</c:v>
                </c:pt>
                <c:pt idx="3109">
                  <c:v>37376</c:v>
                </c:pt>
                <c:pt idx="3110">
                  <c:v>37377</c:v>
                </c:pt>
                <c:pt idx="3111">
                  <c:v>37378</c:v>
                </c:pt>
                <c:pt idx="3112">
                  <c:v>37379</c:v>
                </c:pt>
                <c:pt idx="3113">
                  <c:v>37382</c:v>
                </c:pt>
                <c:pt idx="3114">
                  <c:v>37383</c:v>
                </c:pt>
                <c:pt idx="3115">
                  <c:v>37384</c:v>
                </c:pt>
                <c:pt idx="3116">
                  <c:v>37385</c:v>
                </c:pt>
                <c:pt idx="3117">
                  <c:v>37386</c:v>
                </c:pt>
                <c:pt idx="3118">
                  <c:v>37389</c:v>
                </c:pt>
                <c:pt idx="3119">
                  <c:v>37390</c:v>
                </c:pt>
                <c:pt idx="3120">
                  <c:v>37391</c:v>
                </c:pt>
                <c:pt idx="3121">
                  <c:v>37392</c:v>
                </c:pt>
                <c:pt idx="3122">
                  <c:v>37393</c:v>
                </c:pt>
                <c:pt idx="3123">
                  <c:v>37396</c:v>
                </c:pt>
                <c:pt idx="3124">
                  <c:v>37397</c:v>
                </c:pt>
                <c:pt idx="3125">
                  <c:v>37398</c:v>
                </c:pt>
                <c:pt idx="3126">
                  <c:v>37399</c:v>
                </c:pt>
                <c:pt idx="3127">
                  <c:v>37400</c:v>
                </c:pt>
                <c:pt idx="3128">
                  <c:v>37404</c:v>
                </c:pt>
                <c:pt idx="3129">
                  <c:v>37405</c:v>
                </c:pt>
                <c:pt idx="3130">
                  <c:v>37406</c:v>
                </c:pt>
                <c:pt idx="3131">
                  <c:v>37407</c:v>
                </c:pt>
                <c:pt idx="3132">
                  <c:v>37410</c:v>
                </c:pt>
                <c:pt idx="3133">
                  <c:v>37411</c:v>
                </c:pt>
                <c:pt idx="3134">
                  <c:v>37412</c:v>
                </c:pt>
                <c:pt idx="3135">
                  <c:v>37413</c:v>
                </c:pt>
                <c:pt idx="3136">
                  <c:v>37414</c:v>
                </c:pt>
                <c:pt idx="3137">
                  <c:v>37417</c:v>
                </c:pt>
                <c:pt idx="3138">
                  <c:v>37418</c:v>
                </c:pt>
                <c:pt idx="3139">
                  <c:v>37419</c:v>
                </c:pt>
                <c:pt idx="3140">
                  <c:v>37420</c:v>
                </c:pt>
                <c:pt idx="3141">
                  <c:v>37421</c:v>
                </c:pt>
                <c:pt idx="3142">
                  <c:v>37424</c:v>
                </c:pt>
                <c:pt idx="3143">
                  <c:v>37425</c:v>
                </c:pt>
                <c:pt idx="3144">
                  <c:v>37426</c:v>
                </c:pt>
                <c:pt idx="3145">
                  <c:v>37427</c:v>
                </c:pt>
                <c:pt idx="3146">
                  <c:v>37428</c:v>
                </c:pt>
                <c:pt idx="3147">
                  <c:v>37431</c:v>
                </c:pt>
                <c:pt idx="3148">
                  <c:v>37432</c:v>
                </c:pt>
                <c:pt idx="3149">
                  <c:v>37433</c:v>
                </c:pt>
                <c:pt idx="3150">
                  <c:v>37434</c:v>
                </c:pt>
                <c:pt idx="3151">
                  <c:v>37435</c:v>
                </c:pt>
                <c:pt idx="3152">
                  <c:v>37438</c:v>
                </c:pt>
                <c:pt idx="3153">
                  <c:v>37439</c:v>
                </c:pt>
                <c:pt idx="3154">
                  <c:v>37440</c:v>
                </c:pt>
                <c:pt idx="3155">
                  <c:v>37442</c:v>
                </c:pt>
                <c:pt idx="3156">
                  <c:v>37445</c:v>
                </c:pt>
                <c:pt idx="3157">
                  <c:v>37446</c:v>
                </c:pt>
                <c:pt idx="3158">
                  <c:v>37447</c:v>
                </c:pt>
                <c:pt idx="3159">
                  <c:v>37448</c:v>
                </c:pt>
                <c:pt idx="3160">
                  <c:v>37449</c:v>
                </c:pt>
                <c:pt idx="3161">
                  <c:v>37452</c:v>
                </c:pt>
                <c:pt idx="3162">
                  <c:v>37453</c:v>
                </c:pt>
                <c:pt idx="3163">
                  <c:v>37454</c:v>
                </c:pt>
                <c:pt idx="3164">
                  <c:v>37455</c:v>
                </c:pt>
                <c:pt idx="3165">
                  <c:v>37456</c:v>
                </c:pt>
                <c:pt idx="3166">
                  <c:v>37459</c:v>
                </c:pt>
                <c:pt idx="3167">
                  <c:v>37460</c:v>
                </c:pt>
                <c:pt idx="3168">
                  <c:v>37461</c:v>
                </c:pt>
                <c:pt idx="3169">
                  <c:v>37462</c:v>
                </c:pt>
                <c:pt idx="3170">
                  <c:v>37463</c:v>
                </c:pt>
                <c:pt idx="3171">
                  <c:v>37466</c:v>
                </c:pt>
                <c:pt idx="3172">
                  <c:v>37467</c:v>
                </c:pt>
                <c:pt idx="3173">
                  <c:v>37468</c:v>
                </c:pt>
                <c:pt idx="3174">
                  <c:v>37469</c:v>
                </c:pt>
                <c:pt idx="3175">
                  <c:v>37470</c:v>
                </c:pt>
                <c:pt idx="3176">
                  <c:v>37473</c:v>
                </c:pt>
                <c:pt idx="3177">
                  <c:v>37474</c:v>
                </c:pt>
                <c:pt idx="3178">
                  <c:v>37475</c:v>
                </c:pt>
                <c:pt idx="3179">
                  <c:v>37476</c:v>
                </c:pt>
                <c:pt idx="3180">
                  <c:v>37477</c:v>
                </c:pt>
                <c:pt idx="3181">
                  <c:v>37480</c:v>
                </c:pt>
                <c:pt idx="3182">
                  <c:v>37481</c:v>
                </c:pt>
                <c:pt idx="3183">
                  <c:v>37482</c:v>
                </c:pt>
                <c:pt idx="3184">
                  <c:v>37483</c:v>
                </c:pt>
                <c:pt idx="3185">
                  <c:v>37484</c:v>
                </c:pt>
                <c:pt idx="3186">
                  <c:v>37487</c:v>
                </c:pt>
                <c:pt idx="3187">
                  <c:v>37488</c:v>
                </c:pt>
                <c:pt idx="3188">
                  <c:v>37489</c:v>
                </c:pt>
                <c:pt idx="3189">
                  <c:v>37490</c:v>
                </c:pt>
                <c:pt idx="3190">
                  <c:v>37491</c:v>
                </c:pt>
                <c:pt idx="3191">
                  <c:v>37494</c:v>
                </c:pt>
                <c:pt idx="3192">
                  <c:v>37495</c:v>
                </c:pt>
                <c:pt idx="3193">
                  <c:v>37496</c:v>
                </c:pt>
                <c:pt idx="3194">
                  <c:v>37497</c:v>
                </c:pt>
                <c:pt idx="3195">
                  <c:v>37498</c:v>
                </c:pt>
                <c:pt idx="3196">
                  <c:v>37502</c:v>
                </c:pt>
                <c:pt idx="3197">
                  <c:v>37503</c:v>
                </c:pt>
                <c:pt idx="3198">
                  <c:v>37504</c:v>
                </c:pt>
                <c:pt idx="3199">
                  <c:v>37505</c:v>
                </c:pt>
                <c:pt idx="3200">
                  <c:v>37508</c:v>
                </c:pt>
                <c:pt idx="3201">
                  <c:v>37509</c:v>
                </c:pt>
                <c:pt idx="3202">
                  <c:v>37510</c:v>
                </c:pt>
                <c:pt idx="3203">
                  <c:v>37511</c:v>
                </c:pt>
                <c:pt idx="3204">
                  <c:v>37512</c:v>
                </c:pt>
                <c:pt idx="3205">
                  <c:v>37515</c:v>
                </c:pt>
                <c:pt idx="3206">
                  <c:v>37516</c:v>
                </c:pt>
                <c:pt idx="3207">
                  <c:v>37517</c:v>
                </c:pt>
                <c:pt idx="3208">
                  <c:v>37518</c:v>
                </c:pt>
                <c:pt idx="3209">
                  <c:v>37519</c:v>
                </c:pt>
                <c:pt idx="3210">
                  <c:v>37522</c:v>
                </c:pt>
                <c:pt idx="3211">
                  <c:v>37523</c:v>
                </c:pt>
                <c:pt idx="3212">
                  <c:v>37524</c:v>
                </c:pt>
                <c:pt idx="3213">
                  <c:v>37525</c:v>
                </c:pt>
                <c:pt idx="3214">
                  <c:v>37526</c:v>
                </c:pt>
                <c:pt idx="3215">
                  <c:v>37529</c:v>
                </c:pt>
                <c:pt idx="3216">
                  <c:v>37530</c:v>
                </c:pt>
                <c:pt idx="3217">
                  <c:v>37531</c:v>
                </c:pt>
                <c:pt idx="3218">
                  <c:v>37532</c:v>
                </c:pt>
                <c:pt idx="3219">
                  <c:v>37533</c:v>
                </c:pt>
                <c:pt idx="3220">
                  <c:v>37536</c:v>
                </c:pt>
                <c:pt idx="3221">
                  <c:v>37537</c:v>
                </c:pt>
                <c:pt idx="3222">
                  <c:v>37538</c:v>
                </c:pt>
                <c:pt idx="3223">
                  <c:v>37539</c:v>
                </c:pt>
                <c:pt idx="3224">
                  <c:v>37540</c:v>
                </c:pt>
                <c:pt idx="3225">
                  <c:v>37543</c:v>
                </c:pt>
                <c:pt idx="3226">
                  <c:v>37544</c:v>
                </c:pt>
                <c:pt idx="3227">
                  <c:v>37545</c:v>
                </c:pt>
                <c:pt idx="3228">
                  <c:v>37546</c:v>
                </c:pt>
                <c:pt idx="3229">
                  <c:v>37547</c:v>
                </c:pt>
                <c:pt idx="3230">
                  <c:v>37550</c:v>
                </c:pt>
                <c:pt idx="3231">
                  <c:v>37551</c:v>
                </c:pt>
                <c:pt idx="3232">
                  <c:v>37552</c:v>
                </c:pt>
                <c:pt idx="3233">
                  <c:v>37553</c:v>
                </c:pt>
                <c:pt idx="3234">
                  <c:v>37554</c:v>
                </c:pt>
                <c:pt idx="3235">
                  <c:v>37557</c:v>
                </c:pt>
                <c:pt idx="3236">
                  <c:v>37558</c:v>
                </c:pt>
                <c:pt idx="3237">
                  <c:v>37559</c:v>
                </c:pt>
                <c:pt idx="3238">
                  <c:v>37560</c:v>
                </c:pt>
                <c:pt idx="3239">
                  <c:v>37561</c:v>
                </c:pt>
                <c:pt idx="3240">
                  <c:v>37564</c:v>
                </c:pt>
                <c:pt idx="3241">
                  <c:v>37565</c:v>
                </c:pt>
                <c:pt idx="3242">
                  <c:v>37566</c:v>
                </c:pt>
                <c:pt idx="3243">
                  <c:v>37567</c:v>
                </c:pt>
                <c:pt idx="3244">
                  <c:v>37568</c:v>
                </c:pt>
                <c:pt idx="3245">
                  <c:v>37571</c:v>
                </c:pt>
                <c:pt idx="3246">
                  <c:v>37572</c:v>
                </c:pt>
                <c:pt idx="3247">
                  <c:v>37573</c:v>
                </c:pt>
                <c:pt idx="3248">
                  <c:v>37574</c:v>
                </c:pt>
                <c:pt idx="3249">
                  <c:v>37575</c:v>
                </c:pt>
                <c:pt idx="3250">
                  <c:v>37578</c:v>
                </c:pt>
                <c:pt idx="3251">
                  <c:v>37579</c:v>
                </c:pt>
                <c:pt idx="3252">
                  <c:v>37580</c:v>
                </c:pt>
                <c:pt idx="3253">
                  <c:v>37581</c:v>
                </c:pt>
                <c:pt idx="3254">
                  <c:v>37582</c:v>
                </c:pt>
                <c:pt idx="3255">
                  <c:v>37585</c:v>
                </c:pt>
                <c:pt idx="3256">
                  <c:v>37586</c:v>
                </c:pt>
                <c:pt idx="3257">
                  <c:v>37587</c:v>
                </c:pt>
                <c:pt idx="3258">
                  <c:v>37589</c:v>
                </c:pt>
                <c:pt idx="3259">
                  <c:v>37592</c:v>
                </c:pt>
                <c:pt idx="3260">
                  <c:v>37593</c:v>
                </c:pt>
                <c:pt idx="3261">
                  <c:v>37594</c:v>
                </c:pt>
                <c:pt idx="3262">
                  <c:v>37595</c:v>
                </c:pt>
                <c:pt idx="3263">
                  <c:v>37596</c:v>
                </c:pt>
                <c:pt idx="3264">
                  <c:v>37599</c:v>
                </c:pt>
                <c:pt idx="3265">
                  <c:v>37600</c:v>
                </c:pt>
                <c:pt idx="3266">
                  <c:v>37601</c:v>
                </c:pt>
                <c:pt idx="3267">
                  <c:v>37602</c:v>
                </c:pt>
                <c:pt idx="3268">
                  <c:v>37603</c:v>
                </c:pt>
                <c:pt idx="3269">
                  <c:v>37606</c:v>
                </c:pt>
                <c:pt idx="3270">
                  <c:v>37607</c:v>
                </c:pt>
                <c:pt idx="3271">
                  <c:v>37608</c:v>
                </c:pt>
                <c:pt idx="3272">
                  <c:v>37609</c:v>
                </c:pt>
                <c:pt idx="3273">
                  <c:v>37610</c:v>
                </c:pt>
                <c:pt idx="3274">
                  <c:v>37613</c:v>
                </c:pt>
                <c:pt idx="3275">
                  <c:v>37614</c:v>
                </c:pt>
                <c:pt idx="3276">
                  <c:v>37616</c:v>
                </c:pt>
                <c:pt idx="3277">
                  <c:v>37617</c:v>
                </c:pt>
                <c:pt idx="3278">
                  <c:v>37620</c:v>
                </c:pt>
                <c:pt idx="3279">
                  <c:v>37621</c:v>
                </c:pt>
                <c:pt idx="3280">
                  <c:v>37623</c:v>
                </c:pt>
                <c:pt idx="3281">
                  <c:v>37624</c:v>
                </c:pt>
                <c:pt idx="3282">
                  <c:v>37627</c:v>
                </c:pt>
                <c:pt idx="3283">
                  <c:v>37628</c:v>
                </c:pt>
                <c:pt idx="3284">
                  <c:v>37629</c:v>
                </c:pt>
                <c:pt idx="3285">
                  <c:v>37630</c:v>
                </c:pt>
                <c:pt idx="3286">
                  <c:v>37631</c:v>
                </c:pt>
                <c:pt idx="3287">
                  <c:v>37634</c:v>
                </c:pt>
                <c:pt idx="3288">
                  <c:v>37635</c:v>
                </c:pt>
                <c:pt idx="3289">
                  <c:v>37636</c:v>
                </c:pt>
                <c:pt idx="3290">
                  <c:v>37637</c:v>
                </c:pt>
                <c:pt idx="3291">
                  <c:v>37638</c:v>
                </c:pt>
                <c:pt idx="3292">
                  <c:v>37642</c:v>
                </c:pt>
                <c:pt idx="3293">
                  <c:v>37643</c:v>
                </c:pt>
                <c:pt idx="3294">
                  <c:v>37644</c:v>
                </c:pt>
                <c:pt idx="3295">
                  <c:v>37645</c:v>
                </c:pt>
                <c:pt idx="3296">
                  <c:v>37648</c:v>
                </c:pt>
                <c:pt idx="3297">
                  <c:v>37649</c:v>
                </c:pt>
                <c:pt idx="3298">
                  <c:v>37650</c:v>
                </c:pt>
                <c:pt idx="3299">
                  <c:v>37651</c:v>
                </c:pt>
                <c:pt idx="3300">
                  <c:v>37652</c:v>
                </c:pt>
                <c:pt idx="3301">
                  <c:v>37655</c:v>
                </c:pt>
                <c:pt idx="3302">
                  <c:v>37656</c:v>
                </c:pt>
                <c:pt idx="3303">
                  <c:v>37657</c:v>
                </c:pt>
                <c:pt idx="3304">
                  <c:v>37658</c:v>
                </c:pt>
                <c:pt idx="3305">
                  <c:v>37659</c:v>
                </c:pt>
                <c:pt idx="3306">
                  <c:v>37662</c:v>
                </c:pt>
                <c:pt idx="3307">
                  <c:v>37663</c:v>
                </c:pt>
                <c:pt idx="3308">
                  <c:v>37664</c:v>
                </c:pt>
                <c:pt idx="3309">
                  <c:v>37665</c:v>
                </c:pt>
                <c:pt idx="3310">
                  <c:v>37666</c:v>
                </c:pt>
                <c:pt idx="3311">
                  <c:v>37670</c:v>
                </c:pt>
                <c:pt idx="3312">
                  <c:v>37671</c:v>
                </c:pt>
                <c:pt idx="3313">
                  <c:v>37672</c:v>
                </c:pt>
                <c:pt idx="3314">
                  <c:v>37673</c:v>
                </c:pt>
                <c:pt idx="3315">
                  <c:v>37676</c:v>
                </c:pt>
                <c:pt idx="3316">
                  <c:v>37677</c:v>
                </c:pt>
                <c:pt idx="3317">
                  <c:v>37678</c:v>
                </c:pt>
                <c:pt idx="3318">
                  <c:v>37679</c:v>
                </c:pt>
                <c:pt idx="3319">
                  <c:v>37680</c:v>
                </c:pt>
                <c:pt idx="3320">
                  <c:v>37683</c:v>
                </c:pt>
                <c:pt idx="3321">
                  <c:v>37684</c:v>
                </c:pt>
                <c:pt idx="3322">
                  <c:v>37685</c:v>
                </c:pt>
                <c:pt idx="3323">
                  <c:v>37686</c:v>
                </c:pt>
                <c:pt idx="3324">
                  <c:v>37687</c:v>
                </c:pt>
                <c:pt idx="3325">
                  <c:v>37690</c:v>
                </c:pt>
                <c:pt idx="3326">
                  <c:v>37691</c:v>
                </c:pt>
                <c:pt idx="3327">
                  <c:v>37692</c:v>
                </c:pt>
                <c:pt idx="3328">
                  <c:v>37693</c:v>
                </c:pt>
                <c:pt idx="3329">
                  <c:v>37694</c:v>
                </c:pt>
                <c:pt idx="3330">
                  <c:v>37697</c:v>
                </c:pt>
                <c:pt idx="3331">
                  <c:v>37698</c:v>
                </c:pt>
                <c:pt idx="3332">
                  <c:v>37699</c:v>
                </c:pt>
                <c:pt idx="3333">
                  <c:v>37700</c:v>
                </c:pt>
                <c:pt idx="3334">
                  <c:v>37701</c:v>
                </c:pt>
                <c:pt idx="3335">
                  <c:v>37704</c:v>
                </c:pt>
                <c:pt idx="3336">
                  <c:v>37705</c:v>
                </c:pt>
                <c:pt idx="3337">
                  <c:v>37706</c:v>
                </c:pt>
                <c:pt idx="3338">
                  <c:v>37707</c:v>
                </c:pt>
                <c:pt idx="3339">
                  <c:v>37708</c:v>
                </c:pt>
                <c:pt idx="3340">
                  <c:v>37711</c:v>
                </c:pt>
                <c:pt idx="3341">
                  <c:v>37712</c:v>
                </c:pt>
                <c:pt idx="3342">
                  <c:v>37713</c:v>
                </c:pt>
                <c:pt idx="3343">
                  <c:v>37714</c:v>
                </c:pt>
                <c:pt idx="3344">
                  <c:v>37715</c:v>
                </c:pt>
                <c:pt idx="3345">
                  <c:v>37718</c:v>
                </c:pt>
                <c:pt idx="3346">
                  <c:v>37719</c:v>
                </c:pt>
                <c:pt idx="3347">
                  <c:v>37720</c:v>
                </c:pt>
                <c:pt idx="3348">
                  <c:v>37721</c:v>
                </c:pt>
                <c:pt idx="3349">
                  <c:v>37722</c:v>
                </c:pt>
                <c:pt idx="3350">
                  <c:v>37725</c:v>
                </c:pt>
                <c:pt idx="3351">
                  <c:v>37726</c:v>
                </c:pt>
                <c:pt idx="3352">
                  <c:v>37727</c:v>
                </c:pt>
                <c:pt idx="3353">
                  <c:v>37728</c:v>
                </c:pt>
                <c:pt idx="3354">
                  <c:v>37732</c:v>
                </c:pt>
                <c:pt idx="3355">
                  <c:v>37733</c:v>
                </c:pt>
                <c:pt idx="3356">
                  <c:v>37734</c:v>
                </c:pt>
                <c:pt idx="3357">
                  <c:v>37735</c:v>
                </c:pt>
                <c:pt idx="3358">
                  <c:v>37736</c:v>
                </c:pt>
                <c:pt idx="3359">
                  <c:v>37739</c:v>
                </c:pt>
                <c:pt idx="3360">
                  <c:v>37740</c:v>
                </c:pt>
                <c:pt idx="3361">
                  <c:v>37741</c:v>
                </c:pt>
                <c:pt idx="3362">
                  <c:v>37742</c:v>
                </c:pt>
                <c:pt idx="3363">
                  <c:v>37743</c:v>
                </c:pt>
                <c:pt idx="3364">
                  <c:v>37746</c:v>
                </c:pt>
                <c:pt idx="3365">
                  <c:v>37747</c:v>
                </c:pt>
                <c:pt idx="3366">
                  <c:v>37748</c:v>
                </c:pt>
                <c:pt idx="3367">
                  <c:v>37749</c:v>
                </c:pt>
                <c:pt idx="3368">
                  <c:v>37750</c:v>
                </c:pt>
                <c:pt idx="3369">
                  <c:v>37753</c:v>
                </c:pt>
                <c:pt idx="3370">
                  <c:v>37754</c:v>
                </c:pt>
                <c:pt idx="3371">
                  <c:v>37755</c:v>
                </c:pt>
                <c:pt idx="3372">
                  <c:v>37756</c:v>
                </c:pt>
                <c:pt idx="3373">
                  <c:v>37757</c:v>
                </c:pt>
                <c:pt idx="3374">
                  <c:v>37760</c:v>
                </c:pt>
                <c:pt idx="3375">
                  <c:v>37761</c:v>
                </c:pt>
                <c:pt idx="3376">
                  <c:v>37762</c:v>
                </c:pt>
                <c:pt idx="3377">
                  <c:v>37763</c:v>
                </c:pt>
                <c:pt idx="3378">
                  <c:v>37764</c:v>
                </c:pt>
                <c:pt idx="3379">
                  <c:v>37768</c:v>
                </c:pt>
                <c:pt idx="3380">
                  <c:v>37769</c:v>
                </c:pt>
                <c:pt idx="3381">
                  <c:v>37770</c:v>
                </c:pt>
                <c:pt idx="3382">
                  <c:v>37771</c:v>
                </c:pt>
                <c:pt idx="3383">
                  <c:v>37774</c:v>
                </c:pt>
                <c:pt idx="3384">
                  <c:v>37775</c:v>
                </c:pt>
                <c:pt idx="3385">
                  <c:v>37776</c:v>
                </c:pt>
                <c:pt idx="3386">
                  <c:v>37777</c:v>
                </c:pt>
                <c:pt idx="3387">
                  <c:v>37778</c:v>
                </c:pt>
                <c:pt idx="3388">
                  <c:v>37781</c:v>
                </c:pt>
                <c:pt idx="3389">
                  <c:v>37782</c:v>
                </c:pt>
                <c:pt idx="3390">
                  <c:v>37783</c:v>
                </c:pt>
                <c:pt idx="3391">
                  <c:v>37784</c:v>
                </c:pt>
                <c:pt idx="3392">
                  <c:v>37785</c:v>
                </c:pt>
                <c:pt idx="3393">
                  <c:v>37788</c:v>
                </c:pt>
                <c:pt idx="3394">
                  <c:v>37789</c:v>
                </c:pt>
                <c:pt idx="3395">
                  <c:v>37790</c:v>
                </c:pt>
                <c:pt idx="3396">
                  <c:v>37791</c:v>
                </c:pt>
                <c:pt idx="3397">
                  <c:v>37792</c:v>
                </c:pt>
                <c:pt idx="3398">
                  <c:v>37795</c:v>
                </c:pt>
                <c:pt idx="3399">
                  <c:v>37796</c:v>
                </c:pt>
                <c:pt idx="3400">
                  <c:v>37797</c:v>
                </c:pt>
                <c:pt idx="3401">
                  <c:v>37798</c:v>
                </c:pt>
                <c:pt idx="3402">
                  <c:v>37799</c:v>
                </c:pt>
                <c:pt idx="3403">
                  <c:v>37802</c:v>
                </c:pt>
                <c:pt idx="3404">
                  <c:v>37803</c:v>
                </c:pt>
                <c:pt idx="3405">
                  <c:v>37804</c:v>
                </c:pt>
                <c:pt idx="3406">
                  <c:v>37805</c:v>
                </c:pt>
                <c:pt idx="3407">
                  <c:v>37809</c:v>
                </c:pt>
                <c:pt idx="3408">
                  <c:v>37810</c:v>
                </c:pt>
                <c:pt idx="3409">
                  <c:v>37811</c:v>
                </c:pt>
                <c:pt idx="3410">
                  <c:v>37812</c:v>
                </c:pt>
                <c:pt idx="3411">
                  <c:v>37813</c:v>
                </c:pt>
                <c:pt idx="3412">
                  <c:v>37816</c:v>
                </c:pt>
                <c:pt idx="3413">
                  <c:v>37817</c:v>
                </c:pt>
                <c:pt idx="3414">
                  <c:v>37818</c:v>
                </c:pt>
                <c:pt idx="3415">
                  <c:v>37819</c:v>
                </c:pt>
                <c:pt idx="3416">
                  <c:v>37820</c:v>
                </c:pt>
                <c:pt idx="3417">
                  <c:v>37823</c:v>
                </c:pt>
                <c:pt idx="3418">
                  <c:v>37824</c:v>
                </c:pt>
                <c:pt idx="3419">
                  <c:v>37825</c:v>
                </c:pt>
                <c:pt idx="3420">
                  <c:v>37826</c:v>
                </c:pt>
                <c:pt idx="3421">
                  <c:v>37827</c:v>
                </c:pt>
                <c:pt idx="3422">
                  <c:v>37830</c:v>
                </c:pt>
                <c:pt idx="3423">
                  <c:v>37831</c:v>
                </c:pt>
                <c:pt idx="3424">
                  <c:v>37832</c:v>
                </c:pt>
                <c:pt idx="3425">
                  <c:v>37833</c:v>
                </c:pt>
                <c:pt idx="3426">
                  <c:v>37834</c:v>
                </c:pt>
                <c:pt idx="3427">
                  <c:v>37837</c:v>
                </c:pt>
                <c:pt idx="3428">
                  <c:v>37838</c:v>
                </c:pt>
                <c:pt idx="3429">
                  <c:v>37839</c:v>
                </c:pt>
                <c:pt idx="3430">
                  <c:v>37840</c:v>
                </c:pt>
                <c:pt idx="3431">
                  <c:v>37841</c:v>
                </c:pt>
                <c:pt idx="3432">
                  <c:v>37844</c:v>
                </c:pt>
                <c:pt idx="3433">
                  <c:v>37845</c:v>
                </c:pt>
                <c:pt idx="3434">
                  <c:v>37846</c:v>
                </c:pt>
                <c:pt idx="3435">
                  <c:v>37847</c:v>
                </c:pt>
                <c:pt idx="3436">
                  <c:v>37848</c:v>
                </c:pt>
                <c:pt idx="3437">
                  <c:v>37851</c:v>
                </c:pt>
                <c:pt idx="3438">
                  <c:v>37852</c:v>
                </c:pt>
                <c:pt idx="3439">
                  <c:v>37853</c:v>
                </c:pt>
                <c:pt idx="3440">
                  <c:v>37854</c:v>
                </c:pt>
                <c:pt idx="3441">
                  <c:v>37855</c:v>
                </c:pt>
                <c:pt idx="3442">
                  <c:v>37858</c:v>
                </c:pt>
                <c:pt idx="3443">
                  <c:v>37859</c:v>
                </c:pt>
                <c:pt idx="3444">
                  <c:v>37860</c:v>
                </c:pt>
                <c:pt idx="3445">
                  <c:v>37861</c:v>
                </c:pt>
                <c:pt idx="3446">
                  <c:v>37862</c:v>
                </c:pt>
                <c:pt idx="3447">
                  <c:v>37866</c:v>
                </c:pt>
                <c:pt idx="3448">
                  <c:v>37867</c:v>
                </c:pt>
                <c:pt idx="3449">
                  <c:v>37868</c:v>
                </c:pt>
                <c:pt idx="3450">
                  <c:v>37869</c:v>
                </c:pt>
                <c:pt idx="3451">
                  <c:v>37872</c:v>
                </c:pt>
                <c:pt idx="3452">
                  <c:v>37873</c:v>
                </c:pt>
                <c:pt idx="3453">
                  <c:v>37874</c:v>
                </c:pt>
                <c:pt idx="3454">
                  <c:v>37875</c:v>
                </c:pt>
                <c:pt idx="3455">
                  <c:v>37876</c:v>
                </c:pt>
                <c:pt idx="3456">
                  <c:v>37879</c:v>
                </c:pt>
                <c:pt idx="3457">
                  <c:v>37880</c:v>
                </c:pt>
                <c:pt idx="3458">
                  <c:v>37881</c:v>
                </c:pt>
                <c:pt idx="3459">
                  <c:v>37882</c:v>
                </c:pt>
                <c:pt idx="3460">
                  <c:v>37883</c:v>
                </c:pt>
                <c:pt idx="3461">
                  <c:v>37886</c:v>
                </c:pt>
                <c:pt idx="3462">
                  <c:v>37887</c:v>
                </c:pt>
                <c:pt idx="3463">
                  <c:v>37888</c:v>
                </c:pt>
                <c:pt idx="3464">
                  <c:v>37889</c:v>
                </c:pt>
                <c:pt idx="3465">
                  <c:v>37890</c:v>
                </c:pt>
                <c:pt idx="3466">
                  <c:v>37893</c:v>
                </c:pt>
                <c:pt idx="3467">
                  <c:v>37894</c:v>
                </c:pt>
                <c:pt idx="3468">
                  <c:v>37895</c:v>
                </c:pt>
                <c:pt idx="3469">
                  <c:v>37896</c:v>
                </c:pt>
                <c:pt idx="3470">
                  <c:v>37897</c:v>
                </c:pt>
                <c:pt idx="3471">
                  <c:v>37900</c:v>
                </c:pt>
                <c:pt idx="3472">
                  <c:v>37901</c:v>
                </c:pt>
                <c:pt idx="3473">
                  <c:v>37902</c:v>
                </c:pt>
                <c:pt idx="3474">
                  <c:v>37903</c:v>
                </c:pt>
                <c:pt idx="3475">
                  <c:v>37904</c:v>
                </c:pt>
                <c:pt idx="3476">
                  <c:v>37907</c:v>
                </c:pt>
                <c:pt idx="3477">
                  <c:v>37908</c:v>
                </c:pt>
                <c:pt idx="3478">
                  <c:v>37909</c:v>
                </c:pt>
                <c:pt idx="3479">
                  <c:v>37910</c:v>
                </c:pt>
                <c:pt idx="3480">
                  <c:v>37911</c:v>
                </c:pt>
                <c:pt idx="3481">
                  <c:v>37914</c:v>
                </c:pt>
                <c:pt idx="3482">
                  <c:v>37915</c:v>
                </c:pt>
                <c:pt idx="3483">
                  <c:v>37916</c:v>
                </c:pt>
                <c:pt idx="3484">
                  <c:v>37917</c:v>
                </c:pt>
                <c:pt idx="3485">
                  <c:v>37918</c:v>
                </c:pt>
                <c:pt idx="3486">
                  <c:v>37921</c:v>
                </c:pt>
                <c:pt idx="3487">
                  <c:v>37922</c:v>
                </c:pt>
                <c:pt idx="3488">
                  <c:v>37923</c:v>
                </c:pt>
                <c:pt idx="3489">
                  <c:v>37924</c:v>
                </c:pt>
                <c:pt idx="3490">
                  <c:v>37925</c:v>
                </c:pt>
                <c:pt idx="3491">
                  <c:v>37928</c:v>
                </c:pt>
                <c:pt idx="3492">
                  <c:v>37929</c:v>
                </c:pt>
                <c:pt idx="3493">
                  <c:v>37930</c:v>
                </c:pt>
                <c:pt idx="3494">
                  <c:v>37931</c:v>
                </c:pt>
                <c:pt idx="3495">
                  <c:v>37932</c:v>
                </c:pt>
                <c:pt idx="3496">
                  <c:v>37935</c:v>
                </c:pt>
                <c:pt idx="3497">
                  <c:v>37936</c:v>
                </c:pt>
                <c:pt idx="3498">
                  <c:v>37937</c:v>
                </c:pt>
                <c:pt idx="3499">
                  <c:v>37938</c:v>
                </c:pt>
                <c:pt idx="3500">
                  <c:v>37939</c:v>
                </c:pt>
                <c:pt idx="3501">
                  <c:v>37942</c:v>
                </c:pt>
                <c:pt idx="3502">
                  <c:v>37943</c:v>
                </c:pt>
                <c:pt idx="3503">
                  <c:v>37944</c:v>
                </c:pt>
                <c:pt idx="3504">
                  <c:v>37945</c:v>
                </c:pt>
                <c:pt idx="3505">
                  <c:v>37946</c:v>
                </c:pt>
                <c:pt idx="3506">
                  <c:v>37949</c:v>
                </c:pt>
                <c:pt idx="3507">
                  <c:v>37950</c:v>
                </c:pt>
                <c:pt idx="3508">
                  <c:v>37951</c:v>
                </c:pt>
                <c:pt idx="3509">
                  <c:v>37953</c:v>
                </c:pt>
                <c:pt idx="3510">
                  <c:v>37956</c:v>
                </c:pt>
                <c:pt idx="3511">
                  <c:v>37957</c:v>
                </c:pt>
                <c:pt idx="3512">
                  <c:v>37958</c:v>
                </c:pt>
                <c:pt idx="3513">
                  <c:v>37959</c:v>
                </c:pt>
                <c:pt idx="3514">
                  <c:v>37960</c:v>
                </c:pt>
                <c:pt idx="3515">
                  <c:v>37963</c:v>
                </c:pt>
                <c:pt idx="3516">
                  <c:v>37964</c:v>
                </c:pt>
                <c:pt idx="3517">
                  <c:v>37965</c:v>
                </c:pt>
                <c:pt idx="3518">
                  <c:v>37966</c:v>
                </c:pt>
                <c:pt idx="3519">
                  <c:v>37967</c:v>
                </c:pt>
                <c:pt idx="3520">
                  <c:v>37970</c:v>
                </c:pt>
                <c:pt idx="3521">
                  <c:v>37971</c:v>
                </c:pt>
                <c:pt idx="3522">
                  <c:v>37972</c:v>
                </c:pt>
                <c:pt idx="3523">
                  <c:v>37973</c:v>
                </c:pt>
                <c:pt idx="3524">
                  <c:v>37974</c:v>
                </c:pt>
                <c:pt idx="3525">
                  <c:v>37977</c:v>
                </c:pt>
                <c:pt idx="3526">
                  <c:v>37978</c:v>
                </c:pt>
                <c:pt idx="3527">
                  <c:v>37979</c:v>
                </c:pt>
                <c:pt idx="3528">
                  <c:v>37981</c:v>
                </c:pt>
                <c:pt idx="3529">
                  <c:v>37984</c:v>
                </c:pt>
                <c:pt idx="3530">
                  <c:v>37985</c:v>
                </c:pt>
                <c:pt idx="3531">
                  <c:v>37986</c:v>
                </c:pt>
                <c:pt idx="3532">
                  <c:v>37988</c:v>
                </c:pt>
                <c:pt idx="3533">
                  <c:v>37991</c:v>
                </c:pt>
                <c:pt idx="3534">
                  <c:v>37992</c:v>
                </c:pt>
                <c:pt idx="3535">
                  <c:v>37993</c:v>
                </c:pt>
                <c:pt idx="3536">
                  <c:v>37994</c:v>
                </c:pt>
                <c:pt idx="3537">
                  <c:v>37995</c:v>
                </c:pt>
                <c:pt idx="3538">
                  <c:v>37998</c:v>
                </c:pt>
                <c:pt idx="3539">
                  <c:v>37999</c:v>
                </c:pt>
                <c:pt idx="3540">
                  <c:v>38000</c:v>
                </c:pt>
                <c:pt idx="3541">
                  <c:v>38001</c:v>
                </c:pt>
                <c:pt idx="3542">
                  <c:v>38002</c:v>
                </c:pt>
                <c:pt idx="3543">
                  <c:v>38006</c:v>
                </c:pt>
                <c:pt idx="3544">
                  <c:v>38007</c:v>
                </c:pt>
                <c:pt idx="3545">
                  <c:v>38008</c:v>
                </c:pt>
                <c:pt idx="3546">
                  <c:v>38009</c:v>
                </c:pt>
                <c:pt idx="3547">
                  <c:v>38012</c:v>
                </c:pt>
                <c:pt idx="3548">
                  <c:v>38013</c:v>
                </c:pt>
                <c:pt idx="3549">
                  <c:v>38014</c:v>
                </c:pt>
                <c:pt idx="3550">
                  <c:v>38015</c:v>
                </c:pt>
                <c:pt idx="3551">
                  <c:v>38016</c:v>
                </c:pt>
                <c:pt idx="3552">
                  <c:v>38019</c:v>
                </c:pt>
                <c:pt idx="3553">
                  <c:v>38020</c:v>
                </c:pt>
                <c:pt idx="3554">
                  <c:v>38021</c:v>
                </c:pt>
                <c:pt idx="3555">
                  <c:v>38022</c:v>
                </c:pt>
                <c:pt idx="3556">
                  <c:v>38023</c:v>
                </c:pt>
                <c:pt idx="3557">
                  <c:v>38026</c:v>
                </c:pt>
                <c:pt idx="3558">
                  <c:v>38027</c:v>
                </c:pt>
                <c:pt idx="3559">
                  <c:v>38028</c:v>
                </c:pt>
                <c:pt idx="3560">
                  <c:v>38029</c:v>
                </c:pt>
                <c:pt idx="3561">
                  <c:v>38030</c:v>
                </c:pt>
                <c:pt idx="3562">
                  <c:v>38034</c:v>
                </c:pt>
                <c:pt idx="3563">
                  <c:v>38035</c:v>
                </c:pt>
                <c:pt idx="3564">
                  <c:v>38036</c:v>
                </c:pt>
                <c:pt idx="3565">
                  <c:v>38037</c:v>
                </c:pt>
                <c:pt idx="3566">
                  <c:v>38040</c:v>
                </c:pt>
                <c:pt idx="3567">
                  <c:v>38041</c:v>
                </c:pt>
                <c:pt idx="3568">
                  <c:v>38042</c:v>
                </c:pt>
                <c:pt idx="3569">
                  <c:v>38043</c:v>
                </c:pt>
                <c:pt idx="3570">
                  <c:v>38044</c:v>
                </c:pt>
                <c:pt idx="3571">
                  <c:v>38047</c:v>
                </c:pt>
                <c:pt idx="3572">
                  <c:v>38048</c:v>
                </c:pt>
                <c:pt idx="3573">
                  <c:v>38049</c:v>
                </c:pt>
                <c:pt idx="3574">
                  <c:v>38050</c:v>
                </c:pt>
                <c:pt idx="3575">
                  <c:v>38051</c:v>
                </c:pt>
                <c:pt idx="3576">
                  <c:v>38054</c:v>
                </c:pt>
                <c:pt idx="3577">
                  <c:v>38055</c:v>
                </c:pt>
                <c:pt idx="3578">
                  <c:v>38056</c:v>
                </c:pt>
                <c:pt idx="3579">
                  <c:v>38057</c:v>
                </c:pt>
                <c:pt idx="3580">
                  <c:v>38058</c:v>
                </c:pt>
                <c:pt idx="3581">
                  <c:v>38061</c:v>
                </c:pt>
                <c:pt idx="3582">
                  <c:v>38062</c:v>
                </c:pt>
                <c:pt idx="3583">
                  <c:v>38063</c:v>
                </c:pt>
                <c:pt idx="3584">
                  <c:v>38064</c:v>
                </c:pt>
                <c:pt idx="3585">
                  <c:v>38065</c:v>
                </c:pt>
                <c:pt idx="3586">
                  <c:v>38068</c:v>
                </c:pt>
                <c:pt idx="3587">
                  <c:v>38069</c:v>
                </c:pt>
                <c:pt idx="3588">
                  <c:v>38070</c:v>
                </c:pt>
                <c:pt idx="3589">
                  <c:v>38071</c:v>
                </c:pt>
                <c:pt idx="3590">
                  <c:v>38072</c:v>
                </c:pt>
                <c:pt idx="3591">
                  <c:v>38075</c:v>
                </c:pt>
                <c:pt idx="3592">
                  <c:v>38076</c:v>
                </c:pt>
                <c:pt idx="3593">
                  <c:v>38077</c:v>
                </c:pt>
                <c:pt idx="3594">
                  <c:v>38078</c:v>
                </c:pt>
                <c:pt idx="3595">
                  <c:v>38079</c:v>
                </c:pt>
                <c:pt idx="3596">
                  <c:v>38082</c:v>
                </c:pt>
                <c:pt idx="3597">
                  <c:v>38083</c:v>
                </c:pt>
                <c:pt idx="3598">
                  <c:v>38084</c:v>
                </c:pt>
                <c:pt idx="3599">
                  <c:v>38085</c:v>
                </c:pt>
                <c:pt idx="3600">
                  <c:v>38089</c:v>
                </c:pt>
                <c:pt idx="3601">
                  <c:v>38090</c:v>
                </c:pt>
                <c:pt idx="3602">
                  <c:v>38091</c:v>
                </c:pt>
                <c:pt idx="3603">
                  <c:v>38092</c:v>
                </c:pt>
                <c:pt idx="3604">
                  <c:v>38093</c:v>
                </c:pt>
                <c:pt idx="3605">
                  <c:v>38096</c:v>
                </c:pt>
                <c:pt idx="3606">
                  <c:v>38097</c:v>
                </c:pt>
                <c:pt idx="3607">
                  <c:v>38098</c:v>
                </c:pt>
                <c:pt idx="3608">
                  <c:v>38099</c:v>
                </c:pt>
                <c:pt idx="3609">
                  <c:v>38100</c:v>
                </c:pt>
                <c:pt idx="3610">
                  <c:v>38103</c:v>
                </c:pt>
                <c:pt idx="3611">
                  <c:v>38104</c:v>
                </c:pt>
                <c:pt idx="3612">
                  <c:v>38105</c:v>
                </c:pt>
                <c:pt idx="3613">
                  <c:v>38106</c:v>
                </c:pt>
                <c:pt idx="3614">
                  <c:v>38107</c:v>
                </c:pt>
                <c:pt idx="3615">
                  <c:v>38110</c:v>
                </c:pt>
                <c:pt idx="3616">
                  <c:v>38111</c:v>
                </c:pt>
                <c:pt idx="3617">
                  <c:v>38112</c:v>
                </c:pt>
                <c:pt idx="3618">
                  <c:v>38113</c:v>
                </c:pt>
                <c:pt idx="3619">
                  <c:v>38114</c:v>
                </c:pt>
                <c:pt idx="3620">
                  <c:v>38117</c:v>
                </c:pt>
                <c:pt idx="3621">
                  <c:v>38118</c:v>
                </c:pt>
                <c:pt idx="3622">
                  <c:v>38119</c:v>
                </c:pt>
                <c:pt idx="3623">
                  <c:v>38120</c:v>
                </c:pt>
                <c:pt idx="3624">
                  <c:v>38121</c:v>
                </c:pt>
                <c:pt idx="3625">
                  <c:v>38124</c:v>
                </c:pt>
                <c:pt idx="3626">
                  <c:v>38125</c:v>
                </c:pt>
                <c:pt idx="3627">
                  <c:v>38126</c:v>
                </c:pt>
                <c:pt idx="3628">
                  <c:v>38127</c:v>
                </c:pt>
                <c:pt idx="3629">
                  <c:v>38128</c:v>
                </c:pt>
                <c:pt idx="3630">
                  <c:v>38131</c:v>
                </c:pt>
                <c:pt idx="3631">
                  <c:v>38132</c:v>
                </c:pt>
                <c:pt idx="3632">
                  <c:v>38133</c:v>
                </c:pt>
                <c:pt idx="3633">
                  <c:v>38134</c:v>
                </c:pt>
                <c:pt idx="3634">
                  <c:v>38135</c:v>
                </c:pt>
                <c:pt idx="3635">
                  <c:v>38139</c:v>
                </c:pt>
                <c:pt idx="3636">
                  <c:v>38140</c:v>
                </c:pt>
                <c:pt idx="3637">
                  <c:v>38141</c:v>
                </c:pt>
                <c:pt idx="3638">
                  <c:v>38142</c:v>
                </c:pt>
                <c:pt idx="3639">
                  <c:v>38145</c:v>
                </c:pt>
                <c:pt idx="3640">
                  <c:v>38146</c:v>
                </c:pt>
                <c:pt idx="3641">
                  <c:v>38147</c:v>
                </c:pt>
                <c:pt idx="3642">
                  <c:v>38148</c:v>
                </c:pt>
                <c:pt idx="3643">
                  <c:v>38152</c:v>
                </c:pt>
                <c:pt idx="3644">
                  <c:v>38153</c:v>
                </c:pt>
                <c:pt idx="3645">
                  <c:v>38154</c:v>
                </c:pt>
                <c:pt idx="3646">
                  <c:v>38155</c:v>
                </c:pt>
                <c:pt idx="3647">
                  <c:v>38156</c:v>
                </c:pt>
                <c:pt idx="3648">
                  <c:v>38159</c:v>
                </c:pt>
                <c:pt idx="3649">
                  <c:v>38160</c:v>
                </c:pt>
                <c:pt idx="3650">
                  <c:v>38161</c:v>
                </c:pt>
                <c:pt idx="3651">
                  <c:v>38162</c:v>
                </c:pt>
                <c:pt idx="3652">
                  <c:v>38163</c:v>
                </c:pt>
                <c:pt idx="3653">
                  <c:v>38166</c:v>
                </c:pt>
                <c:pt idx="3654">
                  <c:v>38167</c:v>
                </c:pt>
                <c:pt idx="3655">
                  <c:v>38168</c:v>
                </c:pt>
                <c:pt idx="3656">
                  <c:v>38169</c:v>
                </c:pt>
                <c:pt idx="3657">
                  <c:v>38170</c:v>
                </c:pt>
                <c:pt idx="3658">
                  <c:v>38174</c:v>
                </c:pt>
                <c:pt idx="3659">
                  <c:v>38175</c:v>
                </c:pt>
                <c:pt idx="3660">
                  <c:v>38176</c:v>
                </c:pt>
                <c:pt idx="3661">
                  <c:v>38177</c:v>
                </c:pt>
                <c:pt idx="3662">
                  <c:v>38180</c:v>
                </c:pt>
                <c:pt idx="3663">
                  <c:v>38181</c:v>
                </c:pt>
                <c:pt idx="3664">
                  <c:v>38182</c:v>
                </c:pt>
                <c:pt idx="3665">
                  <c:v>38183</c:v>
                </c:pt>
                <c:pt idx="3666">
                  <c:v>38184</c:v>
                </c:pt>
                <c:pt idx="3667">
                  <c:v>38187</c:v>
                </c:pt>
                <c:pt idx="3668">
                  <c:v>38188</c:v>
                </c:pt>
                <c:pt idx="3669">
                  <c:v>38189</c:v>
                </c:pt>
                <c:pt idx="3670">
                  <c:v>38190</c:v>
                </c:pt>
                <c:pt idx="3671">
                  <c:v>38191</c:v>
                </c:pt>
                <c:pt idx="3672">
                  <c:v>38194</c:v>
                </c:pt>
                <c:pt idx="3673">
                  <c:v>38195</c:v>
                </c:pt>
                <c:pt idx="3674">
                  <c:v>38196</c:v>
                </c:pt>
                <c:pt idx="3675">
                  <c:v>38197</c:v>
                </c:pt>
                <c:pt idx="3676">
                  <c:v>38198</c:v>
                </c:pt>
                <c:pt idx="3677">
                  <c:v>38201</c:v>
                </c:pt>
                <c:pt idx="3678">
                  <c:v>38202</c:v>
                </c:pt>
                <c:pt idx="3679">
                  <c:v>38203</c:v>
                </c:pt>
                <c:pt idx="3680">
                  <c:v>38204</c:v>
                </c:pt>
                <c:pt idx="3681">
                  <c:v>38205</c:v>
                </c:pt>
                <c:pt idx="3682">
                  <c:v>38208</c:v>
                </c:pt>
                <c:pt idx="3683">
                  <c:v>38209</c:v>
                </c:pt>
                <c:pt idx="3684">
                  <c:v>38210</c:v>
                </c:pt>
                <c:pt idx="3685">
                  <c:v>38211</c:v>
                </c:pt>
                <c:pt idx="3686">
                  <c:v>38212</c:v>
                </c:pt>
                <c:pt idx="3687">
                  <c:v>38215</c:v>
                </c:pt>
                <c:pt idx="3688">
                  <c:v>38216</c:v>
                </c:pt>
                <c:pt idx="3689">
                  <c:v>38217</c:v>
                </c:pt>
                <c:pt idx="3690">
                  <c:v>38218</c:v>
                </c:pt>
                <c:pt idx="3691">
                  <c:v>38219</c:v>
                </c:pt>
                <c:pt idx="3692">
                  <c:v>38222</c:v>
                </c:pt>
                <c:pt idx="3693">
                  <c:v>38223</c:v>
                </c:pt>
                <c:pt idx="3694">
                  <c:v>38224</c:v>
                </c:pt>
                <c:pt idx="3695">
                  <c:v>38225</c:v>
                </c:pt>
                <c:pt idx="3696">
                  <c:v>38226</c:v>
                </c:pt>
                <c:pt idx="3697">
                  <c:v>38229</c:v>
                </c:pt>
                <c:pt idx="3698">
                  <c:v>38230</c:v>
                </c:pt>
                <c:pt idx="3699">
                  <c:v>38231</c:v>
                </c:pt>
                <c:pt idx="3700">
                  <c:v>38232</c:v>
                </c:pt>
                <c:pt idx="3701">
                  <c:v>38233</c:v>
                </c:pt>
                <c:pt idx="3702">
                  <c:v>38237</c:v>
                </c:pt>
                <c:pt idx="3703">
                  <c:v>38238</c:v>
                </c:pt>
                <c:pt idx="3704">
                  <c:v>38239</c:v>
                </c:pt>
                <c:pt idx="3705">
                  <c:v>38240</c:v>
                </c:pt>
                <c:pt idx="3706">
                  <c:v>38243</c:v>
                </c:pt>
                <c:pt idx="3707">
                  <c:v>38244</c:v>
                </c:pt>
                <c:pt idx="3708">
                  <c:v>38245</c:v>
                </c:pt>
                <c:pt idx="3709">
                  <c:v>38246</c:v>
                </c:pt>
                <c:pt idx="3710">
                  <c:v>38247</c:v>
                </c:pt>
                <c:pt idx="3711">
                  <c:v>38250</c:v>
                </c:pt>
                <c:pt idx="3712">
                  <c:v>38251</c:v>
                </c:pt>
                <c:pt idx="3713">
                  <c:v>38252</c:v>
                </c:pt>
                <c:pt idx="3714">
                  <c:v>38253</c:v>
                </c:pt>
                <c:pt idx="3715">
                  <c:v>38254</c:v>
                </c:pt>
                <c:pt idx="3716">
                  <c:v>38257</c:v>
                </c:pt>
                <c:pt idx="3717">
                  <c:v>38258</c:v>
                </c:pt>
                <c:pt idx="3718">
                  <c:v>38259</c:v>
                </c:pt>
                <c:pt idx="3719">
                  <c:v>38260</c:v>
                </c:pt>
                <c:pt idx="3720">
                  <c:v>38261</c:v>
                </c:pt>
                <c:pt idx="3721">
                  <c:v>38264</c:v>
                </c:pt>
                <c:pt idx="3722">
                  <c:v>38265</c:v>
                </c:pt>
                <c:pt idx="3723">
                  <c:v>38266</c:v>
                </c:pt>
                <c:pt idx="3724">
                  <c:v>38267</c:v>
                </c:pt>
                <c:pt idx="3725">
                  <c:v>38268</c:v>
                </c:pt>
                <c:pt idx="3726">
                  <c:v>38271</c:v>
                </c:pt>
                <c:pt idx="3727">
                  <c:v>38272</c:v>
                </c:pt>
                <c:pt idx="3728">
                  <c:v>38273</c:v>
                </c:pt>
                <c:pt idx="3729">
                  <c:v>38274</c:v>
                </c:pt>
                <c:pt idx="3730">
                  <c:v>38275</c:v>
                </c:pt>
                <c:pt idx="3731">
                  <c:v>38278</c:v>
                </c:pt>
                <c:pt idx="3732">
                  <c:v>38279</c:v>
                </c:pt>
                <c:pt idx="3733">
                  <c:v>38280</c:v>
                </c:pt>
                <c:pt idx="3734">
                  <c:v>38281</c:v>
                </c:pt>
                <c:pt idx="3735">
                  <c:v>38282</c:v>
                </c:pt>
                <c:pt idx="3736">
                  <c:v>38285</c:v>
                </c:pt>
                <c:pt idx="3737">
                  <c:v>38286</c:v>
                </c:pt>
                <c:pt idx="3738">
                  <c:v>38287</c:v>
                </c:pt>
                <c:pt idx="3739">
                  <c:v>38288</c:v>
                </c:pt>
                <c:pt idx="3740">
                  <c:v>38289</c:v>
                </c:pt>
                <c:pt idx="3741">
                  <c:v>38292</c:v>
                </c:pt>
                <c:pt idx="3742">
                  <c:v>38293</c:v>
                </c:pt>
                <c:pt idx="3743">
                  <c:v>38294</c:v>
                </c:pt>
                <c:pt idx="3744">
                  <c:v>38295</c:v>
                </c:pt>
                <c:pt idx="3745">
                  <c:v>38296</c:v>
                </c:pt>
                <c:pt idx="3746">
                  <c:v>38299</c:v>
                </c:pt>
                <c:pt idx="3747">
                  <c:v>38300</c:v>
                </c:pt>
                <c:pt idx="3748">
                  <c:v>38301</c:v>
                </c:pt>
                <c:pt idx="3749">
                  <c:v>38302</c:v>
                </c:pt>
                <c:pt idx="3750">
                  <c:v>38303</c:v>
                </c:pt>
                <c:pt idx="3751">
                  <c:v>38306</c:v>
                </c:pt>
                <c:pt idx="3752">
                  <c:v>38307</c:v>
                </c:pt>
                <c:pt idx="3753">
                  <c:v>38308</c:v>
                </c:pt>
                <c:pt idx="3754">
                  <c:v>38309</c:v>
                </c:pt>
                <c:pt idx="3755">
                  <c:v>38310</c:v>
                </c:pt>
                <c:pt idx="3756">
                  <c:v>38313</c:v>
                </c:pt>
                <c:pt idx="3757">
                  <c:v>38314</c:v>
                </c:pt>
                <c:pt idx="3758">
                  <c:v>38315</c:v>
                </c:pt>
                <c:pt idx="3759">
                  <c:v>38317</c:v>
                </c:pt>
                <c:pt idx="3760">
                  <c:v>38320</c:v>
                </c:pt>
                <c:pt idx="3761">
                  <c:v>38321</c:v>
                </c:pt>
                <c:pt idx="3762">
                  <c:v>38322</c:v>
                </c:pt>
                <c:pt idx="3763">
                  <c:v>38323</c:v>
                </c:pt>
                <c:pt idx="3764">
                  <c:v>38324</c:v>
                </c:pt>
                <c:pt idx="3765">
                  <c:v>38327</c:v>
                </c:pt>
                <c:pt idx="3766">
                  <c:v>38328</c:v>
                </c:pt>
                <c:pt idx="3767">
                  <c:v>38329</c:v>
                </c:pt>
                <c:pt idx="3768">
                  <c:v>38330</c:v>
                </c:pt>
                <c:pt idx="3769">
                  <c:v>38331</c:v>
                </c:pt>
                <c:pt idx="3770">
                  <c:v>38334</c:v>
                </c:pt>
                <c:pt idx="3771">
                  <c:v>38335</c:v>
                </c:pt>
                <c:pt idx="3772">
                  <c:v>38336</c:v>
                </c:pt>
                <c:pt idx="3773">
                  <c:v>38337</c:v>
                </c:pt>
                <c:pt idx="3774">
                  <c:v>38338</c:v>
                </c:pt>
                <c:pt idx="3775">
                  <c:v>38341</c:v>
                </c:pt>
                <c:pt idx="3776">
                  <c:v>38342</c:v>
                </c:pt>
                <c:pt idx="3777">
                  <c:v>38343</c:v>
                </c:pt>
                <c:pt idx="3778">
                  <c:v>38344</c:v>
                </c:pt>
                <c:pt idx="3779">
                  <c:v>38348</c:v>
                </c:pt>
                <c:pt idx="3780">
                  <c:v>38349</c:v>
                </c:pt>
                <c:pt idx="3781">
                  <c:v>38350</c:v>
                </c:pt>
                <c:pt idx="3782">
                  <c:v>38351</c:v>
                </c:pt>
                <c:pt idx="3783">
                  <c:v>38352</c:v>
                </c:pt>
                <c:pt idx="3784">
                  <c:v>38355</c:v>
                </c:pt>
                <c:pt idx="3785">
                  <c:v>38356</c:v>
                </c:pt>
                <c:pt idx="3786">
                  <c:v>38357</c:v>
                </c:pt>
                <c:pt idx="3787">
                  <c:v>38358</c:v>
                </c:pt>
                <c:pt idx="3788">
                  <c:v>38359</c:v>
                </c:pt>
                <c:pt idx="3789">
                  <c:v>38362</c:v>
                </c:pt>
                <c:pt idx="3790">
                  <c:v>38363</c:v>
                </c:pt>
                <c:pt idx="3791">
                  <c:v>38364</c:v>
                </c:pt>
                <c:pt idx="3792">
                  <c:v>38365</c:v>
                </c:pt>
                <c:pt idx="3793">
                  <c:v>38366</c:v>
                </c:pt>
                <c:pt idx="3794">
                  <c:v>38370</c:v>
                </c:pt>
                <c:pt idx="3795">
                  <c:v>38371</c:v>
                </c:pt>
                <c:pt idx="3796">
                  <c:v>38372</c:v>
                </c:pt>
                <c:pt idx="3797">
                  <c:v>38373</c:v>
                </c:pt>
                <c:pt idx="3798">
                  <c:v>38376</c:v>
                </c:pt>
                <c:pt idx="3799">
                  <c:v>38377</c:v>
                </c:pt>
                <c:pt idx="3800">
                  <c:v>38378</c:v>
                </c:pt>
                <c:pt idx="3801">
                  <c:v>38379</c:v>
                </c:pt>
                <c:pt idx="3802">
                  <c:v>38380</c:v>
                </c:pt>
                <c:pt idx="3803">
                  <c:v>38383</c:v>
                </c:pt>
                <c:pt idx="3804">
                  <c:v>38384</c:v>
                </c:pt>
                <c:pt idx="3805">
                  <c:v>38385</c:v>
                </c:pt>
                <c:pt idx="3806">
                  <c:v>38386</c:v>
                </c:pt>
                <c:pt idx="3807">
                  <c:v>38387</c:v>
                </c:pt>
                <c:pt idx="3808">
                  <c:v>38390</c:v>
                </c:pt>
                <c:pt idx="3809">
                  <c:v>38391</c:v>
                </c:pt>
                <c:pt idx="3810">
                  <c:v>38392</c:v>
                </c:pt>
                <c:pt idx="3811">
                  <c:v>38393</c:v>
                </c:pt>
                <c:pt idx="3812">
                  <c:v>38394</c:v>
                </c:pt>
                <c:pt idx="3813">
                  <c:v>38397</c:v>
                </c:pt>
                <c:pt idx="3814">
                  <c:v>38398</c:v>
                </c:pt>
                <c:pt idx="3815">
                  <c:v>38399</c:v>
                </c:pt>
                <c:pt idx="3816">
                  <c:v>38400</c:v>
                </c:pt>
                <c:pt idx="3817">
                  <c:v>38401</c:v>
                </c:pt>
                <c:pt idx="3818">
                  <c:v>38405</c:v>
                </c:pt>
                <c:pt idx="3819">
                  <c:v>38406</c:v>
                </c:pt>
                <c:pt idx="3820">
                  <c:v>38407</c:v>
                </c:pt>
                <c:pt idx="3821">
                  <c:v>38408</c:v>
                </c:pt>
                <c:pt idx="3822">
                  <c:v>38411</c:v>
                </c:pt>
                <c:pt idx="3823">
                  <c:v>38412</c:v>
                </c:pt>
                <c:pt idx="3824">
                  <c:v>38413</c:v>
                </c:pt>
                <c:pt idx="3825">
                  <c:v>38414</c:v>
                </c:pt>
                <c:pt idx="3826">
                  <c:v>38415</c:v>
                </c:pt>
                <c:pt idx="3827">
                  <c:v>38418</c:v>
                </c:pt>
                <c:pt idx="3828">
                  <c:v>38419</c:v>
                </c:pt>
                <c:pt idx="3829">
                  <c:v>38420</c:v>
                </c:pt>
                <c:pt idx="3830">
                  <c:v>38421</c:v>
                </c:pt>
                <c:pt idx="3831">
                  <c:v>38422</c:v>
                </c:pt>
                <c:pt idx="3832">
                  <c:v>38425</c:v>
                </c:pt>
                <c:pt idx="3833">
                  <c:v>38426</c:v>
                </c:pt>
                <c:pt idx="3834">
                  <c:v>38427</c:v>
                </c:pt>
                <c:pt idx="3835">
                  <c:v>38428</c:v>
                </c:pt>
                <c:pt idx="3836">
                  <c:v>38429</c:v>
                </c:pt>
                <c:pt idx="3837">
                  <c:v>38432</c:v>
                </c:pt>
                <c:pt idx="3838">
                  <c:v>38433</c:v>
                </c:pt>
                <c:pt idx="3839">
                  <c:v>38434</c:v>
                </c:pt>
                <c:pt idx="3840">
                  <c:v>38435</c:v>
                </c:pt>
                <c:pt idx="3841">
                  <c:v>38439</c:v>
                </c:pt>
                <c:pt idx="3842">
                  <c:v>38440</c:v>
                </c:pt>
                <c:pt idx="3843">
                  <c:v>38441</c:v>
                </c:pt>
                <c:pt idx="3844">
                  <c:v>38442</c:v>
                </c:pt>
                <c:pt idx="3845">
                  <c:v>38443</c:v>
                </c:pt>
                <c:pt idx="3846">
                  <c:v>38446</c:v>
                </c:pt>
                <c:pt idx="3847">
                  <c:v>38447</c:v>
                </c:pt>
                <c:pt idx="3848">
                  <c:v>38448</c:v>
                </c:pt>
                <c:pt idx="3849">
                  <c:v>38449</c:v>
                </c:pt>
                <c:pt idx="3850">
                  <c:v>38450</c:v>
                </c:pt>
                <c:pt idx="3851">
                  <c:v>38453</c:v>
                </c:pt>
                <c:pt idx="3852">
                  <c:v>38454</c:v>
                </c:pt>
                <c:pt idx="3853">
                  <c:v>38455</c:v>
                </c:pt>
                <c:pt idx="3854">
                  <c:v>38456</c:v>
                </c:pt>
                <c:pt idx="3855">
                  <c:v>38457</c:v>
                </c:pt>
                <c:pt idx="3856">
                  <c:v>38460</c:v>
                </c:pt>
                <c:pt idx="3857">
                  <c:v>38461</c:v>
                </c:pt>
                <c:pt idx="3858">
                  <c:v>38462</c:v>
                </c:pt>
                <c:pt idx="3859">
                  <c:v>38463</c:v>
                </c:pt>
                <c:pt idx="3860">
                  <c:v>38464</c:v>
                </c:pt>
                <c:pt idx="3861">
                  <c:v>38467</c:v>
                </c:pt>
                <c:pt idx="3862">
                  <c:v>38468</c:v>
                </c:pt>
                <c:pt idx="3863">
                  <c:v>38469</c:v>
                </c:pt>
                <c:pt idx="3864">
                  <c:v>38470</c:v>
                </c:pt>
                <c:pt idx="3865">
                  <c:v>38471</c:v>
                </c:pt>
                <c:pt idx="3866">
                  <c:v>38474</c:v>
                </c:pt>
                <c:pt idx="3867">
                  <c:v>38475</c:v>
                </c:pt>
                <c:pt idx="3868">
                  <c:v>38476</c:v>
                </c:pt>
                <c:pt idx="3869">
                  <c:v>38477</c:v>
                </c:pt>
                <c:pt idx="3870">
                  <c:v>38478</c:v>
                </c:pt>
                <c:pt idx="3871">
                  <c:v>38481</c:v>
                </c:pt>
                <c:pt idx="3872">
                  <c:v>38482</c:v>
                </c:pt>
                <c:pt idx="3873">
                  <c:v>38483</c:v>
                </c:pt>
                <c:pt idx="3874">
                  <c:v>38484</c:v>
                </c:pt>
                <c:pt idx="3875">
                  <c:v>38485</c:v>
                </c:pt>
                <c:pt idx="3876">
                  <c:v>38488</c:v>
                </c:pt>
                <c:pt idx="3877">
                  <c:v>38489</c:v>
                </c:pt>
                <c:pt idx="3878">
                  <c:v>38490</c:v>
                </c:pt>
                <c:pt idx="3879">
                  <c:v>38491</c:v>
                </c:pt>
                <c:pt idx="3880">
                  <c:v>38492</c:v>
                </c:pt>
                <c:pt idx="3881">
                  <c:v>38495</c:v>
                </c:pt>
                <c:pt idx="3882">
                  <c:v>38496</c:v>
                </c:pt>
                <c:pt idx="3883">
                  <c:v>38497</c:v>
                </c:pt>
                <c:pt idx="3884">
                  <c:v>38498</c:v>
                </c:pt>
                <c:pt idx="3885">
                  <c:v>38499</c:v>
                </c:pt>
                <c:pt idx="3886">
                  <c:v>38503</c:v>
                </c:pt>
                <c:pt idx="3887">
                  <c:v>38504</c:v>
                </c:pt>
                <c:pt idx="3888">
                  <c:v>38505</c:v>
                </c:pt>
                <c:pt idx="3889">
                  <c:v>38506</c:v>
                </c:pt>
                <c:pt idx="3890">
                  <c:v>38509</c:v>
                </c:pt>
                <c:pt idx="3891">
                  <c:v>38510</c:v>
                </c:pt>
                <c:pt idx="3892">
                  <c:v>38511</c:v>
                </c:pt>
                <c:pt idx="3893">
                  <c:v>38512</c:v>
                </c:pt>
                <c:pt idx="3894">
                  <c:v>38513</c:v>
                </c:pt>
                <c:pt idx="3895">
                  <c:v>38516</c:v>
                </c:pt>
                <c:pt idx="3896">
                  <c:v>38517</c:v>
                </c:pt>
                <c:pt idx="3897">
                  <c:v>38518</c:v>
                </c:pt>
                <c:pt idx="3898">
                  <c:v>38519</c:v>
                </c:pt>
                <c:pt idx="3899">
                  <c:v>38520</c:v>
                </c:pt>
                <c:pt idx="3900">
                  <c:v>38523</c:v>
                </c:pt>
                <c:pt idx="3901">
                  <c:v>38524</c:v>
                </c:pt>
                <c:pt idx="3902">
                  <c:v>38525</c:v>
                </c:pt>
                <c:pt idx="3903">
                  <c:v>38526</c:v>
                </c:pt>
                <c:pt idx="3904">
                  <c:v>38527</c:v>
                </c:pt>
                <c:pt idx="3905">
                  <c:v>38530</c:v>
                </c:pt>
                <c:pt idx="3906">
                  <c:v>38531</c:v>
                </c:pt>
                <c:pt idx="3907">
                  <c:v>38532</c:v>
                </c:pt>
                <c:pt idx="3908">
                  <c:v>38533</c:v>
                </c:pt>
                <c:pt idx="3909">
                  <c:v>38534</c:v>
                </c:pt>
                <c:pt idx="3910">
                  <c:v>38538</c:v>
                </c:pt>
                <c:pt idx="3911">
                  <c:v>38539</c:v>
                </c:pt>
                <c:pt idx="3912">
                  <c:v>38540</c:v>
                </c:pt>
                <c:pt idx="3913">
                  <c:v>38541</c:v>
                </c:pt>
                <c:pt idx="3914">
                  <c:v>38544</c:v>
                </c:pt>
                <c:pt idx="3915">
                  <c:v>38545</c:v>
                </c:pt>
                <c:pt idx="3916">
                  <c:v>38546</c:v>
                </c:pt>
                <c:pt idx="3917">
                  <c:v>38547</c:v>
                </c:pt>
                <c:pt idx="3918">
                  <c:v>38548</c:v>
                </c:pt>
                <c:pt idx="3919">
                  <c:v>38551</c:v>
                </c:pt>
                <c:pt idx="3920">
                  <c:v>38552</c:v>
                </c:pt>
                <c:pt idx="3921">
                  <c:v>38553</c:v>
                </c:pt>
                <c:pt idx="3922">
                  <c:v>38554</c:v>
                </c:pt>
                <c:pt idx="3923">
                  <c:v>38555</c:v>
                </c:pt>
                <c:pt idx="3924">
                  <c:v>38558</c:v>
                </c:pt>
                <c:pt idx="3925">
                  <c:v>38559</c:v>
                </c:pt>
                <c:pt idx="3926">
                  <c:v>38560</c:v>
                </c:pt>
                <c:pt idx="3927">
                  <c:v>38561</c:v>
                </c:pt>
                <c:pt idx="3928">
                  <c:v>38562</c:v>
                </c:pt>
                <c:pt idx="3929">
                  <c:v>38565</c:v>
                </c:pt>
                <c:pt idx="3930">
                  <c:v>38566</c:v>
                </c:pt>
                <c:pt idx="3931">
                  <c:v>38567</c:v>
                </c:pt>
                <c:pt idx="3932">
                  <c:v>38568</c:v>
                </c:pt>
                <c:pt idx="3933">
                  <c:v>38569</c:v>
                </c:pt>
                <c:pt idx="3934">
                  <c:v>38572</c:v>
                </c:pt>
                <c:pt idx="3935">
                  <c:v>38573</c:v>
                </c:pt>
                <c:pt idx="3936">
                  <c:v>38574</c:v>
                </c:pt>
                <c:pt idx="3937">
                  <c:v>38575</c:v>
                </c:pt>
                <c:pt idx="3938">
                  <c:v>38576</c:v>
                </c:pt>
                <c:pt idx="3939">
                  <c:v>38579</c:v>
                </c:pt>
                <c:pt idx="3940">
                  <c:v>38580</c:v>
                </c:pt>
                <c:pt idx="3941">
                  <c:v>38581</c:v>
                </c:pt>
                <c:pt idx="3942">
                  <c:v>38582</c:v>
                </c:pt>
                <c:pt idx="3943">
                  <c:v>38583</c:v>
                </c:pt>
                <c:pt idx="3944">
                  <c:v>38586</c:v>
                </c:pt>
                <c:pt idx="3945">
                  <c:v>38587</c:v>
                </c:pt>
                <c:pt idx="3946">
                  <c:v>38588</c:v>
                </c:pt>
                <c:pt idx="3947">
                  <c:v>38589</c:v>
                </c:pt>
                <c:pt idx="3948">
                  <c:v>38590</c:v>
                </c:pt>
                <c:pt idx="3949">
                  <c:v>38593</c:v>
                </c:pt>
                <c:pt idx="3950">
                  <c:v>38594</c:v>
                </c:pt>
                <c:pt idx="3951">
                  <c:v>38595</c:v>
                </c:pt>
                <c:pt idx="3952">
                  <c:v>38596</c:v>
                </c:pt>
                <c:pt idx="3953">
                  <c:v>38597</c:v>
                </c:pt>
                <c:pt idx="3954">
                  <c:v>38601</c:v>
                </c:pt>
                <c:pt idx="3955">
                  <c:v>38602</c:v>
                </c:pt>
                <c:pt idx="3956">
                  <c:v>38603</c:v>
                </c:pt>
                <c:pt idx="3957">
                  <c:v>38604</c:v>
                </c:pt>
                <c:pt idx="3958">
                  <c:v>38607</c:v>
                </c:pt>
                <c:pt idx="3959">
                  <c:v>38608</c:v>
                </c:pt>
                <c:pt idx="3960">
                  <c:v>38609</c:v>
                </c:pt>
                <c:pt idx="3961">
                  <c:v>38610</c:v>
                </c:pt>
                <c:pt idx="3962">
                  <c:v>38611</c:v>
                </c:pt>
                <c:pt idx="3963">
                  <c:v>38614</c:v>
                </c:pt>
                <c:pt idx="3964">
                  <c:v>38615</c:v>
                </c:pt>
                <c:pt idx="3965">
                  <c:v>38616</c:v>
                </c:pt>
                <c:pt idx="3966">
                  <c:v>38617</c:v>
                </c:pt>
                <c:pt idx="3967">
                  <c:v>38618</c:v>
                </c:pt>
                <c:pt idx="3968">
                  <c:v>38621</c:v>
                </c:pt>
                <c:pt idx="3969">
                  <c:v>38622</c:v>
                </c:pt>
                <c:pt idx="3970">
                  <c:v>38623</c:v>
                </c:pt>
                <c:pt idx="3971">
                  <c:v>38624</c:v>
                </c:pt>
                <c:pt idx="3972">
                  <c:v>38625</c:v>
                </c:pt>
                <c:pt idx="3973">
                  <c:v>38628</c:v>
                </c:pt>
                <c:pt idx="3974">
                  <c:v>38629</c:v>
                </c:pt>
                <c:pt idx="3975">
                  <c:v>38630</c:v>
                </c:pt>
                <c:pt idx="3976">
                  <c:v>38631</c:v>
                </c:pt>
                <c:pt idx="3977">
                  <c:v>38632</c:v>
                </c:pt>
                <c:pt idx="3978">
                  <c:v>38635</c:v>
                </c:pt>
                <c:pt idx="3979">
                  <c:v>38636</c:v>
                </c:pt>
                <c:pt idx="3980">
                  <c:v>38637</c:v>
                </c:pt>
                <c:pt idx="3981">
                  <c:v>38638</c:v>
                </c:pt>
                <c:pt idx="3982">
                  <c:v>38639</c:v>
                </c:pt>
                <c:pt idx="3983">
                  <c:v>38642</c:v>
                </c:pt>
                <c:pt idx="3984">
                  <c:v>38643</c:v>
                </c:pt>
                <c:pt idx="3985">
                  <c:v>38644</c:v>
                </c:pt>
                <c:pt idx="3986">
                  <c:v>38645</c:v>
                </c:pt>
                <c:pt idx="3987">
                  <c:v>38646</c:v>
                </c:pt>
                <c:pt idx="3988">
                  <c:v>38649</c:v>
                </c:pt>
                <c:pt idx="3989">
                  <c:v>38650</c:v>
                </c:pt>
                <c:pt idx="3990">
                  <c:v>38651</c:v>
                </c:pt>
                <c:pt idx="3991">
                  <c:v>38652</c:v>
                </c:pt>
                <c:pt idx="3992">
                  <c:v>38653</c:v>
                </c:pt>
                <c:pt idx="3993">
                  <c:v>38656</c:v>
                </c:pt>
                <c:pt idx="3994">
                  <c:v>38657</c:v>
                </c:pt>
                <c:pt idx="3995">
                  <c:v>38658</c:v>
                </c:pt>
                <c:pt idx="3996">
                  <c:v>38659</c:v>
                </c:pt>
                <c:pt idx="3997">
                  <c:v>38660</c:v>
                </c:pt>
                <c:pt idx="3998">
                  <c:v>38663</c:v>
                </c:pt>
                <c:pt idx="3999">
                  <c:v>38664</c:v>
                </c:pt>
                <c:pt idx="4000">
                  <c:v>38665</c:v>
                </c:pt>
                <c:pt idx="4001">
                  <c:v>38666</c:v>
                </c:pt>
                <c:pt idx="4002">
                  <c:v>38667</c:v>
                </c:pt>
                <c:pt idx="4003">
                  <c:v>38670</c:v>
                </c:pt>
                <c:pt idx="4004">
                  <c:v>38671</c:v>
                </c:pt>
                <c:pt idx="4005">
                  <c:v>38672</c:v>
                </c:pt>
                <c:pt idx="4006">
                  <c:v>38673</c:v>
                </c:pt>
                <c:pt idx="4007">
                  <c:v>38674</c:v>
                </c:pt>
                <c:pt idx="4008">
                  <c:v>38677</c:v>
                </c:pt>
                <c:pt idx="4009">
                  <c:v>38678</c:v>
                </c:pt>
                <c:pt idx="4010">
                  <c:v>38679</c:v>
                </c:pt>
                <c:pt idx="4011">
                  <c:v>38681</c:v>
                </c:pt>
                <c:pt idx="4012">
                  <c:v>38684</c:v>
                </c:pt>
                <c:pt idx="4013">
                  <c:v>38685</c:v>
                </c:pt>
                <c:pt idx="4014">
                  <c:v>38686</c:v>
                </c:pt>
                <c:pt idx="4015">
                  <c:v>38687</c:v>
                </c:pt>
                <c:pt idx="4016">
                  <c:v>38688</c:v>
                </c:pt>
                <c:pt idx="4017">
                  <c:v>38691</c:v>
                </c:pt>
                <c:pt idx="4018">
                  <c:v>38692</c:v>
                </c:pt>
                <c:pt idx="4019">
                  <c:v>38693</c:v>
                </c:pt>
                <c:pt idx="4020">
                  <c:v>38694</c:v>
                </c:pt>
                <c:pt idx="4021">
                  <c:v>38695</c:v>
                </c:pt>
                <c:pt idx="4022">
                  <c:v>38698</c:v>
                </c:pt>
                <c:pt idx="4023">
                  <c:v>38699</c:v>
                </c:pt>
                <c:pt idx="4024">
                  <c:v>38700</c:v>
                </c:pt>
                <c:pt idx="4025">
                  <c:v>38701</c:v>
                </c:pt>
                <c:pt idx="4026">
                  <c:v>38702</c:v>
                </c:pt>
                <c:pt idx="4027">
                  <c:v>38705</c:v>
                </c:pt>
                <c:pt idx="4028">
                  <c:v>38706</c:v>
                </c:pt>
                <c:pt idx="4029">
                  <c:v>38707</c:v>
                </c:pt>
                <c:pt idx="4030">
                  <c:v>38708</c:v>
                </c:pt>
                <c:pt idx="4031">
                  <c:v>38709</c:v>
                </c:pt>
                <c:pt idx="4032">
                  <c:v>38713</c:v>
                </c:pt>
                <c:pt idx="4033">
                  <c:v>38714</c:v>
                </c:pt>
                <c:pt idx="4034">
                  <c:v>38715</c:v>
                </c:pt>
                <c:pt idx="4035">
                  <c:v>38716</c:v>
                </c:pt>
                <c:pt idx="4036">
                  <c:v>38720</c:v>
                </c:pt>
                <c:pt idx="4037">
                  <c:v>38721</c:v>
                </c:pt>
                <c:pt idx="4038">
                  <c:v>38722</c:v>
                </c:pt>
                <c:pt idx="4039">
                  <c:v>38723</c:v>
                </c:pt>
                <c:pt idx="4040">
                  <c:v>38726</c:v>
                </c:pt>
                <c:pt idx="4041">
                  <c:v>38727</c:v>
                </c:pt>
                <c:pt idx="4042">
                  <c:v>38728</c:v>
                </c:pt>
                <c:pt idx="4043">
                  <c:v>38729</c:v>
                </c:pt>
                <c:pt idx="4044">
                  <c:v>38730</c:v>
                </c:pt>
                <c:pt idx="4045">
                  <c:v>38734</c:v>
                </c:pt>
                <c:pt idx="4046">
                  <c:v>38735</c:v>
                </c:pt>
                <c:pt idx="4047">
                  <c:v>38736</c:v>
                </c:pt>
                <c:pt idx="4048">
                  <c:v>38737</c:v>
                </c:pt>
                <c:pt idx="4049">
                  <c:v>38740</c:v>
                </c:pt>
                <c:pt idx="4050">
                  <c:v>38741</c:v>
                </c:pt>
                <c:pt idx="4051">
                  <c:v>38742</c:v>
                </c:pt>
                <c:pt idx="4052">
                  <c:v>38743</c:v>
                </c:pt>
                <c:pt idx="4053">
                  <c:v>38744</c:v>
                </c:pt>
                <c:pt idx="4054">
                  <c:v>38747</c:v>
                </c:pt>
                <c:pt idx="4055">
                  <c:v>38748</c:v>
                </c:pt>
                <c:pt idx="4056">
                  <c:v>38749</c:v>
                </c:pt>
                <c:pt idx="4057">
                  <c:v>38750</c:v>
                </c:pt>
                <c:pt idx="4058">
                  <c:v>38751</c:v>
                </c:pt>
                <c:pt idx="4059">
                  <c:v>38754</c:v>
                </c:pt>
                <c:pt idx="4060">
                  <c:v>38755</c:v>
                </c:pt>
                <c:pt idx="4061">
                  <c:v>38756</c:v>
                </c:pt>
                <c:pt idx="4062">
                  <c:v>38757</c:v>
                </c:pt>
                <c:pt idx="4063">
                  <c:v>38758</c:v>
                </c:pt>
                <c:pt idx="4064">
                  <c:v>38761</c:v>
                </c:pt>
                <c:pt idx="4065">
                  <c:v>38762</c:v>
                </c:pt>
                <c:pt idx="4066">
                  <c:v>38763</c:v>
                </c:pt>
                <c:pt idx="4067">
                  <c:v>38764</c:v>
                </c:pt>
                <c:pt idx="4068">
                  <c:v>38765</c:v>
                </c:pt>
                <c:pt idx="4069">
                  <c:v>38769</c:v>
                </c:pt>
                <c:pt idx="4070">
                  <c:v>38770</c:v>
                </c:pt>
                <c:pt idx="4071">
                  <c:v>38771</c:v>
                </c:pt>
                <c:pt idx="4072">
                  <c:v>38772</c:v>
                </c:pt>
                <c:pt idx="4073">
                  <c:v>38775</c:v>
                </c:pt>
                <c:pt idx="4074">
                  <c:v>38776</c:v>
                </c:pt>
                <c:pt idx="4075">
                  <c:v>38777</c:v>
                </c:pt>
                <c:pt idx="4076">
                  <c:v>38778</c:v>
                </c:pt>
                <c:pt idx="4077">
                  <c:v>38779</c:v>
                </c:pt>
                <c:pt idx="4078">
                  <c:v>38782</c:v>
                </c:pt>
                <c:pt idx="4079">
                  <c:v>38783</c:v>
                </c:pt>
                <c:pt idx="4080">
                  <c:v>38784</c:v>
                </c:pt>
                <c:pt idx="4081">
                  <c:v>38785</c:v>
                </c:pt>
                <c:pt idx="4082">
                  <c:v>38786</c:v>
                </c:pt>
                <c:pt idx="4083">
                  <c:v>38789</c:v>
                </c:pt>
                <c:pt idx="4084">
                  <c:v>38790</c:v>
                </c:pt>
                <c:pt idx="4085">
                  <c:v>38791</c:v>
                </c:pt>
                <c:pt idx="4086">
                  <c:v>38792</c:v>
                </c:pt>
                <c:pt idx="4087">
                  <c:v>38793</c:v>
                </c:pt>
                <c:pt idx="4088">
                  <c:v>38796</c:v>
                </c:pt>
                <c:pt idx="4089">
                  <c:v>38797</c:v>
                </c:pt>
                <c:pt idx="4090">
                  <c:v>38798</c:v>
                </c:pt>
                <c:pt idx="4091">
                  <c:v>38799</c:v>
                </c:pt>
                <c:pt idx="4092">
                  <c:v>38800</c:v>
                </c:pt>
                <c:pt idx="4093">
                  <c:v>38803</c:v>
                </c:pt>
                <c:pt idx="4094">
                  <c:v>38804</c:v>
                </c:pt>
                <c:pt idx="4095">
                  <c:v>38805</c:v>
                </c:pt>
                <c:pt idx="4096">
                  <c:v>38806</c:v>
                </c:pt>
                <c:pt idx="4097">
                  <c:v>38807</c:v>
                </c:pt>
                <c:pt idx="4098">
                  <c:v>38810</c:v>
                </c:pt>
                <c:pt idx="4099">
                  <c:v>38811</c:v>
                </c:pt>
                <c:pt idx="4100">
                  <c:v>38812</c:v>
                </c:pt>
                <c:pt idx="4101">
                  <c:v>38813</c:v>
                </c:pt>
                <c:pt idx="4102">
                  <c:v>38814</c:v>
                </c:pt>
                <c:pt idx="4103">
                  <c:v>38817</c:v>
                </c:pt>
                <c:pt idx="4104">
                  <c:v>38818</c:v>
                </c:pt>
                <c:pt idx="4105">
                  <c:v>38819</c:v>
                </c:pt>
                <c:pt idx="4106">
                  <c:v>38820</c:v>
                </c:pt>
                <c:pt idx="4107">
                  <c:v>38824</c:v>
                </c:pt>
                <c:pt idx="4108">
                  <c:v>38825</c:v>
                </c:pt>
                <c:pt idx="4109">
                  <c:v>38826</c:v>
                </c:pt>
                <c:pt idx="4110">
                  <c:v>38827</c:v>
                </c:pt>
                <c:pt idx="4111">
                  <c:v>38828</c:v>
                </c:pt>
                <c:pt idx="4112">
                  <c:v>38831</c:v>
                </c:pt>
                <c:pt idx="4113">
                  <c:v>38832</c:v>
                </c:pt>
                <c:pt idx="4114">
                  <c:v>38833</c:v>
                </c:pt>
                <c:pt idx="4115">
                  <c:v>38834</c:v>
                </c:pt>
                <c:pt idx="4116">
                  <c:v>38835</c:v>
                </c:pt>
                <c:pt idx="4117">
                  <c:v>38838</c:v>
                </c:pt>
                <c:pt idx="4118">
                  <c:v>38839</c:v>
                </c:pt>
                <c:pt idx="4119">
                  <c:v>38840</c:v>
                </c:pt>
                <c:pt idx="4120">
                  <c:v>38841</c:v>
                </c:pt>
                <c:pt idx="4121">
                  <c:v>38842</c:v>
                </c:pt>
                <c:pt idx="4122">
                  <c:v>38845</c:v>
                </c:pt>
                <c:pt idx="4123">
                  <c:v>38846</c:v>
                </c:pt>
                <c:pt idx="4124">
                  <c:v>38847</c:v>
                </c:pt>
                <c:pt idx="4125">
                  <c:v>38848</c:v>
                </c:pt>
                <c:pt idx="4126">
                  <c:v>38849</c:v>
                </c:pt>
                <c:pt idx="4127">
                  <c:v>38852</c:v>
                </c:pt>
                <c:pt idx="4128">
                  <c:v>38853</c:v>
                </c:pt>
                <c:pt idx="4129">
                  <c:v>38854</c:v>
                </c:pt>
                <c:pt idx="4130">
                  <c:v>38855</c:v>
                </c:pt>
                <c:pt idx="4131">
                  <c:v>38856</c:v>
                </c:pt>
                <c:pt idx="4132">
                  <c:v>38859</c:v>
                </c:pt>
                <c:pt idx="4133">
                  <c:v>38860</c:v>
                </c:pt>
                <c:pt idx="4134">
                  <c:v>38861</c:v>
                </c:pt>
                <c:pt idx="4135">
                  <c:v>38862</c:v>
                </c:pt>
                <c:pt idx="4136">
                  <c:v>38863</c:v>
                </c:pt>
                <c:pt idx="4137">
                  <c:v>38867</c:v>
                </c:pt>
                <c:pt idx="4138">
                  <c:v>38868</c:v>
                </c:pt>
                <c:pt idx="4139">
                  <c:v>38869</c:v>
                </c:pt>
                <c:pt idx="4140">
                  <c:v>38870</c:v>
                </c:pt>
                <c:pt idx="4141">
                  <c:v>38873</c:v>
                </c:pt>
                <c:pt idx="4142">
                  <c:v>38874</c:v>
                </c:pt>
                <c:pt idx="4143">
                  <c:v>38875</c:v>
                </c:pt>
                <c:pt idx="4144">
                  <c:v>38876</c:v>
                </c:pt>
                <c:pt idx="4145">
                  <c:v>38877</c:v>
                </c:pt>
                <c:pt idx="4146">
                  <c:v>38880</c:v>
                </c:pt>
                <c:pt idx="4147">
                  <c:v>38881</c:v>
                </c:pt>
                <c:pt idx="4148">
                  <c:v>38882</c:v>
                </c:pt>
                <c:pt idx="4149">
                  <c:v>38883</c:v>
                </c:pt>
                <c:pt idx="4150">
                  <c:v>38884</c:v>
                </c:pt>
                <c:pt idx="4151">
                  <c:v>38887</c:v>
                </c:pt>
                <c:pt idx="4152">
                  <c:v>38888</c:v>
                </c:pt>
                <c:pt idx="4153">
                  <c:v>38889</c:v>
                </c:pt>
                <c:pt idx="4154">
                  <c:v>38890</c:v>
                </c:pt>
                <c:pt idx="4155">
                  <c:v>38891</c:v>
                </c:pt>
                <c:pt idx="4156">
                  <c:v>38894</c:v>
                </c:pt>
                <c:pt idx="4157">
                  <c:v>38895</c:v>
                </c:pt>
                <c:pt idx="4158">
                  <c:v>38896</c:v>
                </c:pt>
                <c:pt idx="4159">
                  <c:v>38897</c:v>
                </c:pt>
                <c:pt idx="4160">
                  <c:v>38898</c:v>
                </c:pt>
                <c:pt idx="4161">
                  <c:v>38901</c:v>
                </c:pt>
                <c:pt idx="4162">
                  <c:v>38903</c:v>
                </c:pt>
                <c:pt idx="4163">
                  <c:v>38904</c:v>
                </c:pt>
                <c:pt idx="4164">
                  <c:v>38905</c:v>
                </c:pt>
                <c:pt idx="4165">
                  <c:v>38908</c:v>
                </c:pt>
                <c:pt idx="4166">
                  <c:v>38909</c:v>
                </c:pt>
                <c:pt idx="4167">
                  <c:v>38910</c:v>
                </c:pt>
                <c:pt idx="4168">
                  <c:v>38911</c:v>
                </c:pt>
                <c:pt idx="4169">
                  <c:v>38912</c:v>
                </c:pt>
                <c:pt idx="4170">
                  <c:v>38915</c:v>
                </c:pt>
                <c:pt idx="4171">
                  <c:v>38916</c:v>
                </c:pt>
                <c:pt idx="4172">
                  <c:v>38917</c:v>
                </c:pt>
                <c:pt idx="4173">
                  <c:v>38918</c:v>
                </c:pt>
                <c:pt idx="4174">
                  <c:v>38919</c:v>
                </c:pt>
                <c:pt idx="4175">
                  <c:v>38922</c:v>
                </c:pt>
                <c:pt idx="4176">
                  <c:v>38923</c:v>
                </c:pt>
                <c:pt idx="4177">
                  <c:v>38924</c:v>
                </c:pt>
                <c:pt idx="4178">
                  <c:v>38925</c:v>
                </c:pt>
                <c:pt idx="4179">
                  <c:v>38926</c:v>
                </c:pt>
                <c:pt idx="4180">
                  <c:v>38929</c:v>
                </c:pt>
                <c:pt idx="4181">
                  <c:v>38930</c:v>
                </c:pt>
                <c:pt idx="4182">
                  <c:v>38931</c:v>
                </c:pt>
                <c:pt idx="4183">
                  <c:v>38932</c:v>
                </c:pt>
                <c:pt idx="4184">
                  <c:v>38933</c:v>
                </c:pt>
                <c:pt idx="4185">
                  <c:v>38936</c:v>
                </c:pt>
                <c:pt idx="4186">
                  <c:v>38937</c:v>
                </c:pt>
                <c:pt idx="4187">
                  <c:v>38938</c:v>
                </c:pt>
                <c:pt idx="4188">
                  <c:v>38939</c:v>
                </c:pt>
                <c:pt idx="4189">
                  <c:v>38940</c:v>
                </c:pt>
                <c:pt idx="4190">
                  <c:v>38943</c:v>
                </c:pt>
                <c:pt idx="4191">
                  <c:v>38944</c:v>
                </c:pt>
                <c:pt idx="4192">
                  <c:v>38945</c:v>
                </c:pt>
                <c:pt idx="4193">
                  <c:v>38946</c:v>
                </c:pt>
                <c:pt idx="4194">
                  <c:v>38947</c:v>
                </c:pt>
                <c:pt idx="4195">
                  <c:v>38950</c:v>
                </c:pt>
                <c:pt idx="4196">
                  <c:v>38951</c:v>
                </c:pt>
                <c:pt idx="4197">
                  <c:v>38952</c:v>
                </c:pt>
                <c:pt idx="4198">
                  <c:v>38953</c:v>
                </c:pt>
                <c:pt idx="4199">
                  <c:v>38954</c:v>
                </c:pt>
                <c:pt idx="4200">
                  <c:v>38957</c:v>
                </c:pt>
                <c:pt idx="4201">
                  <c:v>38958</c:v>
                </c:pt>
                <c:pt idx="4202">
                  <c:v>38959</c:v>
                </c:pt>
                <c:pt idx="4203">
                  <c:v>38960</c:v>
                </c:pt>
                <c:pt idx="4204">
                  <c:v>38961</c:v>
                </c:pt>
                <c:pt idx="4205">
                  <c:v>38965</c:v>
                </c:pt>
                <c:pt idx="4206">
                  <c:v>38966</c:v>
                </c:pt>
                <c:pt idx="4207">
                  <c:v>38967</c:v>
                </c:pt>
                <c:pt idx="4208">
                  <c:v>38968</c:v>
                </c:pt>
                <c:pt idx="4209">
                  <c:v>38971</c:v>
                </c:pt>
                <c:pt idx="4210">
                  <c:v>38972</c:v>
                </c:pt>
                <c:pt idx="4211">
                  <c:v>38973</c:v>
                </c:pt>
                <c:pt idx="4212">
                  <c:v>38974</c:v>
                </c:pt>
                <c:pt idx="4213">
                  <c:v>38975</c:v>
                </c:pt>
                <c:pt idx="4214">
                  <c:v>38978</c:v>
                </c:pt>
                <c:pt idx="4215">
                  <c:v>38979</c:v>
                </c:pt>
                <c:pt idx="4216">
                  <c:v>38980</c:v>
                </c:pt>
                <c:pt idx="4217">
                  <c:v>38981</c:v>
                </c:pt>
                <c:pt idx="4218">
                  <c:v>38982</c:v>
                </c:pt>
                <c:pt idx="4219">
                  <c:v>38985</c:v>
                </c:pt>
                <c:pt idx="4220">
                  <c:v>38986</c:v>
                </c:pt>
                <c:pt idx="4221">
                  <c:v>38987</c:v>
                </c:pt>
                <c:pt idx="4222">
                  <c:v>38988</c:v>
                </c:pt>
                <c:pt idx="4223">
                  <c:v>38989</c:v>
                </c:pt>
                <c:pt idx="4224">
                  <c:v>38992</c:v>
                </c:pt>
                <c:pt idx="4225">
                  <c:v>38993</c:v>
                </c:pt>
                <c:pt idx="4226">
                  <c:v>38994</c:v>
                </c:pt>
                <c:pt idx="4227">
                  <c:v>38995</c:v>
                </c:pt>
                <c:pt idx="4228">
                  <c:v>38996</c:v>
                </c:pt>
                <c:pt idx="4229">
                  <c:v>38999</c:v>
                </c:pt>
                <c:pt idx="4230">
                  <c:v>39000</c:v>
                </c:pt>
                <c:pt idx="4231">
                  <c:v>39001</c:v>
                </c:pt>
                <c:pt idx="4232">
                  <c:v>39002</c:v>
                </c:pt>
                <c:pt idx="4233">
                  <c:v>39003</c:v>
                </c:pt>
                <c:pt idx="4234">
                  <c:v>39006</c:v>
                </c:pt>
                <c:pt idx="4235">
                  <c:v>39007</c:v>
                </c:pt>
                <c:pt idx="4236">
                  <c:v>39008</c:v>
                </c:pt>
                <c:pt idx="4237">
                  <c:v>39009</c:v>
                </c:pt>
                <c:pt idx="4238">
                  <c:v>39010</c:v>
                </c:pt>
                <c:pt idx="4239">
                  <c:v>39013</c:v>
                </c:pt>
                <c:pt idx="4240">
                  <c:v>39014</c:v>
                </c:pt>
                <c:pt idx="4241">
                  <c:v>39015</c:v>
                </c:pt>
                <c:pt idx="4242">
                  <c:v>39016</c:v>
                </c:pt>
                <c:pt idx="4243">
                  <c:v>39017</c:v>
                </c:pt>
                <c:pt idx="4244">
                  <c:v>39020</c:v>
                </c:pt>
                <c:pt idx="4245">
                  <c:v>39021</c:v>
                </c:pt>
                <c:pt idx="4246">
                  <c:v>39022</c:v>
                </c:pt>
                <c:pt idx="4247">
                  <c:v>39023</c:v>
                </c:pt>
                <c:pt idx="4248">
                  <c:v>39024</c:v>
                </c:pt>
                <c:pt idx="4249">
                  <c:v>39027</c:v>
                </c:pt>
                <c:pt idx="4250">
                  <c:v>39028</c:v>
                </c:pt>
                <c:pt idx="4251">
                  <c:v>39029</c:v>
                </c:pt>
                <c:pt idx="4252">
                  <c:v>39030</c:v>
                </c:pt>
                <c:pt idx="4253">
                  <c:v>39031</c:v>
                </c:pt>
                <c:pt idx="4254">
                  <c:v>39034</c:v>
                </c:pt>
                <c:pt idx="4255">
                  <c:v>39035</c:v>
                </c:pt>
                <c:pt idx="4256">
                  <c:v>39036</c:v>
                </c:pt>
                <c:pt idx="4257">
                  <c:v>39037</c:v>
                </c:pt>
                <c:pt idx="4258">
                  <c:v>39038</c:v>
                </c:pt>
                <c:pt idx="4259">
                  <c:v>39041</c:v>
                </c:pt>
                <c:pt idx="4260">
                  <c:v>39042</c:v>
                </c:pt>
                <c:pt idx="4261">
                  <c:v>39043</c:v>
                </c:pt>
                <c:pt idx="4262">
                  <c:v>39045</c:v>
                </c:pt>
                <c:pt idx="4263">
                  <c:v>39048</c:v>
                </c:pt>
                <c:pt idx="4264">
                  <c:v>39049</c:v>
                </c:pt>
                <c:pt idx="4265">
                  <c:v>39050</c:v>
                </c:pt>
                <c:pt idx="4266">
                  <c:v>39051</c:v>
                </c:pt>
                <c:pt idx="4267">
                  <c:v>39052</c:v>
                </c:pt>
                <c:pt idx="4268">
                  <c:v>39055</c:v>
                </c:pt>
                <c:pt idx="4269">
                  <c:v>39056</c:v>
                </c:pt>
                <c:pt idx="4270">
                  <c:v>39057</c:v>
                </c:pt>
                <c:pt idx="4271">
                  <c:v>39058</c:v>
                </c:pt>
                <c:pt idx="4272">
                  <c:v>39059</c:v>
                </c:pt>
                <c:pt idx="4273">
                  <c:v>39062</c:v>
                </c:pt>
                <c:pt idx="4274">
                  <c:v>39063</c:v>
                </c:pt>
                <c:pt idx="4275">
                  <c:v>39064</c:v>
                </c:pt>
                <c:pt idx="4276">
                  <c:v>39065</c:v>
                </c:pt>
                <c:pt idx="4277">
                  <c:v>39066</c:v>
                </c:pt>
                <c:pt idx="4278">
                  <c:v>39069</c:v>
                </c:pt>
                <c:pt idx="4279">
                  <c:v>39070</c:v>
                </c:pt>
                <c:pt idx="4280">
                  <c:v>39071</c:v>
                </c:pt>
                <c:pt idx="4281">
                  <c:v>39072</c:v>
                </c:pt>
                <c:pt idx="4282">
                  <c:v>39073</c:v>
                </c:pt>
                <c:pt idx="4283">
                  <c:v>39077</c:v>
                </c:pt>
                <c:pt idx="4284">
                  <c:v>39078</c:v>
                </c:pt>
                <c:pt idx="4285">
                  <c:v>39079</c:v>
                </c:pt>
                <c:pt idx="4286">
                  <c:v>39080</c:v>
                </c:pt>
                <c:pt idx="4287">
                  <c:v>39085</c:v>
                </c:pt>
                <c:pt idx="4288">
                  <c:v>39086</c:v>
                </c:pt>
                <c:pt idx="4289">
                  <c:v>39087</c:v>
                </c:pt>
                <c:pt idx="4290">
                  <c:v>39090</c:v>
                </c:pt>
                <c:pt idx="4291">
                  <c:v>39091</c:v>
                </c:pt>
                <c:pt idx="4292">
                  <c:v>39092</c:v>
                </c:pt>
                <c:pt idx="4293">
                  <c:v>39093</c:v>
                </c:pt>
                <c:pt idx="4294">
                  <c:v>39094</c:v>
                </c:pt>
                <c:pt idx="4295">
                  <c:v>39098</c:v>
                </c:pt>
                <c:pt idx="4296">
                  <c:v>39099</c:v>
                </c:pt>
                <c:pt idx="4297">
                  <c:v>39100</c:v>
                </c:pt>
                <c:pt idx="4298">
                  <c:v>39101</c:v>
                </c:pt>
                <c:pt idx="4299">
                  <c:v>39104</c:v>
                </c:pt>
                <c:pt idx="4300">
                  <c:v>39105</c:v>
                </c:pt>
                <c:pt idx="4301">
                  <c:v>39106</c:v>
                </c:pt>
                <c:pt idx="4302">
                  <c:v>39107</c:v>
                </c:pt>
                <c:pt idx="4303">
                  <c:v>39108</c:v>
                </c:pt>
                <c:pt idx="4304">
                  <c:v>39111</c:v>
                </c:pt>
                <c:pt idx="4305">
                  <c:v>39112</c:v>
                </c:pt>
                <c:pt idx="4306">
                  <c:v>39113</c:v>
                </c:pt>
                <c:pt idx="4307">
                  <c:v>39114</c:v>
                </c:pt>
                <c:pt idx="4308">
                  <c:v>39115</c:v>
                </c:pt>
                <c:pt idx="4309">
                  <c:v>39118</c:v>
                </c:pt>
                <c:pt idx="4310">
                  <c:v>39119</c:v>
                </c:pt>
                <c:pt idx="4311">
                  <c:v>39120</c:v>
                </c:pt>
                <c:pt idx="4312">
                  <c:v>39121</c:v>
                </c:pt>
                <c:pt idx="4313">
                  <c:v>39122</c:v>
                </c:pt>
                <c:pt idx="4314">
                  <c:v>39125</c:v>
                </c:pt>
                <c:pt idx="4315">
                  <c:v>39126</c:v>
                </c:pt>
                <c:pt idx="4316">
                  <c:v>39127</c:v>
                </c:pt>
                <c:pt idx="4317">
                  <c:v>39128</c:v>
                </c:pt>
                <c:pt idx="4318">
                  <c:v>39129</c:v>
                </c:pt>
                <c:pt idx="4319">
                  <c:v>39133</c:v>
                </c:pt>
                <c:pt idx="4320">
                  <c:v>39134</c:v>
                </c:pt>
                <c:pt idx="4321">
                  <c:v>39135</c:v>
                </c:pt>
                <c:pt idx="4322">
                  <c:v>39136</c:v>
                </c:pt>
                <c:pt idx="4323">
                  <c:v>39139</c:v>
                </c:pt>
                <c:pt idx="4324">
                  <c:v>39140</c:v>
                </c:pt>
                <c:pt idx="4325">
                  <c:v>39141</c:v>
                </c:pt>
                <c:pt idx="4326">
                  <c:v>39142</c:v>
                </c:pt>
                <c:pt idx="4327">
                  <c:v>39143</c:v>
                </c:pt>
                <c:pt idx="4328">
                  <c:v>39146</c:v>
                </c:pt>
                <c:pt idx="4329">
                  <c:v>39147</c:v>
                </c:pt>
                <c:pt idx="4330">
                  <c:v>39148</c:v>
                </c:pt>
                <c:pt idx="4331">
                  <c:v>39149</c:v>
                </c:pt>
                <c:pt idx="4332">
                  <c:v>39150</c:v>
                </c:pt>
                <c:pt idx="4333">
                  <c:v>39153</c:v>
                </c:pt>
                <c:pt idx="4334">
                  <c:v>39154</c:v>
                </c:pt>
                <c:pt idx="4335">
                  <c:v>39155</c:v>
                </c:pt>
                <c:pt idx="4336">
                  <c:v>39156</c:v>
                </c:pt>
                <c:pt idx="4337">
                  <c:v>39157</c:v>
                </c:pt>
                <c:pt idx="4338">
                  <c:v>39160</c:v>
                </c:pt>
                <c:pt idx="4339">
                  <c:v>39161</c:v>
                </c:pt>
                <c:pt idx="4340">
                  <c:v>39162</c:v>
                </c:pt>
                <c:pt idx="4341">
                  <c:v>39163</c:v>
                </c:pt>
                <c:pt idx="4342">
                  <c:v>39164</c:v>
                </c:pt>
                <c:pt idx="4343">
                  <c:v>39167</c:v>
                </c:pt>
                <c:pt idx="4344">
                  <c:v>39168</c:v>
                </c:pt>
                <c:pt idx="4345">
                  <c:v>39169</c:v>
                </c:pt>
                <c:pt idx="4346">
                  <c:v>39170</c:v>
                </c:pt>
                <c:pt idx="4347">
                  <c:v>39171</c:v>
                </c:pt>
                <c:pt idx="4348">
                  <c:v>39174</c:v>
                </c:pt>
                <c:pt idx="4349">
                  <c:v>39175</c:v>
                </c:pt>
                <c:pt idx="4350">
                  <c:v>39176</c:v>
                </c:pt>
                <c:pt idx="4351">
                  <c:v>39177</c:v>
                </c:pt>
                <c:pt idx="4352">
                  <c:v>39181</c:v>
                </c:pt>
                <c:pt idx="4353">
                  <c:v>39182</c:v>
                </c:pt>
                <c:pt idx="4354">
                  <c:v>39183</c:v>
                </c:pt>
                <c:pt idx="4355">
                  <c:v>39184</c:v>
                </c:pt>
                <c:pt idx="4356">
                  <c:v>39185</c:v>
                </c:pt>
                <c:pt idx="4357">
                  <c:v>39188</c:v>
                </c:pt>
                <c:pt idx="4358">
                  <c:v>39189</c:v>
                </c:pt>
                <c:pt idx="4359">
                  <c:v>39190</c:v>
                </c:pt>
                <c:pt idx="4360">
                  <c:v>39191</c:v>
                </c:pt>
                <c:pt idx="4361">
                  <c:v>39192</c:v>
                </c:pt>
                <c:pt idx="4362">
                  <c:v>39195</c:v>
                </c:pt>
                <c:pt idx="4363">
                  <c:v>39196</c:v>
                </c:pt>
                <c:pt idx="4364">
                  <c:v>39197</c:v>
                </c:pt>
                <c:pt idx="4365">
                  <c:v>39198</c:v>
                </c:pt>
                <c:pt idx="4366">
                  <c:v>39199</c:v>
                </c:pt>
                <c:pt idx="4367">
                  <c:v>39202</c:v>
                </c:pt>
                <c:pt idx="4368">
                  <c:v>39203</c:v>
                </c:pt>
                <c:pt idx="4369">
                  <c:v>39204</c:v>
                </c:pt>
                <c:pt idx="4370">
                  <c:v>39205</c:v>
                </c:pt>
                <c:pt idx="4371">
                  <c:v>39206</c:v>
                </c:pt>
                <c:pt idx="4372">
                  <c:v>39209</c:v>
                </c:pt>
                <c:pt idx="4373">
                  <c:v>39210</c:v>
                </c:pt>
                <c:pt idx="4374">
                  <c:v>39211</c:v>
                </c:pt>
                <c:pt idx="4375">
                  <c:v>39212</c:v>
                </c:pt>
                <c:pt idx="4376">
                  <c:v>39213</c:v>
                </c:pt>
                <c:pt idx="4377">
                  <c:v>39216</c:v>
                </c:pt>
                <c:pt idx="4378">
                  <c:v>39217</c:v>
                </c:pt>
                <c:pt idx="4379">
                  <c:v>39218</c:v>
                </c:pt>
                <c:pt idx="4380">
                  <c:v>39219</c:v>
                </c:pt>
                <c:pt idx="4381">
                  <c:v>39220</c:v>
                </c:pt>
                <c:pt idx="4382">
                  <c:v>39223</c:v>
                </c:pt>
                <c:pt idx="4383">
                  <c:v>39224</c:v>
                </c:pt>
                <c:pt idx="4384">
                  <c:v>39225</c:v>
                </c:pt>
                <c:pt idx="4385">
                  <c:v>39226</c:v>
                </c:pt>
                <c:pt idx="4386">
                  <c:v>39227</c:v>
                </c:pt>
                <c:pt idx="4387">
                  <c:v>39231</c:v>
                </c:pt>
                <c:pt idx="4388">
                  <c:v>39232</c:v>
                </c:pt>
                <c:pt idx="4389">
                  <c:v>39233</c:v>
                </c:pt>
                <c:pt idx="4390">
                  <c:v>39234</c:v>
                </c:pt>
                <c:pt idx="4391">
                  <c:v>39237</c:v>
                </c:pt>
                <c:pt idx="4392">
                  <c:v>39238</c:v>
                </c:pt>
                <c:pt idx="4393">
                  <c:v>39239</c:v>
                </c:pt>
                <c:pt idx="4394">
                  <c:v>39240</c:v>
                </c:pt>
                <c:pt idx="4395">
                  <c:v>39241</c:v>
                </c:pt>
                <c:pt idx="4396">
                  <c:v>39244</c:v>
                </c:pt>
                <c:pt idx="4397">
                  <c:v>39245</c:v>
                </c:pt>
                <c:pt idx="4398">
                  <c:v>39246</c:v>
                </c:pt>
                <c:pt idx="4399">
                  <c:v>39247</c:v>
                </c:pt>
                <c:pt idx="4400">
                  <c:v>39248</c:v>
                </c:pt>
                <c:pt idx="4401">
                  <c:v>39251</c:v>
                </c:pt>
                <c:pt idx="4402">
                  <c:v>39252</c:v>
                </c:pt>
                <c:pt idx="4403">
                  <c:v>39253</c:v>
                </c:pt>
                <c:pt idx="4404">
                  <c:v>39254</c:v>
                </c:pt>
                <c:pt idx="4405">
                  <c:v>39255</c:v>
                </c:pt>
                <c:pt idx="4406">
                  <c:v>39258</c:v>
                </c:pt>
                <c:pt idx="4407">
                  <c:v>39259</c:v>
                </c:pt>
                <c:pt idx="4408">
                  <c:v>39260</c:v>
                </c:pt>
                <c:pt idx="4409">
                  <c:v>39261</c:v>
                </c:pt>
                <c:pt idx="4410">
                  <c:v>39262</c:v>
                </c:pt>
                <c:pt idx="4411">
                  <c:v>39265</c:v>
                </c:pt>
                <c:pt idx="4412">
                  <c:v>39266</c:v>
                </c:pt>
                <c:pt idx="4413">
                  <c:v>39268</c:v>
                </c:pt>
                <c:pt idx="4414">
                  <c:v>39269</c:v>
                </c:pt>
                <c:pt idx="4415">
                  <c:v>39272</c:v>
                </c:pt>
                <c:pt idx="4416">
                  <c:v>39273</c:v>
                </c:pt>
                <c:pt idx="4417">
                  <c:v>39274</c:v>
                </c:pt>
                <c:pt idx="4418">
                  <c:v>39275</c:v>
                </c:pt>
                <c:pt idx="4419">
                  <c:v>39276</c:v>
                </c:pt>
                <c:pt idx="4420">
                  <c:v>39279</c:v>
                </c:pt>
                <c:pt idx="4421">
                  <c:v>39280</c:v>
                </c:pt>
                <c:pt idx="4422">
                  <c:v>39281</c:v>
                </c:pt>
                <c:pt idx="4423">
                  <c:v>39282</c:v>
                </c:pt>
                <c:pt idx="4424">
                  <c:v>39283</c:v>
                </c:pt>
                <c:pt idx="4425">
                  <c:v>39286</c:v>
                </c:pt>
                <c:pt idx="4426">
                  <c:v>39287</c:v>
                </c:pt>
                <c:pt idx="4427">
                  <c:v>39288</c:v>
                </c:pt>
                <c:pt idx="4428">
                  <c:v>39289</c:v>
                </c:pt>
                <c:pt idx="4429">
                  <c:v>39290</c:v>
                </c:pt>
                <c:pt idx="4430">
                  <c:v>39293</c:v>
                </c:pt>
                <c:pt idx="4431">
                  <c:v>39294</c:v>
                </c:pt>
                <c:pt idx="4432">
                  <c:v>39295</c:v>
                </c:pt>
                <c:pt idx="4433">
                  <c:v>39296</c:v>
                </c:pt>
                <c:pt idx="4434">
                  <c:v>39297</c:v>
                </c:pt>
                <c:pt idx="4435">
                  <c:v>39300</c:v>
                </c:pt>
                <c:pt idx="4436">
                  <c:v>39301</c:v>
                </c:pt>
                <c:pt idx="4437">
                  <c:v>39302</c:v>
                </c:pt>
                <c:pt idx="4438">
                  <c:v>39303</c:v>
                </c:pt>
                <c:pt idx="4439">
                  <c:v>39304</c:v>
                </c:pt>
                <c:pt idx="4440">
                  <c:v>39307</c:v>
                </c:pt>
                <c:pt idx="4441">
                  <c:v>39308</c:v>
                </c:pt>
                <c:pt idx="4442">
                  <c:v>39309</c:v>
                </c:pt>
                <c:pt idx="4443">
                  <c:v>39310</c:v>
                </c:pt>
                <c:pt idx="4444">
                  <c:v>39311</c:v>
                </c:pt>
                <c:pt idx="4445">
                  <c:v>39314</c:v>
                </c:pt>
                <c:pt idx="4446">
                  <c:v>39315</c:v>
                </c:pt>
                <c:pt idx="4447">
                  <c:v>39316</c:v>
                </c:pt>
                <c:pt idx="4448">
                  <c:v>39317</c:v>
                </c:pt>
                <c:pt idx="4449">
                  <c:v>39318</c:v>
                </c:pt>
                <c:pt idx="4450">
                  <c:v>39321</c:v>
                </c:pt>
                <c:pt idx="4451">
                  <c:v>39322</c:v>
                </c:pt>
                <c:pt idx="4452">
                  <c:v>39323</c:v>
                </c:pt>
                <c:pt idx="4453">
                  <c:v>39324</c:v>
                </c:pt>
                <c:pt idx="4454">
                  <c:v>39325</c:v>
                </c:pt>
                <c:pt idx="4455">
                  <c:v>39329</c:v>
                </c:pt>
                <c:pt idx="4456">
                  <c:v>39330</c:v>
                </c:pt>
                <c:pt idx="4457">
                  <c:v>39331</c:v>
                </c:pt>
                <c:pt idx="4458">
                  <c:v>39332</c:v>
                </c:pt>
                <c:pt idx="4459">
                  <c:v>39335</c:v>
                </c:pt>
                <c:pt idx="4460">
                  <c:v>39336</c:v>
                </c:pt>
                <c:pt idx="4461">
                  <c:v>39337</c:v>
                </c:pt>
                <c:pt idx="4462">
                  <c:v>39338</c:v>
                </c:pt>
                <c:pt idx="4463">
                  <c:v>39339</c:v>
                </c:pt>
                <c:pt idx="4464">
                  <c:v>39342</c:v>
                </c:pt>
                <c:pt idx="4465">
                  <c:v>39343</c:v>
                </c:pt>
                <c:pt idx="4466">
                  <c:v>39344</c:v>
                </c:pt>
                <c:pt idx="4467">
                  <c:v>39345</c:v>
                </c:pt>
                <c:pt idx="4468">
                  <c:v>39346</c:v>
                </c:pt>
                <c:pt idx="4469">
                  <c:v>39349</c:v>
                </c:pt>
                <c:pt idx="4470">
                  <c:v>39350</c:v>
                </c:pt>
                <c:pt idx="4471">
                  <c:v>39351</c:v>
                </c:pt>
                <c:pt idx="4472">
                  <c:v>39352</c:v>
                </c:pt>
                <c:pt idx="4473">
                  <c:v>39353</c:v>
                </c:pt>
                <c:pt idx="4474">
                  <c:v>39356</c:v>
                </c:pt>
                <c:pt idx="4475">
                  <c:v>39357</c:v>
                </c:pt>
                <c:pt idx="4476">
                  <c:v>39358</c:v>
                </c:pt>
                <c:pt idx="4477">
                  <c:v>39359</c:v>
                </c:pt>
                <c:pt idx="4478">
                  <c:v>39360</c:v>
                </c:pt>
                <c:pt idx="4479">
                  <c:v>39363</c:v>
                </c:pt>
                <c:pt idx="4480">
                  <c:v>39364</c:v>
                </c:pt>
                <c:pt idx="4481">
                  <c:v>39365</c:v>
                </c:pt>
                <c:pt idx="4482">
                  <c:v>39366</c:v>
                </c:pt>
                <c:pt idx="4483">
                  <c:v>39367</c:v>
                </c:pt>
                <c:pt idx="4484">
                  <c:v>39370</c:v>
                </c:pt>
                <c:pt idx="4485">
                  <c:v>39371</c:v>
                </c:pt>
                <c:pt idx="4486">
                  <c:v>39372</c:v>
                </c:pt>
                <c:pt idx="4487">
                  <c:v>39373</c:v>
                </c:pt>
                <c:pt idx="4488">
                  <c:v>39374</c:v>
                </c:pt>
                <c:pt idx="4489">
                  <c:v>39377</c:v>
                </c:pt>
                <c:pt idx="4490">
                  <c:v>39378</c:v>
                </c:pt>
                <c:pt idx="4491">
                  <c:v>39379</c:v>
                </c:pt>
                <c:pt idx="4492">
                  <c:v>39380</c:v>
                </c:pt>
                <c:pt idx="4493">
                  <c:v>39381</c:v>
                </c:pt>
                <c:pt idx="4494">
                  <c:v>39384</c:v>
                </c:pt>
                <c:pt idx="4495">
                  <c:v>39385</c:v>
                </c:pt>
                <c:pt idx="4496">
                  <c:v>39386</c:v>
                </c:pt>
                <c:pt idx="4497">
                  <c:v>39387</c:v>
                </c:pt>
                <c:pt idx="4498">
                  <c:v>39388</c:v>
                </c:pt>
                <c:pt idx="4499">
                  <c:v>39391</c:v>
                </c:pt>
                <c:pt idx="4500">
                  <c:v>39392</c:v>
                </c:pt>
                <c:pt idx="4501">
                  <c:v>39393</c:v>
                </c:pt>
                <c:pt idx="4502">
                  <c:v>39394</c:v>
                </c:pt>
                <c:pt idx="4503">
                  <c:v>39395</c:v>
                </c:pt>
                <c:pt idx="4504">
                  <c:v>39398</c:v>
                </c:pt>
                <c:pt idx="4505">
                  <c:v>39399</c:v>
                </c:pt>
                <c:pt idx="4506">
                  <c:v>39400</c:v>
                </c:pt>
                <c:pt idx="4507">
                  <c:v>39401</c:v>
                </c:pt>
                <c:pt idx="4508">
                  <c:v>39402</c:v>
                </c:pt>
                <c:pt idx="4509">
                  <c:v>39405</c:v>
                </c:pt>
                <c:pt idx="4510">
                  <c:v>39406</c:v>
                </c:pt>
                <c:pt idx="4511">
                  <c:v>39407</c:v>
                </c:pt>
                <c:pt idx="4512">
                  <c:v>39409</c:v>
                </c:pt>
                <c:pt idx="4513">
                  <c:v>39412</c:v>
                </c:pt>
                <c:pt idx="4514">
                  <c:v>39413</c:v>
                </c:pt>
                <c:pt idx="4515">
                  <c:v>39414</c:v>
                </c:pt>
                <c:pt idx="4516">
                  <c:v>39415</c:v>
                </c:pt>
                <c:pt idx="4517">
                  <c:v>39416</c:v>
                </c:pt>
                <c:pt idx="4518">
                  <c:v>39419</c:v>
                </c:pt>
                <c:pt idx="4519">
                  <c:v>39420</c:v>
                </c:pt>
                <c:pt idx="4520">
                  <c:v>39421</c:v>
                </c:pt>
                <c:pt idx="4521">
                  <c:v>39422</c:v>
                </c:pt>
                <c:pt idx="4522">
                  <c:v>39423</c:v>
                </c:pt>
                <c:pt idx="4523">
                  <c:v>39426</c:v>
                </c:pt>
                <c:pt idx="4524">
                  <c:v>39427</c:v>
                </c:pt>
                <c:pt idx="4525">
                  <c:v>39428</c:v>
                </c:pt>
                <c:pt idx="4526">
                  <c:v>39429</c:v>
                </c:pt>
                <c:pt idx="4527">
                  <c:v>39430</c:v>
                </c:pt>
                <c:pt idx="4528">
                  <c:v>39433</c:v>
                </c:pt>
                <c:pt idx="4529">
                  <c:v>39434</c:v>
                </c:pt>
                <c:pt idx="4530">
                  <c:v>39435</c:v>
                </c:pt>
                <c:pt idx="4531">
                  <c:v>39436</c:v>
                </c:pt>
                <c:pt idx="4532">
                  <c:v>39437</c:v>
                </c:pt>
                <c:pt idx="4533">
                  <c:v>39440</c:v>
                </c:pt>
                <c:pt idx="4534">
                  <c:v>39442</c:v>
                </c:pt>
                <c:pt idx="4535">
                  <c:v>39443</c:v>
                </c:pt>
                <c:pt idx="4536">
                  <c:v>39444</c:v>
                </c:pt>
                <c:pt idx="4537">
                  <c:v>39447</c:v>
                </c:pt>
                <c:pt idx="4538">
                  <c:v>39449</c:v>
                </c:pt>
                <c:pt idx="4539">
                  <c:v>39450</c:v>
                </c:pt>
                <c:pt idx="4540">
                  <c:v>39451</c:v>
                </c:pt>
                <c:pt idx="4541">
                  <c:v>39454</c:v>
                </c:pt>
                <c:pt idx="4542">
                  <c:v>39455</c:v>
                </c:pt>
                <c:pt idx="4543">
                  <c:v>39456</c:v>
                </c:pt>
                <c:pt idx="4544">
                  <c:v>39457</c:v>
                </c:pt>
                <c:pt idx="4545">
                  <c:v>39458</c:v>
                </c:pt>
                <c:pt idx="4546">
                  <c:v>39461</c:v>
                </c:pt>
                <c:pt idx="4547">
                  <c:v>39462</c:v>
                </c:pt>
                <c:pt idx="4548">
                  <c:v>39463</c:v>
                </c:pt>
                <c:pt idx="4549">
                  <c:v>39464</c:v>
                </c:pt>
                <c:pt idx="4550">
                  <c:v>39465</c:v>
                </c:pt>
                <c:pt idx="4551">
                  <c:v>39469</c:v>
                </c:pt>
                <c:pt idx="4552">
                  <c:v>39470</c:v>
                </c:pt>
                <c:pt idx="4553">
                  <c:v>39471</c:v>
                </c:pt>
                <c:pt idx="4554">
                  <c:v>39472</c:v>
                </c:pt>
                <c:pt idx="4555">
                  <c:v>39475</c:v>
                </c:pt>
                <c:pt idx="4556">
                  <c:v>39476</c:v>
                </c:pt>
                <c:pt idx="4557">
                  <c:v>39477</c:v>
                </c:pt>
                <c:pt idx="4558">
                  <c:v>39478</c:v>
                </c:pt>
                <c:pt idx="4559">
                  <c:v>39479</c:v>
                </c:pt>
                <c:pt idx="4560">
                  <c:v>39482</c:v>
                </c:pt>
                <c:pt idx="4561">
                  <c:v>39483</c:v>
                </c:pt>
                <c:pt idx="4562">
                  <c:v>39484</c:v>
                </c:pt>
                <c:pt idx="4563">
                  <c:v>39485</c:v>
                </c:pt>
                <c:pt idx="4564">
                  <c:v>39486</c:v>
                </c:pt>
                <c:pt idx="4565">
                  <c:v>39489</c:v>
                </c:pt>
                <c:pt idx="4566">
                  <c:v>39490</c:v>
                </c:pt>
                <c:pt idx="4567">
                  <c:v>39491</c:v>
                </c:pt>
                <c:pt idx="4568">
                  <c:v>39492</c:v>
                </c:pt>
                <c:pt idx="4569">
                  <c:v>39493</c:v>
                </c:pt>
                <c:pt idx="4570">
                  <c:v>39497</c:v>
                </c:pt>
                <c:pt idx="4571">
                  <c:v>39498</c:v>
                </c:pt>
                <c:pt idx="4572">
                  <c:v>39499</c:v>
                </c:pt>
                <c:pt idx="4573">
                  <c:v>39500</c:v>
                </c:pt>
                <c:pt idx="4574">
                  <c:v>39503</c:v>
                </c:pt>
                <c:pt idx="4575">
                  <c:v>39504</c:v>
                </c:pt>
                <c:pt idx="4576">
                  <c:v>39505</c:v>
                </c:pt>
                <c:pt idx="4577">
                  <c:v>39506</c:v>
                </c:pt>
                <c:pt idx="4578">
                  <c:v>39507</c:v>
                </c:pt>
                <c:pt idx="4579">
                  <c:v>39510</c:v>
                </c:pt>
                <c:pt idx="4580">
                  <c:v>39511</c:v>
                </c:pt>
                <c:pt idx="4581">
                  <c:v>39512</c:v>
                </c:pt>
                <c:pt idx="4582">
                  <c:v>39513</c:v>
                </c:pt>
                <c:pt idx="4583">
                  <c:v>39514</c:v>
                </c:pt>
                <c:pt idx="4584">
                  <c:v>39517</c:v>
                </c:pt>
                <c:pt idx="4585">
                  <c:v>39518</c:v>
                </c:pt>
                <c:pt idx="4586">
                  <c:v>39519</c:v>
                </c:pt>
                <c:pt idx="4587">
                  <c:v>39520</c:v>
                </c:pt>
                <c:pt idx="4588">
                  <c:v>39521</c:v>
                </c:pt>
                <c:pt idx="4589">
                  <c:v>39524</c:v>
                </c:pt>
                <c:pt idx="4590">
                  <c:v>39525</c:v>
                </c:pt>
                <c:pt idx="4591">
                  <c:v>39526</c:v>
                </c:pt>
                <c:pt idx="4592">
                  <c:v>39527</c:v>
                </c:pt>
                <c:pt idx="4593">
                  <c:v>39531</c:v>
                </c:pt>
                <c:pt idx="4594">
                  <c:v>39532</c:v>
                </c:pt>
                <c:pt idx="4595">
                  <c:v>39533</c:v>
                </c:pt>
                <c:pt idx="4596">
                  <c:v>39534</c:v>
                </c:pt>
                <c:pt idx="4597">
                  <c:v>39535</c:v>
                </c:pt>
                <c:pt idx="4598">
                  <c:v>39538</c:v>
                </c:pt>
                <c:pt idx="4599">
                  <c:v>39539</c:v>
                </c:pt>
                <c:pt idx="4600">
                  <c:v>39540</c:v>
                </c:pt>
                <c:pt idx="4601">
                  <c:v>39541</c:v>
                </c:pt>
                <c:pt idx="4602">
                  <c:v>39542</c:v>
                </c:pt>
                <c:pt idx="4603">
                  <c:v>39545</c:v>
                </c:pt>
                <c:pt idx="4604">
                  <c:v>39546</c:v>
                </c:pt>
                <c:pt idx="4605">
                  <c:v>39547</c:v>
                </c:pt>
                <c:pt idx="4606">
                  <c:v>39548</c:v>
                </c:pt>
                <c:pt idx="4607">
                  <c:v>39549</c:v>
                </c:pt>
                <c:pt idx="4608">
                  <c:v>39552</c:v>
                </c:pt>
                <c:pt idx="4609">
                  <c:v>39553</c:v>
                </c:pt>
                <c:pt idx="4610">
                  <c:v>39554</c:v>
                </c:pt>
                <c:pt idx="4611">
                  <c:v>39555</c:v>
                </c:pt>
                <c:pt idx="4612">
                  <c:v>39556</c:v>
                </c:pt>
                <c:pt idx="4613">
                  <c:v>39559</c:v>
                </c:pt>
                <c:pt idx="4614">
                  <c:v>39560</c:v>
                </c:pt>
                <c:pt idx="4615">
                  <c:v>39561</c:v>
                </c:pt>
                <c:pt idx="4616">
                  <c:v>39562</c:v>
                </c:pt>
                <c:pt idx="4617">
                  <c:v>39563</c:v>
                </c:pt>
                <c:pt idx="4618">
                  <c:v>39566</c:v>
                </c:pt>
                <c:pt idx="4619">
                  <c:v>39567</c:v>
                </c:pt>
                <c:pt idx="4620">
                  <c:v>39568</c:v>
                </c:pt>
                <c:pt idx="4621">
                  <c:v>39569</c:v>
                </c:pt>
                <c:pt idx="4622">
                  <c:v>39570</c:v>
                </c:pt>
                <c:pt idx="4623">
                  <c:v>39573</c:v>
                </c:pt>
                <c:pt idx="4624">
                  <c:v>39574</c:v>
                </c:pt>
                <c:pt idx="4625">
                  <c:v>39575</c:v>
                </c:pt>
                <c:pt idx="4626">
                  <c:v>39576</c:v>
                </c:pt>
                <c:pt idx="4627">
                  <c:v>39577</c:v>
                </c:pt>
                <c:pt idx="4628">
                  <c:v>39580</c:v>
                </c:pt>
                <c:pt idx="4629">
                  <c:v>39581</c:v>
                </c:pt>
                <c:pt idx="4630">
                  <c:v>39582</c:v>
                </c:pt>
                <c:pt idx="4631">
                  <c:v>39583</c:v>
                </c:pt>
                <c:pt idx="4632">
                  <c:v>39584</c:v>
                </c:pt>
                <c:pt idx="4633">
                  <c:v>39587</c:v>
                </c:pt>
                <c:pt idx="4634">
                  <c:v>39588</c:v>
                </c:pt>
                <c:pt idx="4635">
                  <c:v>39589</c:v>
                </c:pt>
                <c:pt idx="4636">
                  <c:v>39590</c:v>
                </c:pt>
                <c:pt idx="4637">
                  <c:v>39591</c:v>
                </c:pt>
                <c:pt idx="4638">
                  <c:v>39595</c:v>
                </c:pt>
                <c:pt idx="4639">
                  <c:v>39596</c:v>
                </c:pt>
                <c:pt idx="4640">
                  <c:v>39597</c:v>
                </c:pt>
                <c:pt idx="4641">
                  <c:v>39598</c:v>
                </c:pt>
                <c:pt idx="4642">
                  <c:v>39601</c:v>
                </c:pt>
                <c:pt idx="4643">
                  <c:v>39602</c:v>
                </c:pt>
                <c:pt idx="4644">
                  <c:v>39603</c:v>
                </c:pt>
                <c:pt idx="4645">
                  <c:v>39604</c:v>
                </c:pt>
                <c:pt idx="4646">
                  <c:v>39605</c:v>
                </c:pt>
                <c:pt idx="4647">
                  <c:v>39608</c:v>
                </c:pt>
                <c:pt idx="4648">
                  <c:v>39609</c:v>
                </c:pt>
                <c:pt idx="4649">
                  <c:v>39610</c:v>
                </c:pt>
                <c:pt idx="4650">
                  <c:v>39611</c:v>
                </c:pt>
                <c:pt idx="4651">
                  <c:v>39612</c:v>
                </c:pt>
                <c:pt idx="4652">
                  <c:v>39615</c:v>
                </c:pt>
                <c:pt idx="4653">
                  <c:v>39616</c:v>
                </c:pt>
                <c:pt idx="4654">
                  <c:v>39617</c:v>
                </c:pt>
                <c:pt idx="4655">
                  <c:v>39618</c:v>
                </c:pt>
                <c:pt idx="4656">
                  <c:v>39619</c:v>
                </c:pt>
                <c:pt idx="4657">
                  <c:v>39622</c:v>
                </c:pt>
                <c:pt idx="4658">
                  <c:v>39623</c:v>
                </c:pt>
                <c:pt idx="4659">
                  <c:v>39624</c:v>
                </c:pt>
                <c:pt idx="4660">
                  <c:v>39625</c:v>
                </c:pt>
                <c:pt idx="4661">
                  <c:v>39626</c:v>
                </c:pt>
                <c:pt idx="4662">
                  <c:v>39629</c:v>
                </c:pt>
                <c:pt idx="4663">
                  <c:v>39630</c:v>
                </c:pt>
                <c:pt idx="4664">
                  <c:v>39631</c:v>
                </c:pt>
                <c:pt idx="4665">
                  <c:v>39632</c:v>
                </c:pt>
                <c:pt idx="4666">
                  <c:v>39636</c:v>
                </c:pt>
                <c:pt idx="4667">
                  <c:v>39637</c:v>
                </c:pt>
                <c:pt idx="4668">
                  <c:v>39638</c:v>
                </c:pt>
                <c:pt idx="4669">
                  <c:v>39639</c:v>
                </c:pt>
                <c:pt idx="4670">
                  <c:v>39640</c:v>
                </c:pt>
                <c:pt idx="4671">
                  <c:v>39643</c:v>
                </c:pt>
                <c:pt idx="4672">
                  <c:v>39644</c:v>
                </c:pt>
                <c:pt idx="4673">
                  <c:v>39645</c:v>
                </c:pt>
                <c:pt idx="4674">
                  <c:v>39646</c:v>
                </c:pt>
                <c:pt idx="4675">
                  <c:v>39647</c:v>
                </c:pt>
                <c:pt idx="4676">
                  <c:v>39650</c:v>
                </c:pt>
                <c:pt idx="4677">
                  <c:v>39651</c:v>
                </c:pt>
                <c:pt idx="4678">
                  <c:v>39652</c:v>
                </c:pt>
                <c:pt idx="4679">
                  <c:v>39653</c:v>
                </c:pt>
                <c:pt idx="4680">
                  <c:v>39654</c:v>
                </c:pt>
                <c:pt idx="4681">
                  <c:v>39657</c:v>
                </c:pt>
                <c:pt idx="4682">
                  <c:v>39658</c:v>
                </c:pt>
                <c:pt idx="4683">
                  <c:v>39659</c:v>
                </c:pt>
                <c:pt idx="4684">
                  <c:v>39660</c:v>
                </c:pt>
                <c:pt idx="4685">
                  <c:v>39661</c:v>
                </c:pt>
                <c:pt idx="4686">
                  <c:v>39664</c:v>
                </c:pt>
                <c:pt idx="4687">
                  <c:v>39665</c:v>
                </c:pt>
                <c:pt idx="4688">
                  <c:v>39666</c:v>
                </c:pt>
                <c:pt idx="4689">
                  <c:v>39667</c:v>
                </c:pt>
                <c:pt idx="4690">
                  <c:v>39668</c:v>
                </c:pt>
                <c:pt idx="4691">
                  <c:v>39671</c:v>
                </c:pt>
                <c:pt idx="4692">
                  <c:v>39672</c:v>
                </c:pt>
                <c:pt idx="4693">
                  <c:v>39673</c:v>
                </c:pt>
                <c:pt idx="4694">
                  <c:v>39674</c:v>
                </c:pt>
                <c:pt idx="4695">
                  <c:v>39675</c:v>
                </c:pt>
                <c:pt idx="4696">
                  <c:v>39678</c:v>
                </c:pt>
                <c:pt idx="4697">
                  <c:v>39679</c:v>
                </c:pt>
                <c:pt idx="4698">
                  <c:v>39680</c:v>
                </c:pt>
                <c:pt idx="4699">
                  <c:v>39681</c:v>
                </c:pt>
                <c:pt idx="4700">
                  <c:v>39682</c:v>
                </c:pt>
                <c:pt idx="4701">
                  <c:v>39685</c:v>
                </c:pt>
                <c:pt idx="4702">
                  <c:v>39686</c:v>
                </c:pt>
                <c:pt idx="4703">
                  <c:v>39687</c:v>
                </c:pt>
                <c:pt idx="4704">
                  <c:v>39688</c:v>
                </c:pt>
                <c:pt idx="4705">
                  <c:v>39689</c:v>
                </c:pt>
                <c:pt idx="4706">
                  <c:v>39693</c:v>
                </c:pt>
                <c:pt idx="4707">
                  <c:v>39694</c:v>
                </c:pt>
                <c:pt idx="4708">
                  <c:v>39695</c:v>
                </c:pt>
                <c:pt idx="4709">
                  <c:v>39696</c:v>
                </c:pt>
                <c:pt idx="4710">
                  <c:v>39699</c:v>
                </c:pt>
                <c:pt idx="4711">
                  <c:v>39700</c:v>
                </c:pt>
                <c:pt idx="4712">
                  <c:v>39701</c:v>
                </c:pt>
                <c:pt idx="4713">
                  <c:v>39702</c:v>
                </c:pt>
                <c:pt idx="4714">
                  <c:v>39703</c:v>
                </c:pt>
                <c:pt idx="4715">
                  <c:v>39706</c:v>
                </c:pt>
                <c:pt idx="4716">
                  <c:v>39707</c:v>
                </c:pt>
                <c:pt idx="4717">
                  <c:v>39708</c:v>
                </c:pt>
                <c:pt idx="4718">
                  <c:v>39709</c:v>
                </c:pt>
                <c:pt idx="4719">
                  <c:v>39710</c:v>
                </c:pt>
                <c:pt idx="4720">
                  <c:v>39713</c:v>
                </c:pt>
                <c:pt idx="4721">
                  <c:v>39714</c:v>
                </c:pt>
                <c:pt idx="4722">
                  <c:v>39715</c:v>
                </c:pt>
                <c:pt idx="4723">
                  <c:v>39716</c:v>
                </c:pt>
                <c:pt idx="4724">
                  <c:v>39717</c:v>
                </c:pt>
                <c:pt idx="4725">
                  <c:v>39720</c:v>
                </c:pt>
                <c:pt idx="4726">
                  <c:v>39721</c:v>
                </c:pt>
                <c:pt idx="4727">
                  <c:v>39722</c:v>
                </c:pt>
                <c:pt idx="4728">
                  <c:v>39723</c:v>
                </c:pt>
                <c:pt idx="4729">
                  <c:v>39724</c:v>
                </c:pt>
                <c:pt idx="4730">
                  <c:v>39727</c:v>
                </c:pt>
                <c:pt idx="4731">
                  <c:v>39728</c:v>
                </c:pt>
                <c:pt idx="4732">
                  <c:v>39729</c:v>
                </c:pt>
                <c:pt idx="4733">
                  <c:v>39730</c:v>
                </c:pt>
                <c:pt idx="4734">
                  <c:v>39731</c:v>
                </c:pt>
                <c:pt idx="4735">
                  <c:v>39734</c:v>
                </c:pt>
                <c:pt idx="4736">
                  <c:v>39735</c:v>
                </c:pt>
                <c:pt idx="4737">
                  <c:v>39736</c:v>
                </c:pt>
                <c:pt idx="4738">
                  <c:v>39737</c:v>
                </c:pt>
                <c:pt idx="4739">
                  <c:v>39738</c:v>
                </c:pt>
                <c:pt idx="4740">
                  <c:v>39741</c:v>
                </c:pt>
                <c:pt idx="4741">
                  <c:v>39742</c:v>
                </c:pt>
                <c:pt idx="4742">
                  <c:v>39743</c:v>
                </c:pt>
                <c:pt idx="4743">
                  <c:v>39744</c:v>
                </c:pt>
                <c:pt idx="4744">
                  <c:v>39745</c:v>
                </c:pt>
                <c:pt idx="4745">
                  <c:v>39748</c:v>
                </c:pt>
                <c:pt idx="4746">
                  <c:v>39749</c:v>
                </c:pt>
                <c:pt idx="4747">
                  <c:v>39750</c:v>
                </c:pt>
                <c:pt idx="4748">
                  <c:v>39751</c:v>
                </c:pt>
                <c:pt idx="4749">
                  <c:v>39752</c:v>
                </c:pt>
                <c:pt idx="4750">
                  <c:v>39755</c:v>
                </c:pt>
                <c:pt idx="4751">
                  <c:v>39756</c:v>
                </c:pt>
                <c:pt idx="4752">
                  <c:v>39757</c:v>
                </c:pt>
                <c:pt idx="4753">
                  <c:v>39758</c:v>
                </c:pt>
                <c:pt idx="4754">
                  <c:v>39759</c:v>
                </c:pt>
                <c:pt idx="4755">
                  <c:v>39762</c:v>
                </c:pt>
                <c:pt idx="4756">
                  <c:v>39763</c:v>
                </c:pt>
                <c:pt idx="4757">
                  <c:v>39764</c:v>
                </c:pt>
                <c:pt idx="4758">
                  <c:v>39765</c:v>
                </c:pt>
                <c:pt idx="4759">
                  <c:v>39766</c:v>
                </c:pt>
                <c:pt idx="4760">
                  <c:v>39769</c:v>
                </c:pt>
                <c:pt idx="4761">
                  <c:v>39770</c:v>
                </c:pt>
                <c:pt idx="4762">
                  <c:v>39771</c:v>
                </c:pt>
                <c:pt idx="4763">
                  <c:v>39772</c:v>
                </c:pt>
                <c:pt idx="4764">
                  <c:v>39773</c:v>
                </c:pt>
                <c:pt idx="4765">
                  <c:v>39776</c:v>
                </c:pt>
                <c:pt idx="4766">
                  <c:v>39777</c:v>
                </c:pt>
                <c:pt idx="4767">
                  <c:v>39778</c:v>
                </c:pt>
                <c:pt idx="4768">
                  <c:v>39780</c:v>
                </c:pt>
                <c:pt idx="4769">
                  <c:v>39783</c:v>
                </c:pt>
                <c:pt idx="4770">
                  <c:v>39784</c:v>
                </c:pt>
                <c:pt idx="4771">
                  <c:v>39785</c:v>
                </c:pt>
                <c:pt idx="4772">
                  <c:v>39786</c:v>
                </c:pt>
                <c:pt idx="4773">
                  <c:v>39787</c:v>
                </c:pt>
                <c:pt idx="4774">
                  <c:v>39790</c:v>
                </c:pt>
                <c:pt idx="4775">
                  <c:v>39791</c:v>
                </c:pt>
                <c:pt idx="4776">
                  <c:v>39792</c:v>
                </c:pt>
                <c:pt idx="4777">
                  <c:v>39793</c:v>
                </c:pt>
                <c:pt idx="4778">
                  <c:v>39794</c:v>
                </c:pt>
                <c:pt idx="4779">
                  <c:v>39797</c:v>
                </c:pt>
                <c:pt idx="4780">
                  <c:v>39798</c:v>
                </c:pt>
                <c:pt idx="4781">
                  <c:v>39799</c:v>
                </c:pt>
                <c:pt idx="4782">
                  <c:v>39800</c:v>
                </c:pt>
                <c:pt idx="4783">
                  <c:v>39801</c:v>
                </c:pt>
                <c:pt idx="4784">
                  <c:v>39804</c:v>
                </c:pt>
                <c:pt idx="4785">
                  <c:v>39805</c:v>
                </c:pt>
                <c:pt idx="4786">
                  <c:v>39806</c:v>
                </c:pt>
                <c:pt idx="4787">
                  <c:v>39808</c:v>
                </c:pt>
                <c:pt idx="4788">
                  <c:v>39811</c:v>
                </c:pt>
                <c:pt idx="4789">
                  <c:v>39812</c:v>
                </c:pt>
                <c:pt idx="4790">
                  <c:v>39813</c:v>
                </c:pt>
                <c:pt idx="4791">
                  <c:v>39815</c:v>
                </c:pt>
                <c:pt idx="4792">
                  <c:v>39818</c:v>
                </c:pt>
                <c:pt idx="4793">
                  <c:v>39819</c:v>
                </c:pt>
                <c:pt idx="4794">
                  <c:v>39820</c:v>
                </c:pt>
                <c:pt idx="4795">
                  <c:v>39821</c:v>
                </c:pt>
                <c:pt idx="4796">
                  <c:v>39822</c:v>
                </c:pt>
                <c:pt idx="4797">
                  <c:v>39825</c:v>
                </c:pt>
                <c:pt idx="4798">
                  <c:v>39826</c:v>
                </c:pt>
                <c:pt idx="4799">
                  <c:v>39827</c:v>
                </c:pt>
                <c:pt idx="4800">
                  <c:v>39828</c:v>
                </c:pt>
                <c:pt idx="4801">
                  <c:v>39829</c:v>
                </c:pt>
                <c:pt idx="4802">
                  <c:v>39833</c:v>
                </c:pt>
                <c:pt idx="4803">
                  <c:v>39834</c:v>
                </c:pt>
                <c:pt idx="4804">
                  <c:v>39835</c:v>
                </c:pt>
                <c:pt idx="4805">
                  <c:v>39836</c:v>
                </c:pt>
                <c:pt idx="4806">
                  <c:v>39839</c:v>
                </c:pt>
                <c:pt idx="4807">
                  <c:v>39840</c:v>
                </c:pt>
                <c:pt idx="4808">
                  <c:v>39841</c:v>
                </c:pt>
                <c:pt idx="4809">
                  <c:v>39842</c:v>
                </c:pt>
                <c:pt idx="4810">
                  <c:v>39843</c:v>
                </c:pt>
                <c:pt idx="4811">
                  <c:v>39846</c:v>
                </c:pt>
                <c:pt idx="4812">
                  <c:v>39847</c:v>
                </c:pt>
                <c:pt idx="4813">
                  <c:v>39848</c:v>
                </c:pt>
                <c:pt idx="4814">
                  <c:v>39849</c:v>
                </c:pt>
                <c:pt idx="4815">
                  <c:v>39850</c:v>
                </c:pt>
                <c:pt idx="4816">
                  <c:v>39853</c:v>
                </c:pt>
                <c:pt idx="4817">
                  <c:v>39854</c:v>
                </c:pt>
                <c:pt idx="4818">
                  <c:v>39855</c:v>
                </c:pt>
                <c:pt idx="4819">
                  <c:v>39856</c:v>
                </c:pt>
                <c:pt idx="4820">
                  <c:v>39857</c:v>
                </c:pt>
                <c:pt idx="4821">
                  <c:v>39861</c:v>
                </c:pt>
                <c:pt idx="4822">
                  <c:v>39862</c:v>
                </c:pt>
                <c:pt idx="4823">
                  <c:v>39863</c:v>
                </c:pt>
                <c:pt idx="4824">
                  <c:v>39864</c:v>
                </c:pt>
                <c:pt idx="4825">
                  <c:v>39867</c:v>
                </c:pt>
                <c:pt idx="4826">
                  <c:v>39868</c:v>
                </c:pt>
                <c:pt idx="4827">
                  <c:v>39869</c:v>
                </c:pt>
                <c:pt idx="4828">
                  <c:v>39870</c:v>
                </c:pt>
                <c:pt idx="4829">
                  <c:v>39871</c:v>
                </c:pt>
                <c:pt idx="4830">
                  <c:v>39874</c:v>
                </c:pt>
                <c:pt idx="4831">
                  <c:v>39875</c:v>
                </c:pt>
                <c:pt idx="4832">
                  <c:v>39876</c:v>
                </c:pt>
                <c:pt idx="4833">
                  <c:v>39877</c:v>
                </c:pt>
                <c:pt idx="4834">
                  <c:v>39878</c:v>
                </c:pt>
                <c:pt idx="4835">
                  <c:v>39881</c:v>
                </c:pt>
                <c:pt idx="4836">
                  <c:v>39882</c:v>
                </c:pt>
                <c:pt idx="4837">
                  <c:v>39883</c:v>
                </c:pt>
                <c:pt idx="4838">
                  <c:v>39884</c:v>
                </c:pt>
                <c:pt idx="4839">
                  <c:v>39885</c:v>
                </c:pt>
                <c:pt idx="4840">
                  <c:v>39888</c:v>
                </c:pt>
                <c:pt idx="4841">
                  <c:v>39889</c:v>
                </c:pt>
                <c:pt idx="4842">
                  <c:v>39890</c:v>
                </c:pt>
                <c:pt idx="4843">
                  <c:v>39891</c:v>
                </c:pt>
                <c:pt idx="4844">
                  <c:v>39892</c:v>
                </c:pt>
                <c:pt idx="4845">
                  <c:v>39895</c:v>
                </c:pt>
                <c:pt idx="4846">
                  <c:v>39896</c:v>
                </c:pt>
                <c:pt idx="4847">
                  <c:v>39897</c:v>
                </c:pt>
                <c:pt idx="4848">
                  <c:v>39898</c:v>
                </c:pt>
                <c:pt idx="4849">
                  <c:v>39899</c:v>
                </c:pt>
                <c:pt idx="4850">
                  <c:v>39902</c:v>
                </c:pt>
                <c:pt idx="4851">
                  <c:v>39903</c:v>
                </c:pt>
                <c:pt idx="4852">
                  <c:v>39904</c:v>
                </c:pt>
                <c:pt idx="4853">
                  <c:v>39905</c:v>
                </c:pt>
                <c:pt idx="4854">
                  <c:v>39906</c:v>
                </c:pt>
                <c:pt idx="4855">
                  <c:v>39909</c:v>
                </c:pt>
                <c:pt idx="4856">
                  <c:v>39910</c:v>
                </c:pt>
                <c:pt idx="4857">
                  <c:v>39911</c:v>
                </c:pt>
                <c:pt idx="4858">
                  <c:v>39912</c:v>
                </c:pt>
                <c:pt idx="4859">
                  <c:v>39916</c:v>
                </c:pt>
                <c:pt idx="4860">
                  <c:v>39917</c:v>
                </c:pt>
                <c:pt idx="4861">
                  <c:v>39918</c:v>
                </c:pt>
                <c:pt idx="4862">
                  <c:v>39919</c:v>
                </c:pt>
                <c:pt idx="4863">
                  <c:v>39920</c:v>
                </c:pt>
                <c:pt idx="4864">
                  <c:v>39923</c:v>
                </c:pt>
                <c:pt idx="4865">
                  <c:v>39924</c:v>
                </c:pt>
                <c:pt idx="4866">
                  <c:v>39925</c:v>
                </c:pt>
                <c:pt idx="4867">
                  <c:v>39926</c:v>
                </c:pt>
                <c:pt idx="4868">
                  <c:v>39927</c:v>
                </c:pt>
                <c:pt idx="4869">
                  <c:v>39930</c:v>
                </c:pt>
                <c:pt idx="4870">
                  <c:v>39931</c:v>
                </c:pt>
                <c:pt idx="4871">
                  <c:v>39932</c:v>
                </c:pt>
                <c:pt idx="4872">
                  <c:v>39933</c:v>
                </c:pt>
                <c:pt idx="4873">
                  <c:v>39934</c:v>
                </c:pt>
                <c:pt idx="4874">
                  <c:v>39937</c:v>
                </c:pt>
                <c:pt idx="4875">
                  <c:v>39938</c:v>
                </c:pt>
                <c:pt idx="4876">
                  <c:v>39939</c:v>
                </c:pt>
                <c:pt idx="4877">
                  <c:v>39940</c:v>
                </c:pt>
                <c:pt idx="4878">
                  <c:v>39941</c:v>
                </c:pt>
                <c:pt idx="4879">
                  <c:v>39944</c:v>
                </c:pt>
                <c:pt idx="4880">
                  <c:v>39945</c:v>
                </c:pt>
                <c:pt idx="4881">
                  <c:v>39946</c:v>
                </c:pt>
                <c:pt idx="4882">
                  <c:v>39947</c:v>
                </c:pt>
                <c:pt idx="4883">
                  <c:v>39948</c:v>
                </c:pt>
                <c:pt idx="4884">
                  <c:v>39951</c:v>
                </c:pt>
                <c:pt idx="4885">
                  <c:v>39952</c:v>
                </c:pt>
                <c:pt idx="4886">
                  <c:v>39953</c:v>
                </c:pt>
                <c:pt idx="4887">
                  <c:v>39954</c:v>
                </c:pt>
                <c:pt idx="4888">
                  <c:v>39955</c:v>
                </c:pt>
                <c:pt idx="4889">
                  <c:v>39959</c:v>
                </c:pt>
                <c:pt idx="4890">
                  <c:v>39960</c:v>
                </c:pt>
                <c:pt idx="4891">
                  <c:v>39961</c:v>
                </c:pt>
                <c:pt idx="4892">
                  <c:v>39962</c:v>
                </c:pt>
                <c:pt idx="4893">
                  <c:v>39965</c:v>
                </c:pt>
                <c:pt idx="4894">
                  <c:v>39966</c:v>
                </c:pt>
                <c:pt idx="4895">
                  <c:v>39967</c:v>
                </c:pt>
                <c:pt idx="4896">
                  <c:v>39968</c:v>
                </c:pt>
                <c:pt idx="4897">
                  <c:v>39969</c:v>
                </c:pt>
                <c:pt idx="4898">
                  <c:v>39972</c:v>
                </c:pt>
                <c:pt idx="4899">
                  <c:v>39973</c:v>
                </c:pt>
                <c:pt idx="4900">
                  <c:v>39974</c:v>
                </c:pt>
                <c:pt idx="4901">
                  <c:v>39975</c:v>
                </c:pt>
                <c:pt idx="4902">
                  <c:v>39976</c:v>
                </c:pt>
                <c:pt idx="4903">
                  <c:v>39979</c:v>
                </c:pt>
                <c:pt idx="4904">
                  <c:v>39980</c:v>
                </c:pt>
                <c:pt idx="4905">
                  <c:v>39981</c:v>
                </c:pt>
                <c:pt idx="4906">
                  <c:v>39982</c:v>
                </c:pt>
                <c:pt idx="4907">
                  <c:v>39983</c:v>
                </c:pt>
                <c:pt idx="4908">
                  <c:v>39986</c:v>
                </c:pt>
                <c:pt idx="4909">
                  <c:v>39987</c:v>
                </c:pt>
                <c:pt idx="4910">
                  <c:v>39988</c:v>
                </c:pt>
                <c:pt idx="4911">
                  <c:v>39989</c:v>
                </c:pt>
                <c:pt idx="4912">
                  <c:v>39990</c:v>
                </c:pt>
                <c:pt idx="4913">
                  <c:v>39993</c:v>
                </c:pt>
                <c:pt idx="4914">
                  <c:v>39994</c:v>
                </c:pt>
                <c:pt idx="4915">
                  <c:v>39995</c:v>
                </c:pt>
                <c:pt idx="4916">
                  <c:v>39996</c:v>
                </c:pt>
                <c:pt idx="4917">
                  <c:v>40000</c:v>
                </c:pt>
                <c:pt idx="4918">
                  <c:v>40001</c:v>
                </c:pt>
                <c:pt idx="4919">
                  <c:v>40002</c:v>
                </c:pt>
                <c:pt idx="4920">
                  <c:v>40003</c:v>
                </c:pt>
                <c:pt idx="4921">
                  <c:v>40004</c:v>
                </c:pt>
                <c:pt idx="4922">
                  <c:v>40007</c:v>
                </c:pt>
                <c:pt idx="4923">
                  <c:v>40008</c:v>
                </c:pt>
                <c:pt idx="4924">
                  <c:v>40009</c:v>
                </c:pt>
                <c:pt idx="4925">
                  <c:v>40010</c:v>
                </c:pt>
                <c:pt idx="4926">
                  <c:v>40011</c:v>
                </c:pt>
                <c:pt idx="4927">
                  <c:v>40014</c:v>
                </c:pt>
                <c:pt idx="4928">
                  <c:v>40015</c:v>
                </c:pt>
                <c:pt idx="4929">
                  <c:v>40016</c:v>
                </c:pt>
                <c:pt idx="4930">
                  <c:v>40017</c:v>
                </c:pt>
                <c:pt idx="4931">
                  <c:v>40018</c:v>
                </c:pt>
                <c:pt idx="4932">
                  <c:v>40021</c:v>
                </c:pt>
                <c:pt idx="4933">
                  <c:v>40022</c:v>
                </c:pt>
                <c:pt idx="4934">
                  <c:v>40023</c:v>
                </c:pt>
                <c:pt idx="4935">
                  <c:v>40024</c:v>
                </c:pt>
                <c:pt idx="4936">
                  <c:v>40025</c:v>
                </c:pt>
                <c:pt idx="4937">
                  <c:v>40028</c:v>
                </c:pt>
                <c:pt idx="4938">
                  <c:v>40029</c:v>
                </c:pt>
                <c:pt idx="4939">
                  <c:v>40030</c:v>
                </c:pt>
                <c:pt idx="4940">
                  <c:v>40031</c:v>
                </c:pt>
                <c:pt idx="4941">
                  <c:v>40032</c:v>
                </c:pt>
                <c:pt idx="4942">
                  <c:v>40035</c:v>
                </c:pt>
                <c:pt idx="4943">
                  <c:v>40036</c:v>
                </c:pt>
                <c:pt idx="4944">
                  <c:v>40037</c:v>
                </c:pt>
                <c:pt idx="4945">
                  <c:v>40038</c:v>
                </c:pt>
                <c:pt idx="4946">
                  <c:v>40039</c:v>
                </c:pt>
                <c:pt idx="4947">
                  <c:v>40042</c:v>
                </c:pt>
                <c:pt idx="4948">
                  <c:v>40043</c:v>
                </c:pt>
                <c:pt idx="4949">
                  <c:v>40044</c:v>
                </c:pt>
                <c:pt idx="4950">
                  <c:v>40045</c:v>
                </c:pt>
                <c:pt idx="4951">
                  <c:v>40046</c:v>
                </c:pt>
                <c:pt idx="4952">
                  <c:v>40049</c:v>
                </c:pt>
                <c:pt idx="4953">
                  <c:v>40050</c:v>
                </c:pt>
                <c:pt idx="4954">
                  <c:v>40051</c:v>
                </c:pt>
                <c:pt idx="4955">
                  <c:v>40052</c:v>
                </c:pt>
                <c:pt idx="4956">
                  <c:v>40053</c:v>
                </c:pt>
                <c:pt idx="4957">
                  <c:v>40056</c:v>
                </c:pt>
                <c:pt idx="4958">
                  <c:v>40057</c:v>
                </c:pt>
                <c:pt idx="4959">
                  <c:v>40058</c:v>
                </c:pt>
                <c:pt idx="4960">
                  <c:v>40059</c:v>
                </c:pt>
                <c:pt idx="4961">
                  <c:v>40060</c:v>
                </c:pt>
                <c:pt idx="4962">
                  <c:v>40064</c:v>
                </c:pt>
                <c:pt idx="4963">
                  <c:v>40065</c:v>
                </c:pt>
                <c:pt idx="4964">
                  <c:v>40066</c:v>
                </c:pt>
                <c:pt idx="4965">
                  <c:v>40067</c:v>
                </c:pt>
                <c:pt idx="4966">
                  <c:v>40070</c:v>
                </c:pt>
                <c:pt idx="4967">
                  <c:v>40071</c:v>
                </c:pt>
                <c:pt idx="4968">
                  <c:v>40072</c:v>
                </c:pt>
                <c:pt idx="4969">
                  <c:v>40073</c:v>
                </c:pt>
                <c:pt idx="4970">
                  <c:v>40074</c:v>
                </c:pt>
                <c:pt idx="4971">
                  <c:v>40077</c:v>
                </c:pt>
                <c:pt idx="4972">
                  <c:v>40078</c:v>
                </c:pt>
                <c:pt idx="4973">
                  <c:v>40079</c:v>
                </c:pt>
                <c:pt idx="4974">
                  <c:v>40080</c:v>
                </c:pt>
                <c:pt idx="4975">
                  <c:v>40081</c:v>
                </c:pt>
                <c:pt idx="4976">
                  <c:v>40084</c:v>
                </c:pt>
                <c:pt idx="4977">
                  <c:v>40085</c:v>
                </c:pt>
                <c:pt idx="4978">
                  <c:v>40086</c:v>
                </c:pt>
                <c:pt idx="4979">
                  <c:v>40087</c:v>
                </c:pt>
                <c:pt idx="4980">
                  <c:v>40088</c:v>
                </c:pt>
                <c:pt idx="4981">
                  <c:v>40091</c:v>
                </c:pt>
                <c:pt idx="4982">
                  <c:v>40092</c:v>
                </c:pt>
                <c:pt idx="4983">
                  <c:v>40093</c:v>
                </c:pt>
                <c:pt idx="4984">
                  <c:v>40094</c:v>
                </c:pt>
                <c:pt idx="4985">
                  <c:v>40095</c:v>
                </c:pt>
                <c:pt idx="4986">
                  <c:v>40098</c:v>
                </c:pt>
                <c:pt idx="4987">
                  <c:v>40099</c:v>
                </c:pt>
                <c:pt idx="4988">
                  <c:v>40100</c:v>
                </c:pt>
                <c:pt idx="4989">
                  <c:v>40101</c:v>
                </c:pt>
                <c:pt idx="4990">
                  <c:v>40102</c:v>
                </c:pt>
                <c:pt idx="4991">
                  <c:v>40105</c:v>
                </c:pt>
                <c:pt idx="4992">
                  <c:v>40106</c:v>
                </c:pt>
                <c:pt idx="4993">
                  <c:v>40107</c:v>
                </c:pt>
                <c:pt idx="4994">
                  <c:v>40108</c:v>
                </c:pt>
                <c:pt idx="4995">
                  <c:v>40109</c:v>
                </c:pt>
                <c:pt idx="4996">
                  <c:v>40112</c:v>
                </c:pt>
                <c:pt idx="4997">
                  <c:v>40113</c:v>
                </c:pt>
                <c:pt idx="4998">
                  <c:v>40114</c:v>
                </c:pt>
                <c:pt idx="4999">
                  <c:v>40115</c:v>
                </c:pt>
                <c:pt idx="5000">
                  <c:v>40116</c:v>
                </c:pt>
                <c:pt idx="5001">
                  <c:v>40119</c:v>
                </c:pt>
                <c:pt idx="5002">
                  <c:v>40120</c:v>
                </c:pt>
                <c:pt idx="5003">
                  <c:v>40121</c:v>
                </c:pt>
                <c:pt idx="5004">
                  <c:v>40122</c:v>
                </c:pt>
                <c:pt idx="5005">
                  <c:v>40123</c:v>
                </c:pt>
                <c:pt idx="5006">
                  <c:v>40126</c:v>
                </c:pt>
                <c:pt idx="5007">
                  <c:v>40127</c:v>
                </c:pt>
                <c:pt idx="5008">
                  <c:v>40128</c:v>
                </c:pt>
                <c:pt idx="5009">
                  <c:v>40129</c:v>
                </c:pt>
                <c:pt idx="5010">
                  <c:v>40130</c:v>
                </c:pt>
                <c:pt idx="5011">
                  <c:v>40133</c:v>
                </c:pt>
                <c:pt idx="5012">
                  <c:v>40134</c:v>
                </c:pt>
                <c:pt idx="5013">
                  <c:v>40135</c:v>
                </c:pt>
                <c:pt idx="5014">
                  <c:v>40136</c:v>
                </c:pt>
                <c:pt idx="5015">
                  <c:v>40137</c:v>
                </c:pt>
                <c:pt idx="5016">
                  <c:v>40140</c:v>
                </c:pt>
                <c:pt idx="5017">
                  <c:v>40141</c:v>
                </c:pt>
                <c:pt idx="5018">
                  <c:v>40142</c:v>
                </c:pt>
                <c:pt idx="5019">
                  <c:v>40144</c:v>
                </c:pt>
                <c:pt idx="5020">
                  <c:v>40147</c:v>
                </c:pt>
                <c:pt idx="5021">
                  <c:v>40148</c:v>
                </c:pt>
                <c:pt idx="5022">
                  <c:v>40149</c:v>
                </c:pt>
                <c:pt idx="5023">
                  <c:v>40150</c:v>
                </c:pt>
                <c:pt idx="5024">
                  <c:v>40151</c:v>
                </c:pt>
                <c:pt idx="5025">
                  <c:v>40154</c:v>
                </c:pt>
                <c:pt idx="5026">
                  <c:v>40155</c:v>
                </c:pt>
                <c:pt idx="5027">
                  <c:v>40156</c:v>
                </c:pt>
                <c:pt idx="5028">
                  <c:v>40157</c:v>
                </c:pt>
                <c:pt idx="5029">
                  <c:v>40158</c:v>
                </c:pt>
                <c:pt idx="5030">
                  <c:v>40161</c:v>
                </c:pt>
                <c:pt idx="5031">
                  <c:v>40162</c:v>
                </c:pt>
                <c:pt idx="5032">
                  <c:v>40163</c:v>
                </c:pt>
                <c:pt idx="5033">
                  <c:v>40164</c:v>
                </c:pt>
                <c:pt idx="5034">
                  <c:v>40165</c:v>
                </c:pt>
                <c:pt idx="5035">
                  <c:v>40168</c:v>
                </c:pt>
                <c:pt idx="5036">
                  <c:v>40169</c:v>
                </c:pt>
                <c:pt idx="5037">
                  <c:v>40170</c:v>
                </c:pt>
                <c:pt idx="5038">
                  <c:v>40171</c:v>
                </c:pt>
                <c:pt idx="5039">
                  <c:v>40175</c:v>
                </c:pt>
                <c:pt idx="5040">
                  <c:v>40176</c:v>
                </c:pt>
                <c:pt idx="5041">
                  <c:v>40177</c:v>
                </c:pt>
                <c:pt idx="5042">
                  <c:v>40178</c:v>
                </c:pt>
                <c:pt idx="5043">
                  <c:v>40182</c:v>
                </c:pt>
                <c:pt idx="5044">
                  <c:v>40183</c:v>
                </c:pt>
                <c:pt idx="5045">
                  <c:v>40184</c:v>
                </c:pt>
                <c:pt idx="5046">
                  <c:v>40185</c:v>
                </c:pt>
                <c:pt idx="5047">
                  <c:v>40186</c:v>
                </c:pt>
                <c:pt idx="5048">
                  <c:v>40189</c:v>
                </c:pt>
                <c:pt idx="5049">
                  <c:v>40190</c:v>
                </c:pt>
                <c:pt idx="5050">
                  <c:v>40191</c:v>
                </c:pt>
                <c:pt idx="5051">
                  <c:v>40192</c:v>
                </c:pt>
                <c:pt idx="5052">
                  <c:v>40193</c:v>
                </c:pt>
                <c:pt idx="5053">
                  <c:v>40197</c:v>
                </c:pt>
                <c:pt idx="5054">
                  <c:v>40198</c:v>
                </c:pt>
                <c:pt idx="5055">
                  <c:v>40199</c:v>
                </c:pt>
                <c:pt idx="5056">
                  <c:v>40200</c:v>
                </c:pt>
                <c:pt idx="5057">
                  <c:v>40203</c:v>
                </c:pt>
                <c:pt idx="5058">
                  <c:v>40204</c:v>
                </c:pt>
                <c:pt idx="5059">
                  <c:v>40205</c:v>
                </c:pt>
                <c:pt idx="5060">
                  <c:v>40206</c:v>
                </c:pt>
                <c:pt idx="5061">
                  <c:v>40207</c:v>
                </c:pt>
                <c:pt idx="5062">
                  <c:v>40210</c:v>
                </c:pt>
                <c:pt idx="5063">
                  <c:v>40211</c:v>
                </c:pt>
                <c:pt idx="5064">
                  <c:v>40212</c:v>
                </c:pt>
                <c:pt idx="5065">
                  <c:v>40213</c:v>
                </c:pt>
                <c:pt idx="5066">
                  <c:v>40214</c:v>
                </c:pt>
                <c:pt idx="5067">
                  <c:v>40217</c:v>
                </c:pt>
                <c:pt idx="5068">
                  <c:v>40218</c:v>
                </c:pt>
                <c:pt idx="5069">
                  <c:v>40219</c:v>
                </c:pt>
                <c:pt idx="5070">
                  <c:v>40220</c:v>
                </c:pt>
                <c:pt idx="5071">
                  <c:v>40221</c:v>
                </c:pt>
                <c:pt idx="5072">
                  <c:v>40225</c:v>
                </c:pt>
                <c:pt idx="5073">
                  <c:v>40226</c:v>
                </c:pt>
                <c:pt idx="5074">
                  <c:v>40227</c:v>
                </c:pt>
                <c:pt idx="5075">
                  <c:v>40228</c:v>
                </c:pt>
                <c:pt idx="5076">
                  <c:v>40231</c:v>
                </c:pt>
                <c:pt idx="5077">
                  <c:v>40232</c:v>
                </c:pt>
                <c:pt idx="5078">
                  <c:v>40233</c:v>
                </c:pt>
                <c:pt idx="5079">
                  <c:v>40234</c:v>
                </c:pt>
                <c:pt idx="5080">
                  <c:v>40235</c:v>
                </c:pt>
                <c:pt idx="5081">
                  <c:v>40238</c:v>
                </c:pt>
                <c:pt idx="5082">
                  <c:v>40239</c:v>
                </c:pt>
                <c:pt idx="5083">
                  <c:v>40240</c:v>
                </c:pt>
                <c:pt idx="5084">
                  <c:v>40241</c:v>
                </c:pt>
                <c:pt idx="5085">
                  <c:v>40242</c:v>
                </c:pt>
                <c:pt idx="5086">
                  <c:v>40245</c:v>
                </c:pt>
                <c:pt idx="5087">
                  <c:v>40246</c:v>
                </c:pt>
                <c:pt idx="5088">
                  <c:v>40247</c:v>
                </c:pt>
                <c:pt idx="5089">
                  <c:v>40248</c:v>
                </c:pt>
                <c:pt idx="5090">
                  <c:v>40249</c:v>
                </c:pt>
                <c:pt idx="5091">
                  <c:v>40252</c:v>
                </c:pt>
                <c:pt idx="5092">
                  <c:v>40253</c:v>
                </c:pt>
                <c:pt idx="5093">
                  <c:v>40254</c:v>
                </c:pt>
                <c:pt idx="5094">
                  <c:v>40255</c:v>
                </c:pt>
                <c:pt idx="5095">
                  <c:v>40256</c:v>
                </c:pt>
                <c:pt idx="5096">
                  <c:v>40259</c:v>
                </c:pt>
                <c:pt idx="5097">
                  <c:v>40260</c:v>
                </c:pt>
                <c:pt idx="5098">
                  <c:v>40261</c:v>
                </c:pt>
                <c:pt idx="5099">
                  <c:v>40262</c:v>
                </c:pt>
                <c:pt idx="5100">
                  <c:v>40263</c:v>
                </c:pt>
                <c:pt idx="5101">
                  <c:v>40266</c:v>
                </c:pt>
                <c:pt idx="5102">
                  <c:v>40267</c:v>
                </c:pt>
                <c:pt idx="5103">
                  <c:v>40268</c:v>
                </c:pt>
                <c:pt idx="5104">
                  <c:v>40269</c:v>
                </c:pt>
                <c:pt idx="5105">
                  <c:v>40273</c:v>
                </c:pt>
                <c:pt idx="5106">
                  <c:v>40274</c:v>
                </c:pt>
                <c:pt idx="5107">
                  <c:v>40275</c:v>
                </c:pt>
                <c:pt idx="5108">
                  <c:v>40276</c:v>
                </c:pt>
                <c:pt idx="5109">
                  <c:v>40277</c:v>
                </c:pt>
                <c:pt idx="5110">
                  <c:v>40280</c:v>
                </c:pt>
                <c:pt idx="5111">
                  <c:v>40281</c:v>
                </c:pt>
                <c:pt idx="5112">
                  <c:v>40282</c:v>
                </c:pt>
                <c:pt idx="5113">
                  <c:v>40283</c:v>
                </c:pt>
                <c:pt idx="5114">
                  <c:v>40284</c:v>
                </c:pt>
                <c:pt idx="5115">
                  <c:v>40287</c:v>
                </c:pt>
                <c:pt idx="5116">
                  <c:v>40288</c:v>
                </c:pt>
                <c:pt idx="5117">
                  <c:v>40289</c:v>
                </c:pt>
                <c:pt idx="5118">
                  <c:v>40290</c:v>
                </c:pt>
                <c:pt idx="5119">
                  <c:v>40291</c:v>
                </c:pt>
                <c:pt idx="5120">
                  <c:v>40294</c:v>
                </c:pt>
                <c:pt idx="5121">
                  <c:v>40295</c:v>
                </c:pt>
                <c:pt idx="5122">
                  <c:v>40296</c:v>
                </c:pt>
                <c:pt idx="5123">
                  <c:v>40297</c:v>
                </c:pt>
                <c:pt idx="5124">
                  <c:v>40298</c:v>
                </c:pt>
                <c:pt idx="5125">
                  <c:v>40301</c:v>
                </c:pt>
                <c:pt idx="5126">
                  <c:v>40302</c:v>
                </c:pt>
                <c:pt idx="5127">
                  <c:v>40303</c:v>
                </c:pt>
                <c:pt idx="5128">
                  <c:v>40304</c:v>
                </c:pt>
                <c:pt idx="5129">
                  <c:v>40305</c:v>
                </c:pt>
                <c:pt idx="5130">
                  <c:v>40308</c:v>
                </c:pt>
                <c:pt idx="5131">
                  <c:v>40309</c:v>
                </c:pt>
                <c:pt idx="5132">
                  <c:v>40310</c:v>
                </c:pt>
                <c:pt idx="5133">
                  <c:v>40311</c:v>
                </c:pt>
                <c:pt idx="5134">
                  <c:v>40312</c:v>
                </c:pt>
                <c:pt idx="5135">
                  <c:v>40315</c:v>
                </c:pt>
                <c:pt idx="5136">
                  <c:v>40316</c:v>
                </c:pt>
                <c:pt idx="5137">
                  <c:v>40317</c:v>
                </c:pt>
                <c:pt idx="5138">
                  <c:v>40318</c:v>
                </c:pt>
                <c:pt idx="5139">
                  <c:v>40319</c:v>
                </c:pt>
                <c:pt idx="5140">
                  <c:v>40322</c:v>
                </c:pt>
                <c:pt idx="5141">
                  <c:v>40323</c:v>
                </c:pt>
                <c:pt idx="5142">
                  <c:v>40324</c:v>
                </c:pt>
                <c:pt idx="5143">
                  <c:v>40325</c:v>
                </c:pt>
                <c:pt idx="5144">
                  <c:v>40326</c:v>
                </c:pt>
                <c:pt idx="5145">
                  <c:v>40330</c:v>
                </c:pt>
                <c:pt idx="5146">
                  <c:v>40331</c:v>
                </c:pt>
                <c:pt idx="5147">
                  <c:v>40332</c:v>
                </c:pt>
                <c:pt idx="5148">
                  <c:v>40333</c:v>
                </c:pt>
                <c:pt idx="5149">
                  <c:v>40336</c:v>
                </c:pt>
                <c:pt idx="5150">
                  <c:v>40337</c:v>
                </c:pt>
                <c:pt idx="5151">
                  <c:v>40338</c:v>
                </c:pt>
                <c:pt idx="5152">
                  <c:v>40339</c:v>
                </c:pt>
                <c:pt idx="5153">
                  <c:v>40340</c:v>
                </c:pt>
                <c:pt idx="5154">
                  <c:v>40343</c:v>
                </c:pt>
                <c:pt idx="5155">
                  <c:v>40344</c:v>
                </c:pt>
                <c:pt idx="5156">
                  <c:v>40345</c:v>
                </c:pt>
                <c:pt idx="5157">
                  <c:v>40346</c:v>
                </c:pt>
                <c:pt idx="5158">
                  <c:v>40347</c:v>
                </c:pt>
                <c:pt idx="5159">
                  <c:v>40350</c:v>
                </c:pt>
                <c:pt idx="5160">
                  <c:v>40351</c:v>
                </c:pt>
                <c:pt idx="5161">
                  <c:v>40352</c:v>
                </c:pt>
                <c:pt idx="5162">
                  <c:v>40353</c:v>
                </c:pt>
                <c:pt idx="5163">
                  <c:v>40354</c:v>
                </c:pt>
                <c:pt idx="5164">
                  <c:v>40357</c:v>
                </c:pt>
                <c:pt idx="5165">
                  <c:v>40358</c:v>
                </c:pt>
                <c:pt idx="5166">
                  <c:v>40359</c:v>
                </c:pt>
                <c:pt idx="5167">
                  <c:v>40360</c:v>
                </c:pt>
                <c:pt idx="5168">
                  <c:v>40361</c:v>
                </c:pt>
                <c:pt idx="5169">
                  <c:v>40365</c:v>
                </c:pt>
                <c:pt idx="5170">
                  <c:v>40366</c:v>
                </c:pt>
                <c:pt idx="5171">
                  <c:v>40367</c:v>
                </c:pt>
                <c:pt idx="5172">
                  <c:v>40368</c:v>
                </c:pt>
                <c:pt idx="5173">
                  <c:v>40371</c:v>
                </c:pt>
                <c:pt idx="5174">
                  <c:v>40372</c:v>
                </c:pt>
                <c:pt idx="5175">
                  <c:v>40373</c:v>
                </c:pt>
                <c:pt idx="5176">
                  <c:v>40374</c:v>
                </c:pt>
                <c:pt idx="5177">
                  <c:v>40375</c:v>
                </c:pt>
                <c:pt idx="5178">
                  <c:v>40378</c:v>
                </c:pt>
                <c:pt idx="5179">
                  <c:v>40379</c:v>
                </c:pt>
                <c:pt idx="5180">
                  <c:v>40380</c:v>
                </c:pt>
                <c:pt idx="5181">
                  <c:v>40381</c:v>
                </c:pt>
                <c:pt idx="5182">
                  <c:v>40382</c:v>
                </c:pt>
                <c:pt idx="5183">
                  <c:v>40385</c:v>
                </c:pt>
                <c:pt idx="5184">
                  <c:v>40386</c:v>
                </c:pt>
                <c:pt idx="5185">
                  <c:v>40387</c:v>
                </c:pt>
                <c:pt idx="5186">
                  <c:v>40388</c:v>
                </c:pt>
                <c:pt idx="5187">
                  <c:v>40389</c:v>
                </c:pt>
                <c:pt idx="5188">
                  <c:v>40392</c:v>
                </c:pt>
                <c:pt idx="5189">
                  <c:v>40393</c:v>
                </c:pt>
                <c:pt idx="5190">
                  <c:v>40394</c:v>
                </c:pt>
                <c:pt idx="5191">
                  <c:v>40395</c:v>
                </c:pt>
                <c:pt idx="5192">
                  <c:v>40396</c:v>
                </c:pt>
                <c:pt idx="5193">
                  <c:v>40399</c:v>
                </c:pt>
                <c:pt idx="5194">
                  <c:v>40400</c:v>
                </c:pt>
                <c:pt idx="5195">
                  <c:v>40401</c:v>
                </c:pt>
                <c:pt idx="5196">
                  <c:v>40402</c:v>
                </c:pt>
                <c:pt idx="5197">
                  <c:v>40403</c:v>
                </c:pt>
                <c:pt idx="5198">
                  <c:v>40406</c:v>
                </c:pt>
                <c:pt idx="5199">
                  <c:v>40407</c:v>
                </c:pt>
                <c:pt idx="5200">
                  <c:v>40408</c:v>
                </c:pt>
                <c:pt idx="5201">
                  <c:v>40409</c:v>
                </c:pt>
                <c:pt idx="5202">
                  <c:v>40410</c:v>
                </c:pt>
                <c:pt idx="5203">
                  <c:v>40413</c:v>
                </c:pt>
                <c:pt idx="5204">
                  <c:v>40414</c:v>
                </c:pt>
                <c:pt idx="5205">
                  <c:v>40415</c:v>
                </c:pt>
                <c:pt idx="5206">
                  <c:v>40416</c:v>
                </c:pt>
                <c:pt idx="5207">
                  <c:v>40417</c:v>
                </c:pt>
                <c:pt idx="5208">
                  <c:v>40420</c:v>
                </c:pt>
                <c:pt idx="5209">
                  <c:v>40421</c:v>
                </c:pt>
                <c:pt idx="5210">
                  <c:v>40422</c:v>
                </c:pt>
                <c:pt idx="5211">
                  <c:v>40423</c:v>
                </c:pt>
                <c:pt idx="5212">
                  <c:v>40424</c:v>
                </c:pt>
                <c:pt idx="5213">
                  <c:v>40428</c:v>
                </c:pt>
                <c:pt idx="5214">
                  <c:v>40429</c:v>
                </c:pt>
                <c:pt idx="5215">
                  <c:v>40430</c:v>
                </c:pt>
                <c:pt idx="5216">
                  <c:v>40431</c:v>
                </c:pt>
                <c:pt idx="5217">
                  <c:v>40434</c:v>
                </c:pt>
                <c:pt idx="5218">
                  <c:v>40435</c:v>
                </c:pt>
                <c:pt idx="5219">
                  <c:v>40436</c:v>
                </c:pt>
                <c:pt idx="5220">
                  <c:v>40437</c:v>
                </c:pt>
                <c:pt idx="5221">
                  <c:v>40438</c:v>
                </c:pt>
                <c:pt idx="5222">
                  <c:v>40441</c:v>
                </c:pt>
                <c:pt idx="5223">
                  <c:v>40442</c:v>
                </c:pt>
                <c:pt idx="5224">
                  <c:v>40443</c:v>
                </c:pt>
                <c:pt idx="5225">
                  <c:v>40444</c:v>
                </c:pt>
                <c:pt idx="5226">
                  <c:v>40445</c:v>
                </c:pt>
                <c:pt idx="5227">
                  <c:v>40448</c:v>
                </c:pt>
                <c:pt idx="5228">
                  <c:v>40449</c:v>
                </c:pt>
                <c:pt idx="5229">
                  <c:v>40450</c:v>
                </c:pt>
                <c:pt idx="5230">
                  <c:v>40451</c:v>
                </c:pt>
                <c:pt idx="5231">
                  <c:v>40452</c:v>
                </c:pt>
                <c:pt idx="5232">
                  <c:v>40455</c:v>
                </c:pt>
                <c:pt idx="5233">
                  <c:v>40456</c:v>
                </c:pt>
                <c:pt idx="5234">
                  <c:v>40457</c:v>
                </c:pt>
                <c:pt idx="5235">
                  <c:v>40458</c:v>
                </c:pt>
                <c:pt idx="5236">
                  <c:v>40459</c:v>
                </c:pt>
                <c:pt idx="5237">
                  <c:v>40462</c:v>
                </c:pt>
                <c:pt idx="5238">
                  <c:v>40463</c:v>
                </c:pt>
                <c:pt idx="5239">
                  <c:v>40464</c:v>
                </c:pt>
                <c:pt idx="5240">
                  <c:v>40465</c:v>
                </c:pt>
                <c:pt idx="5241">
                  <c:v>40466</c:v>
                </c:pt>
                <c:pt idx="5242">
                  <c:v>40469</c:v>
                </c:pt>
                <c:pt idx="5243">
                  <c:v>40470</c:v>
                </c:pt>
                <c:pt idx="5244">
                  <c:v>40471</c:v>
                </c:pt>
                <c:pt idx="5245">
                  <c:v>40472</c:v>
                </c:pt>
                <c:pt idx="5246">
                  <c:v>40473</c:v>
                </c:pt>
                <c:pt idx="5247">
                  <c:v>40476</c:v>
                </c:pt>
                <c:pt idx="5248">
                  <c:v>40477</c:v>
                </c:pt>
                <c:pt idx="5249">
                  <c:v>40478</c:v>
                </c:pt>
                <c:pt idx="5250">
                  <c:v>40479</c:v>
                </c:pt>
                <c:pt idx="5251">
                  <c:v>40480</c:v>
                </c:pt>
                <c:pt idx="5252">
                  <c:v>40483</c:v>
                </c:pt>
                <c:pt idx="5253">
                  <c:v>40484</c:v>
                </c:pt>
                <c:pt idx="5254">
                  <c:v>40485</c:v>
                </c:pt>
                <c:pt idx="5255">
                  <c:v>40486</c:v>
                </c:pt>
                <c:pt idx="5256">
                  <c:v>40487</c:v>
                </c:pt>
                <c:pt idx="5257">
                  <c:v>40490</c:v>
                </c:pt>
                <c:pt idx="5258">
                  <c:v>40491</c:v>
                </c:pt>
                <c:pt idx="5259">
                  <c:v>40492</c:v>
                </c:pt>
                <c:pt idx="5260">
                  <c:v>40493</c:v>
                </c:pt>
                <c:pt idx="5261">
                  <c:v>40494</c:v>
                </c:pt>
                <c:pt idx="5262">
                  <c:v>40497</c:v>
                </c:pt>
                <c:pt idx="5263">
                  <c:v>40498</c:v>
                </c:pt>
                <c:pt idx="5264">
                  <c:v>40499</c:v>
                </c:pt>
                <c:pt idx="5265">
                  <c:v>40500</c:v>
                </c:pt>
                <c:pt idx="5266">
                  <c:v>40501</c:v>
                </c:pt>
                <c:pt idx="5267">
                  <c:v>40504</c:v>
                </c:pt>
                <c:pt idx="5268">
                  <c:v>40505</c:v>
                </c:pt>
                <c:pt idx="5269">
                  <c:v>40506</c:v>
                </c:pt>
                <c:pt idx="5270">
                  <c:v>40508</c:v>
                </c:pt>
                <c:pt idx="5271">
                  <c:v>40511</c:v>
                </c:pt>
                <c:pt idx="5272">
                  <c:v>40512</c:v>
                </c:pt>
                <c:pt idx="5273">
                  <c:v>40513</c:v>
                </c:pt>
                <c:pt idx="5274">
                  <c:v>40514</c:v>
                </c:pt>
                <c:pt idx="5275">
                  <c:v>40515</c:v>
                </c:pt>
                <c:pt idx="5276">
                  <c:v>40518</c:v>
                </c:pt>
                <c:pt idx="5277">
                  <c:v>40519</c:v>
                </c:pt>
                <c:pt idx="5278">
                  <c:v>40520</c:v>
                </c:pt>
                <c:pt idx="5279">
                  <c:v>40521</c:v>
                </c:pt>
                <c:pt idx="5280">
                  <c:v>40522</c:v>
                </c:pt>
                <c:pt idx="5281">
                  <c:v>40525</c:v>
                </c:pt>
                <c:pt idx="5282">
                  <c:v>40526</c:v>
                </c:pt>
                <c:pt idx="5283">
                  <c:v>40527</c:v>
                </c:pt>
                <c:pt idx="5284">
                  <c:v>40528</c:v>
                </c:pt>
                <c:pt idx="5285">
                  <c:v>40529</c:v>
                </c:pt>
                <c:pt idx="5286">
                  <c:v>40532</c:v>
                </c:pt>
                <c:pt idx="5287">
                  <c:v>40533</c:v>
                </c:pt>
                <c:pt idx="5288">
                  <c:v>40534</c:v>
                </c:pt>
                <c:pt idx="5289">
                  <c:v>40535</c:v>
                </c:pt>
                <c:pt idx="5290">
                  <c:v>40539</c:v>
                </c:pt>
                <c:pt idx="5291">
                  <c:v>40540</c:v>
                </c:pt>
                <c:pt idx="5292">
                  <c:v>40541</c:v>
                </c:pt>
                <c:pt idx="5293">
                  <c:v>40542</c:v>
                </c:pt>
                <c:pt idx="5294">
                  <c:v>40543</c:v>
                </c:pt>
                <c:pt idx="5295">
                  <c:v>40546</c:v>
                </c:pt>
                <c:pt idx="5296">
                  <c:v>40547</c:v>
                </c:pt>
                <c:pt idx="5297">
                  <c:v>40548</c:v>
                </c:pt>
                <c:pt idx="5298">
                  <c:v>40549</c:v>
                </c:pt>
                <c:pt idx="5299">
                  <c:v>40550</c:v>
                </c:pt>
                <c:pt idx="5300">
                  <c:v>40553</c:v>
                </c:pt>
                <c:pt idx="5301">
                  <c:v>40554</c:v>
                </c:pt>
                <c:pt idx="5302">
                  <c:v>40555</c:v>
                </c:pt>
                <c:pt idx="5303">
                  <c:v>40556</c:v>
                </c:pt>
                <c:pt idx="5304">
                  <c:v>40557</c:v>
                </c:pt>
                <c:pt idx="5305">
                  <c:v>40561</c:v>
                </c:pt>
                <c:pt idx="5306">
                  <c:v>40562</c:v>
                </c:pt>
                <c:pt idx="5307">
                  <c:v>40563</c:v>
                </c:pt>
                <c:pt idx="5308">
                  <c:v>40564</c:v>
                </c:pt>
                <c:pt idx="5309">
                  <c:v>40567</c:v>
                </c:pt>
                <c:pt idx="5310">
                  <c:v>40568</c:v>
                </c:pt>
                <c:pt idx="5311">
                  <c:v>40569</c:v>
                </c:pt>
                <c:pt idx="5312">
                  <c:v>40570</c:v>
                </c:pt>
                <c:pt idx="5313">
                  <c:v>40571</c:v>
                </c:pt>
                <c:pt idx="5314">
                  <c:v>40574</c:v>
                </c:pt>
                <c:pt idx="5315">
                  <c:v>40575</c:v>
                </c:pt>
                <c:pt idx="5316">
                  <c:v>40576</c:v>
                </c:pt>
                <c:pt idx="5317">
                  <c:v>40577</c:v>
                </c:pt>
                <c:pt idx="5318">
                  <c:v>40578</c:v>
                </c:pt>
                <c:pt idx="5319">
                  <c:v>40581</c:v>
                </c:pt>
                <c:pt idx="5320">
                  <c:v>40582</c:v>
                </c:pt>
                <c:pt idx="5321">
                  <c:v>40583</c:v>
                </c:pt>
                <c:pt idx="5322">
                  <c:v>40584</c:v>
                </c:pt>
                <c:pt idx="5323">
                  <c:v>40585</c:v>
                </c:pt>
                <c:pt idx="5324">
                  <c:v>40588</c:v>
                </c:pt>
                <c:pt idx="5325">
                  <c:v>40589</c:v>
                </c:pt>
                <c:pt idx="5326">
                  <c:v>40590</c:v>
                </c:pt>
                <c:pt idx="5327">
                  <c:v>40591</c:v>
                </c:pt>
                <c:pt idx="5328">
                  <c:v>40592</c:v>
                </c:pt>
                <c:pt idx="5329">
                  <c:v>40596</c:v>
                </c:pt>
                <c:pt idx="5330">
                  <c:v>40597</c:v>
                </c:pt>
                <c:pt idx="5331">
                  <c:v>40598</c:v>
                </c:pt>
                <c:pt idx="5332">
                  <c:v>40599</c:v>
                </c:pt>
                <c:pt idx="5333">
                  <c:v>40602</c:v>
                </c:pt>
                <c:pt idx="5334">
                  <c:v>40603</c:v>
                </c:pt>
                <c:pt idx="5335">
                  <c:v>40604</c:v>
                </c:pt>
                <c:pt idx="5336">
                  <c:v>40605</c:v>
                </c:pt>
                <c:pt idx="5337">
                  <c:v>40606</c:v>
                </c:pt>
                <c:pt idx="5338">
                  <c:v>40609</c:v>
                </c:pt>
                <c:pt idx="5339">
                  <c:v>40610</c:v>
                </c:pt>
                <c:pt idx="5340">
                  <c:v>40611</c:v>
                </c:pt>
                <c:pt idx="5341">
                  <c:v>40612</c:v>
                </c:pt>
                <c:pt idx="5342">
                  <c:v>40613</c:v>
                </c:pt>
                <c:pt idx="5343">
                  <c:v>40616</c:v>
                </c:pt>
                <c:pt idx="5344">
                  <c:v>40617</c:v>
                </c:pt>
                <c:pt idx="5345">
                  <c:v>40618</c:v>
                </c:pt>
                <c:pt idx="5346">
                  <c:v>40619</c:v>
                </c:pt>
                <c:pt idx="5347">
                  <c:v>40620</c:v>
                </c:pt>
                <c:pt idx="5348">
                  <c:v>40623</c:v>
                </c:pt>
                <c:pt idx="5349">
                  <c:v>40624</c:v>
                </c:pt>
                <c:pt idx="5350">
                  <c:v>40625</c:v>
                </c:pt>
                <c:pt idx="5351">
                  <c:v>40626</c:v>
                </c:pt>
                <c:pt idx="5352">
                  <c:v>40627</c:v>
                </c:pt>
                <c:pt idx="5353">
                  <c:v>40630</c:v>
                </c:pt>
                <c:pt idx="5354">
                  <c:v>40631</c:v>
                </c:pt>
                <c:pt idx="5355">
                  <c:v>40632</c:v>
                </c:pt>
                <c:pt idx="5356">
                  <c:v>40633</c:v>
                </c:pt>
                <c:pt idx="5357">
                  <c:v>40634</c:v>
                </c:pt>
                <c:pt idx="5358">
                  <c:v>40637</c:v>
                </c:pt>
                <c:pt idx="5359">
                  <c:v>40638</c:v>
                </c:pt>
                <c:pt idx="5360">
                  <c:v>40639</c:v>
                </c:pt>
                <c:pt idx="5361">
                  <c:v>40640</c:v>
                </c:pt>
                <c:pt idx="5362">
                  <c:v>40641</c:v>
                </c:pt>
                <c:pt idx="5363">
                  <c:v>40644</c:v>
                </c:pt>
                <c:pt idx="5364">
                  <c:v>40645</c:v>
                </c:pt>
                <c:pt idx="5365">
                  <c:v>40646</c:v>
                </c:pt>
                <c:pt idx="5366">
                  <c:v>40647</c:v>
                </c:pt>
                <c:pt idx="5367">
                  <c:v>40648</c:v>
                </c:pt>
                <c:pt idx="5368">
                  <c:v>40651</c:v>
                </c:pt>
                <c:pt idx="5369">
                  <c:v>40652</c:v>
                </c:pt>
                <c:pt idx="5370">
                  <c:v>40653</c:v>
                </c:pt>
                <c:pt idx="5371">
                  <c:v>40654</c:v>
                </c:pt>
                <c:pt idx="5372">
                  <c:v>40658</c:v>
                </c:pt>
                <c:pt idx="5373">
                  <c:v>40659</c:v>
                </c:pt>
                <c:pt idx="5374">
                  <c:v>40660</c:v>
                </c:pt>
                <c:pt idx="5375">
                  <c:v>40661</c:v>
                </c:pt>
                <c:pt idx="5376">
                  <c:v>40662</c:v>
                </c:pt>
                <c:pt idx="5377">
                  <c:v>40665</c:v>
                </c:pt>
                <c:pt idx="5378">
                  <c:v>40666</c:v>
                </c:pt>
                <c:pt idx="5379">
                  <c:v>40667</c:v>
                </c:pt>
                <c:pt idx="5380">
                  <c:v>40668</c:v>
                </c:pt>
                <c:pt idx="5381">
                  <c:v>40669</c:v>
                </c:pt>
                <c:pt idx="5382">
                  <c:v>40672</c:v>
                </c:pt>
                <c:pt idx="5383">
                  <c:v>40673</c:v>
                </c:pt>
                <c:pt idx="5384">
                  <c:v>40674</c:v>
                </c:pt>
                <c:pt idx="5385">
                  <c:v>40675</c:v>
                </c:pt>
                <c:pt idx="5386">
                  <c:v>40676</c:v>
                </c:pt>
                <c:pt idx="5387">
                  <c:v>40679</c:v>
                </c:pt>
                <c:pt idx="5388">
                  <c:v>40680</c:v>
                </c:pt>
                <c:pt idx="5389">
                  <c:v>40681</c:v>
                </c:pt>
                <c:pt idx="5390">
                  <c:v>40682</c:v>
                </c:pt>
                <c:pt idx="5391">
                  <c:v>40683</c:v>
                </c:pt>
                <c:pt idx="5392">
                  <c:v>40686</c:v>
                </c:pt>
                <c:pt idx="5393">
                  <c:v>40687</c:v>
                </c:pt>
                <c:pt idx="5394">
                  <c:v>40688</c:v>
                </c:pt>
                <c:pt idx="5395">
                  <c:v>40689</c:v>
                </c:pt>
                <c:pt idx="5396">
                  <c:v>40690</c:v>
                </c:pt>
                <c:pt idx="5397">
                  <c:v>40694</c:v>
                </c:pt>
                <c:pt idx="5398">
                  <c:v>40695</c:v>
                </c:pt>
                <c:pt idx="5399">
                  <c:v>40696</c:v>
                </c:pt>
                <c:pt idx="5400">
                  <c:v>40697</c:v>
                </c:pt>
                <c:pt idx="5401">
                  <c:v>40700</c:v>
                </c:pt>
                <c:pt idx="5402">
                  <c:v>40701</c:v>
                </c:pt>
                <c:pt idx="5403">
                  <c:v>40702</c:v>
                </c:pt>
                <c:pt idx="5404">
                  <c:v>40703</c:v>
                </c:pt>
                <c:pt idx="5405">
                  <c:v>40704</c:v>
                </c:pt>
                <c:pt idx="5406">
                  <c:v>40707</c:v>
                </c:pt>
                <c:pt idx="5407">
                  <c:v>40708</c:v>
                </c:pt>
                <c:pt idx="5408">
                  <c:v>40709</c:v>
                </c:pt>
                <c:pt idx="5409">
                  <c:v>40710</c:v>
                </c:pt>
                <c:pt idx="5410">
                  <c:v>40711</c:v>
                </c:pt>
                <c:pt idx="5411">
                  <c:v>40714</c:v>
                </c:pt>
                <c:pt idx="5412">
                  <c:v>40715</c:v>
                </c:pt>
                <c:pt idx="5413">
                  <c:v>40716</c:v>
                </c:pt>
                <c:pt idx="5414">
                  <c:v>40717</c:v>
                </c:pt>
                <c:pt idx="5415">
                  <c:v>40718</c:v>
                </c:pt>
                <c:pt idx="5416">
                  <c:v>40721</c:v>
                </c:pt>
                <c:pt idx="5417">
                  <c:v>40722</c:v>
                </c:pt>
                <c:pt idx="5418">
                  <c:v>40723</c:v>
                </c:pt>
                <c:pt idx="5419">
                  <c:v>40724</c:v>
                </c:pt>
                <c:pt idx="5420">
                  <c:v>40725</c:v>
                </c:pt>
                <c:pt idx="5421">
                  <c:v>40729</c:v>
                </c:pt>
                <c:pt idx="5422">
                  <c:v>40730</c:v>
                </c:pt>
                <c:pt idx="5423">
                  <c:v>40731</c:v>
                </c:pt>
                <c:pt idx="5424">
                  <c:v>40732</c:v>
                </c:pt>
                <c:pt idx="5425">
                  <c:v>40735</c:v>
                </c:pt>
                <c:pt idx="5426">
                  <c:v>40736</c:v>
                </c:pt>
                <c:pt idx="5427">
                  <c:v>40737</c:v>
                </c:pt>
                <c:pt idx="5428">
                  <c:v>40738</c:v>
                </c:pt>
                <c:pt idx="5429">
                  <c:v>40739</c:v>
                </c:pt>
                <c:pt idx="5430">
                  <c:v>40742</c:v>
                </c:pt>
                <c:pt idx="5431">
                  <c:v>40743</c:v>
                </c:pt>
                <c:pt idx="5432">
                  <c:v>40744</c:v>
                </c:pt>
                <c:pt idx="5433">
                  <c:v>40745</c:v>
                </c:pt>
                <c:pt idx="5434">
                  <c:v>40746</c:v>
                </c:pt>
                <c:pt idx="5435">
                  <c:v>40749</c:v>
                </c:pt>
                <c:pt idx="5436">
                  <c:v>40750</c:v>
                </c:pt>
                <c:pt idx="5437">
                  <c:v>40751</c:v>
                </c:pt>
                <c:pt idx="5438">
                  <c:v>40752</c:v>
                </c:pt>
                <c:pt idx="5439">
                  <c:v>40753</c:v>
                </c:pt>
                <c:pt idx="5440">
                  <c:v>40756</c:v>
                </c:pt>
                <c:pt idx="5441">
                  <c:v>40757</c:v>
                </c:pt>
                <c:pt idx="5442">
                  <c:v>40758</c:v>
                </c:pt>
                <c:pt idx="5443">
                  <c:v>40759</c:v>
                </c:pt>
                <c:pt idx="5444">
                  <c:v>40760</c:v>
                </c:pt>
                <c:pt idx="5445">
                  <c:v>40763</c:v>
                </c:pt>
                <c:pt idx="5446">
                  <c:v>40764</c:v>
                </c:pt>
                <c:pt idx="5447">
                  <c:v>40765</c:v>
                </c:pt>
                <c:pt idx="5448">
                  <c:v>40766</c:v>
                </c:pt>
                <c:pt idx="5449">
                  <c:v>40767</c:v>
                </c:pt>
                <c:pt idx="5450">
                  <c:v>40770</c:v>
                </c:pt>
                <c:pt idx="5451">
                  <c:v>40771</c:v>
                </c:pt>
                <c:pt idx="5452">
                  <c:v>40772</c:v>
                </c:pt>
                <c:pt idx="5453">
                  <c:v>40773</c:v>
                </c:pt>
                <c:pt idx="5454">
                  <c:v>40774</c:v>
                </c:pt>
                <c:pt idx="5455">
                  <c:v>40777</c:v>
                </c:pt>
                <c:pt idx="5456">
                  <c:v>40778</c:v>
                </c:pt>
                <c:pt idx="5457">
                  <c:v>40779</c:v>
                </c:pt>
                <c:pt idx="5458">
                  <c:v>40780</c:v>
                </c:pt>
                <c:pt idx="5459">
                  <c:v>40781</c:v>
                </c:pt>
                <c:pt idx="5460">
                  <c:v>40784</c:v>
                </c:pt>
                <c:pt idx="5461">
                  <c:v>40785</c:v>
                </c:pt>
                <c:pt idx="5462">
                  <c:v>40786</c:v>
                </c:pt>
                <c:pt idx="5463">
                  <c:v>40787</c:v>
                </c:pt>
                <c:pt idx="5464">
                  <c:v>40788</c:v>
                </c:pt>
                <c:pt idx="5465">
                  <c:v>40792</c:v>
                </c:pt>
                <c:pt idx="5466">
                  <c:v>40793</c:v>
                </c:pt>
                <c:pt idx="5467">
                  <c:v>40794</c:v>
                </c:pt>
                <c:pt idx="5468">
                  <c:v>40795</c:v>
                </c:pt>
                <c:pt idx="5469">
                  <c:v>40798</c:v>
                </c:pt>
                <c:pt idx="5470">
                  <c:v>40799</c:v>
                </c:pt>
                <c:pt idx="5471">
                  <c:v>40800</c:v>
                </c:pt>
                <c:pt idx="5472">
                  <c:v>40801</c:v>
                </c:pt>
                <c:pt idx="5473">
                  <c:v>40802</c:v>
                </c:pt>
                <c:pt idx="5474">
                  <c:v>40805</c:v>
                </c:pt>
                <c:pt idx="5475">
                  <c:v>40806</c:v>
                </c:pt>
                <c:pt idx="5476">
                  <c:v>40807</c:v>
                </c:pt>
                <c:pt idx="5477">
                  <c:v>40808</c:v>
                </c:pt>
                <c:pt idx="5478">
                  <c:v>40809</c:v>
                </c:pt>
                <c:pt idx="5479">
                  <c:v>40812</c:v>
                </c:pt>
                <c:pt idx="5480">
                  <c:v>40813</c:v>
                </c:pt>
                <c:pt idx="5481">
                  <c:v>40814</c:v>
                </c:pt>
                <c:pt idx="5482">
                  <c:v>40815</c:v>
                </c:pt>
                <c:pt idx="5483">
                  <c:v>40816</c:v>
                </c:pt>
                <c:pt idx="5484">
                  <c:v>40819</c:v>
                </c:pt>
                <c:pt idx="5485">
                  <c:v>40820</c:v>
                </c:pt>
                <c:pt idx="5486">
                  <c:v>40821</c:v>
                </c:pt>
                <c:pt idx="5487">
                  <c:v>40822</c:v>
                </c:pt>
                <c:pt idx="5488">
                  <c:v>40823</c:v>
                </c:pt>
                <c:pt idx="5489">
                  <c:v>40826</c:v>
                </c:pt>
                <c:pt idx="5490">
                  <c:v>40827</c:v>
                </c:pt>
                <c:pt idx="5491">
                  <c:v>40828</c:v>
                </c:pt>
                <c:pt idx="5492">
                  <c:v>40829</c:v>
                </c:pt>
                <c:pt idx="5493">
                  <c:v>40830</c:v>
                </c:pt>
                <c:pt idx="5494">
                  <c:v>40833</c:v>
                </c:pt>
                <c:pt idx="5495">
                  <c:v>40834</c:v>
                </c:pt>
                <c:pt idx="5496">
                  <c:v>40835</c:v>
                </c:pt>
                <c:pt idx="5497">
                  <c:v>40836</c:v>
                </c:pt>
                <c:pt idx="5498">
                  <c:v>40837</c:v>
                </c:pt>
                <c:pt idx="5499">
                  <c:v>40840</c:v>
                </c:pt>
                <c:pt idx="5500">
                  <c:v>40841</c:v>
                </c:pt>
                <c:pt idx="5501">
                  <c:v>40842</c:v>
                </c:pt>
                <c:pt idx="5502">
                  <c:v>40843</c:v>
                </c:pt>
                <c:pt idx="5503">
                  <c:v>40844</c:v>
                </c:pt>
                <c:pt idx="5504">
                  <c:v>40847</c:v>
                </c:pt>
                <c:pt idx="5505">
                  <c:v>40848</c:v>
                </c:pt>
                <c:pt idx="5506">
                  <c:v>40849</c:v>
                </c:pt>
                <c:pt idx="5507">
                  <c:v>40850</c:v>
                </c:pt>
                <c:pt idx="5508">
                  <c:v>40851</c:v>
                </c:pt>
                <c:pt idx="5509">
                  <c:v>40854</c:v>
                </c:pt>
                <c:pt idx="5510">
                  <c:v>40855</c:v>
                </c:pt>
                <c:pt idx="5511">
                  <c:v>40856</c:v>
                </c:pt>
                <c:pt idx="5512">
                  <c:v>40857</c:v>
                </c:pt>
                <c:pt idx="5513">
                  <c:v>40858</c:v>
                </c:pt>
                <c:pt idx="5514">
                  <c:v>40861</c:v>
                </c:pt>
                <c:pt idx="5515">
                  <c:v>40862</c:v>
                </c:pt>
                <c:pt idx="5516">
                  <c:v>40863</c:v>
                </c:pt>
                <c:pt idx="5517">
                  <c:v>40864</c:v>
                </c:pt>
                <c:pt idx="5518">
                  <c:v>40865</c:v>
                </c:pt>
                <c:pt idx="5519">
                  <c:v>40868</c:v>
                </c:pt>
                <c:pt idx="5520">
                  <c:v>40869</c:v>
                </c:pt>
                <c:pt idx="5521">
                  <c:v>40870</c:v>
                </c:pt>
                <c:pt idx="5522">
                  <c:v>40872</c:v>
                </c:pt>
                <c:pt idx="5523">
                  <c:v>40875</c:v>
                </c:pt>
                <c:pt idx="5524">
                  <c:v>40876</c:v>
                </c:pt>
                <c:pt idx="5525">
                  <c:v>40877</c:v>
                </c:pt>
                <c:pt idx="5526">
                  <c:v>40878</c:v>
                </c:pt>
                <c:pt idx="5527">
                  <c:v>40879</c:v>
                </c:pt>
                <c:pt idx="5528">
                  <c:v>40882</c:v>
                </c:pt>
                <c:pt idx="5529">
                  <c:v>40883</c:v>
                </c:pt>
                <c:pt idx="5530">
                  <c:v>40884</c:v>
                </c:pt>
                <c:pt idx="5531">
                  <c:v>40885</c:v>
                </c:pt>
                <c:pt idx="5532">
                  <c:v>40886</c:v>
                </c:pt>
                <c:pt idx="5533">
                  <c:v>40889</c:v>
                </c:pt>
                <c:pt idx="5534">
                  <c:v>40890</c:v>
                </c:pt>
                <c:pt idx="5535">
                  <c:v>40891</c:v>
                </c:pt>
                <c:pt idx="5536">
                  <c:v>40892</c:v>
                </c:pt>
                <c:pt idx="5537">
                  <c:v>40893</c:v>
                </c:pt>
                <c:pt idx="5538">
                  <c:v>40896</c:v>
                </c:pt>
                <c:pt idx="5539">
                  <c:v>40897</c:v>
                </c:pt>
                <c:pt idx="5540">
                  <c:v>40898</c:v>
                </c:pt>
                <c:pt idx="5541">
                  <c:v>40899</c:v>
                </c:pt>
                <c:pt idx="5542">
                  <c:v>40900</c:v>
                </c:pt>
                <c:pt idx="5543">
                  <c:v>40904</c:v>
                </c:pt>
                <c:pt idx="5544">
                  <c:v>40905</c:v>
                </c:pt>
                <c:pt idx="5545">
                  <c:v>40906</c:v>
                </c:pt>
                <c:pt idx="5546">
                  <c:v>40907</c:v>
                </c:pt>
                <c:pt idx="5547">
                  <c:v>40911</c:v>
                </c:pt>
                <c:pt idx="5548">
                  <c:v>40912</c:v>
                </c:pt>
                <c:pt idx="5549">
                  <c:v>40913</c:v>
                </c:pt>
                <c:pt idx="5550">
                  <c:v>40914</c:v>
                </c:pt>
                <c:pt idx="5551">
                  <c:v>40917</c:v>
                </c:pt>
                <c:pt idx="5552">
                  <c:v>40918</c:v>
                </c:pt>
                <c:pt idx="5553">
                  <c:v>40919</c:v>
                </c:pt>
                <c:pt idx="5554">
                  <c:v>40920</c:v>
                </c:pt>
                <c:pt idx="5555">
                  <c:v>40921</c:v>
                </c:pt>
                <c:pt idx="5556">
                  <c:v>40925</c:v>
                </c:pt>
                <c:pt idx="5557">
                  <c:v>40926</c:v>
                </c:pt>
                <c:pt idx="5558">
                  <c:v>40927</c:v>
                </c:pt>
                <c:pt idx="5559">
                  <c:v>40928</c:v>
                </c:pt>
                <c:pt idx="5560">
                  <c:v>40931</c:v>
                </c:pt>
                <c:pt idx="5561">
                  <c:v>40932</c:v>
                </c:pt>
                <c:pt idx="5562">
                  <c:v>40933</c:v>
                </c:pt>
                <c:pt idx="5563">
                  <c:v>40934</c:v>
                </c:pt>
                <c:pt idx="5564">
                  <c:v>40935</c:v>
                </c:pt>
                <c:pt idx="5565">
                  <c:v>40938</c:v>
                </c:pt>
                <c:pt idx="5566">
                  <c:v>40939</c:v>
                </c:pt>
                <c:pt idx="5567">
                  <c:v>40940</c:v>
                </c:pt>
                <c:pt idx="5568">
                  <c:v>40941</c:v>
                </c:pt>
                <c:pt idx="5569">
                  <c:v>40942</c:v>
                </c:pt>
                <c:pt idx="5570">
                  <c:v>40945</c:v>
                </c:pt>
                <c:pt idx="5571">
                  <c:v>40946</c:v>
                </c:pt>
                <c:pt idx="5572">
                  <c:v>40947</c:v>
                </c:pt>
                <c:pt idx="5573">
                  <c:v>40948</c:v>
                </c:pt>
                <c:pt idx="5574">
                  <c:v>40949</c:v>
                </c:pt>
                <c:pt idx="5575">
                  <c:v>40952</c:v>
                </c:pt>
                <c:pt idx="5576">
                  <c:v>40953</c:v>
                </c:pt>
                <c:pt idx="5577">
                  <c:v>40954</c:v>
                </c:pt>
                <c:pt idx="5578">
                  <c:v>40955</c:v>
                </c:pt>
                <c:pt idx="5579">
                  <c:v>40956</c:v>
                </c:pt>
                <c:pt idx="5580">
                  <c:v>40960</c:v>
                </c:pt>
                <c:pt idx="5581">
                  <c:v>40961</c:v>
                </c:pt>
                <c:pt idx="5582">
                  <c:v>40962</c:v>
                </c:pt>
                <c:pt idx="5583">
                  <c:v>40963</c:v>
                </c:pt>
                <c:pt idx="5584">
                  <c:v>40966</c:v>
                </c:pt>
                <c:pt idx="5585">
                  <c:v>40967</c:v>
                </c:pt>
                <c:pt idx="5586">
                  <c:v>40968</c:v>
                </c:pt>
                <c:pt idx="5587">
                  <c:v>40969</c:v>
                </c:pt>
                <c:pt idx="5588">
                  <c:v>40970</c:v>
                </c:pt>
                <c:pt idx="5589">
                  <c:v>40973</c:v>
                </c:pt>
                <c:pt idx="5590">
                  <c:v>40974</c:v>
                </c:pt>
                <c:pt idx="5591">
                  <c:v>40975</c:v>
                </c:pt>
                <c:pt idx="5592">
                  <c:v>40976</c:v>
                </c:pt>
                <c:pt idx="5593">
                  <c:v>40977</c:v>
                </c:pt>
                <c:pt idx="5594">
                  <c:v>40980</c:v>
                </c:pt>
                <c:pt idx="5595">
                  <c:v>40981</c:v>
                </c:pt>
                <c:pt idx="5596">
                  <c:v>40982</c:v>
                </c:pt>
                <c:pt idx="5597">
                  <c:v>40983</c:v>
                </c:pt>
                <c:pt idx="5598">
                  <c:v>40984</c:v>
                </c:pt>
                <c:pt idx="5599">
                  <c:v>40987</c:v>
                </c:pt>
                <c:pt idx="5600">
                  <c:v>40988</c:v>
                </c:pt>
                <c:pt idx="5601">
                  <c:v>40989</c:v>
                </c:pt>
                <c:pt idx="5602">
                  <c:v>40990</c:v>
                </c:pt>
                <c:pt idx="5603">
                  <c:v>40991</c:v>
                </c:pt>
                <c:pt idx="5604">
                  <c:v>40994</c:v>
                </c:pt>
                <c:pt idx="5605">
                  <c:v>40995</c:v>
                </c:pt>
                <c:pt idx="5606">
                  <c:v>40996</c:v>
                </c:pt>
                <c:pt idx="5607">
                  <c:v>40997</c:v>
                </c:pt>
                <c:pt idx="5608">
                  <c:v>40998</c:v>
                </c:pt>
                <c:pt idx="5609">
                  <c:v>41001</c:v>
                </c:pt>
                <c:pt idx="5610">
                  <c:v>41002</c:v>
                </c:pt>
                <c:pt idx="5611">
                  <c:v>41003</c:v>
                </c:pt>
                <c:pt idx="5612">
                  <c:v>41004</c:v>
                </c:pt>
                <c:pt idx="5613">
                  <c:v>41008</c:v>
                </c:pt>
                <c:pt idx="5614">
                  <c:v>41009</c:v>
                </c:pt>
                <c:pt idx="5615">
                  <c:v>41010</c:v>
                </c:pt>
                <c:pt idx="5616">
                  <c:v>41011</c:v>
                </c:pt>
                <c:pt idx="5617">
                  <c:v>41012</c:v>
                </c:pt>
                <c:pt idx="5618">
                  <c:v>41015</c:v>
                </c:pt>
                <c:pt idx="5619">
                  <c:v>41016</c:v>
                </c:pt>
                <c:pt idx="5620">
                  <c:v>41017</c:v>
                </c:pt>
                <c:pt idx="5621">
                  <c:v>41018</c:v>
                </c:pt>
                <c:pt idx="5622">
                  <c:v>41019</c:v>
                </c:pt>
                <c:pt idx="5623">
                  <c:v>41022</c:v>
                </c:pt>
                <c:pt idx="5624">
                  <c:v>41023</c:v>
                </c:pt>
                <c:pt idx="5625">
                  <c:v>41024</c:v>
                </c:pt>
                <c:pt idx="5626">
                  <c:v>41025</c:v>
                </c:pt>
                <c:pt idx="5627">
                  <c:v>41026</c:v>
                </c:pt>
                <c:pt idx="5628">
                  <c:v>41029</c:v>
                </c:pt>
                <c:pt idx="5629">
                  <c:v>41030</c:v>
                </c:pt>
                <c:pt idx="5630">
                  <c:v>41031</c:v>
                </c:pt>
                <c:pt idx="5631">
                  <c:v>41032</c:v>
                </c:pt>
                <c:pt idx="5632">
                  <c:v>41033</c:v>
                </c:pt>
                <c:pt idx="5633">
                  <c:v>41036</c:v>
                </c:pt>
                <c:pt idx="5634">
                  <c:v>41037</c:v>
                </c:pt>
                <c:pt idx="5635">
                  <c:v>41038</c:v>
                </c:pt>
                <c:pt idx="5636">
                  <c:v>41039</c:v>
                </c:pt>
                <c:pt idx="5637">
                  <c:v>41040</c:v>
                </c:pt>
                <c:pt idx="5638">
                  <c:v>41043</c:v>
                </c:pt>
                <c:pt idx="5639">
                  <c:v>41044</c:v>
                </c:pt>
                <c:pt idx="5640">
                  <c:v>41045</c:v>
                </c:pt>
                <c:pt idx="5641">
                  <c:v>41046</c:v>
                </c:pt>
                <c:pt idx="5642">
                  <c:v>41047</c:v>
                </c:pt>
                <c:pt idx="5643">
                  <c:v>41050</c:v>
                </c:pt>
                <c:pt idx="5644">
                  <c:v>41051</c:v>
                </c:pt>
                <c:pt idx="5645">
                  <c:v>41052</c:v>
                </c:pt>
                <c:pt idx="5646">
                  <c:v>41053</c:v>
                </c:pt>
                <c:pt idx="5647">
                  <c:v>41054</c:v>
                </c:pt>
                <c:pt idx="5648">
                  <c:v>41058</c:v>
                </c:pt>
                <c:pt idx="5649">
                  <c:v>41059</c:v>
                </c:pt>
                <c:pt idx="5650">
                  <c:v>41060</c:v>
                </c:pt>
                <c:pt idx="5651">
                  <c:v>41061</c:v>
                </c:pt>
                <c:pt idx="5652">
                  <c:v>41064</c:v>
                </c:pt>
                <c:pt idx="5653">
                  <c:v>41065</c:v>
                </c:pt>
                <c:pt idx="5654">
                  <c:v>41066</c:v>
                </c:pt>
                <c:pt idx="5655">
                  <c:v>41067</c:v>
                </c:pt>
                <c:pt idx="5656">
                  <c:v>41068</c:v>
                </c:pt>
                <c:pt idx="5657">
                  <c:v>41071</c:v>
                </c:pt>
                <c:pt idx="5658">
                  <c:v>41072</c:v>
                </c:pt>
                <c:pt idx="5659">
                  <c:v>41073</c:v>
                </c:pt>
                <c:pt idx="5660">
                  <c:v>41074</c:v>
                </c:pt>
                <c:pt idx="5661">
                  <c:v>41075</c:v>
                </c:pt>
                <c:pt idx="5662">
                  <c:v>41078</c:v>
                </c:pt>
                <c:pt idx="5663">
                  <c:v>41079</c:v>
                </c:pt>
                <c:pt idx="5664">
                  <c:v>41080</c:v>
                </c:pt>
                <c:pt idx="5665">
                  <c:v>41081</c:v>
                </c:pt>
                <c:pt idx="5666">
                  <c:v>41082</c:v>
                </c:pt>
                <c:pt idx="5667">
                  <c:v>41085</c:v>
                </c:pt>
                <c:pt idx="5668">
                  <c:v>41086</c:v>
                </c:pt>
                <c:pt idx="5669">
                  <c:v>41087</c:v>
                </c:pt>
                <c:pt idx="5670">
                  <c:v>41088</c:v>
                </c:pt>
                <c:pt idx="5671">
                  <c:v>41089</c:v>
                </c:pt>
                <c:pt idx="5672">
                  <c:v>41092</c:v>
                </c:pt>
                <c:pt idx="5673">
                  <c:v>41093</c:v>
                </c:pt>
                <c:pt idx="5674">
                  <c:v>41095</c:v>
                </c:pt>
                <c:pt idx="5675">
                  <c:v>41096</c:v>
                </c:pt>
                <c:pt idx="5676">
                  <c:v>41099</c:v>
                </c:pt>
                <c:pt idx="5677">
                  <c:v>41100</c:v>
                </c:pt>
                <c:pt idx="5678">
                  <c:v>41101</c:v>
                </c:pt>
                <c:pt idx="5679">
                  <c:v>41102</c:v>
                </c:pt>
                <c:pt idx="5680">
                  <c:v>41103</c:v>
                </c:pt>
                <c:pt idx="5681">
                  <c:v>41106</c:v>
                </c:pt>
                <c:pt idx="5682">
                  <c:v>41107</c:v>
                </c:pt>
                <c:pt idx="5683">
                  <c:v>41108</c:v>
                </c:pt>
                <c:pt idx="5684">
                  <c:v>41109</c:v>
                </c:pt>
                <c:pt idx="5685">
                  <c:v>41110</c:v>
                </c:pt>
                <c:pt idx="5686">
                  <c:v>41113</c:v>
                </c:pt>
                <c:pt idx="5687">
                  <c:v>41114</c:v>
                </c:pt>
                <c:pt idx="5688">
                  <c:v>41115</c:v>
                </c:pt>
                <c:pt idx="5689">
                  <c:v>41116</c:v>
                </c:pt>
                <c:pt idx="5690">
                  <c:v>41117</c:v>
                </c:pt>
                <c:pt idx="5691">
                  <c:v>41120</c:v>
                </c:pt>
                <c:pt idx="5692">
                  <c:v>41121</c:v>
                </c:pt>
                <c:pt idx="5693">
                  <c:v>41122</c:v>
                </c:pt>
                <c:pt idx="5694">
                  <c:v>41123</c:v>
                </c:pt>
                <c:pt idx="5695">
                  <c:v>41124</c:v>
                </c:pt>
                <c:pt idx="5696">
                  <c:v>41127</c:v>
                </c:pt>
                <c:pt idx="5697">
                  <c:v>41128</c:v>
                </c:pt>
                <c:pt idx="5698">
                  <c:v>41129</c:v>
                </c:pt>
                <c:pt idx="5699">
                  <c:v>41130</c:v>
                </c:pt>
                <c:pt idx="5700">
                  <c:v>41131</c:v>
                </c:pt>
                <c:pt idx="5701">
                  <c:v>41134</c:v>
                </c:pt>
                <c:pt idx="5702">
                  <c:v>41135</c:v>
                </c:pt>
                <c:pt idx="5703">
                  <c:v>41136</c:v>
                </c:pt>
                <c:pt idx="5704">
                  <c:v>41137</c:v>
                </c:pt>
                <c:pt idx="5705">
                  <c:v>41138</c:v>
                </c:pt>
                <c:pt idx="5706">
                  <c:v>41141</c:v>
                </c:pt>
                <c:pt idx="5707">
                  <c:v>41142</c:v>
                </c:pt>
                <c:pt idx="5708">
                  <c:v>41143</c:v>
                </c:pt>
                <c:pt idx="5709">
                  <c:v>41144</c:v>
                </c:pt>
                <c:pt idx="5710">
                  <c:v>41145</c:v>
                </c:pt>
                <c:pt idx="5711">
                  <c:v>41148</c:v>
                </c:pt>
                <c:pt idx="5712">
                  <c:v>41149</c:v>
                </c:pt>
                <c:pt idx="5713">
                  <c:v>41150</c:v>
                </c:pt>
                <c:pt idx="5714">
                  <c:v>41151</c:v>
                </c:pt>
                <c:pt idx="5715">
                  <c:v>41152</c:v>
                </c:pt>
                <c:pt idx="5716">
                  <c:v>41156</c:v>
                </c:pt>
                <c:pt idx="5717">
                  <c:v>41157</c:v>
                </c:pt>
                <c:pt idx="5718">
                  <c:v>41158</c:v>
                </c:pt>
                <c:pt idx="5719">
                  <c:v>41159</c:v>
                </c:pt>
                <c:pt idx="5720">
                  <c:v>41162</c:v>
                </c:pt>
                <c:pt idx="5721">
                  <c:v>41163</c:v>
                </c:pt>
                <c:pt idx="5722">
                  <c:v>41164</c:v>
                </c:pt>
                <c:pt idx="5723">
                  <c:v>41165</c:v>
                </c:pt>
                <c:pt idx="5724">
                  <c:v>41166</c:v>
                </c:pt>
                <c:pt idx="5725">
                  <c:v>41169</c:v>
                </c:pt>
                <c:pt idx="5726">
                  <c:v>41170</c:v>
                </c:pt>
                <c:pt idx="5727">
                  <c:v>41171</c:v>
                </c:pt>
                <c:pt idx="5728">
                  <c:v>41172</c:v>
                </c:pt>
                <c:pt idx="5729">
                  <c:v>41173</c:v>
                </c:pt>
                <c:pt idx="5730">
                  <c:v>41176</c:v>
                </c:pt>
                <c:pt idx="5731">
                  <c:v>41177</c:v>
                </c:pt>
                <c:pt idx="5732">
                  <c:v>41178</c:v>
                </c:pt>
                <c:pt idx="5733">
                  <c:v>41179</c:v>
                </c:pt>
                <c:pt idx="5734">
                  <c:v>41180</c:v>
                </c:pt>
                <c:pt idx="5735">
                  <c:v>41183</c:v>
                </c:pt>
                <c:pt idx="5736">
                  <c:v>41184</c:v>
                </c:pt>
                <c:pt idx="5737">
                  <c:v>41185</c:v>
                </c:pt>
                <c:pt idx="5738">
                  <c:v>41186</c:v>
                </c:pt>
                <c:pt idx="5739">
                  <c:v>41187</c:v>
                </c:pt>
                <c:pt idx="5740">
                  <c:v>41190</c:v>
                </c:pt>
                <c:pt idx="5741">
                  <c:v>41191</c:v>
                </c:pt>
                <c:pt idx="5742">
                  <c:v>41192</c:v>
                </c:pt>
                <c:pt idx="5743">
                  <c:v>41193</c:v>
                </c:pt>
                <c:pt idx="5744">
                  <c:v>41194</c:v>
                </c:pt>
                <c:pt idx="5745">
                  <c:v>41197</c:v>
                </c:pt>
                <c:pt idx="5746">
                  <c:v>41198</c:v>
                </c:pt>
                <c:pt idx="5747">
                  <c:v>41199</c:v>
                </c:pt>
                <c:pt idx="5748">
                  <c:v>41200</c:v>
                </c:pt>
                <c:pt idx="5749">
                  <c:v>41201</c:v>
                </c:pt>
                <c:pt idx="5750">
                  <c:v>41204</c:v>
                </c:pt>
                <c:pt idx="5751">
                  <c:v>41205</c:v>
                </c:pt>
                <c:pt idx="5752">
                  <c:v>41206</c:v>
                </c:pt>
                <c:pt idx="5753">
                  <c:v>41207</c:v>
                </c:pt>
                <c:pt idx="5754">
                  <c:v>41208</c:v>
                </c:pt>
                <c:pt idx="5755">
                  <c:v>41213</c:v>
                </c:pt>
                <c:pt idx="5756">
                  <c:v>41214</c:v>
                </c:pt>
                <c:pt idx="5757">
                  <c:v>41215</c:v>
                </c:pt>
                <c:pt idx="5758">
                  <c:v>41218</c:v>
                </c:pt>
                <c:pt idx="5759">
                  <c:v>41219</c:v>
                </c:pt>
                <c:pt idx="5760">
                  <c:v>41220</c:v>
                </c:pt>
                <c:pt idx="5761">
                  <c:v>41221</c:v>
                </c:pt>
                <c:pt idx="5762">
                  <c:v>41222</c:v>
                </c:pt>
                <c:pt idx="5763">
                  <c:v>41225</c:v>
                </c:pt>
                <c:pt idx="5764">
                  <c:v>41226</c:v>
                </c:pt>
                <c:pt idx="5765">
                  <c:v>41227</c:v>
                </c:pt>
                <c:pt idx="5766">
                  <c:v>41228</c:v>
                </c:pt>
                <c:pt idx="5767">
                  <c:v>41229</c:v>
                </c:pt>
                <c:pt idx="5768">
                  <c:v>41232</c:v>
                </c:pt>
                <c:pt idx="5769">
                  <c:v>41233</c:v>
                </c:pt>
                <c:pt idx="5770">
                  <c:v>41234</c:v>
                </c:pt>
                <c:pt idx="5771">
                  <c:v>41236</c:v>
                </c:pt>
                <c:pt idx="5772">
                  <c:v>41239</c:v>
                </c:pt>
                <c:pt idx="5773">
                  <c:v>41240</c:v>
                </c:pt>
                <c:pt idx="5774">
                  <c:v>41241</c:v>
                </c:pt>
                <c:pt idx="5775">
                  <c:v>41242</c:v>
                </c:pt>
                <c:pt idx="5776">
                  <c:v>41243</c:v>
                </c:pt>
                <c:pt idx="5777">
                  <c:v>41246</c:v>
                </c:pt>
                <c:pt idx="5778">
                  <c:v>41247</c:v>
                </c:pt>
                <c:pt idx="5779">
                  <c:v>41248</c:v>
                </c:pt>
                <c:pt idx="5780">
                  <c:v>41249</c:v>
                </c:pt>
                <c:pt idx="5781">
                  <c:v>41250</c:v>
                </c:pt>
                <c:pt idx="5782">
                  <c:v>41253</c:v>
                </c:pt>
                <c:pt idx="5783">
                  <c:v>41254</c:v>
                </c:pt>
                <c:pt idx="5784">
                  <c:v>41255</c:v>
                </c:pt>
                <c:pt idx="5785">
                  <c:v>41256</c:v>
                </c:pt>
                <c:pt idx="5786">
                  <c:v>41257</c:v>
                </c:pt>
                <c:pt idx="5787">
                  <c:v>41260</c:v>
                </c:pt>
                <c:pt idx="5788">
                  <c:v>41261</c:v>
                </c:pt>
                <c:pt idx="5789">
                  <c:v>41262</c:v>
                </c:pt>
                <c:pt idx="5790">
                  <c:v>41263</c:v>
                </c:pt>
                <c:pt idx="5791">
                  <c:v>41264</c:v>
                </c:pt>
                <c:pt idx="5792">
                  <c:v>41267</c:v>
                </c:pt>
                <c:pt idx="5793">
                  <c:v>41269</c:v>
                </c:pt>
                <c:pt idx="5794">
                  <c:v>41270</c:v>
                </c:pt>
                <c:pt idx="5795">
                  <c:v>41271</c:v>
                </c:pt>
                <c:pt idx="5796">
                  <c:v>41274</c:v>
                </c:pt>
                <c:pt idx="5797">
                  <c:v>41276</c:v>
                </c:pt>
                <c:pt idx="5798">
                  <c:v>41277</c:v>
                </c:pt>
                <c:pt idx="5799">
                  <c:v>41278</c:v>
                </c:pt>
                <c:pt idx="5800">
                  <c:v>41281</c:v>
                </c:pt>
                <c:pt idx="5801">
                  <c:v>41282</c:v>
                </c:pt>
                <c:pt idx="5802">
                  <c:v>41283</c:v>
                </c:pt>
                <c:pt idx="5803">
                  <c:v>41284</c:v>
                </c:pt>
                <c:pt idx="5804">
                  <c:v>41285</c:v>
                </c:pt>
                <c:pt idx="5805">
                  <c:v>41288</c:v>
                </c:pt>
                <c:pt idx="5806">
                  <c:v>41289</c:v>
                </c:pt>
                <c:pt idx="5807">
                  <c:v>41290</c:v>
                </c:pt>
                <c:pt idx="5808">
                  <c:v>41291</c:v>
                </c:pt>
                <c:pt idx="5809">
                  <c:v>41292</c:v>
                </c:pt>
                <c:pt idx="5810">
                  <c:v>41296</c:v>
                </c:pt>
                <c:pt idx="5811">
                  <c:v>41297</c:v>
                </c:pt>
                <c:pt idx="5812">
                  <c:v>41298</c:v>
                </c:pt>
                <c:pt idx="5813">
                  <c:v>41299</c:v>
                </c:pt>
                <c:pt idx="5814">
                  <c:v>41302</c:v>
                </c:pt>
                <c:pt idx="5815">
                  <c:v>41303</c:v>
                </c:pt>
                <c:pt idx="5816">
                  <c:v>41304</c:v>
                </c:pt>
                <c:pt idx="5817">
                  <c:v>41305</c:v>
                </c:pt>
                <c:pt idx="5818">
                  <c:v>41306</c:v>
                </c:pt>
                <c:pt idx="5819">
                  <c:v>41309</c:v>
                </c:pt>
                <c:pt idx="5820">
                  <c:v>41310</c:v>
                </c:pt>
                <c:pt idx="5821">
                  <c:v>41311</c:v>
                </c:pt>
                <c:pt idx="5822">
                  <c:v>41312</c:v>
                </c:pt>
                <c:pt idx="5823">
                  <c:v>41313</c:v>
                </c:pt>
                <c:pt idx="5824">
                  <c:v>41316</c:v>
                </c:pt>
                <c:pt idx="5825">
                  <c:v>41317</c:v>
                </c:pt>
                <c:pt idx="5826">
                  <c:v>41318</c:v>
                </c:pt>
                <c:pt idx="5827">
                  <c:v>41319</c:v>
                </c:pt>
                <c:pt idx="5828">
                  <c:v>41320</c:v>
                </c:pt>
                <c:pt idx="5829">
                  <c:v>41324</c:v>
                </c:pt>
                <c:pt idx="5830">
                  <c:v>41325</c:v>
                </c:pt>
                <c:pt idx="5831">
                  <c:v>41326</c:v>
                </c:pt>
                <c:pt idx="5832">
                  <c:v>41327</c:v>
                </c:pt>
                <c:pt idx="5833">
                  <c:v>41330</c:v>
                </c:pt>
                <c:pt idx="5834">
                  <c:v>41331</c:v>
                </c:pt>
                <c:pt idx="5835">
                  <c:v>41332</c:v>
                </c:pt>
                <c:pt idx="5836">
                  <c:v>41333</c:v>
                </c:pt>
                <c:pt idx="5837">
                  <c:v>41334</c:v>
                </c:pt>
                <c:pt idx="5838">
                  <c:v>41337</c:v>
                </c:pt>
                <c:pt idx="5839">
                  <c:v>41338</c:v>
                </c:pt>
                <c:pt idx="5840">
                  <c:v>41339</c:v>
                </c:pt>
                <c:pt idx="5841">
                  <c:v>41340</c:v>
                </c:pt>
                <c:pt idx="5842">
                  <c:v>41341</c:v>
                </c:pt>
                <c:pt idx="5843">
                  <c:v>41344</c:v>
                </c:pt>
                <c:pt idx="5844">
                  <c:v>41345</c:v>
                </c:pt>
                <c:pt idx="5845">
                  <c:v>41346</c:v>
                </c:pt>
                <c:pt idx="5846">
                  <c:v>41347</c:v>
                </c:pt>
                <c:pt idx="5847">
                  <c:v>41348</c:v>
                </c:pt>
                <c:pt idx="5848">
                  <c:v>41351</c:v>
                </c:pt>
                <c:pt idx="5849">
                  <c:v>41352</c:v>
                </c:pt>
                <c:pt idx="5850">
                  <c:v>41353</c:v>
                </c:pt>
                <c:pt idx="5851">
                  <c:v>41354</c:v>
                </c:pt>
                <c:pt idx="5852">
                  <c:v>41355</c:v>
                </c:pt>
                <c:pt idx="5853">
                  <c:v>41358</c:v>
                </c:pt>
                <c:pt idx="5854">
                  <c:v>41359</c:v>
                </c:pt>
                <c:pt idx="5855">
                  <c:v>41360</c:v>
                </c:pt>
                <c:pt idx="5856">
                  <c:v>41361</c:v>
                </c:pt>
                <c:pt idx="5857">
                  <c:v>41365</c:v>
                </c:pt>
                <c:pt idx="5858">
                  <c:v>41366</c:v>
                </c:pt>
                <c:pt idx="5859">
                  <c:v>41367</c:v>
                </c:pt>
                <c:pt idx="5860">
                  <c:v>41368</c:v>
                </c:pt>
                <c:pt idx="5861">
                  <c:v>41369</c:v>
                </c:pt>
                <c:pt idx="5862">
                  <c:v>41372</c:v>
                </c:pt>
                <c:pt idx="5863">
                  <c:v>41373</c:v>
                </c:pt>
                <c:pt idx="5864">
                  <c:v>41374</c:v>
                </c:pt>
                <c:pt idx="5865">
                  <c:v>41375</c:v>
                </c:pt>
                <c:pt idx="5866">
                  <c:v>41376</c:v>
                </c:pt>
                <c:pt idx="5867">
                  <c:v>41379</c:v>
                </c:pt>
                <c:pt idx="5868">
                  <c:v>41380</c:v>
                </c:pt>
                <c:pt idx="5869">
                  <c:v>41381</c:v>
                </c:pt>
                <c:pt idx="5870">
                  <c:v>41382</c:v>
                </c:pt>
                <c:pt idx="5871">
                  <c:v>41383</c:v>
                </c:pt>
                <c:pt idx="5872">
                  <c:v>41386</c:v>
                </c:pt>
                <c:pt idx="5873">
                  <c:v>41387</c:v>
                </c:pt>
                <c:pt idx="5874">
                  <c:v>41388</c:v>
                </c:pt>
                <c:pt idx="5875">
                  <c:v>41389</c:v>
                </c:pt>
                <c:pt idx="5876">
                  <c:v>41390</c:v>
                </c:pt>
                <c:pt idx="5877">
                  <c:v>41393</c:v>
                </c:pt>
                <c:pt idx="5878">
                  <c:v>41394</c:v>
                </c:pt>
                <c:pt idx="5879">
                  <c:v>41395</c:v>
                </c:pt>
                <c:pt idx="5880">
                  <c:v>41396</c:v>
                </c:pt>
                <c:pt idx="5881">
                  <c:v>41397</c:v>
                </c:pt>
                <c:pt idx="5882">
                  <c:v>41400</c:v>
                </c:pt>
                <c:pt idx="5883">
                  <c:v>41401</c:v>
                </c:pt>
                <c:pt idx="5884">
                  <c:v>41402</c:v>
                </c:pt>
                <c:pt idx="5885">
                  <c:v>41403</c:v>
                </c:pt>
                <c:pt idx="5886">
                  <c:v>41404</c:v>
                </c:pt>
                <c:pt idx="5887">
                  <c:v>41407</c:v>
                </c:pt>
                <c:pt idx="5888">
                  <c:v>41408</c:v>
                </c:pt>
                <c:pt idx="5889">
                  <c:v>41409</c:v>
                </c:pt>
                <c:pt idx="5890">
                  <c:v>41410</c:v>
                </c:pt>
                <c:pt idx="5891">
                  <c:v>41411</c:v>
                </c:pt>
                <c:pt idx="5892">
                  <c:v>41414</c:v>
                </c:pt>
                <c:pt idx="5893">
                  <c:v>41415</c:v>
                </c:pt>
                <c:pt idx="5894">
                  <c:v>41416</c:v>
                </c:pt>
                <c:pt idx="5895">
                  <c:v>41417</c:v>
                </c:pt>
                <c:pt idx="5896">
                  <c:v>41418</c:v>
                </c:pt>
                <c:pt idx="5897">
                  <c:v>41422</c:v>
                </c:pt>
                <c:pt idx="5898">
                  <c:v>41423</c:v>
                </c:pt>
                <c:pt idx="5899">
                  <c:v>41424</c:v>
                </c:pt>
                <c:pt idx="5900">
                  <c:v>41425</c:v>
                </c:pt>
                <c:pt idx="5901">
                  <c:v>41428</c:v>
                </c:pt>
                <c:pt idx="5902">
                  <c:v>41429</c:v>
                </c:pt>
                <c:pt idx="5903">
                  <c:v>41430</c:v>
                </c:pt>
                <c:pt idx="5904">
                  <c:v>41431</c:v>
                </c:pt>
                <c:pt idx="5905">
                  <c:v>41432</c:v>
                </c:pt>
                <c:pt idx="5906">
                  <c:v>41435</c:v>
                </c:pt>
                <c:pt idx="5907">
                  <c:v>41436</c:v>
                </c:pt>
                <c:pt idx="5908">
                  <c:v>41437</c:v>
                </c:pt>
                <c:pt idx="5909">
                  <c:v>41438</c:v>
                </c:pt>
                <c:pt idx="5910">
                  <c:v>41439</c:v>
                </c:pt>
                <c:pt idx="5911">
                  <c:v>41442</c:v>
                </c:pt>
                <c:pt idx="5912">
                  <c:v>41443</c:v>
                </c:pt>
                <c:pt idx="5913">
                  <c:v>41444</c:v>
                </c:pt>
                <c:pt idx="5914">
                  <c:v>41445</c:v>
                </c:pt>
                <c:pt idx="5915">
                  <c:v>41446</c:v>
                </c:pt>
                <c:pt idx="5916">
                  <c:v>41449</c:v>
                </c:pt>
                <c:pt idx="5917">
                  <c:v>41450</c:v>
                </c:pt>
                <c:pt idx="5918">
                  <c:v>41451</c:v>
                </c:pt>
                <c:pt idx="5919">
                  <c:v>41452</c:v>
                </c:pt>
                <c:pt idx="5920">
                  <c:v>41453</c:v>
                </c:pt>
                <c:pt idx="5921">
                  <c:v>41456</c:v>
                </c:pt>
                <c:pt idx="5922">
                  <c:v>41457</c:v>
                </c:pt>
                <c:pt idx="5923">
                  <c:v>41458</c:v>
                </c:pt>
                <c:pt idx="5924">
                  <c:v>41460</c:v>
                </c:pt>
                <c:pt idx="5925">
                  <c:v>41463</c:v>
                </c:pt>
                <c:pt idx="5926">
                  <c:v>41464</c:v>
                </c:pt>
                <c:pt idx="5927">
                  <c:v>41465</c:v>
                </c:pt>
                <c:pt idx="5928">
                  <c:v>41466</c:v>
                </c:pt>
                <c:pt idx="5929">
                  <c:v>41467</c:v>
                </c:pt>
                <c:pt idx="5930">
                  <c:v>41470</c:v>
                </c:pt>
                <c:pt idx="5931">
                  <c:v>41471</c:v>
                </c:pt>
                <c:pt idx="5932">
                  <c:v>41472</c:v>
                </c:pt>
                <c:pt idx="5933">
                  <c:v>41473</c:v>
                </c:pt>
                <c:pt idx="5934">
                  <c:v>41474</c:v>
                </c:pt>
                <c:pt idx="5935">
                  <c:v>41477</c:v>
                </c:pt>
                <c:pt idx="5936">
                  <c:v>41478</c:v>
                </c:pt>
                <c:pt idx="5937">
                  <c:v>41479</c:v>
                </c:pt>
                <c:pt idx="5938">
                  <c:v>41480</c:v>
                </c:pt>
                <c:pt idx="5939">
                  <c:v>41481</c:v>
                </c:pt>
                <c:pt idx="5940">
                  <c:v>41484</c:v>
                </c:pt>
                <c:pt idx="5941">
                  <c:v>41485</c:v>
                </c:pt>
                <c:pt idx="5942">
                  <c:v>41486</c:v>
                </c:pt>
                <c:pt idx="5943">
                  <c:v>41487</c:v>
                </c:pt>
                <c:pt idx="5944">
                  <c:v>41488</c:v>
                </c:pt>
                <c:pt idx="5945">
                  <c:v>41491</c:v>
                </c:pt>
                <c:pt idx="5946">
                  <c:v>41492</c:v>
                </c:pt>
                <c:pt idx="5947">
                  <c:v>41493</c:v>
                </c:pt>
                <c:pt idx="5948">
                  <c:v>41494</c:v>
                </c:pt>
                <c:pt idx="5949">
                  <c:v>41495</c:v>
                </c:pt>
                <c:pt idx="5950">
                  <c:v>41498</c:v>
                </c:pt>
                <c:pt idx="5951">
                  <c:v>41499</c:v>
                </c:pt>
                <c:pt idx="5952">
                  <c:v>41500</c:v>
                </c:pt>
                <c:pt idx="5953">
                  <c:v>41501</c:v>
                </c:pt>
                <c:pt idx="5954">
                  <c:v>41502</c:v>
                </c:pt>
                <c:pt idx="5955">
                  <c:v>41505</c:v>
                </c:pt>
                <c:pt idx="5956">
                  <c:v>41506</c:v>
                </c:pt>
                <c:pt idx="5957">
                  <c:v>41507</c:v>
                </c:pt>
                <c:pt idx="5958">
                  <c:v>41508</c:v>
                </c:pt>
                <c:pt idx="5959">
                  <c:v>41509</c:v>
                </c:pt>
                <c:pt idx="5960">
                  <c:v>41512</c:v>
                </c:pt>
                <c:pt idx="5961">
                  <c:v>41513</c:v>
                </c:pt>
                <c:pt idx="5962">
                  <c:v>41514</c:v>
                </c:pt>
                <c:pt idx="5963">
                  <c:v>41515</c:v>
                </c:pt>
                <c:pt idx="5964">
                  <c:v>41516</c:v>
                </c:pt>
                <c:pt idx="5965">
                  <c:v>41520</c:v>
                </c:pt>
                <c:pt idx="5966">
                  <c:v>41521</c:v>
                </c:pt>
                <c:pt idx="5967">
                  <c:v>41522</c:v>
                </c:pt>
                <c:pt idx="5968">
                  <c:v>41523</c:v>
                </c:pt>
                <c:pt idx="5969">
                  <c:v>41526</c:v>
                </c:pt>
                <c:pt idx="5970">
                  <c:v>41527</c:v>
                </c:pt>
                <c:pt idx="5971">
                  <c:v>41528</c:v>
                </c:pt>
                <c:pt idx="5972">
                  <c:v>41529</c:v>
                </c:pt>
                <c:pt idx="5973">
                  <c:v>41530</c:v>
                </c:pt>
                <c:pt idx="5974">
                  <c:v>41533</c:v>
                </c:pt>
                <c:pt idx="5975">
                  <c:v>41534</c:v>
                </c:pt>
                <c:pt idx="5976">
                  <c:v>41535</c:v>
                </c:pt>
                <c:pt idx="5977">
                  <c:v>41536</c:v>
                </c:pt>
                <c:pt idx="5978">
                  <c:v>41537</c:v>
                </c:pt>
                <c:pt idx="5979">
                  <c:v>41540</c:v>
                </c:pt>
                <c:pt idx="5980">
                  <c:v>41541</c:v>
                </c:pt>
                <c:pt idx="5981">
                  <c:v>41542</c:v>
                </c:pt>
                <c:pt idx="5982">
                  <c:v>41543</c:v>
                </c:pt>
                <c:pt idx="5983">
                  <c:v>41544</c:v>
                </c:pt>
                <c:pt idx="5984">
                  <c:v>41547</c:v>
                </c:pt>
                <c:pt idx="5985">
                  <c:v>41548</c:v>
                </c:pt>
                <c:pt idx="5986">
                  <c:v>41549</c:v>
                </c:pt>
                <c:pt idx="5987">
                  <c:v>41550</c:v>
                </c:pt>
                <c:pt idx="5988">
                  <c:v>41551</c:v>
                </c:pt>
                <c:pt idx="5989">
                  <c:v>41554</c:v>
                </c:pt>
                <c:pt idx="5990">
                  <c:v>41555</c:v>
                </c:pt>
                <c:pt idx="5991">
                  <c:v>41556</c:v>
                </c:pt>
                <c:pt idx="5992">
                  <c:v>41557</c:v>
                </c:pt>
                <c:pt idx="5993">
                  <c:v>41558</c:v>
                </c:pt>
                <c:pt idx="5994">
                  <c:v>41561</c:v>
                </c:pt>
                <c:pt idx="5995">
                  <c:v>41562</c:v>
                </c:pt>
                <c:pt idx="5996">
                  <c:v>41563</c:v>
                </c:pt>
                <c:pt idx="5997">
                  <c:v>41564</c:v>
                </c:pt>
                <c:pt idx="5998">
                  <c:v>41565</c:v>
                </c:pt>
                <c:pt idx="5999">
                  <c:v>41568</c:v>
                </c:pt>
                <c:pt idx="6000">
                  <c:v>41569</c:v>
                </c:pt>
                <c:pt idx="6001">
                  <c:v>41570</c:v>
                </c:pt>
                <c:pt idx="6002">
                  <c:v>41571</c:v>
                </c:pt>
                <c:pt idx="6003">
                  <c:v>41572</c:v>
                </c:pt>
                <c:pt idx="6004">
                  <c:v>41575</c:v>
                </c:pt>
                <c:pt idx="6005">
                  <c:v>41576</c:v>
                </c:pt>
                <c:pt idx="6006">
                  <c:v>41577</c:v>
                </c:pt>
                <c:pt idx="6007">
                  <c:v>41578</c:v>
                </c:pt>
                <c:pt idx="6008">
                  <c:v>41579</c:v>
                </c:pt>
                <c:pt idx="6009">
                  <c:v>41582</c:v>
                </c:pt>
                <c:pt idx="6010">
                  <c:v>41583</c:v>
                </c:pt>
                <c:pt idx="6011">
                  <c:v>41584</c:v>
                </c:pt>
                <c:pt idx="6012">
                  <c:v>41585</c:v>
                </c:pt>
                <c:pt idx="6013">
                  <c:v>41586</c:v>
                </c:pt>
                <c:pt idx="6014">
                  <c:v>41589</c:v>
                </c:pt>
                <c:pt idx="6015">
                  <c:v>41590</c:v>
                </c:pt>
                <c:pt idx="6016">
                  <c:v>41591</c:v>
                </c:pt>
                <c:pt idx="6017">
                  <c:v>41592</c:v>
                </c:pt>
                <c:pt idx="6018">
                  <c:v>41593</c:v>
                </c:pt>
                <c:pt idx="6019">
                  <c:v>41596</c:v>
                </c:pt>
                <c:pt idx="6020">
                  <c:v>41597</c:v>
                </c:pt>
                <c:pt idx="6021">
                  <c:v>41598</c:v>
                </c:pt>
                <c:pt idx="6022">
                  <c:v>41599</c:v>
                </c:pt>
                <c:pt idx="6023">
                  <c:v>41600</c:v>
                </c:pt>
                <c:pt idx="6024">
                  <c:v>41603</c:v>
                </c:pt>
                <c:pt idx="6025">
                  <c:v>41604</c:v>
                </c:pt>
                <c:pt idx="6026">
                  <c:v>41605</c:v>
                </c:pt>
                <c:pt idx="6027">
                  <c:v>41607</c:v>
                </c:pt>
                <c:pt idx="6028">
                  <c:v>41610</c:v>
                </c:pt>
                <c:pt idx="6029">
                  <c:v>41611</c:v>
                </c:pt>
                <c:pt idx="6030">
                  <c:v>41612</c:v>
                </c:pt>
                <c:pt idx="6031">
                  <c:v>41613</c:v>
                </c:pt>
                <c:pt idx="6032">
                  <c:v>41614</c:v>
                </c:pt>
                <c:pt idx="6033">
                  <c:v>41617</c:v>
                </c:pt>
                <c:pt idx="6034">
                  <c:v>41618</c:v>
                </c:pt>
                <c:pt idx="6035">
                  <c:v>41619</c:v>
                </c:pt>
                <c:pt idx="6036">
                  <c:v>41620</c:v>
                </c:pt>
                <c:pt idx="6037">
                  <c:v>41621</c:v>
                </c:pt>
                <c:pt idx="6038">
                  <c:v>41624</c:v>
                </c:pt>
                <c:pt idx="6039">
                  <c:v>41625</c:v>
                </c:pt>
                <c:pt idx="6040">
                  <c:v>41626</c:v>
                </c:pt>
                <c:pt idx="6041">
                  <c:v>41627</c:v>
                </c:pt>
                <c:pt idx="6042">
                  <c:v>41628</c:v>
                </c:pt>
                <c:pt idx="6043">
                  <c:v>41631</c:v>
                </c:pt>
                <c:pt idx="6044">
                  <c:v>41632</c:v>
                </c:pt>
                <c:pt idx="6045">
                  <c:v>41634</c:v>
                </c:pt>
                <c:pt idx="6046">
                  <c:v>41635</c:v>
                </c:pt>
                <c:pt idx="6047">
                  <c:v>41638</c:v>
                </c:pt>
                <c:pt idx="6048">
                  <c:v>41639</c:v>
                </c:pt>
                <c:pt idx="6049">
                  <c:v>41641</c:v>
                </c:pt>
                <c:pt idx="6050">
                  <c:v>41642</c:v>
                </c:pt>
                <c:pt idx="6051">
                  <c:v>41645</c:v>
                </c:pt>
                <c:pt idx="6052">
                  <c:v>41646</c:v>
                </c:pt>
                <c:pt idx="6053">
                  <c:v>41647</c:v>
                </c:pt>
                <c:pt idx="6054">
                  <c:v>41648</c:v>
                </c:pt>
                <c:pt idx="6055">
                  <c:v>41649</c:v>
                </c:pt>
                <c:pt idx="6056">
                  <c:v>41652</c:v>
                </c:pt>
                <c:pt idx="6057">
                  <c:v>41653</c:v>
                </c:pt>
                <c:pt idx="6058">
                  <c:v>41654</c:v>
                </c:pt>
                <c:pt idx="6059">
                  <c:v>41655</c:v>
                </c:pt>
                <c:pt idx="6060">
                  <c:v>41656</c:v>
                </c:pt>
                <c:pt idx="6061">
                  <c:v>41660</c:v>
                </c:pt>
                <c:pt idx="6062">
                  <c:v>41661</c:v>
                </c:pt>
                <c:pt idx="6063">
                  <c:v>41662</c:v>
                </c:pt>
                <c:pt idx="6064">
                  <c:v>41663</c:v>
                </c:pt>
                <c:pt idx="6065">
                  <c:v>41666</c:v>
                </c:pt>
                <c:pt idx="6066">
                  <c:v>41667</c:v>
                </c:pt>
                <c:pt idx="6067">
                  <c:v>41668</c:v>
                </c:pt>
                <c:pt idx="6068">
                  <c:v>41669</c:v>
                </c:pt>
                <c:pt idx="6069">
                  <c:v>41670</c:v>
                </c:pt>
                <c:pt idx="6070">
                  <c:v>41673</c:v>
                </c:pt>
                <c:pt idx="6071">
                  <c:v>41674</c:v>
                </c:pt>
                <c:pt idx="6072">
                  <c:v>41675</c:v>
                </c:pt>
                <c:pt idx="6073">
                  <c:v>41676</c:v>
                </c:pt>
                <c:pt idx="6074">
                  <c:v>41677</c:v>
                </c:pt>
                <c:pt idx="6075">
                  <c:v>41680</c:v>
                </c:pt>
                <c:pt idx="6076">
                  <c:v>41681</c:v>
                </c:pt>
                <c:pt idx="6077">
                  <c:v>41682</c:v>
                </c:pt>
                <c:pt idx="6078">
                  <c:v>41683</c:v>
                </c:pt>
                <c:pt idx="6079">
                  <c:v>41684</c:v>
                </c:pt>
                <c:pt idx="6080">
                  <c:v>41688</c:v>
                </c:pt>
                <c:pt idx="6081">
                  <c:v>41689</c:v>
                </c:pt>
                <c:pt idx="6082">
                  <c:v>41690</c:v>
                </c:pt>
                <c:pt idx="6083">
                  <c:v>41691</c:v>
                </c:pt>
                <c:pt idx="6084">
                  <c:v>41694</c:v>
                </c:pt>
                <c:pt idx="6085">
                  <c:v>41695</c:v>
                </c:pt>
                <c:pt idx="6086">
                  <c:v>41696</c:v>
                </c:pt>
                <c:pt idx="6087">
                  <c:v>41697</c:v>
                </c:pt>
                <c:pt idx="6088">
                  <c:v>41698</c:v>
                </c:pt>
                <c:pt idx="6089">
                  <c:v>41701</c:v>
                </c:pt>
                <c:pt idx="6090">
                  <c:v>41702</c:v>
                </c:pt>
                <c:pt idx="6091">
                  <c:v>41703</c:v>
                </c:pt>
                <c:pt idx="6092">
                  <c:v>41704</c:v>
                </c:pt>
                <c:pt idx="6093">
                  <c:v>41705</c:v>
                </c:pt>
                <c:pt idx="6094">
                  <c:v>41708</c:v>
                </c:pt>
                <c:pt idx="6095">
                  <c:v>41709</c:v>
                </c:pt>
                <c:pt idx="6096">
                  <c:v>41710</c:v>
                </c:pt>
                <c:pt idx="6097">
                  <c:v>41711</c:v>
                </c:pt>
                <c:pt idx="6098">
                  <c:v>41712</c:v>
                </c:pt>
                <c:pt idx="6099">
                  <c:v>41715</c:v>
                </c:pt>
                <c:pt idx="6100">
                  <c:v>41716</c:v>
                </c:pt>
                <c:pt idx="6101">
                  <c:v>41717</c:v>
                </c:pt>
                <c:pt idx="6102">
                  <c:v>41718</c:v>
                </c:pt>
                <c:pt idx="6103">
                  <c:v>41719</c:v>
                </c:pt>
                <c:pt idx="6104">
                  <c:v>41722</c:v>
                </c:pt>
                <c:pt idx="6105">
                  <c:v>41723</c:v>
                </c:pt>
                <c:pt idx="6106">
                  <c:v>41724</c:v>
                </c:pt>
                <c:pt idx="6107">
                  <c:v>41725</c:v>
                </c:pt>
                <c:pt idx="6108">
                  <c:v>41726</c:v>
                </c:pt>
                <c:pt idx="6109">
                  <c:v>41729</c:v>
                </c:pt>
                <c:pt idx="6110">
                  <c:v>41730</c:v>
                </c:pt>
                <c:pt idx="6111">
                  <c:v>41731</c:v>
                </c:pt>
                <c:pt idx="6112">
                  <c:v>41732</c:v>
                </c:pt>
                <c:pt idx="6113">
                  <c:v>41733</c:v>
                </c:pt>
                <c:pt idx="6114">
                  <c:v>41736</c:v>
                </c:pt>
                <c:pt idx="6115">
                  <c:v>41737</c:v>
                </c:pt>
                <c:pt idx="6116">
                  <c:v>41738</c:v>
                </c:pt>
                <c:pt idx="6117">
                  <c:v>41739</c:v>
                </c:pt>
                <c:pt idx="6118">
                  <c:v>41740</c:v>
                </c:pt>
                <c:pt idx="6119">
                  <c:v>41743</c:v>
                </c:pt>
                <c:pt idx="6120">
                  <c:v>41744</c:v>
                </c:pt>
                <c:pt idx="6121">
                  <c:v>41745</c:v>
                </c:pt>
                <c:pt idx="6122">
                  <c:v>41746</c:v>
                </c:pt>
                <c:pt idx="6123">
                  <c:v>41750</c:v>
                </c:pt>
                <c:pt idx="6124">
                  <c:v>41751</c:v>
                </c:pt>
                <c:pt idx="6125">
                  <c:v>41752</c:v>
                </c:pt>
                <c:pt idx="6126">
                  <c:v>41753</c:v>
                </c:pt>
                <c:pt idx="6127">
                  <c:v>41754</c:v>
                </c:pt>
                <c:pt idx="6128">
                  <c:v>41757</c:v>
                </c:pt>
                <c:pt idx="6129">
                  <c:v>41758</c:v>
                </c:pt>
                <c:pt idx="6130">
                  <c:v>41759</c:v>
                </c:pt>
                <c:pt idx="6131">
                  <c:v>41760</c:v>
                </c:pt>
                <c:pt idx="6132">
                  <c:v>41761</c:v>
                </c:pt>
                <c:pt idx="6133">
                  <c:v>41764</c:v>
                </c:pt>
                <c:pt idx="6134">
                  <c:v>41765</c:v>
                </c:pt>
                <c:pt idx="6135">
                  <c:v>41766</c:v>
                </c:pt>
                <c:pt idx="6136">
                  <c:v>41767</c:v>
                </c:pt>
                <c:pt idx="6137">
                  <c:v>41768</c:v>
                </c:pt>
                <c:pt idx="6138">
                  <c:v>41771</c:v>
                </c:pt>
                <c:pt idx="6139">
                  <c:v>41772</c:v>
                </c:pt>
                <c:pt idx="6140">
                  <c:v>41773</c:v>
                </c:pt>
                <c:pt idx="6141">
                  <c:v>41774</c:v>
                </c:pt>
                <c:pt idx="6142">
                  <c:v>41775</c:v>
                </c:pt>
                <c:pt idx="6143">
                  <c:v>41778</c:v>
                </c:pt>
                <c:pt idx="6144">
                  <c:v>41779</c:v>
                </c:pt>
                <c:pt idx="6145">
                  <c:v>41780</c:v>
                </c:pt>
                <c:pt idx="6146">
                  <c:v>41781</c:v>
                </c:pt>
                <c:pt idx="6147">
                  <c:v>41782</c:v>
                </c:pt>
                <c:pt idx="6148">
                  <c:v>41786</c:v>
                </c:pt>
                <c:pt idx="6149">
                  <c:v>41787</c:v>
                </c:pt>
                <c:pt idx="6150">
                  <c:v>41788</c:v>
                </c:pt>
                <c:pt idx="6151">
                  <c:v>41789</c:v>
                </c:pt>
                <c:pt idx="6152">
                  <c:v>41792</c:v>
                </c:pt>
                <c:pt idx="6153">
                  <c:v>41793</c:v>
                </c:pt>
                <c:pt idx="6154">
                  <c:v>41794</c:v>
                </c:pt>
                <c:pt idx="6155">
                  <c:v>41795</c:v>
                </c:pt>
                <c:pt idx="6156">
                  <c:v>41796</c:v>
                </c:pt>
                <c:pt idx="6157">
                  <c:v>41799</c:v>
                </c:pt>
                <c:pt idx="6158">
                  <c:v>41800</c:v>
                </c:pt>
                <c:pt idx="6159">
                  <c:v>41801</c:v>
                </c:pt>
                <c:pt idx="6160">
                  <c:v>41802</c:v>
                </c:pt>
                <c:pt idx="6161">
                  <c:v>41803</c:v>
                </c:pt>
                <c:pt idx="6162">
                  <c:v>41806</c:v>
                </c:pt>
                <c:pt idx="6163">
                  <c:v>41807</c:v>
                </c:pt>
                <c:pt idx="6164">
                  <c:v>41808</c:v>
                </c:pt>
                <c:pt idx="6165">
                  <c:v>41809</c:v>
                </c:pt>
                <c:pt idx="6166">
                  <c:v>41810</c:v>
                </c:pt>
                <c:pt idx="6167">
                  <c:v>41813</c:v>
                </c:pt>
                <c:pt idx="6168">
                  <c:v>41814</c:v>
                </c:pt>
                <c:pt idx="6169">
                  <c:v>41815</c:v>
                </c:pt>
                <c:pt idx="6170">
                  <c:v>41816</c:v>
                </c:pt>
                <c:pt idx="6171">
                  <c:v>41817</c:v>
                </c:pt>
                <c:pt idx="6172">
                  <c:v>41820</c:v>
                </c:pt>
                <c:pt idx="6173">
                  <c:v>41821</c:v>
                </c:pt>
                <c:pt idx="6174">
                  <c:v>41822</c:v>
                </c:pt>
                <c:pt idx="6175">
                  <c:v>41823</c:v>
                </c:pt>
                <c:pt idx="6176">
                  <c:v>41827</c:v>
                </c:pt>
                <c:pt idx="6177">
                  <c:v>41828</c:v>
                </c:pt>
                <c:pt idx="6178">
                  <c:v>41829</c:v>
                </c:pt>
                <c:pt idx="6179">
                  <c:v>41830</c:v>
                </c:pt>
                <c:pt idx="6180">
                  <c:v>41831</c:v>
                </c:pt>
                <c:pt idx="6181">
                  <c:v>41834</c:v>
                </c:pt>
                <c:pt idx="6182">
                  <c:v>41835</c:v>
                </c:pt>
                <c:pt idx="6183">
                  <c:v>41836</c:v>
                </c:pt>
                <c:pt idx="6184">
                  <c:v>41837</c:v>
                </c:pt>
                <c:pt idx="6185">
                  <c:v>41838</c:v>
                </c:pt>
                <c:pt idx="6186">
                  <c:v>41841</c:v>
                </c:pt>
                <c:pt idx="6187">
                  <c:v>41842</c:v>
                </c:pt>
                <c:pt idx="6188">
                  <c:v>41843</c:v>
                </c:pt>
                <c:pt idx="6189">
                  <c:v>41844</c:v>
                </c:pt>
                <c:pt idx="6190">
                  <c:v>41845</c:v>
                </c:pt>
                <c:pt idx="6191">
                  <c:v>41848</c:v>
                </c:pt>
                <c:pt idx="6192">
                  <c:v>41849</c:v>
                </c:pt>
                <c:pt idx="6193">
                  <c:v>41850</c:v>
                </c:pt>
                <c:pt idx="6194">
                  <c:v>41851</c:v>
                </c:pt>
                <c:pt idx="6195">
                  <c:v>41852</c:v>
                </c:pt>
                <c:pt idx="6196">
                  <c:v>41855</c:v>
                </c:pt>
                <c:pt idx="6197">
                  <c:v>41856</c:v>
                </c:pt>
                <c:pt idx="6198">
                  <c:v>41857</c:v>
                </c:pt>
                <c:pt idx="6199">
                  <c:v>41858</c:v>
                </c:pt>
                <c:pt idx="6200">
                  <c:v>41859</c:v>
                </c:pt>
                <c:pt idx="6201">
                  <c:v>41862</c:v>
                </c:pt>
                <c:pt idx="6202">
                  <c:v>41863</c:v>
                </c:pt>
                <c:pt idx="6203">
                  <c:v>41864</c:v>
                </c:pt>
                <c:pt idx="6204">
                  <c:v>41865</c:v>
                </c:pt>
                <c:pt idx="6205">
                  <c:v>41866</c:v>
                </c:pt>
                <c:pt idx="6206">
                  <c:v>41869</c:v>
                </c:pt>
                <c:pt idx="6207">
                  <c:v>41870</c:v>
                </c:pt>
                <c:pt idx="6208">
                  <c:v>41871</c:v>
                </c:pt>
                <c:pt idx="6209">
                  <c:v>41872</c:v>
                </c:pt>
                <c:pt idx="6210">
                  <c:v>41873</c:v>
                </c:pt>
                <c:pt idx="6211">
                  <c:v>41876</c:v>
                </c:pt>
                <c:pt idx="6212">
                  <c:v>41877</c:v>
                </c:pt>
                <c:pt idx="6213">
                  <c:v>41878</c:v>
                </c:pt>
                <c:pt idx="6214">
                  <c:v>41879</c:v>
                </c:pt>
                <c:pt idx="6215">
                  <c:v>41880</c:v>
                </c:pt>
                <c:pt idx="6216">
                  <c:v>41884</c:v>
                </c:pt>
                <c:pt idx="6217">
                  <c:v>41885</c:v>
                </c:pt>
                <c:pt idx="6218">
                  <c:v>41886</c:v>
                </c:pt>
                <c:pt idx="6219">
                  <c:v>41887</c:v>
                </c:pt>
                <c:pt idx="6220">
                  <c:v>41890</c:v>
                </c:pt>
                <c:pt idx="6221">
                  <c:v>41891</c:v>
                </c:pt>
                <c:pt idx="6222">
                  <c:v>41892</c:v>
                </c:pt>
                <c:pt idx="6223">
                  <c:v>41893</c:v>
                </c:pt>
                <c:pt idx="6224">
                  <c:v>41894</c:v>
                </c:pt>
                <c:pt idx="6225">
                  <c:v>41897</c:v>
                </c:pt>
                <c:pt idx="6226">
                  <c:v>41898</c:v>
                </c:pt>
                <c:pt idx="6227">
                  <c:v>41899</c:v>
                </c:pt>
                <c:pt idx="6228">
                  <c:v>41900</c:v>
                </c:pt>
                <c:pt idx="6229">
                  <c:v>41901</c:v>
                </c:pt>
                <c:pt idx="6230">
                  <c:v>41904</c:v>
                </c:pt>
                <c:pt idx="6231">
                  <c:v>41905</c:v>
                </c:pt>
                <c:pt idx="6232">
                  <c:v>41906</c:v>
                </c:pt>
                <c:pt idx="6233">
                  <c:v>41907</c:v>
                </c:pt>
                <c:pt idx="6234">
                  <c:v>41908</c:v>
                </c:pt>
                <c:pt idx="6235">
                  <c:v>41911</c:v>
                </c:pt>
                <c:pt idx="6236">
                  <c:v>41912</c:v>
                </c:pt>
                <c:pt idx="6237">
                  <c:v>41913</c:v>
                </c:pt>
                <c:pt idx="6238">
                  <c:v>41914</c:v>
                </c:pt>
                <c:pt idx="6239">
                  <c:v>41915</c:v>
                </c:pt>
                <c:pt idx="6240">
                  <c:v>41918</c:v>
                </c:pt>
                <c:pt idx="6241">
                  <c:v>41919</c:v>
                </c:pt>
                <c:pt idx="6242">
                  <c:v>41920</c:v>
                </c:pt>
                <c:pt idx="6243">
                  <c:v>41921</c:v>
                </c:pt>
                <c:pt idx="6244">
                  <c:v>41922</c:v>
                </c:pt>
                <c:pt idx="6245">
                  <c:v>41925</c:v>
                </c:pt>
                <c:pt idx="6246">
                  <c:v>41926</c:v>
                </c:pt>
                <c:pt idx="6247">
                  <c:v>41927</c:v>
                </c:pt>
                <c:pt idx="6248">
                  <c:v>41928</c:v>
                </c:pt>
                <c:pt idx="6249">
                  <c:v>41929</c:v>
                </c:pt>
                <c:pt idx="6250">
                  <c:v>41932</c:v>
                </c:pt>
                <c:pt idx="6251">
                  <c:v>41933</c:v>
                </c:pt>
                <c:pt idx="6252">
                  <c:v>41934</c:v>
                </c:pt>
                <c:pt idx="6253">
                  <c:v>41935</c:v>
                </c:pt>
                <c:pt idx="6254">
                  <c:v>41936</c:v>
                </c:pt>
                <c:pt idx="6255">
                  <c:v>41939</c:v>
                </c:pt>
                <c:pt idx="6256">
                  <c:v>41940</c:v>
                </c:pt>
                <c:pt idx="6257">
                  <c:v>41941</c:v>
                </c:pt>
                <c:pt idx="6258">
                  <c:v>41942</c:v>
                </c:pt>
                <c:pt idx="6259">
                  <c:v>41943</c:v>
                </c:pt>
                <c:pt idx="6260">
                  <c:v>41946</c:v>
                </c:pt>
                <c:pt idx="6261">
                  <c:v>41947</c:v>
                </c:pt>
                <c:pt idx="6262">
                  <c:v>41948</c:v>
                </c:pt>
                <c:pt idx="6263">
                  <c:v>41949</c:v>
                </c:pt>
                <c:pt idx="6264">
                  <c:v>41950</c:v>
                </c:pt>
                <c:pt idx="6265">
                  <c:v>41953</c:v>
                </c:pt>
                <c:pt idx="6266">
                  <c:v>41954</c:v>
                </c:pt>
                <c:pt idx="6267">
                  <c:v>41955</c:v>
                </c:pt>
                <c:pt idx="6268">
                  <c:v>41956</c:v>
                </c:pt>
                <c:pt idx="6269">
                  <c:v>41957</c:v>
                </c:pt>
                <c:pt idx="6270">
                  <c:v>41960</c:v>
                </c:pt>
                <c:pt idx="6271">
                  <c:v>41961</c:v>
                </c:pt>
                <c:pt idx="6272">
                  <c:v>41962</c:v>
                </c:pt>
                <c:pt idx="6273">
                  <c:v>41963</c:v>
                </c:pt>
                <c:pt idx="6274">
                  <c:v>41964</c:v>
                </c:pt>
                <c:pt idx="6275">
                  <c:v>41967</c:v>
                </c:pt>
                <c:pt idx="6276">
                  <c:v>41968</c:v>
                </c:pt>
                <c:pt idx="6277">
                  <c:v>41969</c:v>
                </c:pt>
                <c:pt idx="6278">
                  <c:v>41971</c:v>
                </c:pt>
                <c:pt idx="6279">
                  <c:v>41974</c:v>
                </c:pt>
                <c:pt idx="6280">
                  <c:v>41975</c:v>
                </c:pt>
                <c:pt idx="6281">
                  <c:v>41976</c:v>
                </c:pt>
                <c:pt idx="6282">
                  <c:v>41977</c:v>
                </c:pt>
                <c:pt idx="6283">
                  <c:v>41978</c:v>
                </c:pt>
                <c:pt idx="6284">
                  <c:v>41981</c:v>
                </c:pt>
                <c:pt idx="6285">
                  <c:v>41982</c:v>
                </c:pt>
                <c:pt idx="6286">
                  <c:v>41983</c:v>
                </c:pt>
                <c:pt idx="6287">
                  <c:v>41984</c:v>
                </c:pt>
                <c:pt idx="6288">
                  <c:v>41985</c:v>
                </c:pt>
                <c:pt idx="6289">
                  <c:v>41988</c:v>
                </c:pt>
                <c:pt idx="6290">
                  <c:v>41989</c:v>
                </c:pt>
                <c:pt idx="6291">
                  <c:v>41990</c:v>
                </c:pt>
                <c:pt idx="6292">
                  <c:v>41991</c:v>
                </c:pt>
                <c:pt idx="6293">
                  <c:v>41992</c:v>
                </c:pt>
                <c:pt idx="6294">
                  <c:v>41995</c:v>
                </c:pt>
                <c:pt idx="6295">
                  <c:v>41996</c:v>
                </c:pt>
                <c:pt idx="6296">
                  <c:v>41997</c:v>
                </c:pt>
                <c:pt idx="6297">
                  <c:v>41999</c:v>
                </c:pt>
                <c:pt idx="6298">
                  <c:v>42002</c:v>
                </c:pt>
                <c:pt idx="6299">
                  <c:v>42003</c:v>
                </c:pt>
                <c:pt idx="6300">
                  <c:v>42004</c:v>
                </c:pt>
                <c:pt idx="6301">
                  <c:v>42006</c:v>
                </c:pt>
                <c:pt idx="6302">
                  <c:v>42009</c:v>
                </c:pt>
                <c:pt idx="6303">
                  <c:v>42010</c:v>
                </c:pt>
                <c:pt idx="6304">
                  <c:v>42011</c:v>
                </c:pt>
                <c:pt idx="6305">
                  <c:v>42012</c:v>
                </c:pt>
                <c:pt idx="6306">
                  <c:v>42013</c:v>
                </c:pt>
                <c:pt idx="6307">
                  <c:v>42016</c:v>
                </c:pt>
                <c:pt idx="6308">
                  <c:v>42017</c:v>
                </c:pt>
                <c:pt idx="6309">
                  <c:v>42018</c:v>
                </c:pt>
                <c:pt idx="6310">
                  <c:v>42019</c:v>
                </c:pt>
                <c:pt idx="6311">
                  <c:v>42020</c:v>
                </c:pt>
                <c:pt idx="6312">
                  <c:v>42024</c:v>
                </c:pt>
                <c:pt idx="6313">
                  <c:v>42025</c:v>
                </c:pt>
                <c:pt idx="6314">
                  <c:v>42026</c:v>
                </c:pt>
                <c:pt idx="6315">
                  <c:v>42027</c:v>
                </c:pt>
                <c:pt idx="6316">
                  <c:v>42030</c:v>
                </c:pt>
                <c:pt idx="6317">
                  <c:v>42031</c:v>
                </c:pt>
                <c:pt idx="6318">
                  <c:v>42032</c:v>
                </c:pt>
                <c:pt idx="6319">
                  <c:v>42033</c:v>
                </c:pt>
                <c:pt idx="6320">
                  <c:v>42034</c:v>
                </c:pt>
                <c:pt idx="6321">
                  <c:v>42037</c:v>
                </c:pt>
                <c:pt idx="6322">
                  <c:v>42038</c:v>
                </c:pt>
                <c:pt idx="6323">
                  <c:v>42039</c:v>
                </c:pt>
                <c:pt idx="6324">
                  <c:v>42040</c:v>
                </c:pt>
                <c:pt idx="6325">
                  <c:v>42041</c:v>
                </c:pt>
                <c:pt idx="6326">
                  <c:v>42044</c:v>
                </c:pt>
                <c:pt idx="6327">
                  <c:v>42045</c:v>
                </c:pt>
                <c:pt idx="6328">
                  <c:v>42046</c:v>
                </c:pt>
                <c:pt idx="6329">
                  <c:v>42047</c:v>
                </c:pt>
                <c:pt idx="6330">
                  <c:v>42048</c:v>
                </c:pt>
                <c:pt idx="6331">
                  <c:v>42052</c:v>
                </c:pt>
                <c:pt idx="6332">
                  <c:v>42053</c:v>
                </c:pt>
                <c:pt idx="6333">
                  <c:v>42054</c:v>
                </c:pt>
                <c:pt idx="6334">
                  <c:v>42055</c:v>
                </c:pt>
                <c:pt idx="6335">
                  <c:v>42058</c:v>
                </c:pt>
                <c:pt idx="6336">
                  <c:v>42059</c:v>
                </c:pt>
                <c:pt idx="6337">
                  <c:v>42060</c:v>
                </c:pt>
                <c:pt idx="6338">
                  <c:v>42061</c:v>
                </c:pt>
                <c:pt idx="6339">
                  <c:v>42062</c:v>
                </c:pt>
                <c:pt idx="6340">
                  <c:v>42065</c:v>
                </c:pt>
                <c:pt idx="6341">
                  <c:v>42066</c:v>
                </c:pt>
                <c:pt idx="6342">
                  <c:v>42067</c:v>
                </c:pt>
                <c:pt idx="6343">
                  <c:v>42068</c:v>
                </c:pt>
                <c:pt idx="6344">
                  <c:v>42069</c:v>
                </c:pt>
                <c:pt idx="6345">
                  <c:v>42072</c:v>
                </c:pt>
                <c:pt idx="6346">
                  <c:v>42073</c:v>
                </c:pt>
                <c:pt idx="6347">
                  <c:v>42074</c:v>
                </c:pt>
                <c:pt idx="6348">
                  <c:v>42075</c:v>
                </c:pt>
                <c:pt idx="6349">
                  <c:v>42076</c:v>
                </c:pt>
                <c:pt idx="6350">
                  <c:v>42079</c:v>
                </c:pt>
                <c:pt idx="6351">
                  <c:v>42080</c:v>
                </c:pt>
                <c:pt idx="6352">
                  <c:v>42081</c:v>
                </c:pt>
                <c:pt idx="6353">
                  <c:v>42082</c:v>
                </c:pt>
                <c:pt idx="6354">
                  <c:v>42083</c:v>
                </c:pt>
                <c:pt idx="6355">
                  <c:v>42086</c:v>
                </c:pt>
                <c:pt idx="6356">
                  <c:v>42087</c:v>
                </c:pt>
                <c:pt idx="6357">
                  <c:v>42088</c:v>
                </c:pt>
                <c:pt idx="6358">
                  <c:v>42089</c:v>
                </c:pt>
                <c:pt idx="6359">
                  <c:v>42090</c:v>
                </c:pt>
                <c:pt idx="6360">
                  <c:v>42093</c:v>
                </c:pt>
                <c:pt idx="6361">
                  <c:v>42094</c:v>
                </c:pt>
                <c:pt idx="6362">
                  <c:v>42095</c:v>
                </c:pt>
                <c:pt idx="6363">
                  <c:v>42096</c:v>
                </c:pt>
                <c:pt idx="6364">
                  <c:v>42100</c:v>
                </c:pt>
                <c:pt idx="6365">
                  <c:v>42101</c:v>
                </c:pt>
                <c:pt idx="6366">
                  <c:v>42102</c:v>
                </c:pt>
                <c:pt idx="6367">
                  <c:v>42103</c:v>
                </c:pt>
                <c:pt idx="6368">
                  <c:v>42104</c:v>
                </c:pt>
                <c:pt idx="6369">
                  <c:v>42107</c:v>
                </c:pt>
                <c:pt idx="6370">
                  <c:v>42108</c:v>
                </c:pt>
                <c:pt idx="6371">
                  <c:v>42109</c:v>
                </c:pt>
                <c:pt idx="6372">
                  <c:v>42110</c:v>
                </c:pt>
                <c:pt idx="6373">
                  <c:v>42111</c:v>
                </c:pt>
                <c:pt idx="6374">
                  <c:v>42114</c:v>
                </c:pt>
                <c:pt idx="6375">
                  <c:v>42115</c:v>
                </c:pt>
                <c:pt idx="6376">
                  <c:v>42116</c:v>
                </c:pt>
                <c:pt idx="6377">
                  <c:v>42117</c:v>
                </c:pt>
                <c:pt idx="6378">
                  <c:v>42118</c:v>
                </c:pt>
                <c:pt idx="6379">
                  <c:v>42121</c:v>
                </c:pt>
                <c:pt idx="6380">
                  <c:v>42122</c:v>
                </c:pt>
                <c:pt idx="6381">
                  <c:v>42123</c:v>
                </c:pt>
                <c:pt idx="6382">
                  <c:v>42124</c:v>
                </c:pt>
                <c:pt idx="6383">
                  <c:v>42125</c:v>
                </c:pt>
                <c:pt idx="6384">
                  <c:v>42128</c:v>
                </c:pt>
                <c:pt idx="6385">
                  <c:v>42129</c:v>
                </c:pt>
                <c:pt idx="6386">
                  <c:v>42130</c:v>
                </c:pt>
                <c:pt idx="6387">
                  <c:v>42131</c:v>
                </c:pt>
                <c:pt idx="6388">
                  <c:v>42132</c:v>
                </c:pt>
                <c:pt idx="6389">
                  <c:v>42135</c:v>
                </c:pt>
                <c:pt idx="6390">
                  <c:v>42136</c:v>
                </c:pt>
                <c:pt idx="6391">
                  <c:v>42137</c:v>
                </c:pt>
                <c:pt idx="6392">
                  <c:v>42138</c:v>
                </c:pt>
                <c:pt idx="6393">
                  <c:v>42139</c:v>
                </c:pt>
                <c:pt idx="6394">
                  <c:v>42142</c:v>
                </c:pt>
                <c:pt idx="6395">
                  <c:v>42143</c:v>
                </c:pt>
                <c:pt idx="6396">
                  <c:v>42144</c:v>
                </c:pt>
                <c:pt idx="6397">
                  <c:v>42145</c:v>
                </c:pt>
                <c:pt idx="6398">
                  <c:v>42146</c:v>
                </c:pt>
                <c:pt idx="6399">
                  <c:v>42150</c:v>
                </c:pt>
                <c:pt idx="6400">
                  <c:v>42151</c:v>
                </c:pt>
                <c:pt idx="6401">
                  <c:v>42152</c:v>
                </c:pt>
                <c:pt idx="6402">
                  <c:v>42153</c:v>
                </c:pt>
                <c:pt idx="6403">
                  <c:v>42156</c:v>
                </c:pt>
                <c:pt idx="6404">
                  <c:v>42157</c:v>
                </c:pt>
                <c:pt idx="6405">
                  <c:v>42158</c:v>
                </c:pt>
                <c:pt idx="6406">
                  <c:v>42159</c:v>
                </c:pt>
                <c:pt idx="6407">
                  <c:v>42160</c:v>
                </c:pt>
                <c:pt idx="6408">
                  <c:v>42163</c:v>
                </c:pt>
                <c:pt idx="6409">
                  <c:v>42164</c:v>
                </c:pt>
                <c:pt idx="6410">
                  <c:v>42165</c:v>
                </c:pt>
                <c:pt idx="6411">
                  <c:v>42166</c:v>
                </c:pt>
                <c:pt idx="6412">
                  <c:v>42167</c:v>
                </c:pt>
                <c:pt idx="6413">
                  <c:v>42170</c:v>
                </c:pt>
                <c:pt idx="6414">
                  <c:v>42171</c:v>
                </c:pt>
                <c:pt idx="6415">
                  <c:v>42172</c:v>
                </c:pt>
                <c:pt idx="6416">
                  <c:v>42173</c:v>
                </c:pt>
                <c:pt idx="6417">
                  <c:v>42174</c:v>
                </c:pt>
                <c:pt idx="6418">
                  <c:v>42177</c:v>
                </c:pt>
                <c:pt idx="6419">
                  <c:v>42178</c:v>
                </c:pt>
                <c:pt idx="6420">
                  <c:v>42179</c:v>
                </c:pt>
                <c:pt idx="6421">
                  <c:v>42180</c:v>
                </c:pt>
                <c:pt idx="6422">
                  <c:v>42181</c:v>
                </c:pt>
                <c:pt idx="6423">
                  <c:v>42184</c:v>
                </c:pt>
                <c:pt idx="6424">
                  <c:v>42185</c:v>
                </c:pt>
                <c:pt idx="6425">
                  <c:v>42186</c:v>
                </c:pt>
                <c:pt idx="6426">
                  <c:v>42187</c:v>
                </c:pt>
                <c:pt idx="6427">
                  <c:v>42191</c:v>
                </c:pt>
                <c:pt idx="6428">
                  <c:v>42192</c:v>
                </c:pt>
                <c:pt idx="6429">
                  <c:v>42193</c:v>
                </c:pt>
                <c:pt idx="6430">
                  <c:v>42194</c:v>
                </c:pt>
                <c:pt idx="6431">
                  <c:v>42195</c:v>
                </c:pt>
                <c:pt idx="6432">
                  <c:v>42198</c:v>
                </c:pt>
                <c:pt idx="6433">
                  <c:v>42199</c:v>
                </c:pt>
                <c:pt idx="6434">
                  <c:v>42200</c:v>
                </c:pt>
                <c:pt idx="6435">
                  <c:v>42201</c:v>
                </c:pt>
                <c:pt idx="6436">
                  <c:v>42202</c:v>
                </c:pt>
                <c:pt idx="6437">
                  <c:v>42205</c:v>
                </c:pt>
                <c:pt idx="6438">
                  <c:v>42206</c:v>
                </c:pt>
                <c:pt idx="6439">
                  <c:v>42207</c:v>
                </c:pt>
                <c:pt idx="6440">
                  <c:v>42208</c:v>
                </c:pt>
                <c:pt idx="6441">
                  <c:v>42209</c:v>
                </c:pt>
                <c:pt idx="6442">
                  <c:v>42212</c:v>
                </c:pt>
                <c:pt idx="6443">
                  <c:v>42213</c:v>
                </c:pt>
                <c:pt idx="6444">
                  <c:v>42214</c:v>
                </c:pt>
                <c:pt idx="6445">
                  <c:v>42215</c:v>
                </c:pt>
                <c:pt idx="6446">
                  <c:v>42216</c:v>
                </c:pt>
                <c:pt idx="6447">
                  <c:v>42219</c:v>
                </c:pt>
                <c:pt idx="6448">
                  <c:v>42220</c:v>
                </c:pt>
                <c:pt idx="6449">
                  <c:v>42221</c:v>
                </c:pt>
                <c:pt idx="6450">
                  <c:v>42222</c:v>
                </c:pt>
                <c:pt idx="6451">
                  <c:v>42223</c:v>
                </c:pt>
                <c:pt idx="6452">
                  <c:v>42226</c:v>
                </c:pt>
                <c:pt idx="6453">
                  <c:v>42227</c:v>
                </c:pt>
                <c:pt idx="6454">
                  <c:v>42228</c:v>
                </c:pt>
                <c:pt idx="6455">
                  <c:v>42229</c:v>
                </c:pt>
                <c:pt idx="6456">
                  <c:v>42230</c:v>
                </c:pt>
                <c:pt idx="6457">
                  <c:v>42233</c:v>
                </c:pt>
                <c:pt idx="6458">
                  <c:v>42234</c:v>
                </c:pt>
                <c:pt idx="6459">
                  <c:v>42235</c:v>
                </c:pt>
                <c:pt idx="6460">
                  <c:v>42236</c:v>
                </c:pt>
                <c:pt idx="6461">
                  <c:v>42237</c:v>
                </c:pt>
                <c:pt idx="6462">
                  <c:v>42240</c:v>
                </c:pt>
                <c:pt idx="6463">
                  <c:v>42241</c:v>
                </c:pt>
                <c:pt idx="6464">
                  <c:v>42242</c:v>
                </c:pt>
                <c:pt idx="6465">
                  <c:v>42243</c:v>
                </c:pt>
                <c:pt idx="6466">
                  <c:v>42244</c:v>
                </c:pt>
                <c:pt idx="6467">
                  <c:v>42247</c:v>
                </c:pt>
                <c:pt idx="6468">
                  <c:v>42248</c:v>
                </c:pt>
                <c:pt idx="6469">
                  <c:v>42249</c:v>
                </c:pt>
                <c:pt idx="6470">
                  <c:v>42250</c:v>
                </c:pt>
                <c:pt idx="6471">
                  <c:v>42251</c:v>
                </c:pt>
                <c:pt idx="6472">
                  <c:v>42255</c:v>
                </c:pt>
                <c:pt idx="6473">
                  <c:v>42256</c:v>
                </c:pt>
                <c:pt idx="6474">
                  <c:v>42257</c:v>
                </c:pt>
                <c:pt idx="6475">
                  <c:v>42258</c:v>
                </c:pt>
                <c:pt idx="6476">
                  <c:v>42261</c:v>
                </c:pt>
                <c:pt idx="6477">
                  <c:v>42262</c:v>
                </c:pt>
                <c:pt idx="6478">
                  <c:v>42263</c:v>
                </c:pt>
                <c:pt idx="6479">
                  <c:v>42264</c:v>
                </c:pt>
                <c:pt idx="6480">
                  <c:v>42265</c:v>
                </c:pt>
                <c:pt idx="6481">
                  <c:v>42268</c:v>
                </c:pt>
                <c:pt idx="6482">
                  <c:v>42269</c:v>
                </c:pt>
                <c:pt idx="6483">
                  <c:v>42270</c:v>
                </c:pt>
                <c:pt idx="6484">
                  <c:v>42271</c:v>
                </c:pt>
                <c:pt idx="6485">
                  <c:v>42272</c:v>
                </c:pt>
                <c:pt idx="6486">
                  <c:v>42275</c:v>
                </c:pt>
                <c:pt idx="6487">
                  <c:v>42276</c:v>
                </c:pt>
                <c:pt idx="6488">
                  <c:v>42277</c:v>
                </c:pt>
                <c:pt idx="6489">
                  <c:v>42278</c:v>
                </c:pt>
                <c:pt idx="6490">
                  <c:v>42279</c:v>
                </c:pt>
                <c:pt idx="6491">
                  <c:v>42282</c:v>
                </c:pt>
                <c:pt idx="6492">
                  <c:v>42283</c:v>
                </c:pt>
                <c:pt idx="6493">
                  <c:v>42284</c:v>
                </c:pt>
                <c:pt idx="6494">
                  <c:v>42285</c:v>
                </c:pt>
                <c:pt idx="6495">
                  <c:v>42286</c:v>
                </c:pt>
                <c:pt idx="6496">
                  <c:v>42289</c:v>
                </c:pt>
                <c:pt idx="6497">
                  <c:v>42290</c:v>
                </c:pt>
                <c:pt idx="6498">
                  <c:v>42291</c:v>
                </c:pt>
                <c:pt idx="6499">
                  <c:v>42292</c:v>
                </c:pt>
                <c:pt idx="6500">
                  <c:v>42293</c:v>
                </c:pt>
                <c:pt idx="6501">
                  <c:v>42296</c:v>
                </c:pt>
                <c:pt idx="6502">
                  <c:v>42297</c:v>
                </c:pt>
                <c:pt idx="6503">
                  <c:v>42298</c:v>
                </c:pt>
                <c:pt idx="6504">
                  <c:v>42299</c:v>
                </c:pt>
                <c:pt idx="6505">
                  <c:v>42300</c:v>
                </c:pt>
                <c:pt idx="6506">
                  <c:v>42303</c:v>
                </c:pt>
                <c:pt idx="6507">
                  <c:v>42304</c:v>
                </c:pt>
                <c:pt idx="6508">
                  <c:v>42305</c:v>
                </c:pt>
                <c:pt idx="6509">
                  <c:v>42306</c:v>
                </c:pt>
                <c:pt idx="6510">
                  <c:v>42307</c:v>
                </c:pt>
                <c:pt idx="6511">
                  <c:v>42310</c:v>
                </c:pt>
                <c:pt idx="6512">
                  <c:v>42311</c:v>
                </c:pt>
                <c:pt idx="6513">
                  <c:v>42312</c:v>
                </c:pt>
                <c:pt idx="6514">
                  <c:v>42313</c:v>
                </c:pt>
                <c:pt idx="6515">
                  <c:v>42314</c:v>
                </c:pt>
                <c:pt idx="6516">
                  <c:v>42317</c:v>
                </c:pt>
                <c:pt idx="6517">
                  <c:v>42318</c:v>
                </c:pt>
                <c:pt idx="6518">
                  <c:v>42319</c:v>
                </c:pt>
                <c:pt idx="6519">
                  <c:v>42320</c:v>
                </c:pt>
                <c:pt idx="6520">
                  <c:v>42321</c:v>
                </c:pt>
                <c:pt idx="6521">
                  <c:v>42324</c:v>
                </c:pt>
                <c:pt idx="6522">
                  <c:v>42325</c:v>
                </c:pt>
                <c:pt idx="6523">
                  <c:v>42326</c:v>
                </c:pt>
                <c:pt idx="6524">
                  <c:v>42327</c:v>
                </c:pt>
                <c:pt idx="6525">
                  <c:v>42328</c:v>
                </c:pt>
                <c:pt idx="6526">
                  <c:v>42331</c:v>
                </c:pt>
                <c:pt idx="6527">
                  <c:v>42332</c:v>
                </c:pt>
                <c:pt idx="6528">
                  <c:v>42333</c:v>
                </c:pt>
                <c:pt idx="6529">
                  <c:v>42335</c:v>
                </c:pt>
                <c:pt idx="6530">
                  <c:v>42338</c:v>
                </c:pt>
                <c:pt idx="6531">
                  <c:v>42339</c:v>
                </c:pt>
                <c:pt idx="6532">
                  <c:v>42340</c:v>
                </c:pt>
                <c:pt idx="6533">
                  <c:v>42341</c:v>
                </c:pt>
                <c:pt idx="6534">
                  <c:v>42342</c:v>
                </c:pt>
                <c:pt idx="6535">
                  <c:v>42345</c:v>
                </c:pt>
                <c:pt idx="6536">
                  <c:v>42346</c:v>
                </c:pt>
                <c:pt idx="6537">
                  <c:v>42347</c:v>
                </c:pt>
                <c:pt idx="6538">
                  <c:v>42348</c:v>
                </c:pt>
                <c:pt idx="6539">
                  <c:v>42349</c:v>
                </c:pt>
                <c:pt idx="6540">
                  <c:v>42352</c:v>
                </c:pt>
                <c:pt idx="6541">
                  <c:v>42353</c:v>
                </c:pt>
                <c:pt idx="6542">
                  <c:v>42354</c:v>
                </c:pt>
                <c:pt idx="6543">
                  <c:v>42355</c:v>
                </c:pt>
                <c:pt idx="6544">
                  <c:v>42356</c:v>
                </c:pt>
                <c:pt idx="6545">
                  <c:v>42359</c:v>
                </c:pt>
                <c:pt idx="6546">
                  <c:v>42360</c:v>
                </c:pt>
                <c:pt idx="6547">
                  <c:v>42361</c:v>
                </c:pt>
                <c:pt idx="6548">
                  <c:v>42362</c:v>
                </c:pt>
                <c:pt idx="6549">
                  <c:v>42366</c:v>
                </c:pt>
                <c:pt idx="6550">
                  <c:v>42367</c:v>
                </c:pt>
                <c:pt idx="6551">
                  <c:v>42368</c:v>
                </c:pt>
                <c:pt idx="6552">
                  <c:v>42369</c:v>
                </c:pt>
                <c:pt idx="6553">
                  <c:v>42373</c:v>
                </c:pt>
                <c:pt idx="6554">
                  <c:v>42374</c:v>
                </c:pt>
                <c:pt idx="6555">
                  <c:v>42375</c:v>
                </c:pt>
                <c:pt idx="6556">
                  <c:v>42376</c:v>
                </c:pt>
                <c:pt idx="6557">
                  <c:v>42377</c:v>
                </c:pt>
                <c:pt idx="6558">
                  <c:v>42380</c:v>
                </c:pt>
                <c:pt idx="6559">
                  <c:v>42381</c:v>
                </c:pt>
                <c:pt idx="6560">
                  <c:v>42382</c:v>
                </c:pt>
                <c:pt idx="6561">
                  <c:v>42383</c:v>
                </c:pt>
                <c:pt idx="6562">
                  <c:v>42384</c:v>
                </c:pt>
                <c:pt idx="6563">
                  <c:v>42388</c:v>
                </c:pt>
                <c:pt idx="6564">
                  <c:v>42389</c:v>
                </c:pt>
                <c:pt idx="6565">
                  <c:v>42390</c:v>
                </c:pt>
                <c:pt idx="6566">
                  <c:v>42391</c:v>
                </c:pt>
                <c:pt idx="6567">
                  <c:v>42394</c:v>
                </c:pt>
                <c:pt idx="6568">
                  <c:v>42395</c:v>
                </c:pt>
                <c:pt idx="6569">
                  <c:v>42396</c:v>
                </c:pt>
                <c:pt idx="6570">
                  <c:v>42397</c:v>
                </c:pt>
                <c:pt idx="6571">
                  <c:v>42398</c:v>
                </c:pt>
                <c:pt idx="6572">
                  <c:v>42401</c:v>
                </c:pt>
                <c:pt idx="6573">
                  <c:v>42402</c:v>
                </c:pt>
                <c:pt idx="6574">
                  <c:v>42403</c:v>
                </c:pt>
                <c:pt idx="6575">
                  <c:v>42404</c:v>
                </c:pt>
                <c:pt idx="6576">
                  <c:v>42405</c:v>
                </c:pt>
                <c:pt idx="6577">
                  <c:v>42408</c:v>
                </c:pt>
                <c:pt idx="6578">
                  <c:v>42409</c:v>
                </c:pt>
                <c:pt idx="6579">
                  <c:v>42410</c:v>
                </c:pt>
                <c:pt idx="6580">
                  <c:v>42411</c:v>
                </c:pt>
                <c:pt idx="6581">
                  <c:v>42412</c:v>
                </c:pt>
                <c:pt idx="6582">
                  <c:v>42416</c:v>
                </c:pt>
                <c:pt idx="6583">
                  <c:v>42417</c:v>
                </c:pt>
                <c:pt idx="6584">
                  <c:v>42418</c:v>
                </c:pt>
                <c:pt idx="6585">
                  <c:v>42419</c:v>
                </c:pt>
                <c:pt idx="6586">
                  <c:v>42422</c:v>
                </c:pt>
                <c:pt idx="6587">
                  <c:v>42423</c:v>
                </c:pt>
                <c:pt idx="6588">
                  <c:v>42424</c:v>
                </c:pt>
                <c:pt idx="6589">
                  <c:v>42425</c:v>
                </c:pt>
                <c:pt idx="6590">
                  <c:v>42426</c:v>
                </c:pt>
                <c:pt idx="6591">
                  <c:v>42429</c:v>
                </c:pt>
                <c:pt idx="6592">
                  <c:v>42430</c:v>
                </c:pt>
                <c:pt idx="6593">
                  <c:v>42431</c:v>
                </c:pt>
                <c:pt idx="6594">
                  <c:v>42432</c:v>
                </c:pt>
                <c:pt idx="6595">
                  <c:v>42433</c:v>
                </c:pt>
                <c:pt idx="6596">
                  <c:v>42436</c:v>
                </c:pt>
                <c:pt idx="6597">
                  <c:v>42437</c:v>
                </c:pt>
                <c:pt idx="6598">
                  <c:v>42438</c:v>
                </c:pt>
                <c:pt idx="6599">
                  <c:v>42439</c:v>
                </c:pt>
                <c:pt idx="6600">
                  <c:v>42440</c:v>
                </c:pt>
                <c:pt idx="6601">
                  <c:v>42443</c:v>
                </c:pt>
                <c:pt idx="6602">
                  <c:v>42444</c:v>
                </c:pt>
                <c:pt idx="6603">
                  <c:v>42445</c:v>
                </c:pt>
                <c:pt idx="6604">
                  <c:v>42446</c:v>
                </c:pt>
                <c:pt idx="6605">
                  <c:v>42447</c:v>
                </c:pt>
                <c:pt idx="6606">
                  <c:v>42450</c:v>
                </c:pt>
                <c:pt idx="6607">
                  <c:v>42451</c:v>
                </c:pt>
                <c:pt idx="6608">
                  <c:v>42452</c:v>
                </c:pt>
                <c:pt idx="6609">
                  <c:v>42453</c:v>
                </c:pt>
                <c:pt idx="6610">
                  <c:v>42457</c:v>
                </c:pt>
                <c:pt idx="6611">
                  <c:v>42458</c:v>
                </c:pt>
                <c:pt idx="6612">
                  <c:v>42459</c:v>
                </c:pt>
                <c:pt idx="6613">
                  <c:v>42460</c:v>
                </c:pt>
                <c:pt idx="6614">
                  <c:v>42461</c:v>
                </c:pt>
                <c:pt idx="6615">
                  <c:v>42464</c:v>
                </c:pt>
                <c:pt idx="6616">
                  <c:v>42465</c:v>
                </c:pt>
                <c:pt idx="6617">
                  <c:v>42466</c:v>
                </c:pt>
                <c:pt idx="6618">
                  <c:v>42467</c:v>
                </c:pt>
                <c:pt idx="6619">
                  <c:v>42468</c:v>
                </c:pt>
                <c:pt idx="6620">
                  <c:v>42471</c:v>
                </c:pt>
                <c:pt idx="6621">
                  <c:v>42472</c:v>
                </c:pt>
                <c:pt idx="6622">
                  <c:v>42473</c:v>
                </c:pt>
                <c:pt idx="6623">
                  <c:v>42474</c:v>
                </c:pt>
                <c:pt idx="6624">
                  <c:v>42475</c:v>
                </c:pt>
                <c:pt idx="6625">
                  <c:v>42478</c:v>
                </c:pt>
                <c:pt idx="6626">
                  <c:v>42479</c:v>
                </c:pt>
                <c:pt idx="6627">
                  <c:v>42480</c:v>
                </c:pt>
                <c:pt idx="6628">
                  <c:v>42481</c:v>
                </c:pt>
                <c:pt idx="6629">
                  <c:v>42482</c:v>
                </c:pt>
                <c:pt idx="6630">
                  <c:v>42485</c:v>
                </c:pt>
                <c:pt idx="6631">
                  <c:v>42486</c:v>
                </c:pt>
                <c:pt idx="6632">
                  <c:v>42487</c:v>
                </c:pt>
                <c:pt idx="6633">
                  <c:v>42488</c:v>
                </c:pt>
                <c:pt idx="6634">
                  <c:v>42489</c:v>
                </c:pt>
                <c:pt idx="6635">
                  <c:v>42492</c:v>
                </c:pt>
                <c:pt idx="6636">
                  <c:v>42493</c:v>
                </c:pt>
                <c:pt idx="6637">
                  <c:v>42494</c:v>
                </c:pt>
                <c:pt idx="6638">
                  <c:v>42495</c:v>
                </c:pt>
                <c:pt idx="6639">
                  <c:v>42496</c:v>
                </c:pt>
                <c:pt idx="6640">
                  <c:v>42499</c:v>
                </c:pt>
                <c:pt idx="6641">
                  <c:v>42500</c:v>
                </c:pt>
                <c:pt idx="6642">
                  <c:v>42501</c:v>
                </c:pt>
              </c:numCache>
            </c:numRef>
          </c:cat>
          <c:val>
            <c:numRef>
              <c:f>SPX!$AO$4:$AO$6646</c:f>
              <c:numCache>
                <c:formatCode>General</c:formatCode>
                <c:ptCount val="6643"/>
                <c:pt idx="0">
                  <c:v>100</c:v>
                </c:pt>
                <c:pt idx="1">
                  <c:v>99.741444021240511</c:v>
                </c:pt>
                <c:pt idx="2">
                  <c:v>98.882370930523507</c:v>
                </c:pt>
                <c:pt idx="3">
                  <c:v>97.917651310851014</c:v>
                </c:pt>
                <c:pt idx="4">
                  <c:v>98.359698629375302</c:v>
                </c:pt>
                <c:pt idx="5">
                  <c:v>97.20036698267954</c:v>
                </c:pt>
                <c:pt idx="6">
                  <c:v>96.558147293502742</c:v>
                </c:pt>
                <c:pt idx="7">
                  <c:v>96.897328254886148</c:v>
                </c:pt>
                <c:pt idx="8">
                  <c:v>94.506380494314556</c:v>
                </c:pt>
                <c:pt idx="9">
                  <c:v>93.691790152631441</c:v>
                </c:pt>
                <c:pt idx="10">
                  <c:v>94.73435458311323</c:v>
                </c:pt>
                <c:pt idx="11">
                  <c:v>93.802997025216143</c:v>
                </c:pt>
                <c:pt idx="12">
                  <c:v>94.02263059857097</c:v>
                </c:pt>
                <c:pt idx="13">
                  <c:v>94.289527092774307</c:v>
                </c:pt>
                <c:pt idx="14">
                  <c:v>91.85131641135419</c:v>
                </c:pt>
                <c:pt idx="15">
                  <c:v>92.193277544552231</c:v>
                </c:pt>
                <c:pt idx="16">
                  <c:v>91.81795434957877</c:v>
                </c:pt>
                <c:pt idx="17">
                  <c:v>90.655842531068387</c:v>
                </c:pt>
                <c:pt idx="18">
                  <c:v>90.577997720259091</c:v>
                </c:pt>
                <c:pt idx="19">
                  <c:v>90.411187411381988</c:v>
                </c:pt>
                <c:pt idx="20">
                  <c:v>89.793989268536777</c:v>
                </c:pt>
                <c:pt idx="21">
                  <c:v>91.489894075453833</c:v>
                </c:pt>
                <c:pt idx="22">
                  <c:v>91.409269092829916</c:v>
                </c:pt>
                <c:pt idx="23">
                  <c:v>92.001445689343569</c:v>
                </c:pt>
                <c:pt idx="24">
                  <c:v>92.260001668103058</c:v>
                </c:pt>
                <c:pt idx="25">
                  <c:v>91.651144040701681</c:v>
                </c:pt>
                <c:pt idx="26">
                  <c:v>92.788234312880491</c:v>
                </c:pt>
                <c:pt idx="27">
                  <c:v>92.56860073952565</c:v>
                </c:pt>
                <c:pt idx="28">
                  <c:v>92.752092079290449</c:v>
                </c:pt>
                <c:pt idx="29">
                  <c:v>91.767911256915625</c:v>
                </c:pt>
                <c:pt idx="30">
                  <c:v>92.02924740748972</c:v>
                </c:pt>
                <c:pt idx="31">
                  <c:v>92.304484417136905</c:v>
                </c:pt>
                <c:pt idx="32">
                  <c:v>93.10517389974693</c:v>
                </c:pt>
                <c:pt idx="33">
                  <c:v>92.501876615974794</c:v>
                </c:pt>
                <c:pt idx="34">
                  <c:v>91.186855347660412</c:v>
                </c:pt>
                <c:pt idx="35">
                  <c:v>91.097889849592633</c:v>
                </c:pt>
                <c:pt idx="36">
                  <c:v>90.550196002112855</c:v>
                </c:pt>
                <c:pt idx="37">
                  <c:v>90.119269370847036</c:v>
                </c:pt>
                <c:pt idx="38">
                  <c:v>91.375907031054453</c:v>
                </c:pt>
                <c:pt idx="39">
                  <c:v>91.817954349578727</c:v>
                </c:pt>
                <c:pt idx="40">
                  <c:v>92.271122355361484</c:v>
                </c:pt>
                <c:pt idx="41">
                  <c:v>92.507436959604036</c:v>
                </c:pt>
                <c:pt idx="42">
                  <c:v>93.285885067697123</c:v>
                </c:pt>
                <c:pt idx="43">
                  <c:v>92.785454141065856</c:v>
                </c:pt>
                <c:pt idx="44">
                  <c:v>93.950346131390845</c:v>
                </c:pt>
                <c:pt idx="45">
                  <c:v>93.677889293558252</c:v>
                </c:pt>
                <c:pt idx="46">
                  <c:v>94.600906336011477</c:v>
                </c:pt>
                <c:pt idx="47">
                  <c:v>93.95034613139083</c:v>
                </c:pt>
                <c:pt idx="48">
                  <c:v>94.156078845672567</c:v>
                </c:pt>
                <c:pt idx="49">
                  <c:v>93.413772971169507</c:v>
                </c:pt>
                <c:pt idx="50">
                  <c:v>93.655647919041286</c:v>
                </c:pt>
                <c:pt idx="51">
                  <c:v>93.989268536795436</c:v>
                </c:pt>
                <c:pt idx="52">
                  <c:v>95.056854513608812</c:v>
                </c:pt>
                <c:pt idx="53">
                  <c:v>95.507242347576934</c:v>
                </c:pt>
                <c:pt idx="54">
                  <c:v>94.962328671911777</c:v>
                </c:pt>
                <c:pt idx="55">
                  <c:v>94.453557229836662</c:v>
                </c:pt>
                <c:pt idx="56">
                  <c:v>93.327587644916306</c:v>
                </c:pt>
                <c:pt idx="57">
                  <c:v>93.752953932552884</c:v>
                </c:pt>
                <c:pt idx="58">
                  <c:v>93.866940976952222</c:v>
                </c:pt>
                <c:pt idx="59">
                  <c:v>94.942867469209446</c:v>
                </c:pt>
                <c:pt idx="60">
                  <c:v>95.08187605994037</c:v>
                </c:pt>
                <c:pt idx="61">
                  <c:v>94.745475270371585</c:v>
                </c:pt>
                <c:pt idx="62">
                  <c:v>94.509160666129034</c:v>
                </c:pt>
                <c:pt idx="63">
                  <c:v>94.164419361116387</c:v>
                </c:pt>
                <c:pt idx="64">
                  <c:v>95.537824237537748</c:v>
                </c:pt>
                <c:pt idx="65">
                  <c:v>94.828880424810123</c:v>
                </c:pt>
                <c:pt idx="66">
                  <c:v>94.728794239483875</c:v>
                </c:pt>
                <c:pt idx="67">
                  <c:v>94.548083071533682</c:v>
                </c:pt>
                <c:pt idx="68">
                  <c:v>94.906725235619405</c:v>
                </c:pt>
                <c:pt idx="69">
                  <c:v>95.101337262642673</c:v>
                </c:pt>
                <c:pt idx="70">
                  <c:v>95.059634685423404</c:v>
                </c:pt>
                <c:pt idx="71">
                  <c:v>95.732436264561002</c:v>
                </c:pt>
                <c:pt idx="72">
                  <c:v>95.843643137145733</c:v>
                </c:pt>
                <c:pt idx="73">
                  <c:v>95.826962106258023</c:v>
                </c:pt>
                <c:pt idx="74">
                  <c:v>94.72601406766924</c:v>
                </c:pt>
                <c:pt idx="75">
                  <c:v>93.994828880424649</c:v>
                </c:pt>
                <c:pt idx="76">
                  <c:v>93.169117851483065</c:v>
                </c:pt>
                <c:pt idx="77">
                  <c:v>92.037587922933483</c:v>
                </c:pt>
                <c:pt idx="78">
                  <c:v>91.845756067724835</c:v>
                </c:pt>
                <c:pt idx="79">
                  <c:v>92.310044760766047</c:v>
                </c:pt>
                <c:pt idx="80">
                  <c:v>92.557480052267067</c:v>
                </c:pt>
                <c:pt idx="81">
                  <c:v>91.498234590897553</c:v>
                </c:pt>
                <c:pt idx="82">
                  <c:v>91.968083627568006</c:v>
                </c:pt>
                <c:pt idx="83">
                  <c:v>92.371208540687618</c:v>
                </c:pt>
                <c:pt idx="84">
                  <c:v>92.991186855347479</c:v>
                </c:pt>
                <c:pt idx="85">
                  <c:v>93.294225583140843</c:v>
                </c:pt>
                <c:pt idx="86">
                  <c:v>94.078234034863172</c:v>
                </c:pt>
                <c:pt idx="87">
                  <c:v>94.673190803191446</c:v>
                </c:pt>
                <c:pt idx="88">
                  <c:v>95.08465623175492</c:v>
                </c:pt>
                <c:pt idx="89">
                  <c:v>95.320970835997471</c:v>
                </c:pt>
                <c:pt idx="90">
                  <c:v>95.587867330200822</c:v>
                </c:pt>
                <c:pt idx="91">
                  <c:v>97.862047874558442</c:v>
                </c:pt>
                <c:pt idx="92">
                  <c:v>98.626595123578426</c:v>
                </c:pt>
                <c:pt idx="93">
                  <c:v>98.495927048291364</c:v>
                </c:pt>
                <c:pt idx="94">
                  <c:v>98.418082237482068</c:v>
                </c:pt>
                <c:pt idx="95">
                  <c:v>98.54875031276913</c:v>
                </c:pt>
                <c:pt idx="96">
                  <c:v>98.59601323361764</c:v>
                </c:pt>
                <c:pt idx="97">
                  <c:v>99.530150963329362</c:v>
                </c:pt>
                <c:pt idx="98">
                  <c:v>99.649698351357927</c:v>
                </c:pt>
                <c:pt idx="99">
                  <c:v>99.88879312741507</c:v>
                </c:pt>
                <c:pt idx="100">
                  <c:v>99.644138007728671</c:v>
                </c:pt>
                <c:pt idx="101">
                  <c:v>98.579332202729915</c:v>
                </c:pt>
                <c:pt idx="102">
                  <c:v>100.26689649420312</c:v>
                </c:pt>
                <c:pt idx="103">
                  <c:v>100.32528010231013</c:v>
                </c:pt>
                <c:pt idx="104">
                  <c:v>100.42814645945101</c:v>
                </c:pt>
                <c:pt idx="105">
                  <c:v>100.96471961967232</c:v>
                </c:pt>
                <c:pt idx="106">
                  <c:v>102.1435124690704</c:v>
                </c:pt>
                <c:pt idx="107">
                  <c:v>101.93221941115942</c:v>
                </c:pt>
                <c:pt idx="108">
                  <c:v>101.46515054630358</c:v>
                </c:pt>
                <c:pt idx="109">
                  <c:v>100.96193944785769</c:v>
                </c:pt>
                <c:pt idx="110">
                  <c:v>99.727543162167237</c:v>
                </c:pt>
                <c:pt idx="111">
                  <c:v>100.53935333203572</c:v>
                </c:pt>
                <c:pt idx="112">
                  <c:v>101.8237927103893</c:v>
                </c:pt>
                <c:pt idx="113">
                  <c:v>101.44846951541584</c:v>
                </c:pt>
                <c:pt idx="114">
                  <c:v>100.89243515249221</c:v>
                </c:pt>
                <c:pt idx="115">
                  <c:v>100.89521532430683</c:v>
                </c:pt>
                <c:pt idx="116">
                  <c:v>99.218771720092079</c:v>
                </c:pt>
                <c:pt idx="117">
                  <c:v>99.660819038616381</c:v>
                </c:pt>
                <c:pt idx="118">
                  <c:v>99.835969862937318</c:v>
                </c:pt>
                <c:pt idx="119">
                  <c:v>100.21685340154001</c:v>
                </c:pt>
                <c:pt idx="120">
                  <c:v>98.815646806972453</c:v>
                </c:pt>
                <c:pt idx="121">
                  <c:v>97.948233200811586</c:v>
                </c:pt>
                <c:pt idx="122">
                  <c:v>97.878728905446124</c:v>
                </c:pt>
                <c:pt idx="123">
                  <c:v>98.735021824348493</c:v>
                </c:pt>
                <c:pt idx="124">
                  <c:v>99.427284606188394</c:v>
                </c:pt>
                <c:pt idx="125">
                  <c:v>99.535711306958504</c:v>
                </c:pt>
                <c:pt idx="126">
                  <c:v>99.958297422780475</c:v>
                </c:pt>
                <c:pt idx="127">
                  <c:v>100.13066807528679</c:v>
                </c:pt>
                <c:pt idx="128">
                  <c:v>98.885151102337858</c:v>
                </c:pt>
                <c:pt idx="129">
                  <c:v>99.646918179543235</c:v>
                </c:pt>
                <c:pt idx="130">
                  <c:v>99.952737079151206</c:v>
                </c:pt>
                <c:pt idx="131">
                  <c:v>99.110345019321926</c:v>
                </c:pt>
                <c:pt idx="132">
                  <c:v>100.42814645945094</c:v>
                </c:pt>
                <c:pt idx="133">
                  <c:v>101.59859879340516</c:v>
                </c:pt>
                <c:pt idx="134">
                  <c:v>102.11849092273876</c:v>
                </c:pt>
                <c:pt idx="135">
                  <c:v>102.57443910033612</c:v>
                </c:pt>
                <c:pt idx="136">
                  <c:v>102.17687453084572</c:v>
                </c:pt>
                <c:pt idx="137">
                  <c:v>101.25941783202174</c:v>
                </c:pt>
                <c:pt idx="138">
                  <c:v>101.56523673162971</c:v>
                </c:pt>
                <c:pt idx="139">
                  <c:v>100.53379298840638</c:v>
                </c:pt>
                <c:pt idx="140">
                  <c:v>98.782284745196947</c:v>
                </c:pt>
                <c:pt idx="141">
                  <c:v>98.915732992298629</c:v>
                </c:pt>
                <c:pt idx="142">
                  <c:v>99.277155328198972</c:v>
                </c:pt>
                <c:pt idx="143">
                  <c:v>98.94909505407405</c:v>
                </c:pt>
                <c:pt idx="144">
                  <c:v>98.262392615863362</c:v>
                </c:pt>
                <c:pt idx="145">
                  <c:v>98.849008868747774</c:v>
                </c:pt>
                <c:pt idx="146">
                  <c:v>99.015819177624834</c:v>
                </c:pt>
                <c:pt idx="147">
                  <c:v>98.840668353303897</c:v>
                </c:pt>
                <c:pt idx="148">
                  <c:v>97.717478940198177</c:v>
                </c:pt>
                <c:pt idx="149">
                  <c:v>95.877005198920983</c:v>
                </c:pt>
                <c:pt idx="150">
                  <c:v>92.977285996274261</c:v>
                </c:pt>
                <c:pt idx="151">
                  <c:v>93.088492868858978</c:v>
                </c:pt>
                <c:pt idx="152">
                  <c:v>94.067113347604575</c:v>
                </c:pt>
                <c:pt idx="153">
                  <c:v>94.509160666128864</c:v>
                </c:pt>
                <c:pt idx="154">
                  <c:v>93.28032472406764</c:v>
                </c:pt>
                <c:pt idx="155">
                  <c:v>94.203341766520865</c:v>
                </c:pt>
                <c:pt idx="156">
                  <c:v>94.356251216324864</c:v>
                </c:pt>
                <c:pt idx="157">
                  <c:v>94.542522727904284</c:v>
                </c:pt>
                <c:pt idx="158">
                  <c:v>92.410130946092167</c:v>
                </c:pt>
                <c:pt idx="159">
                  <c:v>91.142372598626295</c:v>
                </c:pt>
                <c:pt idx="160">
                  <c:v>91.331424282020336</c:v>
                </c:pt>
                <c:pt idx="161">
                  <c:v>89.48261002529928</c:v>
                </c:pt>
                <c:pt idx="162">
                  <c:v>88.006338791737051</c:v>
                </c:pt>
                <c:pt idx="163">
                  <c:v>85.367955739664438</c:v>
                </c:pt>
                <c:pt idx="164">
                  <c:v>86.605132197169496</c:v>
                </c:pt>
                <c:pt idx="165">
                  <c:v>89.365842809085308</c:v>
                </c:pt>
                <c:pt idx="166">
                  <c:v>89.338041090939114</c:v>
                </c:pt>
                <c:pt idx="167">
                  <c:v>90.130390058105291</c:v>
                </c:pt>
                <c:pt idx="168">
                  <c:v>88.606855903694552</c:v>
                </c:pt>
                <c:pt idx="169">
                  <c:v>89.677222052322534</c:v>
                </c:pt>
                <c:pt idx="170">
                  <c:v>89.824571158497307</c:v>
                </c:pt>
                <c:pt idx="171">
                  <c:v>90.185993494397664</c:v>
                </c:pt>
                <c:pt idx="172">
                  <c:v>89.093385971252744</c:v>
                </c:pt>
                <c:pt idx="173">
                  <c:v>89.910756484750465</c:v>
                </c:pt>
                <c:pt idx="174">
                  <c:v>89.41866607356306</c:v>
                </c:pt>
                <c:pt idx="175">
                  <c:v>89.254635936500605</c:v>
                </c:pt>
                <c:pt idx="176">
                  <c:v>89.671661708693335</c:v>
                </c:pt>
                <c:pt idx="177">
                  <c:v>88.590174872806855</c:v>
                </c:pt>
                <c:pt idx="178">
                  <c:v>88.084183602546346</c:v>
                </c:pt>
                <c:pt idx="179">
                  <c:v>88.345519753120456</c:v>
                </c:pt>
                <c:pt idx="180">
                  <c:v>88.57627401373378</c:v>
                </c:pt>
                <c:pt idx="181">
                  <c:v>88.020239650810154</c:v>
                </c:pt>
                <c:pt idx="182">
                  <c:v>86.596791681725662</c:v>
                </c:pt>
                <c:pt idx="183">
                  <c:v>86.552308932691759</c:v>
                </c:pt>
                <c:pt idx="184">
                  <c:v>84.681253301453751</c:v>
                </c:pt>
                <c:pt idx="185">
                  <c:v>85.701576357418617</c:v>
                </c:pt>
                <c:pt idx="186">
                  <c:v>84.811921376740813</c:v>
                </c:pt>
                <c:pt idx="187">
                  <c:v>83.674831104562003</c:v>
                </c:pt>
                <c:pt idx="188">
                  <c:v>85.087158386387998</c:v>
                </c:pt>
                <c:pt idx="189">
                  <c:v>87.558731129583521</c:v>
                </c:pt>
                <c:pt idx="190">
                  <c:v>87.63379576857821</c:v>
                </c:pt>
                <c:pt idx="191">
                  <c:v>86.574550307208696</c:v>
                </c:pt>
                <c:pt idx="192">
                  <c:v>86.933192471294447</c:v>
                </c:pt>
                <c:pt idx="193">
                  <c:v>86.60235202535489</c:v>
                </c:pt>
                <c:pt idx="194">
                  <c:v>87.152826044649288</c:v>
                </c:pt>
                <c:pt idx="195">
                  <c:v>84.823042063999281</c:v>
                </c:pt>
                <c:pt idx="196">
                  <c:v>83.513581139314127</c:v>
                </c:pt>
                <c:pt idx="197">
                  <c:v>82.142956434707386</c:v>
                </c:pt>
                <c:pt idx="198">
                  <c:v>83.413494953987851</c:v>
                </c:pt>
                <c:pt idx="199">
                  <c:v>84.303149934665655</c:v>
                </c:pt>
                <c:pt idx="200">
                  <c:v>83.104895882565231</c:v>
                </c:pt>
                <c:pt idx="201">
                  <c:v>83.060413133531327</c:v>
                </c:pt>
                <c:pt idx="202">
                  <c:v>85.000973060134783</c:v>
                </c:pt>
                <c:pt idx="203">
                  <c:v>86.874808863187411</c:v>
                </c:pt>
                <c:pt idx="204">
                  <c:v>87.508688036920347</c:v>
                </c:pt>
                <c:pt idx="205">
                  <c:v>86.841446801412005</c:v>
                </c:pt>
                <c:pt idx="206">
                  <c:v>86.908170924962846</c:v>
                </c:pt>
                <c:pt idx="207">
                  <c:v>86.232589174010641</c:v>
                </c:pt>
                <c:pt idx="208">
                  <c:v>84.714615363229143</c:v>
                </c:pt>
                <c:pt idx="209">
                  <c:v>83.927826739692208</c:v>
                </c:pt>
                <c:pt idx="210">
                  <c:v>84.533904195278964</c:v>
                </c:pt>
                <c:pt idx="211">
                  <c:v>84.517223164391254</c:v>
                </c:pt>
                <c:pt idx="212">
                  <c:v>85.356835052405927</c:v>
                </c:pt>
                <c:pt idx="213">
                  <c:v>86.699658038866474</c:v>
                </c:pt>
                <c:pt idx="214">
                  <c:v>87.461425116071823</c:v>
                </c:pt>
                <c:pt idx="215">
                  <c:v>86.635714087130239</c:v>
                </c:pt>
                <c:pt idx="216">
                  <c:v>85.076037699129458</c:v>
                </c:pt>
                <c:pt idx="217">
                  <c:v>85.520865189468367</c:v>
                </c:pt>
                <c:pt idx="218">
                  <c:v>87.225110511829286</c:v>
                </c:pt>
                <c:pt idx="219">
                  <c:v>88.820929133420108</c:v>
                </c:pt>
                <c:pt idx="220">
                  <c:v>88.31771803497422</c:v>
                </c:pt>
                <c:pt idx="221">
                  <c:v>89.076704940364962</c:v>
                </c:pt>
                <c:pt idx="222">
                  <c:v>88.137006867024041</c:v>
                </c:pt>
                <c:pt idx="223">
                  <c:v>88.164808585170235</c:v>
                </c:pt>
                <c:pt idx="224">
                  <c:v>88.78200672801546</c:v>
                </c:pt>
                <c:pt idx="225">
                  <c:v>87.661597486724361</c:v>
                </c:pt>
                <c:pt idx="226">
                  <c:v>87.861769857376856</c:v>
                </c:pt>
                <c:pt idx="227">
                  <c:v>87.603213878617382</c:v>
                </c:pt>
                <c:pt idx="228">
                  <c:v>87.995218104478525</c:v>
                </c:pt>
                <c:pt idx="229">
                  <c:v>88.437265423002827</c:v>
                </c:pt>
                <c:pt idx="230">
                  <c:v>88.395562845783545</c:v>
                </c:pt>
                <c:pt idx="231">
                  <c:v>87.970196558146981</c:v>
                </c:pt>
                <c:pt idx="232">
                  <c:v>89.5826962106255</c:v>
                </c:pt>
                <c:pt idx="233">
                  <c:v>90.105368511773705</c:v>
                </c:pt>
                <c:pt idx="234">
                  <c:v>90.730907170062792</c:v>
                </c:pt>
                <c:pt idx="235">
                  <c:v>91.723428507881451</c:v>
                </c:pt>
                <c:pt idx="236">
                  <c:v>91.4871139036389</c:v>
                </c:pt>
                <c:pt idx="237">
                  <c:v>91.120131224109301</c:v>
                </c:pt>
                <c:pt idx="238">
                  <c:v>91.437070810975769</c:v>
                </c:pt>
                <c:pt idx="239">
                  <c:v>90.755928716394337</c:v>
                </c:pt>
                <c:pt idx="240">
                  <c:v>91.798493146876126</c:v>
                </c:pt>
                <c:pt idx="241">
                  <c:v>91.562178542633575</c:v>
                </c:pt>
                <c:pt idx="242">
                  <c:v>90.861575245349812</c:v>
                </c:pt>
                <c:pt idx="243">
                  <c:v>90.639161500180364</c:v>
                </c:pt>
                <c:pt idx="244">
                  <c:v>91.759570741471478</c:v>
                </c:pt>
                <c:pt idx="245">
                  <c:v>91.801273318690747</c:v>
                </c:pt>
                <c:pt idx="246">
                  <c:v>91.779031944173809</c:v>
                </c:pt>
                <c:pt idx="247">
                  <c:v>92.232199949956552</c:v>
                </c:pt>
                <c:pt idx="248">
                  <c:v>91.717868164252181</c:v>
                </c:pt>
                <c:pt idx="249">
                  <c:v>91.981984486640911</c:v>
                </c:pt>
                <c:pt idx="250">
                  <c:v>91.270260502098665</c:v>
                </c:pt>
                <c:pt idx="251">
                  <c:v>91.389807890127244</c:v>
                </c:pt>
                <c:pt idx="252">
                  <c:v>91.80683366231996</c:v>
                </c:pt>
                <c:pt idx="253">
                  <c:v>90.758708888208915</c:v>
                </c:pt>
                <c:pt idx="254">
                  <c:v>89.496510884372285</c:v>
                </c:pt>
                <c:pt idx="255">
                  <c:v>89.243515249242023</c:v>
                </c:pt>
                <c:pt idx="256">
                  <c:v>87.697739720314331</c:v>
                </c:pt>
                <c:pt idx="257">
                  <c:v>87.547610442324938</c:v>
                </c:pt>
                <c:pt idx="258">
                  <c:v>86.599571853540169</c:v>
                </c:pt>
                <c:pt idx="259">
                  <c:v>87.444744085184084</c:v>
                </c:pt>
                <c:pt idx="260">
                  <c:v>87.639356112207366</c:v>
                </c:pt>
                <c:pt idx="261">
                  <c:v>86.877589035001989</c:v>
                </c:pt>
                <c:pt idx="262">
                  <c:v>87.222330340014636</c:v>
                </c:pt>
                <c:pt idx="263">
                  <c:v>87.900692262781462</c:v>
                </c:pt>
                <c:pt idx="264">
                  <c:v>91.181295004030844</c:v>
                </c:pt>
                <c:pt idx="265">
                  <c:v>92.365648197058164</c:v>
                </c:pt>
                <c:pt idx="266">
                  <c:v>92.040368094747834</c:v>
                </c:pt>
                <c:pt idx="267">
                  <c:v>91.27582084572785</c:v>
                </c:pt>
                <c:pt idx="268">
                  <c:v>91.804053490505282</c:v>
                </c:pt>
                <c:pt idx="269">
                  <c:v>93.074592009785761</c:v>
                </c:pt>
                <c:pt idx="270">
                  <c:v>93.433234173871512</c:v>
                </c:pt>
                <c:pt idx="271">
                  <c:v>93.422113486613028</c:v>
                </c:pt>
                <c:pt idx="272">
                  <c:v>93.369290222135291</c:v>
                </c:pt>
                <c:pt idx="273">
                  <c:v>94.778837332146693</c:v>
                </c:pt>
                <c:pt idx="274">
                  <c:v>95.618449220161381</c:v>
                </c:pt>
                <c:pt idx="275">
                  <c:v>95.373794100474996</c:v>
                </c:pt>
                <c:pt idx="276">
                  <c:v>96.844504990407984</c:v>
                </c:pt>
                <c:pt idx="277">
                  <c:v>97.656315160276478</c:v>
                </c:pt>
                <c:pt idx="278">
                  <c:v>99.549612166031437</c:v>
                </c:pt>
                <c:pt idx="279">
                  <c:v>99.118685534765618</c:v>
                </c:pt>
                <c:pt idx="280">
                  <c:v>99.905474158302567</c:v>
                </c:pt>
                <c:pt idx="281">
                  <c:v>102.4715727431951</c:v>
                </c:pt>
                <c:pt idx="282">
                  <c:v>101.61527982429271</c:v>
                </c:pt>
                <c:pt idx="283">
                  <c:v>102.59390030303828</c:v>
                </c:pt>
                <c:pt idx="284">
                  <c:v>101.25941783202158</c:v>
                </c:pt>
                <c:pt idx="285">
                  <c:v>102.60502099029677</c:v>
                </c:pt>
                <c:pt idx="286">
                  <c:v>102.69676666017915</c:v>
                </c:pt>
                <c:pt idx="287">
                  <c:v>101.51519363896644</c:v>
                </c:pt>
                <c:pt idx="288">
                  <c:v>101.46793071811794</c:v>
                </c:pt>
                <c:pt idx="289">
                  <c:v>101.65698240151195</c:v>
                </c:pt>
                <c:pt idx="290">
                  <c:v>102.10459006366547</c:v>
                </c:pt>
                <c:pt idx="291">
                  <c:v>100.86741360616041</c:v>
                </c:pt>
                <c:pt idx="292">
                  <c:v>102.23803831076714</c:v>
                </c:pt>
                <c:pt idx="293">
                  <c:v>102.05176679918772</c:v>
                </c:pt>
                <c:pt idx="294">
                  <c:v>102.99702521615788</c:v>
                </c:pt>
                <c:pt idx="295">
                  <c:v>102.6800856292914</c:v>
                </c:pt>
                <c:pt idx="296">
                  <c:v>104.7346326002942</c:v>
                </c:pt>
                <c:pt idx="297">
                  <c:v>104.58172315049021</c:v>
                </c:pt>
                <c:pt idx="298">
                  <c:v>104.50943868331014</c:v>
                </c:pt>
                <c:pt idx="299">
                  <c:v>104.24254218910679</c:v>
                </c:pt>
                <c:pt idx="300">
                  <c:v>103.68928799799777</c:v>
                </c:pt>
                <c:pt idx="301">
                  <c:v>102.87469765631464</c:v>
                </c:pt>
                <c:pt idx="302">
                  <c:v>104.13689566015127</c:v>
                </c:pt>
                <c:pt idx="303">
                  <c:v>103.83941727598712</c:v>
                </c:pt>
                <c:pt idx="304">
                  <c:v>103.86443882231866</c:v>
                </c:pt>
                <c:pt idx="305">
                  <c:v>103.45297339375517</c:v>
                </c:pt>
                <c:pt idx="306">
                  <c:v>101.91831855208596</c:v>
                </c:pt>
                <c:pt idx="307">
                  <c:v>102.28808140343017</c:v>
                </c:pt>
                <c:pt idx="308">
                  <c:v>101.91553838027133</c:v>
                </c:pt>
                <c:pt idx="309">
                  <c:v>102.16575384358697</c:v>
                </c:pt>
                <c:pt idx="310">
                  <c:v>102.81909422002222</c:v>
                </c:pt>
                <c:pt idx="311">
                  <c:v>104.61786538408016</c:v>
                </c:pt>
                <c:pt idx="312">
                  <c:v>104.35374906169143</c:v>
                </c:pt>
                <c:pt idx="313">
                  <c:v>104.3176068281014</c:v>
                </c:pt>
                <c:pt idx="314">
                  <c:v>103.22777947677109</c:v>
                </c:pt>
                <c:pt idx="315">
                  <c:v>105.50752036475794</c:v>
                </c:pt>
                <c:pt idx="316">
                  <c:v>105.35183074313932</c:v>
                </c:pt>
                <c:pt idx="317">
                  <c:v>105.58258500375261</c:v>
                </c:pt>
                <c:pt idx="318">
                  <c:v>104.35652923350602</c:v>
                </c:pt>
                <c:pt idx="319">
                  <c:v>105.27398593233001</c:v>
                </c:pt>
                <c:pt idx="320">
                  <c:v>103.85609830687476</c:v>
                </c:pt>
                <c:pt idx="321">
                  <c:v>103.7421112624754</c:v>
                </c:pt>
                <c:pt idx="322">
                  <c:v>104.98762823542434</c:v>
                </c:pt>
                <c:pt idx="323">
                  <c:v>105.75773582807355</c:v>
                </c:pt>
                <c:pt idx="324">
                  <c:v>105.97736940142838</c:v>
                </c:pt>
                <c:pt idx="325">
                  <c:v>107.76501987822783</c:v>
                </c:pt>
                <c:pt idx="326">
                  <c:v>108.55180850176477</c:v>
                </c:pt>
                <c:pt idx="327">
                  <c:v>107.99855431065575</c:v>
                </c:pt>
                <c:pt idx="328">
                  <c:v>106.81420111762841</c:v>
                </c:pt>
                <c:pt idx="329">
                  <c:v>105.91064527787752</c:v>
                </c:pt>
                <c:pt idx="330">
                  <c:v>106.1358391948616</c:v>
                </c:pt>
                <c:pt idx="331">
                  <c:v>106.41385637632341</c:v>
                </c:pt>
                <c:pt idx="332">
                  <c:v>105.43801606939245</c:v>
                </c:pt>
                <c:pt idx="333">
                  <c:v>105.37407211765621</c:v>
                </c:pt>
                <c:pt idx="334">
                  <c:v>103.88390002502089</c:v>
                </c:pt>
                <c:pt idx="335">
                  <c:v>104.35374906169136</c:v>
                </c:pt>
                <c:pt idx="336">
                  <c:v>105.72715393811271</c:v>
                </c:pt>
                <c:pt idx="337">
                  <c:v>105.79109788984893</c:v>
                </c:pt>
                <c:pt idx="338">
                  <c:v>105.86894270065825</c:v>
                </c:pt>
                <c:pt idx="339">
                  <c:v>105.66877033000573</c:v>
                </c:pt>
                <c:pt idx="340">
                  <c:v>104.90144290917114</c:v>
                </c:pt>
                <c:pt idx="341">
                  <c:v>105.23228335511067</c:v>
                </c:pt>
                <c:pt idx="342">
                  <c:v>106.55008479523966</c:v>
                </c:pt>
                <c:pt idx="343">
                  <c:v>104.46217576246144</c:v>
                </c:pt>
                <c:pt idx="344">
                  <c:v>104.74575328755249</c:v>
                </c:pt>
                <c:pt idx="345">
                  <c:v>103.3167449748388</c:v>
                </c:pt>
                <c:pt idx="346">
                  <c:v>102.46879257138028</c:v>
                </c:pt>
                <c:pt idx="347">
                  <c:v>103.47521476827205</c:v>
                </c:pt>
                <c:pt idx="348">
                  <c:v>103.53081820456443</c:v>
                </c:pt>
                <c:pt idx="349">
                  <c:v>103.50023631460363</c:v>
                </c:pt>
                <c:pt idx="350">
                  <c:v>104.3537490616914</c:v>
                </c:pt>
                <c:pt idx="351">
                  <c:v>104.58728349411932</c:v>
                </c:pt>
                <c:pt idx="352">
                  <c:v>104.24810253273591</c:v>
                </c:pt>
                <c:pt idx="353">
                  <c:v>104.94870583001969</c:v>
                </c:pt>
                <c:pt idx="354">
                  <c:v>106.18588228752475</c:v>
                </c:pt>
                <c:pt idx="355">
                  <c:v>106.4221968917673</c:v>
                </c:pt>
                <c:pt idx="356">
                  <c:v>107.58152853846305</c:v>
                </c:pt>
                <c:pt idx="357">
                  <c:v>108.37943784925844</c:v>
                </c:pt>
                <c:pt idx="358">
                  <c:v>107.88734743807103</c:v>
                </c:pt>
                <c:pt idx="359">
                  <c:v>107.79838194000325</c:v>
                </c:pt>
                <c:pt idx="360">
                  <c:v>107.06163640912943</c:v>
                </c:pt>
                <c:pt idx="361">
                  <c:v>106.6557313241952</c:v>
                </c:pt>
                <c:pt idx="362">
                  <c:v>105.48805916205561</c:v>
                </c:pt>
                <c:pt idx="363">
                  <c:v>105.24896438599845</c:v>
                </c:pt>
                <c:pt idx="364">
                  <c:v>105.93844699602373</c:v>
                </c:pt>
                <c:pt idx="365">
                  <c:v>104.71517139759173</c:v>
                </c:pt>
                <c:pt idx="366">
                  <c:v>104.98762823542432</c:v>
                </c:pt>
                <c:pt idx="367">
                  <c:v>106.28318830103636</c:v>
                </c:pt>
                <c:pt idx="368">
                  <c:v>105.68267118907885</c:v>
                </c:pt>
                <c:pt idx="369">
                  <c:v>105.25452472962765</c:v>
                </c:pt>
                <c:pt idx="370">
                  <c:v>104.28146459451131</c:v>
                </c:pt>
                <c:pt idx="371">
                  <c:v>104.37321026439372</c:v>
                </c:pt>
                <c:pt idx="372">
                  <c:v>105.02099029719975</c:v>
                </c:pt>
                <c:pt idx="373">
                  <c:v>103.1276932914448</c:v>
                </c:pt>
                <c:pt idx="374">
                  <c:v>103.04706830882088</c:v>
                </c:pt>
                <c:pt idx="375">
                  <c:v>103.30840445939498</c:v>
                </c:pt>
                <c:pt idx="376">
                  <c:v>104.08963273930267</c:v>
                </c:pt>
                <c:pt idx="377">
                  <c:v>103.18885707136641</c:v>
                </c:pt>
                <c:pt idx="378">
                  <c:v>105.06825321804826</c:v>
                </c:pt>
                <c:pt idx="379">
                  <c:v>104.94314548639043</c:v>
                </c:pt>
                <c:pt idx="380">
                  <c:v>103.79215435513851</c:v>
                </c:pt>
                <c:pt idx="381">
                  <c:v>104.00066724123489</c:v>
                </c:pt>
                <c:pt idx="382">
                  <c:v>105.0738135616775</c:v>
                </c:pt>
                <c:pt idx="383">
                  <c:v>104.56504211960238</c:v>
                </c:pt>
                <c:pt idx="384">
                  <c:v>104.46217576246151</c:v>
                </c:pt>
                <c:pt idx="385">
                  <c:v>104.80413689565952</c:v>
                </c:pt>
                <c:pt idx="386">
                  <c:v>105.71603325085427</c:v>
                </c:pt>
                <c:pt idx="387">
                  <c:v>106.31099001918254</c:v>
                </c:pt>
                <c:pt idx="388">
                  <c:v>106.07467541494002</c:v>
                </c:pt>
                <c:pt idx="389">
                  <c:v>105.97458922961376</c:v>
                </c:pt>
                <c:pt idx="390">
                  <c:v>107.13948121993874</c:v>
                </c:pt>
                <c:pt idx="391">
                  <c:v>106.81976146125766</c:v>
                </c:pt>
                <c:pt idx="392">
                  <c:v>106.44721843809883</c:v>
                </c:pt>
                <c:pt idx="393">
                  <c:v>105.48527899024096</c:v>
                </c:pt>
                <c:pt idx="394">
                  <c:v>105.26842558870074</c:v>
                </c:pt>
                <c:pt idx="395">
                  <c:v>105.91342544969214</c:v>
                </c:pt>
                <c:pt idx="396">
                  <c:v>105.90508493424829</c:v>
                </c:pt>
                <c:pt idx="397">
                  <c:v>106.5222830770935</c:v>
                </c:pt>
                <c:pt idx="398">
                  <c:v>107.50646389946833</c:v>
                </c:pt>
                <c:pt idx="399">
                  <c:v>107.81784314270557</c:v>
                </c:pt>
                <c:pt idx="400">
                  <c:v>107.62601128749691</c:v>
                </c:pt>
                <c:pt idx="401">
                  <c:v>107.64269231838462</c:v>
                </c:pt>
                <c:pt idx="402">
                  <c:v>107.05329589368557</c:v>
                </c:pt>
                <c:pt idx="403">
                  <c:v>108.59907142261325</c:v>
                </c:pt>
                <c:pt idx="404">
                  <c:v>108.58239039172555</c:v>
                </c:pt>
                <c:pt idx="405">
                  <c:v>108.23764908671291</c:v>
                </c:pt>
                <c:pt idx="406">
                  <c:v>107.62601128749692</c:v>
                </c:pt>
                <c:pt idx="407">
                  <c:v>107.87622675081255</c:v>
                </c:pt>
                <c:pt idx="408">
                  <c:v>108.32105424115144</c:v>
                </c:pt>
                <c:pt idx="409">
                  <c:v>108.39889905196075</c:v>
                </c:pt>
                <c:pt idx="410">
                  <c:v>108.24042925852751</c:v>
                </c:pt>
                <c:pt idx="411">
                  <c:v>107.19786482804571</c:v>
                </c:pt>
                <c:pt idx="412">
                  <c:v>104.66512830492861</c:v>
                </c:pt>
                <c:pt idx="413">
                  <c:v>105.48805916205558</c:v>
                </c:pt>
                <c:pt idx="414">
                  <c:v>108.59073090716939</c:v>
                </c:pt>
                <c:pt idx="415">
                  <c:v>108.79646362145112</c:v>
                </c:pt>
                <c:pt idx="416">
                  <c:v>109.58603241680268</c:v>
                </c:pt>
                <c:pt idx="417">
                  <c:v>109.4970669187349</c:v>
                </c:pt>
                <c:pt idx="418">
                  <c:v>109.27743334538006</c:v>
                </c:pt>
                <c:pt idx="419">
                  <c:v>110.27273485501335</c:v>
                </c:pt>
                <c:pt idx="420">
                  <c:v>110.22547193416486</c:v>
                </c:pt>
                <c:pt idx="421">
                  <c:v>109.93633406544456</c:v>
                </c:pt>
                <c:pt idx="422">
                  <c:v>109.0244377102498</c:v>
                </c:pt>
                <c:pt idx="423">
                  <c:v>108.41836025466306</c:v>
                </c:pt>
                <c:pt idx="424">
                  <c:v>108.18760599404973</c:v>
                </c:pt>
                <c:pt idx="425">
                  <c:v>108.17648530679128</c:v>
                </c:pt>
                <c:pt idx="426">
                  <c:v>108.02913620061652</c:v>
                </c:pt>
                <c:pt idx="427">
                  <c:v>106.91428730295466</c:v>
                </c:pt>
                <c:pt idx="428">
                  <c:v>107.06163640912942</c:v>
                </c:pt>
                <c:pt idx="429">
                  <c:v>107.68717506741851</c:v>
                </c:pt>
                <c:pt idx="430">
                  <c:v>106.6446106369367</c:v>
                </c:pt>
                <c:pt idx="431">
                  <c:v>107.25346826433807</c:v>
                </c:pt>
                <c:pt idx="432">
                  <c:v>107.17562345352877</c:v>
                </c:pt>
                <c:pt idx="433">
                  <c:v>107.57596819483379</c:v>
                </c:pt>
                <c:pt idx="434">
                  <c:v>107.74833884734014</c:v>
                </c:pt>
                <c:pt idx="435">
                  <c:v>107.8484250326664</c:v>
                </c:pt>
                <c:pt idx="436">
                  <c:v>107.29239066974276</c:v>
                </c:pt>
                <c:pt idx="437">
                  <c:v>107.7900414245594</c:v>
                </c:pt>
                <c:pt idx="438">
                  <c:v>107.55928716394611</c:v>
                </c:pt>
                <c:pt idx="439">
                  <c:v>107.45086046317601</c:v>
                </c:pt>
                <c:pt idx="440">
                  <c:v>107.28683032611353</c:v>
                </c:pt>
                <c:pt idx="441">
                  <c:v>107.8317440017787</c:v>
                </c:pt>
                <c:pt idx="442">
                  <c:v>108.20428702493753</c:v>
                </c:pt>
                <c:pt idx="443">
                  <c:v>107.94295087436342</c:v>
                </c:pt>
                <c:pt idx="444">
                  <c:v>106.88926575662315</c:v>
                </c:pt>
                <c:pt idx="445">
                  <c:v>105.99127026050148</c:v>
                </c:pt>
                <c:pt idx="446">
                  <c:v>105.50752036475792</c:v>
                </c:pt>
                <c:pt idx="447">
                  <c:v>105.83280046706827</c:v>
                </c:pt>
                <c:pt idx="448">
                  <c:v>104.75687397481106</c:v>
                </c:pt>
                <c:pt idx="449">
                  <c:v>105.79943840529285</c:v>
                </c:pt>
                <c:pt idx="450">
                  <c:v>106.04965386860847</c:v>
                </c:pt>
                <c:pt idx="451">
                  <c:v>107.44530011954677</c:v>
                </c:pt>
                <c:pt idx="452">
                  <c:v>108.70749812338339</c:v>
                </c:pt>
                <c:pt idx="453">
                  <c:v>109.20514887820002</c:v>
                </c:pt>
                <c:pt idx="454">
                  <c:v>108.96049375851364</c:v>
                </c:pt>
                <c:pt idx="455">
                  <c:v>109.12174372376148</c:v>
                </c:pt>
                <c:pt idx="456">
                  <c:v>108.43226111373619</c:v>
                </c:pt>
                <c:pt idx="457">
                  <c:v>107.82340348633483</c:v>
                </c:pt>
                <c:pt idx="458">
                  <c:v>107.85398537629564</c:v>
                </c:pt>
                <c:pt idx="459">
                  <c:v>107.05607606550024</c:v>
                </c:pt>
                <c:pt idx="460">
                  <c:v>106.81420111762846</c:v>
                </c:pt>
                <c:pt idx="461">
                  <c:v>108.29325252300531</c:v>
                </c:pt>
                <c:pt idx="462">
                  <c:v>108.83816619867048</c:v>
                </c:pt>
                <c:pt idx="463">
                  <c:v>109.24963162723395</c:v>
                </c:pt>
                <c:pt idx="464">
                  <c:v>109.11062303650306</c:v>
                </c:pt>
                <c:pt idx="465">
                  <c:v>108.79368344963659</c:v>
                </c:pt>
                <c:pt idx="466">
                  <c:v>108.5045455809163</c:v>
                </c:pt>
                <c:pt idx="467">
                  <c:v>108.06805860602125</c:v>
                </c:pt>
                <c:pt idx="468">
                  <c:v>108.41836025466314</c:v>
                </c:pt>
                <c:pt idx="469">
                  <c:v>109.46092468514495</c:v>
                </c:pt>
                <c:pt idx="470">
                  <c:v>109.23017042453164</c:v>
                </c:pt>
                <c:pt idx="471">
                  <c:v>109.29411437626786</c:v>
                </c:pt>
                <c:pt idx="472">
                  <c:v>110.3005365731596</c:v>
                </c:pt>
                <c:pt idx="473">
                  <c:v>110.48680808473901</c:v>
                </c:pt>
                <c:pt idx="474">
                  <c:v>110.41452361755893</c:v>
                </c:pt>
                <c:pt idx="475">
                  <c:v>106.37493397091879</c:v>
                </c:pt>
                <c:pt idx="476">
                  <c:v>107.10333898634873</c:v>
                </c:pt>
                <c:pt idx="477">
                  <c:v>105.48527899024099</c:v>
                </c:pt>
                <c:pt idx="478">
                  <c:v>105.23784369873997</c:v>
                </c:pt>
                <c:pt idx="479">
                  <c:v>105.66320998637654</c:v>
                </c:pt>
                <c:pt idx="480">
                  <c:v>104.57338263504624</c:v>
                </c:pt>
                <c:pt idx="481">
                  <c:v>104.35096888987678</c:v>
                </c:pt>
                <c:pt idx="482">
                  <c:v>105.07937390530672</c:v>
                </c:pt>
                <c:pt idx="483">
                  <c:v>104.68736967944557</c:v>
                </c:pt>
                <c:pt idx="484">
                  <c:v>104.31760682810136</c:v>
                </c:pt>
                <c:pt idx="485">
                  <c:v>106.03575300953536</c:v>
                </c:pt>
                <c:pt idx="486">
                  <c:v>105.91342544969217</c:v>
                </c:pt>
                <c:pt idx="487">
                  <c:v>105.66599015819116</c:v>
                </c:pt>
                <c:pt idx="488">
                  <c:v>104.92368428368812</c:v>
                </c:pt>
                <c:pt idx="489">
                  <c:v>105.39353332035856</c:v>
                </c:pt>
                <c:pt idx="490">
                  <c:v>105.16277905974525</c:v>
                </c:pt>
                <c:pt idx="491">
                  <c:v>105.06269287441899</c:v>
                </c:pt>
                <c:pt idx="492">
                  <c:v>105.00708943812663</c:v>
                </c:pt>
                <c:pt idx="493">
                  <c:v>106.07745558675461</c:v>
                </c:pt>
                <c:pt idx="494">
                  <c:v>106.8892657566231</c:v>
                </c:pt>
                <c:pt idx="495">
                  <c:v>106.88648558480847</c:v>
                </c:pt>
                <c:pt idx="496">
                  <c:v>106.40829603269415</c:v>
                </c:pt>
                <c:pt idx="497">
                  <c:v>106.6140287469759</c:v>
                </c:pt>
                <c:pt idx="498">
                  <c:v>106.34713225277255</c:v>
                </c:pt>
                <c:pt idx="499">
                  <c:v>107.60376991297996</c:v>
                </c:pt>
                <c:pt idx="500">
                  <c:v>110.32277794767649</c:v>
                </c:pt>
                <c:pt idx="501">
                  <c:v>111.02060107314563</c:v>
                </c:pt>
                <c:pt idx="502">
                  <c:v>112.55247574300023</c:v>
                </c:pt>
                <c:pt idx="503">
                  <c:v>113.00286357696835</c:v>
                </c:pt>
                <c:pt idx="504">
                  <c:v>115.4160527120569</c:v>
                </c:pt>
                <c:pt idx="505">
                  <c:v>115.9581862159074</c:v>
                </c:pt>
                <c:pt idx="506">
                  <c:v>116.00544913675591</c:v>
                </c:pt>
                <c:pt idx="507">
                  <c:v>116.58372487419649</c:v>
                </c:pt>
                <c:pt idx="508">
                  <c:v>116.2000611637792</c:v>
                </c:pt>
                <c:pt idx="509">
                  <c:v>116.04437154216059</c:v>
                </c:pt>
                <c:pt idx="510">
                  <c:v>116.23898356918387</c:v>
                </c:pt>
                <c:pt idx="511">
                  <c:v>116.10275515026758</c:v>
                </c:pt>
                <c:pt idx="512">
                  <c:v>115.40493202479844</c:v>
                </c:pt>
                <c:pt idx="513">
                  <c:v>115.19363896688745</c:v>
                </c:pt>
                <c:pt idx="514">
                  <c:v>116.88954377380452</c:v>
                </c:pt>
                <c:pt idx="515">
                  <c:v>116.98128944368693</c:v>
                </c:pt>
                <c:pt idx="516">
                  <c:v>116.2695654591447</c:v>
                </c:pt>
                <c:pt idx="517">
                  <c:v>116.45027662709489</c:v>
                </c:pt>
                <c:pt idx="518">
                  <c:v>115.75523367344036</c:v>
                </c:pt>
                <c:pt idx="519">
                  <c:v>114.7210097584024</c:v>
                </c:pt>
                <c:pt idx="520">
                  <c:v>116.24732408462775</c:v>
                </c:pt>
                <c:pt idx="521">
                  <c:v>115.36600961939379</c:v>
                </c:pt>
                <c:pt idx="522">
                  <c:v>115.51057855375393</c:v>
                </c:pt>
                <c:pt idx="523">
                  <c:v>115.37435013483764</c:v>
                </c:pt>
                <c:pt idx="524">
                  <c:v>115.36600961939378</c:v>
                </c:pt>
                <c:pt idx="525">
                  <c:v>114.0815702410402</c:v>
                </c:pt>
                <c:pt idx="526">
                  <c:v>114.44021240512595</c:v>
                </c:pt>
                <c:pt idx="527">
                  <c:v>113.65064360977441</c:v>
                </c:pt>
                <c:pt idx="528">
                  <c:v>113.85637632405616</c:v>
                </c:pt>
                <c:pt idx="529">
                  <c:v>115.05741054797119</c:v>
                </c:pt>
                <c:pt idx="530">
                  <c:v>115.05463037615657</c:v>
                </c:pt>
                <c:pt idx="531">
                  <c:v>115.04907003252734</c:v>
                </c:pt>
                <c:pt idx="532">
                  <c:v>114.29008312713658</c:v>
                </c:pt>
                <c:pt idx="533">
                  <c:v>115.03516917345425</c:v>
                </c:pt>
                <c:pt idx="534">
                  <c:v>115.03238900163964</c:v>
                </c:pt>
                <c:pt idx="535">
                  <c:v>115.96930690316596</c:v>
                </c:pt>
                <c:pt idx="536">
                  <c:v>115.01292779893733</c:v>
                </c:pt>
                <c:pt idx="537">
                  <c:v>114.67652700936854</c:v>
                </c:pt>
                <c:pt idx="538">
                  <c:v>113.25863938391331</c:v>
                </c:pt>
                <c:pt idx="539">
                  <c:v>113.5032945035997</c:v>
                </c:pt>
                <c:pt idx="540">
                  <c:v>115.07131140704432</c:v>
                </c:pt>
                <c:pt idx="541">
                  <c:v>114.39294948427749</c:v>
                </c:pt>
                <c:pt idx="542">
                  <c:v>114.61814340126159</c:v>
                </c:pt>
                <c:pt idx="543">
                  <c:v>114.1121521310011</c:v>
                </c:pt>
                <c:pt idx="544">
                  <c:v>115.47443632016397</c:v>
                </c:pt>
                <c:pt idx="545">
                  <c:v>115.06019071978588</c:v>
                </c:pt>
                <c:pt idx="546">
                  <c:v>114.73769078929017</c:v>
                </c:pt>
                <c:pt idx="547">
                  <c:v>114.66818649392471</c:v>
                </c:pt>
                <c:pt idx="548">
                  <c:v>114.77939336650945</c:v>
                </c:pt>
                <c:pt idx="549">
                  <c:v>113.80077288776387</c:v>
                </c:pt>
                <c:pt idx="550">
                  <c:v>113.01676443604156</c:v>
                </c:pt>
                <c:pt idx="551">
                  <c:v>112.4412688704156</c:v>
                </c:pt>
                <c:pt idx="552">
                  <c:v>112.65534210014118</c:v>
                </c:pt>
                <c:pt idx="553">
                  <c:v>113.12241096499703</c:v>
                </c:pt>
                <c:pt idx="554">
                  <c:v>112.32728182601625</c:v>
                </c:pt>
                <c:pt idx="555">
                  <c:v>112.2883594206116</c:v>
                </c:pt>
                <c:pt idx="556">
                  <c:v>112.83049292446213</c:v>
                </c:pt>
                <c:pt idx="557">
                  <c:v>112.98340237426612</c:v>
                </c:pt>
                <c:pt idx="558">
                  <c:v>113.87027718312932</c:v>
                </c:pt>
                <c:pt idx="559">
                  <c:v>113.75072979510074</c:v>
                </c:pt>
                <c:pt idx="560">
                  <c:v>113.93144096305093</c:v>
                </c:pt>
                <c:pt idx="561">
                  <c:v>114.34846673524365</c:v>
                </c:pt>
                <c:pt idx="562">
                  <c:v>113.96202285301173</c:v>
                </c:pt>
                <c:pt idx="563">
                  <c:v>113.67566515610605</c:v>
                </c:pt>
                <c:pt idx="564">
                  <c:v>113.29756178931798</c:v>
                </c:pt>
                <c:pt idx="565">
                  <c:v>113.39208763101499</c:v>
                </c:pt>
                <c:pt idx="566">
                  <c:v>112.17993271984147</c:v>
                </c:pt>
                <c:pt idx="567">
                  <c:v>112.04092412911058</c:v>
                </c:pt>
                <c:pt idx="568">
                  <c:v>112.23275598431924</c:v>
                </c:pt>
                <c:pt idx="569">
                  <c:v>112.38288526230862</c:v>
                </c:pt>
                <c:pt idx="570">
                  <c:v>111.34588117545606</c:v>
                </c:pt>
                <c:pt idx="571">
                  <c:v>111.63779921599097</c:v>
                </c:pt>
                <c:pt idx="572">
                  <c:v>112.76098862909669</c:v>
                </c:pt>
                <c:pt idx="573">
                  <c:v>110.66751925268925</c:v>
                </c:pt>
                <c:pt idx="574">
                  <c:v>109.67777808668519</c:v>
                </c:pt>
                <c:pt idx="575">
                  <c:v>111.38480358086071</c:v>
                </c:pt>
                <c:pt idx="576">
                  <c:v>112.39956629319633</c:v>
                </c:pt>
                <c:pt idx="577">
                  <c:v>112.89721704801295</c:v>
                </c:pt>
                <c:pt idx="578">
                  <c:v>114.65150546303698</c:v>
                </c:pt>
                <c:pt idx="579">
                  <c:v>115.73299229892343</c:v>
                </c:pt>
                <c:pt idx="580">
                  <c:v>115.66904834718724</c:v>
                </c:pt>
                <c:pt idx="581">
                  <c:v>114.03152714837717</c:v>
                </c:pt>
                <c:pt idx="582">
                  <c:v>114.05932886652334</c:v>
                </c:pt>
                <c:pt idx="583">
                  <c:v>113.93422113486552</c:v>
                </c:pt>
                <c:pt idx="584">
                  <c:v>114.43187188968217</c:v>
                </c:pt>
                <c:pt idx="585">
                  <c:v>113.71458756151067</c:v>
                </c:pt>
                <c:pt idx="586">
                  <c:v>113.55611776807744</c:v>
                </c:pt>
                <c:pt idx="587">
                  <c:v>113.73960910784223</c:v>
                </c:pt>
                <c:pt idx="588">
                  <c:v>114.54863910589607</c:v>
                </c:pt>
                <c:pt idx="589">
                  <c:v>115.36322944757919</c:v>
                </c:pt>
                <c:pt idx="590">
                  <c:v>114.69042786844162</c:v>
                </c:pt>
                <c:pt idx="591">
                  <c:v>115.90814312324437</c:v>
                </c:pt>
                <c:pt idx="592">
                  <c:v>115.88868192054203</c:v>
                </c:pt>
                <c:pt idx="593">
                  <c:v>115.87478106146895</c:v>
                </c:pt>
                <c:pt idx="594">
                  <c:v>115.61344491089484</c:v>
                </c:pt>
                <c:pt idx="595">
                  <c:v>115.66904834718719</c:v>
                </c:pt>
                <c:pt idx="596">
                  <c:v>116.34741026995401</c:v>
                </c:pt>
                <c:pt idx="597">
                  <c:v>115.73577247073803</c:v>
                </c:pt>
                <c:pt idx="598">
                  <c:v>115.78025521977192</c:v>
                </c:pt>
                <c:pt idx="599">
                  <c:v>114.86001834913331</c:v>
                </c:pt>
                <c:pt idx="600">
                  <c:v>114.01206594567478</c:v>
                </c:pt>
                <c:pt idx="601">
                  <c:v>114.76827267925093</c:v>
                </c:pt>
                <c:pt idx="602">
                  <c:v>115.75801384525498</c:v>
                </c:pt>
                <c:pt idx="603">
                  <c:v>115.4855570074224</c:v>
                </c:pt>
                <c:pt idx="604">
                  <c:v>114.70988907114396</c:v>
                </c:pt>
                <c:pt idx="605">
                  <c:v>115.10467346881973</c:v>
                </c:pt>
                <c:pt idx="606">
                  <c:v>114.37904862520442</c:v>
                </c:pt>
                <c:pt idx="607">
                  <c:v>114.5903416831154</c:v>
                </c:pt>
                <c:pt idx="608">
                  <c:v>115.86088020239588</c:v>
                </c:pt>
                <c:pt idx="609">
                  <c:v>115.47443632016397</c:v>
                </c:pt>
                <c:pt idx="610">
                  <c:v>116.01656982401451</c:v>
                </c:pt>
                <c:pt idx="611">
                  <c:v>114.96010453445963</c:v>
                </c:pt>
                <c:pt idx="612">
                  <c:v>115.263143262253</c:v>
                </c:pt>
                <c:pt idx="613">
                  <c:v>114.89338041090879</c:v>
                </c:pt>
                <c:pt idx="614">
                  <c:v>114.9545441908304</c:v>
                </c:pt>
                <c:pt idx="615">
                  <c:v>114.92118212905498</c:v>
                </c:pt>
                <c:pt idx="616">
                  <c:v>114.003725430231</c:v>
                </c:pt>
                <c:pt idx="617">
                  <c:v>113.22249715032332</c:v>
                </c:pt>
                <c:pt idx="618">
                  <c:v>113.72292807695459</c:v>
                </c:pt>
                <c:pt idx="619">
                  <c:v>113.92032027579246</c:v>
                </c:pt>
                <c:pt idx="620">
                  <c:v>114.06766938196725</c:v>
                </c:pt>
                <c:pt idx="621">
                  <c:v>113.51997553448747</c:v>
                </c:pt>
                <c:pt idx="622">
                  <c:v>111.8351914148289</c:v>
                </c:pt>
                <c:pt idx="623">
                  <c:v>111.47376907892854</c:v>
                </c:pt>
                <c:pt idx="624">
                  <c:v>112.22719564069007</c:v>
                </c:pt>
                <c:pt idx="625">
                  <c:v>112.15213100169537</c:v>
                </c:pt>
                <c:pt idx="626">
                  <c:v>112.33006199783092</c:v>
                </c:pt>
                <c:pt idx="627">
                  <c:v>112.27167838972393</c:v>
                </c:pt>
                <c:pt idx="628">
                  <c:v>112.07428619088606</c:v>
                </c:pt>
                <c:pt idx="629">
                  <c:v>112.16603186076844</c:v>
                </c:pt>
                <c:pt idx="630">
                  <c:v>113.6923461869938</c:v>
                </c:pt>
                <c:pt idx="631">
                  <c:v>113.46993244182435</c:v>
                </c:pt>
                <c:pt idx="632">
                  <c:v>114.78773388195336</c:v>
                </c:pt>
                <c:pt idx="633">
                  <c:v>114.47913481053074</c:v>
                </c:pt>
                <c:pt idx="634">
                  <c:v>115.05463037615669</c:v>
                </c:pt>
                <c:pt idx="635">
                  <c:v>113.75350996691542</c:v>
                </c:pt>
                <c:pt idx="636">
                  <c:v>114.06488921015264</c:v>
                </c:pt>
                <c:pt idx="637">
                  <c:v>115.1630570769268</c:v>
                </c:pt>
                <c:pt idx="638">
                  <c:v>115.27148377769691</c:v>
                </c:pt>
                <c:pt idx="639">
                  <c:v>115.34098807306236</c:v>
                </c:pt>
                <c:pt idx="640">
                  <c:v>116.12221635297004</c:v>
                </c:pt>
                <c:pt idx="641">
                  <c:v>115.96096638772219</c:v>
                </c:pt>
                <c:pt idx="642">
                  <c:v>116.08329394756539</c:v>
                </c:pt>
                <c:pt idx="643">
                  <c:v>115.54950095915871</c:v>
                </c:pt>
                <c:pt idx="644">
                  <c:v>115.02960882982512</c:v>
                </c:pt>
                <c:pt idx="645">
                  <c:v>115.03238900163976</c:v>
                </c:pt>
                <c:pt idx="646">
                  <c:v>114.24560037810282</c:v>
                </c:pt>
                <c:pt idx="647">
                  <c:v>114.5653201367839</c:v>
                </c:pt>
                <c:pt idx="648">
                  <c:v>114.43187188968224</c:v>
                </c:pt>
                <c:pt idx="649">
                  <c:v>114.41519085879453</c:v>
                </c:pt>
                <c:pt idx="650">
                  <c:v>116.07773360393617</c:v>
                </c:pt>
                <c:pt idx="651">
                  <c:v>117.38719452862131</c:v>
                </c:pt>
                <c:pt idx="652">
                  <c:v>117.85704356529178</c:v>
                </c:pt>
                <c:pt idx="653">
                  <c:v>117.93766854791569</c:v>
                </c:pt>
                <c:pt idx="654">
                  <c:v>118.18232366760209</c:v>
                </c:pt>
                <c:pt idx="655">
                  <c:v>117.97937112513497</c:v>
                </c:pt>
                <c:pt idx="656">
                  <c:v>117.37607384136284</c:v>
                </c:pt>
                <c:pt idx="657">
                  <c:v>116.93124635102393</c:v>
                </c:pt>
                <c:pt idx="658">
                  <c:v>116.45583697072425</c:v>
                </c:pt>
                <c:pt idx="659">
                  <c:v>116.60596624871364</c:v>
                </c:pt>
                <c:pt idx="660">
                  <c:v>116.46139731435349</c:v>
                </c:pt>
                <c:pt idx="661">
                  <c:v>116.15001807111625</c:v>
                </c:pt>
                <c:pt idx="662">
                  <c:v>116.13611721204317</c:v>
                </c:pt>
                <c:pt idx="663">
                  <c:v>116.74219466762995</c:v>
                </c:pt>
                <c:pt idx="664">
                  <c:v>116.97294892824324</c:v>
                </c:pt>
                <c:pt idx="665">
                  <c:v>117.1397592371203</c:v>
                </c:pt>
                <c:pt idx="666">
                  <c:v>116.26122494370098</c:v>
                </c:pt>
                <c:pt idx="667">
                  <c:v>116.28346631821795</c:v>
                </c:pt>
                <c:pt idx="668">
                  <c:v>115.33542772943316</c:v>
                </c:pt>
                <c:pt idx="669">
                  <c:v>114.18721676999587</c:v>
                </c:pt>
                <c:pt idx="670">
                  <c:v>114.43465206149688</c:v>
                </c:pt>
                <c:pt idx="671">
                  <c:v>114.96288470627429</c:v>
                </c:pt>
                <c:pt idx="672">
                  <c:v>114.96844504990351</c:v>
                </c:pt>
                <c:pt idx="673">
                  <c:v>115.33264755761847</c:v>
                </c:pt>
                <c:pt idx="674">
                  <c:v>115.1074536406344</c:v>
                </c:pt>
                <c:pt idx="675">
                  <c:v>115.67460869081651</c:v>
                </c:pt>
                <c:pt idx="676">
                  <c:v>116.20562150740859</c:v>
                </c:pt>
                <c:pt idx="677">
                  <c:v>116.20562150740859</c:v>
                </c:pt>
                <c:pt idx="678">
                  <c:v>115.95540604409295</c:v>
                </c:pt>
                <c:pt idx="679">
                  <c:v>115.22144068503376</c:v>
                </c:pt>
                <c:pt idx="680">
                  <c:v>115.75523367344043</c:v>
                </c:pt>
                <c:pt idx="681">
                  <c:v>116.75331535488833</c:v>
                </c:pt>
                <c:pt idx="682">
                  <c:v>116.65044899774746</c:v>
                </c:pt>
                <c:pt idx="683">
                  <c:v>118.23236676026519</c:v>
                </c:pt>
                <c:pt idx="684">
                  <c:v>116.70327226222523</c:v>
                </c:pt>
                <c:pt idx="685">
                  <c:v>116.74497483944451</c:v>
                </c:pt>
                <c:pt idx="686">
                  <c:v>116.74775501125913</c:v>
                </c:pt>
                <c:pt idx="687">
                  <c:v>117.58180655564456</c:v>
                </c:pt>
                <c:pt idx="688">
                  <c:v>117.36217298228972</c:v>
                </c:pt>
                <c:pt idx="689">
                  <c:v>115.97208707498065</c:v>
                </c:pt>
                <c:pt idx="690">
                  <c:v>116.0554922294192</c:v>
                </c:pt>
                <c:pt idx="691">
                  <c:v>116.34184992632488</c:v>
                </c:pt>
                <c:pt idx="692">
                  <c:v>115.19641913870221</c:v>
                </c:pt>
                <c:pt idx="693">
                  <c:v>115.82751814062053</c:v>
                </c:pt>
                <c:pt idx="694">
                  <c:v>115.87756123328364</c:v>
                </c:pt>
                <c:pt idx="695">
                  <c:v>116.15557841474546</c:v>
                </c:pt>
                <c:pt idx="696">
                  <c:v>115.73577247073814</c:v>
                </c:pt>
                <c:pt idx="697">
                  <c:v>114.11771247463039</c:v>
                </c:pt>
                <c:pt idx="698">
                  <c:v>113.31146264839111</c:v>
                </c:pt>
                <c:pt idx="699">
                  <c:v>113.203035947621</c:v>
                </c:pt>
                <c:pt idx="700">
                  <c:v>112.38844560593789</c:v>
                </c:pt>
                <c:pt idx="701">
                  <c:v>113.36150574105423</c:v>
                </c:pt>
                <c:pt idx="702">
                  <c:v>111.9463982874136</c:v>
                </c:pt>
                <c:pt idx="703">
                  <c:v>113.27532041480104</c:v>
                </c:pt>
                <c:pt idx="704">
                  <c:v>113.79243237232002</c:v>
                </c:pt>
                <c:pt idx="705">
                  <c:v>113.81189357502234</c:v>
                </c:pt>
                <c:pt idx="706">
                  <c:v>113.87583752675857</c:v>
                </c:pt>
                <c:pt idx="707">
                  <c:v>114.46801412327221</c:v>
                </c:pt>
                <c:pt idx="708">
                  <c:v>115.37156996302309</c:v>
                </c:pt>
                <c:pt idx="709">
                  <c:v>115.510578553754</c:v>
                </c:pt>
                <c:pt idx="710">
                  <c:v>115.56340181823174</c:v>
                </c:pt>
                <c:pt idx="711">
                  <c:v>115.34932858850613</c:v>
                </c:pt>
                <c:pt idx="712">
                  <c:v>115.12691484333669</c:v>
                </c:pt>
                <c:pt idx="713">
                  <c:v>116.25566460007165</c:v>
                </c:pt>
                <c:pt idx="714">
                  <c:v>116.34741026995404</c:v>
                </c:pt>
                <c:pt idx="715">
                  <c:v>116.80335844755142</c:v>
                </c:pt>
                <c:pt idx="716">
                  <c:v>117.00631099001855</c:v>
                </c:pt>
                <c:pt idx="717">
                  <c:v>116.40023353443179</c:v>
                </c:pt>
                <c:pt idx="718">
                  <c:v>117.53176346298137</c:v>
                </c:pt>
                <c:pt idx="719">
                  <c:v>116.74497483944445</c:v>
                </c:pt>
                <c:pt idx="720">
                  <c:v>115.96374655953676</c:v>
                </c:pt>
                <c:pt idx="721">
                  <c:v>116.30570769273479</c:v>
                </c:pt>
                <c:pt idx="722">
                  <c:v>116.09441463482381</c:v>
                </c:pt>
                <c:pt idx="723">
                  <c:v>116.37521198810026</c:v>
                </c:pt>
                <c:pt idx="724">
                  <c:v>116.38355250354414</c:v>
                </c:pt>
                <c:pt idx="725">
                  <c:v>117.3788540131774</c:v>
                </c:pt>
                <c:pt idx="726">
                  <c:v>117.56512552475682</c:v>
                </c:pt>
                <c:pt idx="727">
                  <c:v>117.44279796491362</c:v>
                </c:pt>
                <c:pt idx="728">
                  <c:v>116.95626789735545</c:v>
                </c:pt>
                <c:pt idx="729">
                  <c:v>116.56426367149429</c:v>
                </c:pt>
                <c:pt idx="730">
                  <c:v>117.5595651811276</c:v>
                </c:pt>
                <c:pt idx="731">
                  <c:v>117.77085823903857</c:v>
                </c:pt>
                <c:pt idx="732">
                  <c:v>118.61603047068246</c:v>
                </c:pt>
                <c:pt idx="733">
                  <c:v>118.19066418304591</c:v>
                </c:pt>
                <c:pt idx="734">
                  <c:v>118.87736662125658</c:v>
                </c:pt>
                <c:pt idx="735">
                  <c:v>119.32219411159548</c:v>
                </c:pt>
                <c:pt idx="736">
                  <c:v>119.59187077761345</c:v>
                </c:pt>
                <c:pt idx="737">
                  <c:v>119.92271122355299</c:v>
                </c:pt>
                <c:pt idx="738">
                  <c:v>119.76424143011975</c:v>
                </c:pt>
                <c:pt idx="739">
                  <c:v>119.51680613861875</c:v>
                </c:pt>
                <c:pt idx="740">
                  <c:v>119.52236648224799</c:v>
                </c:pt>
                <c:pt idx="741">
                  <c:v>120.1201034223909</c:v>
                </c:pt>
                <c:pt idx="742">
                  <c:v>121.02365926214178</c:v>
                </c:pt>
                <c:pt idx="743">
                  <c:v>121.49072812699764</c:v>
                </c:pt>
                <c:pt idx="744">
                  <c:v>121.1181851038388</c:v>
                </c:pt>
                <c:pt idx="745">
                  <c:v>120.83738775056236</c:v>
                </c:pt>
                <c:pt idx="746">
                  <c:v>120.58439211543211</c:v>
                </c:pt>
                <c:pt idx="747">
                  <c:v>120.33695682393109</c:v>
                </c:pt>
                <c:pt idx="748">
                  <c:v>120.26189218493641</c:v>
                </c:pt>
                <c:pt idx="749">
                  <c:v>119.9699741444015</c:v>
                </c:pt>
                <c:pt idx="750">
                  <c:v>121.0570213239172</c:v>
                </c:pt>
                <c:pt idx="751">
                  <c:v>122.68342183546879</c:v>
                </c:pt>
                <c:pt idx="752">
                  <c:v>122.52217187022094</c:v>
                </c:pt>
                <c:pt idx="753">
                  <c:v>122.41374516945085</c:v>
                </c:pt>
                <c:pt idx="754">
                  <c:v>122.05788317717972</c:v>
                </c:pt>
                <c:pt idx="755">
                  <c:v>122.26361589146144</c:v>
                </c:pt>
                <c:pt idx="756">
                  <c:v>122.09124523895511</c:v>
                </c:pt>
                <c:pt idx="757">
                  <c:v>121.76596513664479</c:v>
                </c:pt>
                <c:pt idx="758">
                  <c:v>121.99949956907271</c:v>
                </c:pt>
                <c:pt idx="759">
                  <c:v>121.13486613472647</c:v>
                </c:pt>
                <c:pt idx="760">
                  <c:v>121.04312046484408</c:v>
                </c:pt>
                <c:pt idx="761">
                  <c:v>120.75398259612379</c:v>
                </c:pt>
                <c:pt idx="762">
                  <c:v>120.80402568878691</c:v>
                </c:pt>
                <c:pt idx="763">
                  <c:v>119.75034057104664</c:v>
                </c:pt>
                <c:pt idx="764">
                  <c:v>119.28327170619079</c:v>
                </c:pt>
                <c:pt idx="765">
                  <c:v>119.81150435096824</c:v>
                </c:pt>
                <c:pt idx="766">
                  <c:v>119.83652589729978</c:v>
                </c:pt>
                <c:pt idx="767">
                  <c:v>120.38978008840877</c:v>
                </c:pt>
                <c:pt idx="768">
                  <c:v>121.19881008646266</c:v>
                </c:pt>
                <c:pt idx="769">
                  <c:v>121.53521087603143</c:v>
                </c:pt>
                <c:pt idx="770">
                  <c:v>121.44902554977827</c:v>
                </c:pt>
                <c:pt idx="771">
                  <c:v>120.97361616947857</c:v>
                </c:pt>
                <c:pt idx="772">
                  <c:v>120.48430593010579</c:v>
                </c:pt>
                <c:pt idx="773">
                  <c:v>121.07370235480484</c:v>
                </c:pt>
                <c:pt idx="774">
                  <c:v>121.24607300731117</c:v>
                </c:pt>
                <c:pt idx="775">
                  <c:v>122.33034001501221</c:v>
                </c:pt>
                <c:pt idx="776">
                  <c:v>122.3136589841245</c:v>
                </c:pt>
                <c:pt idx="777">
                  <c:v>121.80210737023476</c:v>
                </c:pt>
                <c:pt idx="778">
                  <c:v>121.95501682003876</c:v>
                </c:pt>
                <c:pt idx="779">
                  <c:v>121.98837888181417</c:v>
                </c:pt>
                <c:pt idx="780">
                  <c:v>123.02816314048137</c:v>
                </c:pt>
                <c:pt idx="781">
                  <c:v>123.03928382773984</c:v>
                </c:pt>
                <c:pt idx="782">
                  <c:v>124.32928354972265</c:v>
                </c:pt>
                <c:pt idx="783">
                  <c:v>124.98540409797253</c:v>
                </c:pt>
                <c:pt idx="784">
                  <c:v>124.81025327365158</c:v>
                </c:pt>
                <c:pt idx="785">
                  <c:v>124.50999471767283</c:v>
                </c:pt>
                <c:pt idx="786">
                  <c:v>123.80939142038905</c:v>
                </c:pt>
                <c:pt idx="787">
                  <c:v>124.05960688370469</c:v>
                </c:pt>
                <c:pt idx="788">
                  <c:v>124.45717145319507</c:v>
                </c:pt>
                <c:pt idx="789">
                  <c:v>123.60087853429266</c:v>
                </c:pt>
                <c:pt idx="790">
                  <c:v>120.63443520809513</c:v>
                </c:pt>
                <c:pt idx="791">
                  <c:v>120.46484472740342</c:v>
                </c:pt>
                <c:pt idx="792">
                  <c:v>120.07562067335687</c:v>
                </c:pt>
                <c:pt idx="793">
                  <c:v>120.7206205343483</c:v>
                </c:pt>
                <c:pt idx="794">
                  <c:v>121.00419805943933</c:v>
                </c:pt>
                <c:pt idx="795">
                  <c:v>120.88187049959615</c:v>
                </c:pt>
                <c:pt idx="796">
                  <c:v>122.56943479106934</c:v>
                </c:pt>
                <c:pt idx="797">
                  <c:v>122.97812004781822</c:v>
                </c:pt>
                <c:pt idx="798">
                  <c:v>123.26725791653854</c:v>
                </c:pt>
                <c:pt idx="799">
                  <c:v>122.88637437793587</c:v>
                </c:pt>
                <c:pt idx="800">
                  <c:v>124.52389557674594</c:v>
                </c:pt>
                <c:pt idx="801">
                  <c:v>124.90199894353401</c:v>
                </c:pt>
                <c:pt idx="802">
                  <c:v>124.36820595512732</c:v>
                </c:pt>
                <c:pt idx="803">
                  <c:v>124.0262448219293</c:v>
                </c:pt>
                <c:pt idx="804">
                  <c:v>126.41719258250087</c:v>
                </c:pt>
                <c:pt idx="805">
                  <c:v>126.33100725624772</c:v>
                </c:pt>
                <c:pt idx="806">
                  <c:v>126.86758041646902</c:v>
                </c:pt>
                <c:pt idx="807">
                  <c:v>126.14195557285369</c:v>
                </c:pt>
                <c:pt idx="808">
                  <c:v>125.06046873696722</c:v>
                </c:pt>
                <c:pt idx="809">
                  <c:v>125.50529622730613</c:v>
                </c:pt>
                <c:pt idx="810">
                  <c:v>125.48861519641844</c:v>
                </c:pt>
                <c:pt idx="811">
                  <c:v>124.63788262114531</c:v>
                </c:pt>
                <c:pt idx="812">
                  <c:v>125.63318413077857</c:v>
                </c:pt>
                <c:pt idx="813">
                  <c:v>125.15777475047888</c:v>
                </c:pt>
                <c:pt idx="814">
                  <c:v>124.79635241457852</c:v>
                </c:pt>
                <c:pt idx="815">
                  <c:v>124.7629903528031</c:v>
                </c:pt>
                <c:pt idx="816">
                  <c:v>124.57115849759445</c:v>
                </c:pt>
                <c:pt idx="817">
                  <c:v>125.35238677750216</c:v>
                </c:pt>
                <c:pt idx="818">
                  <c:v>124.49053351497054</c:v>
                </c:pt>
                <c:pt idx="819">
                  <c:v>125.32180488754135</c:v>
                </c:pt>
                <c:pt idx="820">
                  <c:v>125.65542550529554</c:v>
                </c:pt>
                <c:pt idx="821">
                  <c:v>125.57202035085699</c:v>
                </c:pt>
                <c:pt idx="822">
                  <c:v>125.19113681225431</c:v>
                </c:pt>
                <c:pt idx="823">
                  <c:v>122.71400372542955</c:v>
                </c:pt>
                <c:pt idx="824">
                  <c:v>122.96421918874519</c:v>
                </c:pt>
                <c:pt idx="825">
                  <c:v>122.65005977369334</c:v>
                </c:pt>
                <c:pt idx="826">
                  <c:v>123.08654674858839</c:v>
                </c:pt>
                <c:pt idx="827">
                  <c:v>122.83911145708737</c:v>
                </c:pt>
                <c:pt idx="828">
                  <c:v>124.65456365203302</c:v>
                </c:pt>
                <c:pt idx="829">
                  <c:v>124.89087825627557</c:v>
                </c:pt>
                <c:pt idx="830">
                  <c:v>124.73518863465696</c:v>
                </c:pt>
                <c:pt idx="831">
                  <c:v>124.66290416747688</c:v>
                </c:pt>
                <c:pt idx="832">
                  <c:v>124.81303344546626</c:v>
                </c:pt>
                <c:pt idx="833">
                  <c:v>124.40156801690277</c:v>
                </c:pt>
                <c:pt idx="834">
                  <c:v>123.7454474686529</c:v>
                </c:pt>
                <c:pt idx="835">
                  <c:v>123.33676221190403</c:v>
                </c:pt>
                <c:pt idx="836">
                  <c:v>122.17743056520825</c:v>
                </c:pt>
                <c:pt idx="837">
                  <c:v>121.50184881425605</c:v>
                </c:pt>
                <c:pt idx="838">
                  <c:v>120.53156885095434</c:v>
                </c:pt>
                <c:pt idx="839">
                  <c:v>121.77430565208863</c:v>
                </c:pt>
                <c:pt idx="840">
                  <c:v>121.77708582390325</c:v>
                </c:pt>
                <c:pt idx="841">
                  <c:v>122.01896077177503</c:v>
                </c:pt>
                <c:pt idx="842">
                  <c:v>122.38038310767537</c:v>
                </c:pt>
                <c:pt idx="843">
                  <c:v>123.01148210959367</c:v>
                </c:pt>
                <c:pt idx="844">
                  <c:v>123.45352942811796</c:v>
                </c:pt>
                <c:pt idx="845">
                  <c:v>123.58419750340499</c:v>
                </c:pt>
                <c:pt idx="846">
                  <c:v>123.23389585476312</c:v>
                </c:pt>
                <c:pt idx="847">
                  <c:v>122.9697795323744</c:v>
                </c:pt>
                <c:pt idx="848">
                  <c:v>123.10600795129069</c:v>
                </c:pt>
                <c:pt idx="849">
                  <c:v>123.53971475437113</c:v>
                </c:pt>
                <c:pt idx="850">
                  <c:v>123.66204231421432</c:v>
                </c:pt>
                <c:pt idx="851">
                  <c:v>122.11348661347203</c:v>
                </c:pt>
                <c:pt idx="852">
                  <c:v>122.20523228335442</c:v>
                </c:pt>
                <c:pt idx="853">
                  <c:v>122.43042620033847</c:v>
                </c:pt>
                <c:pt idx="854">
                  <c:v>122.41652534126538</c:v>
                </c:pt>
                <c:pt idx="855">
                  <c:v>124.43214990686353</c:v>
                </c:pt>
                <c:pt idx="856">
                  <c:v>125.27176179487819</c:v>
                </c:pt>
                <c:pt idx="857">
                  <c:v>123.95118018293458</c:v>
                </c:pt>
                <c:pt idx="858">
                  <c:v>124.55169729489209</c:v>
                </c:pt>
                <c:pt idx="859">
                  <c:v>124.78801189913466</c:v>
                </c:pt>
                <c:pt idx="860">
                  <c:v>126.06411076204436</c:v>
                </c:pt>
                <c:pt idx="861">
                  <c:v>125.77775306513871</c:v>
                </c:pt>
                <c:pt idx="862">
                  <c:v>125.16055492229347</c:v>
                </c:pt>
                <c:pt idx="863">
                  <c:v>126.17253746281446</c:v>
                </c:pt>
                <c:pt idx="864">
                  <c:v>126.1780978064437</c:v>
                </c:pt>
                <c:pt idx="865">
                  <c:v>125.79999443965563</c:v>
                </c:pt>
                <c:pt idx="866">
                  <c:v>125.12441268870342</c:v>
                </c:pt>
                <c:pt idx="867">
                  <c:v>124.46551196863892</c:v>
                </c:pt>
                <c:pt idx="868">
                  <c:v>123.63702076788272</c:v>
                </c:pt>
                <c:pt idx="869">
                  <c:v>123.93449915204685</c:v>
                </c:pt>
                <c:pt idx="870">
                  <c:v>123.82329227946212</c:v>
                </c:pt>
                <c:pt idx="871">
                  <c:v>124.34596458061031</c:v>
                </c:pt>
                <c:pt idx="872">
                  <c:v>124.47107231226811</c:v>
                </c:pt>
                <c:pt idx="873">
                  <c:v>124.07072757096309</c:v>
                </c:pt>
                <c:pt idx="874">
                  <c:v>124.39322750145878</c:v>
                </c:pt>
                <c:pt idx="875">
                  <c:v>124.7018265728814</c:v>
                </c:pt>
                <c:pt idx="876">
                  <c:v>123.35066307097701</c:v>
                </c:pt>
                <c:pt idx="877">
                  <c:v>124.05682671189001</c:v>
                </c:pt>
                <c:pt idx="878">
                  <c:v>123.97620172926608</c:v>
                </c:pt>
                <c:pt idx="879">
                  <c:v>123.21443465206073</c:v>
                </c:pt>
                <c:pt idx="880">
                  <c:v>124.16803358447476</c:v>
                </c:pt>
                <c:pt idx="881">
                  <c:v>124.44049042230733</c:v>
                </c:pt>
                <c:pt idx="882">
                  <c:v>125.62206344352005</c:v>
                </c:pt>
                <c:pt idx="883">
                  <c:v>125.29956351302434</c:v>
                </c:pt>
                <c:pt idx="884">
                  <c:v>125.25508076399045</c:v>
                </c:pt>
                <c:pt idx="885">
                  <c:v>124.83527481998311</c:v>
                </c:pt>
                <c:pt idx="886">
                  <c:v>123.95118018293455</c:v>
                </c:pt>
                <c:pt idx="887">
                  <c:v>122.72512441268796</c:v>
                </c:pt>
                <c:pt idx="888">
                  <c:v>123.1143484667345</c:v>
                </c:pt>
                <c:pt idx="889">
                  <c:v>124.72962829102762</c:v>
                </c:pt>
                <c:pt idx="890">
                  <c:v>124.58783952848211</c:v>
                </c:pt>
                <c:pt idx="891">
                  <c:v>124.82415413272466</c:v>
                </c:pt>
                <c:pt idx="892">
                  <c:v>124.57671884122362</c:v>
                </c:pt>
                <c:pt idx="893">
                  <c:v>125.12997303233263</c:v>
                </c:pt>
                <c:pt idx="894">
                  <c:v>124.89087825627549</c:v>
                </c:pt>
                <c:pt idx="895">
                  <c:v>123.92615863660298</c:v>
                </c:pt>
                <c:pt idx="896">
                  <c:v>124.00400344741226</c:v>
                </c:pt>
                <c:pt idx="897">
                  <c:v>124.35986543968339</c:v>
                </c:pt>
                <c:pt idx="898">
                  <c:v>124.32372320609336</c:v>
                </c:pt>
                <c:pt idx="899">
                  <c:v>123.58141733159033</c:v>
                </c:pt>
                <c:pt idx="900">
                  <c:v>124.30148183157642</c:v>
                </c:pt>
                <c:pt idx="901">
                  <c:v>124.85473602268542</c:v>
                </c:pt>
                <c:pt idx="902">
                  <c:v>124.61842141844288</c:v>
                </c:pt>
                <c:pt idx="903">
                  <c:v>124.32650337790797</c:v>
                </c:pt>
                <c:pt idx="904">
                  <c:v>125.1744557813665</c:v>
                </c:pt>
                <c:pt idx="905">
                  <c:v>124.58783952848208</c:v>
                </c:pt>
                <c:pt idx="906">
                  <c:v>125.14943423503493</c:v>
                </c:pt>
                <c:pt idx="907">
                  <c:v>124.90477911534853</c:v>
                </c:pt>
                <c:pt idx="908">
                  <c:v>124.70182657288142</c:v>
                </c:pt>
                <c:pt idx="909">
                  <c:v>124.58783952848206</c:v>
                </c:pt>
                <c:pt idx="910">
                  <c:v>124.74074897828606</c:v>
                </c:pt>
                <c:pt idx="911">
                  <c:v>125.30790402846814</c:v>
                </c:pt>
                <c:pt idx="912">
                  <c:v>124.95482220801162</c:v>
                </c:pt>
                <c:pt idx="913">
                  <c:v>125.23561956128803</c:v>
                </c:pt>
                <c:pt idx="914">
                  <c:v>124.8185937890953</c:v>
                </c:pt>
                <c:pt idx="915">
                  <c:v>125.14665406322024</c:v>
                </c:pt>
                <c:pt idx="916">
                  <c:v>125.76941254969472</c:v>
                </c:pt>
                <c:pt idx="917">
                  <c:v>125.97792543579109</c:v>
                </c:pt>
                <c:pt idx="918">
                  <c:v>126.78695543384497</c:v>
                </c:pt>
                <c:pt idx="919">
                  <c:v>126.89538213461508</c:v>
                </c:pt>
                <c:pt idx="920">
                  <c:v>126.8203174956204</c:v>
                </c:pt>
                <c:pt idx="921">
                  <c:v>126.56176151686091</c:v>
                </c:pt>
                <c:pt idx="922">
                  <c:v>127.82395952069753</c:v>
                </c:pt>
                <c:pt idx="923">
                  <c:v>127.92404570602378</c:v>
                </c:pt>
                <c:pt idx="924">
                  <c:v>128.17704134115402</c:v>
                </c:pt>
                <c:pt idx="925">
                  <c:v>128.0380327504231</c:v>
                </c:pt>
                <c:pt idx="926">
                  <c:v>128.41613611721115</c:v>
                </c:pt>
                <c:pt idx="927">
                  <c:v>128.87764463843774</c:v>
                </c:pt>
                <c:pt idx="928">
                  <c:v>128.76365759403839</c:v>
                </c:pt>
                <c:pt idx="929">
                  <c:v>128.24932580833405</c:v>
                </c:pt>
                <c:pt idx="930">
                  <c:v>128.2604464955925</c:v>
                </c:pt>
                <c:pt idx="931">
                  <c:v>127.47643804387019</c:v>
                </c:pt>
                <c:pt idx="932">
                  <c:v>126.9565459145366</c:v>
                </c:pt>
                <c:pt idx="933">
                  <c:v>127.19286051877917</c:v>
                </c:pt>
                <c:pt idx="934">
                  <c:v>128.36609302454804</c:v>
                </c:pt>
                <c:pt idx="935">
                  <c:v>128.46061886624506</c:v>
                </c:pt>
                <c:pt idx="936">
                  <c:v>127.86010175428753</c:v>
                </c:pt>
                <c:pt idx="937">
                  <c:v>128.33273096277259</c:v>
                </c:pt>
                <c:pt idx="938">
                  <c:v>127.72943367900045</c:v>
                </c:pt>
                <c:pt idx="939">
                  <c:v>127.56262337012335</c:v>
                </c:pt>
                <c:pt idx="940">
                  <c:v>126.51171842419771</c:v>
                </c:pt>
                <c:pt idx="941">
                  <c:v>125.92788234312789</c:v>
                </c:pt>
                <c:pt idx="942">
                  <c:v>126.83143818287877</c:v>
                </c:pt>
                <c:pt idx="943">
                  <c:v>127.25958464232997</c:v>
                </c:pt>
                <c:pt idx="944">
                  <c:v>127.22900275236917</c:v>
                </c:pt>
                <c:pt idx="945">
                  <c:v>128.38833439906492</c:v>
                </c:pt>
                <c:pt idx="946">
                  <c:v>128.3132697600702</c:v>
                </c:pt>
                <c:pt idx="947">
                  <c:v>127.91848536239443</c:v>
                </c:pt>
                <c:pt idx="948">
                  <c:v>127.5904250882695</c:v>
                </c:pt>
                <c:pt idx="949">
                  <c:v>128.24654563651939</c:v>
                </c:pt>
                <c:pt idx="950">
                  <c:v>128.26044649559245</c:v>
                </c:pt>
                <c:pt idx="951">
                  <c:v>128.22152409018778</c:v>
                </c:pt>
                <c:pt idx="952">
                  <c:v>128.09363618671537</c:v>
                </c:pt>
                <c:pt idx="953">
                  <c:v>127.65992938363495</c:v>
                </c:pt>
                <c:pt idx="954">
                  <c:v>127.97408879868681</c:v>
                </c:pt>
                <c:pt idx="955">
                  <c:v>128.13255859212003</c:v>
                </c:pt>
                <c:pt idx="956">
                  <c:v>128.19928271567088</c:v>
                </c:pt>
                <c:pt idx="957">
                  <c:v>128.30214907281174</c:v>
                </c:pt>
                <c:pt idx="958">
                  <c:v>129.78676082181781</c:v>
                </c:pt>
                <c:pt idx="959">
                  <c:v>130.52906669632085</c:v>
                </c:pt>
                <c:pt idx="960">
                  <c:v>130.23714865578594</c:v>
                </c:pt>
                <c:pt idx="961">
                  <c:v>129.61439016931149</c:v>
                </c:pt>
                <c:pt idx="962">
                  <c:v>129.57546776390683</c:v>
                </c:pt>
                <c:pt idx="963">
                  <c:v>129.37807556506894</c:v>
                </c:pt>
                <c:pt idx="964">
                  <c:v>128.79701965581373</c:v>
                </c:pt>
                <c:pt idx="965">
                  <c:v>129.05557563457322</c:v>
                </c:pt>
                <c:pt idx="966">
                  <c:v>129.0833773527194</c:v>
                </c:pt>
                <c:pt idx="967">
                  <c:v>129.16956267897254</c:v>
                </c:pt>
                <c:pt idx="968">
                  <c:v>130.03697628513339</c:v>
                </c:pt>
                <c:pt idx="969">
                  <c:v>130.06477800327957</c:v>
                </c:pt>
                <c:pt idx="970">
                  <c:v>130.41785982373608</c:v>
                </c:pt>
                <c:pt idx="971">
                  <c:v>130.23436848397128</c:v>
                </c:pt>
                <c:pt idx="972">
                  <c:v>128.72751536044825</c:v>
                </c:pt>
                <c:pt idx="973">
                  <c:v>127.19008034696444</c:v>
                </c:pt>
                <c:pt idx="974">
                  <c:v>127.76835608440501</c:v>
                </c:pt>
                <c:pt idx="975">
                  <c:v>127.94628708054056</c:v>
                </c:pt>
                <c:pt idx="976">
                  <c:v>127.97964914231598</c:v>
                </c:pt>
                <c:pt idx="977">
                  <c:v>128.92212738747153</c:v>
                </c:pt>
                <c:pt idx="978">
                  <c:v>128.62186883149278</c:v>
                </c:pt>
                <c:pt idx="979">
                  <c:v>129.38641608051273</c:v>
                </c:pt>
                <c:pt idx="980">
                  <c:v>128.93046790291535</c:v>
                </c:pt>
                <c:pt idx="981">
                  <c:v>129.76173927548618</c:v>
                </c:pt>
                <c:pt idx="982">
                  <c:v>129.22516611526487</c:v>
                </c:pt>
                <c:pt idx="983">
                  <c:v>128.89432566932533</c:v>
                </c:pt>
                <c:pt idx="984">
                  <c:v>128.61074814423429</c:v>
                </c:pt>
                <c:pt idx="985">
                  <c:v>127.6460285245618</c:v>
                </c:pt>
                <c:pt idx="986">
                  <c:v>128.17426116933925</c:v>
                </c:pt>
                <c:pt idx="987">
                  <c:v>128.54402402068348</c:v>
                </c:pt>
                <c:pt idx="988">
                  <c:v>128.73863604770676</c:v>
                </c:pt>
                <c:pt idx="989">
                  <c:v>128.41613611721107</c:v>
                </c:pt>
                <c:pt idx="990">
                  <c:v>128.38555422725028</c:v>
                </c:pt>
                <c:pt idx="991">
                  <c:v>128.41335594539646</c:v>
                </c:pt>
                <c:pt idx="992">
                  <c:v>128.75253690677988</c:v>
                </c:pt>
                <c:pt idx="993">
                  <c:v>129.24740748978189</c:v>
                </c:pt>
                <c:pt idx="994">
                  <c:v>129.67555394923309</c:v>
                </c:pt>
                <c:pt idx="995">
                  <c:v>129.76729961911548</c:v>
                </c:pt>
                <c:pt idx="996">
                  <c:v>129.63663154382843</c:v>
                </c:pt>
                <c:pt idx="997">
                  <c:v>129.050015290944</c:v>
                </c:pt>
                <c:pt idx="998">
                  <c:v>128.98051099557856</c:v>
                </c:pt>
                <c:pt idx="999">
                  <c:v>129.47260140676596</c:v>
                </c:pt>
                <c:pt idx="1000">
                  <c:v>128.73863604770676</c:v>
                </c:pt>
                <c:pt idx="1001">
                  <c:v>128.39945508632334</c:v>
                </c:pt>
                <c:pt idx="1002">
                  <c:v>128.81648085851606</c:v>
                </c:pt>
                <c:pt idx="1003">
                  <c:v>129.66165309015997</c:v>
                </c:pt>
                <c:pt idx="1004">
                  <c:v>129.5143039839852</c:v>
                </c:pt>
                <c:pt idx="1005">
                  <c:v>129.36139453418119</c:v>
                </c:pt>
                <c:pt idx="1006">
                  <c:v>129.92298924073404</c:v>
                </c:pt>
                <c:pt idx="1007">
                  <c:v>129.93967027162174</c:v>
                </c:pt>
                <c:pt idx="1008">
                  <c:v>130.81820456504107</c:v>
                </c:pt>
                <c:pt idx="1009">
                  <c:v>130.92941143762579</c:v>
                </c:pt>
                <c:pt idx="1010">
                  <c:v>130.82932525229953</c:v>
                </c:pt>
                <c:pt idx="1011">
                  <c:v>130.28997192026361</c:v>
                </c:pt>
                <c:pt idx="1012">
                  <c:v>129.68111429286225</c:v>
                </c:pt>
                <c:pt idx="1013">
                  <c:v>129.40031693958582</c:v>
                </c:pt>
                <c:pt idx="1014">
                  <c:v>129.80344185270545</c:v>
                </c:pt>
                <c:pt idx="1015">
                  <c:v>129.98693319247025</c:v>
                </c:pt>
                <c:pt idx="1016">
                  <c:v>129.86738580444165</c:v>
                </c:pt>
                <c:pt idx="1017">
                  <c:v>130.64027356890549</c:v>
                </c:pt>
                <c:pt idx="1018">
                  <c:v>132.13322583335543</c:v>
                </c:pt>
                <c:pt idx="1019">
                  <c:v>131.81628624648897</c:v>
                </c:pt>
                <c:pt idx="1020">
                  <c:v>131.82740693374745</c:v>
                </c:pt>
                <c:pt idx="1021">
                  <c:v>131.35477772526238</c:v>
                </c:pt>
                <c:pt idx="1022">
                  <c:v>132.03313964802922</c:v>
                </c:pt>
                <c:pt idx="1023">
                  <c:v>131.58553198587569</c:v>
                </c:pt>
                <c:pt idx="1024">
                  <c:v>131.84964830826442</c:v>
                </c:pt>
                <c:pt idx="1025">
                  <c:v>131.86354916733751</c:v>
                </c:pt>
                <c:pt idx="1026">
                  <c:v>132.05260085073155</c:v>
                </c:pt>
                <c:pt idx="1027">
                  <c:v>131.98031638355147</c:v>
                </c:pt>
                <c:pt idx="1028">
                  <c:v>131.21576913453148</c:v>
                </c:pt>
                <c:pt idx="1029">
                  <c:v>130.92385109399657</c:v>
                </c:pt>
                <c:pt idx="1030">
                  <c:v>131.55773026772951</c:v>
                </c:pt>
                <c:pt idx="1031">
                  <c:v>132.62809641635747</c:v>
                </c:pt>
                <c:pt idx="1032">
                  <c:v>133.08682476576945</c:v>
                </c:pt>
                <c:pt idx="1033">
                  <c:v>133.89585476382334</c:v>
                </c:pt>
                <c:pt idx="1034">
                  <c:v>133.34260057271433</c:v>
                </c:pt>
                <c:pt idx="1035">
                  <c:v>134.00428146459345</c:v>
                </c:pt>
                <c:pt idx="1036">
                  <c:v>133.6456393005077</c:v>
                </c:pt>
                <c:pt idx="1037">
                  <c:v>130.61525202257397</c:v>
                </c:pt>
                <c:pt idx="1038">
                  <c:v>131.15738552642449</c:v>
                </c:pt>
                <c:pt idx="1039">
                  <c:v>130.9599933275866</c:v>
                </c:pt>
                <c:pt idx="1040">
                  <c:v>131.43818287970092</c:v>
                </c:pt>
                <c:pt idx="1041">
                  <c:v>130.37059690288757</c:v>
                </c:pt>
                <c:pt idx="1042">
                  <c:v>130.71811837971484</c:v>
                </c:pt>
                <c:pt idx="1043">
                  <c:v>130.73201923878793</c:v>
                </c:pt>
                <c:pt idx="1044">
                  <c:v>131.36867858433547</c:v>
                </c:pt>
                <c:pt idx="1045">
                  <c:v>131.44374322333016</c:v>
                </c:pt>
                <c:pt idx="1046">
                  <c:v>130.76260112874871</c:v>
                </c:pt>
                <c:pt idx="1047">
                  <c:v>130.02585559787491</c:v>
                </c:pt>
                <c:pt idx="1048">
                  <c:v>131.07398037198595</c:v>
                </c:pt>
                <c:pt idx="1049">
                  <c:v>130.85990714226037</c:v>
                </c:pt>
                <c:pt idx="1050">
                  <c:v>129.07225666546091</c:v>
                </c:pt>
                <c:pt idx="1051">
                  <c:v>129.5754677639068</c:v>
                </c:pt>
                <c:pt idx="1052">
                  <c:v>129.87294614807095</c:v>
                </c:pt>
                <c:pt idx="1053">
                  <c:v>129.12229975812406</c:v>
                </c:pt>
                <c:pt idx="1054">
                  <c:v>129.22516611526493</c:v>
                </c:pt>
                <c:pt idx="1055">
                  <c:v>128.72473518863367</c:v>
                </c:pt>
                <c:pt idx="1056">
                  <c:v>129.20570491256262</c:v>
                </c:pt>
                <c:pt idx="1057">
                  <c:v>129.80900219633475</c:v>
                </c:pt>
                <c:pt idx="1058">
                  <c:v>129.52264449942908</c:v>
                </c:pt>
                <c:pt idx="1059">
                  <c:v>129.85070477355401</c:v>
                </c:pt>
                <c:pt idx="1060">
                  <c:v>128.97217048013468</c:v>
                </c:pt>
                <c:pt idx="1061">
                  <c:v>129.6783341210477</c:v>
                </c:pt>
                <c:pt idx="1062">
                  <c:v>129.94245044343643</c:v>
                </c:pt>
                <c:pt idx="1063">
                  <c:v>129.83680391448095</c:v>
                </c:pt>
                <c:pt idx="1064">
                  <c:v>130.50682532180394</c:v>
                </c:pt>
                <c:pt idx="1065">
                  <c:v>130.91829075036742</c:v>
                </c:pt>
                <c:pt idx="1066">
                  <c:v>130.96277349940132</c:v>
                </c:pt>
                <c:pt idx="1067">
                  <c:v>130.26217020211757</c:v>
                </c:pt>
                <c:pt idx="1068">
                  <c:v>130.33445466929763</c:v>
                </c:pt>
                <c:pt idx="1069">
                  <c:v>130.26217020211755</c:v>
                </c:pt>
                <c:pt idx="1070">
                  <c:v>129.09727821179254</c:v>
                </c:pt>
                <c:pt idx="1071">
                  <c:v>128.0491534376815</c:v>
                </c:pt>
                <c:pt idx="1072">
                  <c:v>127.88790347243366</c:v>
                </c:pt>
                <c:pt idx="1073">
                  <c:v>125.79721426784084</c:v>
                </c:pt>
                <c:pt idx="1074">
                  <c:v>123.87055520031048</c:v>
                </c:pt>
                <c:pt idx="1075">
                  <c:v>123.93171898023206</c:v>
                </c:pt>
                <c:pt idx="1076">
                  <c:v>122.02730128721865</c:v>
                </c:pt>
                <c:pt idx="1077">
                  <c:v>124.63232227751585</c:v>
                </c:pt>
                <c:pt idx="1078">
                  <c:v>124.56559815396501</c:v>
                </c:pt>
                <c:pt idx="1079">
                  <c:v>125.35238677750193</c:v>
                </c:pt>
                <c:pt idx="1080">
                  <c:v>124.30148183157628</c:v>
                </c:pt>
                <c:pt idx="1081">
                  <c:v>125.07158942422549</c:v>
                </c:pt>
                <c:pt idx="1082">
                  <c:v>124.43214990686332</c:v>
                </c:pt>
                <c:pt idx="1083">
                  <c:v>124.06794739914834</c:v>
                </c:pt>
                <c:pt idx="1084">
                  <c:v>124.10130946092377</c:v>
                </c:pt>
                <c:pt idx="1085">
                  <c:v>124.04570602463141</c:v>
                </c:pt>
                <c:pt idx="1086">
                  <c:v>123.01148210959347</c:v>
                </c:pt>
                <c:pt idx="1087">
                  <c:v>123.03372348411044</c:v>
                </c:pt>
                <c:pt idx="1088">
                  <c:v>122.87247351886258</c:v>
                </c:pt>
                <c:pt idx="1089">
                  <c:v>124.75464983735905</c:v>
                </c:pt>
                <c:pt idx="1090">
                  <c:v>124.44883093775105</c:v>
                </c:pt>
                <c:pt idx="1091">
                  <c:v>125.86115821957705</c:v>
                </c:pt>
                <c:pt idx="1092">
                  <c:v>125.62762378714913</c:v>
                </c:pt>
                <c:pt idx="1093">
                  <c:v>124.85751619449992</c:v>
                </c:pt>
                <c:pt idx="1094">
                  <c:v>125.3607272929458</c:v>
                </c:pt>
                <c:pt idx="1095">
                  <c:v>125.94734354583021</c:v>
                </c:pt>
                <c:pt idx="1096">
                  <c:v>125.95012371764481</c:v>
                </c:pt>
                <c:pt idx="1097">
                  <c:v>125.58592120992986</c:v>
                </c:pt>
                <c:pt idx="1098">
                  <c:v>125.49139536823284</c:v>
                </c:pt>
                <c:pt idx="1099">
                  <c:v>124.50165420222879</c:v>
                </c:pt>
                <c:pt idx="1100">
                  <c:v>122.97255970418884</c:v>
                </c:pt>
                <c:pt idx="1101">
                  <c:v>123.99844310378293</c:v>
                </c:pt>
                <c:pt idx="1102">
                  <c:v>122.74180544357556</c:v>
                </c:pt>
                <c:pt idx="1103">
                  <c:v>123.37012427367927</c:v>
                </c:pt>
                <c:pt idx="1104">
                  <c:v>123.47855097444938</c:v>
                </c:pt>
                <c:pt idx="1105">
                  <c:v>123.575856987961</c:v>
                </c:pt>
                <c:pt idx="1106">
                  <c:v>124.93258083349464</c:v>
                </c:pt>
                <c:pt idx="1107">
                  <c:v>126.13361505740967</c:v>
                </c:pt>
                <c:pt idx="1108">
                  <c:v>126.90928299368814</c:v>
                </c:pt>
                <c:pt idx="1109">
                  <c:v>126.47557619060771</c:v>
                </c:pt>
                <c:pt idx="1110">
                  <c:v>125.99738663849341</c:v>
                </c:pt>
                <c:pt idx="1111">
                  <c:v>126.44499430064694</c:v>
                </c:pt>
                <c:pt idx="1112">
                  <c:v>126.87036058828352</c:v>
                </c:pt>
                <c:pt idx="1113">
                  <c:v>127.07053295893604</c:v>
                </c:pt>
                <c:pt idx="1114">
                  <c:v>127.14559759793073</c:v>
                </c:pt>
                <c:pt idx="1115">
                  <c:v>126.91484333731742</c:v>
                </c:pt>
                <c:pt idx="1116">
                  <c:v>127.22900275236925</c:v>
                </c:pt>
                <c:pt idx="1117">
                  <c:v>127.23456309599848</c:v>
                </c:pt>
                <c:pt idx="1118">
                  <c:v>127.92404570602376</c:v>
                </c:pt>
                <c:pt idx="1119">
                  <c:v>127.57652422919649</c:v>
                </c:pt>
                <c:pt idx="1120">
                  <c:v>127.39025271761707</c:v>
                </c:pt>
                <c:pt idx="1121">
                  <c:v>127.07053295893598</c:v>
                </c:pt>
                <c:pt idx="1122">
                  <c:v>127.29294670410543</c:v>
                </c:pt>
                <c:pt idx="1123">
                  <c:v>127.5181406210895</c:v>
                </c:pt>
                <c:pt idx="1124">
                  <c:v>127.63768800911807</c:v>
                </c:pt>
                <c:pt idx="1125">
                  <c:v>128.54680419249817</c:v>
                </c:pt>
                <c:pt idx="1126">
                  <c:v>128.05749395312537</c:v>
                </c:pt>
                <c:pt idx="1127">
                  <c:v>128.42447663265497</c:v>
                </c:pt>
                <c:pt idx="1128">
                  <c:v>127.45697684116787</c:v>
                </c:pt>
                <c:pt idx="1129">
                  <c:v>126.63126581222629</c:v>
                </c:pt>
                <c:pt idx="1130">
                  <c:v>125.48027468097439</c:v>
                </c:pt>
                <c:pt idx="1131">
                  <c:v>125.96680474853255</c:v>
                </c:pt>
                <c:pt idx="1132">
                  <c:v>125.00486530067469</c:v>
                </c:pt>
                <c:pt idx="1133">
                  <c:v>123.10600795129051</c:v>
                </c:pt>
                <c:pt idx="1134">
                  <c:v>124.35986543968329</c:v>
                </c:pt>
                <c:pt idx="1135">
                  <c:v>124.01512413467063</c:v>
                </c:pt>
                <c:pt idx="1136">
                  <c:v>124.44883093775105</c:v>
                </c:pt>
                <c:pt idx="1137">
                  <c:v>123.51469320803935</c:v>
                </c:pt>
                <c:pt idx="1138">
                  <c:v>124.05126636826063</c:v>
                </c:pt>
                <c:pt idx="1139">
                  <c:v>124.09852928910915</c:v>
                </c:pt>
                <c:pt idx="1140">
                  <c:v>124.03180516555832</c:v>
                </c:pt>
                <c:pt idx="1141">
                  <c:v>124.6573438238474</c:v>
                </c:pt>
                <c:pt idx="1142">
                  <c:v>124.98262392615771</c:v>
                </c:pt>
                <c:pt idx="1143">
                  <c:v>124.56837832577961</c:v>
                </c:pt>
                <c:pt idx="1144">
                  <c:v>124.53779643581879</c:v>
                </c:pt>
                <c:pt idx="1145">
                  <c:v>124.754649837359</c:v>
                </c:pt>
                <c:pt idx="1146">
                  <c:v>126.05577024660028</c:v>
                </c:pt>
                <c:pt idx="1147">
                  <c:v>126.26428313269663</c:v>
                </c:pt>
                <c:pt idx="1148">
                  <c:v>126.55898134504618</c:v>
                </c:pt>
                <c:pt idx="1149">
                  <c:v>126.18087797825811</c:v>
                </c:pt>
                <c:pt idx="1150">
                  <c:v>125.55255914815442</c:v>
                </c:pt>
                <c:pt idx="1151">
                  <c:v>125.83335650143086</c:v>
                </c:pt>
                <c:pt idx="1152">
                  <c:v>125.97236509216178</c:v>
                </c:pt>
                <c:pt idx="1153">
                  <c:v>126.28930467902825</c:v>
                </c:pt>
                <c:pt idx="1154">
                  <c:v>126.04186938752723</c:v>
                </c:pt>
                <c:pt idx="1155">
                  <c:v>125.82223581417239</c:v>
                </c:pt>
                <c:pt idx="1156">
                  <c:v>126.28374433539902</c:v>
                </c:pt>
                <c:pt idx="1157">
                  <c:v>127.40415357669013</c:v>
                </c:pt>
                <c:pt idx="1158">
                  <c:v>128.16870082571012</c:v>
                </c:pt>
                <c:pt idx="1159">
                  <c:v>128.04359309405231</c:v>
                </c:pt>
                <c:pt idx="1160">
                  <c:v>128.29102838555332</c:v>
                </c:pt>
                <c:pt idx="1161">
                  <c:v>127.4430759820948</c:v>
                </c:pt>
                <c:pt idx="1162">
                  <c:v>127.07887347437983</c:v>
                </c:pt>
                <c:pt idx="1163">
                  <c:v>127.30128721954928</c:v>
                </c:pt>
                <c:pt idx="1164">
                  <c:v>127.31240790680778</c:v>
                </c:pt>
                <c:pt idx="1165">
                  <c:v>127.97130862687226</c:v>
                </c:pt>
                <c:pt idx="1166">
                  <c:v>127.57652422919648</c:v>
                </c:pt>
                <c:pt idx="1167">
                  <c:v>128.42725680446964</c:v>
                </c:pt>
                <c:pt idx="1168">
                  <c:v>128.22986460563175</c:v>
                </c:pt>
                <c:pt idx="1169">
                  <c:v>129.28076955155737</c:v>
                </c:pt>
                <c:pt idx="1170">
                  <c:v>129.32525230059127</c:v>
                </c:pt>
                <c:pt idx="1171">
                  <c:v>128.76921793766763</c:v>
                </c:pt>
                <c:pt idx="1172">
                  <c:v>128.91100670021314</c:v>
                </c:pt>
                <c:pt idx="1173">
                  <c:v>128.53290333342505</c:v>
                </c:pt>
                <c:pt idx="1174">
                  <c:v>129.14176096082642</c:v>
                </c:pt>
                <c:pt idx="1175">
                  <c:v>130.39839862103381</c:v>
                </c:pt>
                <c:pt idx="1176">
                  <c:v>130.13428229864508</c:v>
                </c:pt>
                <c:pt idx="1177">
                  <c:v>131.72454057660667</c:v>
                </c:pt>
                <c:pt idx="1178">
                  <c:v>131.94417414996147</c:v>
                </c:pt>
                <c:pt idx="1179">
                  <c:v>132.35563957852494</c:v>
                </c:pt>
                <c:pt idx="1180">
                  <c:v>132.19438961327711</c:v>
                </c:pt>
                <c:pt idx="1181">
                  <c:v>131.54938975228572</c:v>
                </c:pt>
                <c:pt idx="1182">
                  <c:v>130.94331229669896</c:v>
                </c:pt>
                <c:pt idx="1183">
                  <c:v>131.18518724457076</c:v>
                </c:pt>
                <c:pt idx="1184">
                  <c:v>130.93497178125511</c:v>
                </c:pt>
                <c:pt idx="1185">
                  <c:v>131.54104923684187</c:v>
                </c:pt>
                <c:pt idx="1186">
                  <c:v>130.16208401679128</c:v>
                </c:pt>
                <c:pt idx="1187">
                  <c:v>129.61439016931149</c:v>
                </c:pt>
                <c:pt idx="1188">
                  <c:v>129.97581250521185</c:v>
                </c:pt>
                <c:pt idx="1189">
                  <c:v>130.3344546692976</c:v>
                </c:pt>
                <c:pt idx="1190">
                  <c:v>132.0053379298831</c:v>
                </c:pt>
                <c:pt idx="1191">
                  <c:v>130.99891573299132</c:v>
                </c:pt>
                <c:pt idx="1192">
                  <c:v>130.9043898912943</c:v>
                </c:pt>
                <c:pt idx="1193">
                  <c:v>128.8220412021453</c:v>
                </c:pt>
                <c:pt idx="1194">
                  <c:v>128.29380855736784</c:v>
                </c:pt>
                <c:pt idx="1195">
                  <c:v>128.24098529289012</c:v>
                </c:pt>
                <c:pt idx="1196">
                  <c:v>127.79615780255124</c:v>
                </c:pt>
                <c:pt idx="1197">
                  <c:v>128.11587756123231</c:v>
                </c:pt>
                <c:pt idx="1198">
                  <c:v>128.45783869443034</c:v>
                </c:pt>
                <c:pt idx="1199">
                  <c:v>129.23350663070877</c:v>
                </c:pt>
                <c:pt idx="1200">
                  <c:v>128.51066195890809</c:v>
                </c:pt>
                <c:pt idx="1201">
                  <c:v>128.63576969056589</c:v>
                </c:pt>
                <c:pt idx="1202">
                  <c:v>128.37165336817719</c:v>
                </c:pt>
                <c:pt idx="1203">
                  <c:v>126.38383052072523</c:v>
                </c:pt>
                <c:pt idx="1204">
                  <c:v>126.08635213656109</c:v>
                </c:pt>
                <c:pt idx="1205">
                  <c:v>125.76385220606539</c:v>
                </c:pt>
                <c:pt idx="1206">
                  <c:v>126.52561928327077</c:v>
                </c:pt>
                <c:pt idx="1207">
                  <c:v>127.6210069782303</c:v>
                </c:pt>
                <c:pt idx="1208">
                  <c:v>129.49762295309753</c:v>
                </c:pt>
                <c:pt idx="1209">
                  <c:v>129.40865745502975</c:v>
                </c:pt>
                <c:pt idx="1210">
                  <c:v>130.04809697239193</c:v>
                </c:pt>
                <c:pt idx="1211">
                  <c:v>130.41785982373617</c:v>
                </c:pt>
                <c:pt idx="1212">
                  <c:v>130.3789374183315</c:v>
                </c:pt>
                <c:pt idx="1213">
                  <c:v>130.01751508243115</c:v>
                </c:pt>
                <c:pt idx="1214">
                  <c:v>130.7459200978611</c:v>
                </c:pt>
                <c:pt idx="1215">
                  <c:v>129.79232116544711</c:v>
                </c:pt>
                <c:pt idx="1216">
                  <c:v>129.24740748978195</c:v>
                </c:pt>
                <c:pt idx="1217">
                  <c:v>128.11865773304697</c:v>
                </c:pt>
                <c:pt idx="1218">
                  <c:v>128.31326976007026</c:v>
                </c:pt>
                <c:pt idx="1219">
                  <c:v>128.61630848786365</c:v>
                </c:pt>
                <c:pt idx="1220">
                  <c:v>129.51430398398531</c:v>
                </c:pt>
                <c:pt idx="1221">
                  <c:v>131.71620006116288</c:v>
                </c:pt>
                <c:pt idx="1222">
                  <c:v>131.3214156634871</c:v>
                </c:pt>
                <c:pt idx="1223">
                  <c:v>130.22880814034215</c:v>
                </c:pt>
                <c:pt idx="1224">
                  <c:v>129.69501515193545</c:v>
                </c:pt>
                <c:pt idx="1225">
                  <c:v>130.08701937779662</c:v>
                </c:pt>
                <c:pt idx="1226">
                  <c:v>128.5217826461666</c:v>
                </c:pt>
                <c:pt idx="1227">
                  <c:v>128.74141621952143</c:v>
                </c:pt>
                <c:pt idx="1228">
                  <c:v>129.45870054769287</c:v>
                </c:pt>
                <c:pt idx="1229">
                  <c:v>129.38919625232742</c:v>
                </c:pt>
                <c:pt idx="1230">
                  <c:v>129.10283855542176</c:v>
                </c:pt>
                <c:pt idx="1231">
                  <c:v>128.5412438488689</c:v>
                </c:pt>
                <c:pt idx="1232">
                  <c:v>129.56712724846298</c:v>
                </c:pt>
                <c:pt idx="1233">
                  <c:v>129.28632989518653</c:v>
                </c:pt>
                <c:pt idx="1234">
                  <c:v>129.44479968861978</c:v>
                </c:pt>
                <c:pt idx="1235">
                  <c:v>128.87764463843769</c:v>
                </c:pt>
                <c:pt idx="1236">
                  <c:v>128.2965887291825</c:v>
                </c:pt>
                <c:pt idx="1237">
                  <c:v>127.41527426394856</c:v>
                </c:pt>
                <c:pt idx="1238">
                  <c:v>125.13275320414708</c:v>
                </c:pt>
                <c:pt idx="1239">
                  <c:v>125.08827045511319</c:v>
                </c:pt>
                <c:pt idx="1240">
                  <c:v>125.74439100336308</c:v>
                </c:pt>
                <c:pt idx="1241">
                  <c:v>126.26428313269665</c:v>
                </c:pt>
                <c:pt idx="1242">
                  <c:v>126.54508048597309</c:v>
                </c:pt>
                <c:pt idx="1243">
                  <c:v>126.1336150574096</c:v>
                </c:pt>
                <c:pt idx="1244">
                  <c:v>124.80747310183676</c:v>
                </c:pt>
                <c:pt idx="1245">
                  <c:v>126.0251883566395</c:v>
                </c:pt>
                <c:pt idx="1246">
                  <c:v>126.03074870026875</c:v>
                </c:pt>
                <c:pt idx="1247">
                  <c:v>125.97236509216177</c:v>
                </c:pt>
                <c:pt idx="1248">
                  <c:v>125.44969279101358</c:v>
                </c:pt>
                <c:pt idx="1249">
                  <c:v>123.8427534821643</c:v>
                </c:pt>
                <c:pt idx="1250">
                  <c:v>124.26255942617163</c:v>
                </c:pt>
                <c:pt idx="1251">
                  <c:v>124.96038255164078</c:v>
                </c:pt>
                <c:pt idx="1252">
                  <c:v>125.14943423503479</c:v>
                </c:pt>
                <c:pt idx="1253">
                  <c:v>126.48947704968073</c:v>
                </c:pt>
                <c:pt idx="1254">
                  <c:v>126.5923434068216</c:v>
                </c:pt>
                <c:pt idx="1255">
                  <c:v>127.55428285467949</c:v>
                </c:pt>
                <c:pt idx="1256">
                  <c:v>127.30684756317848</c:v>
                </c:pt>
                <c:pt idx="1257">
                  <c:v>127.0816536461944</c:v>
                </c:pt>
                <c:pt idx="1258">
                  <c:v>127.77947677166355</c:v>
                </c:pt>
                <c:pt idx="1259">
                  <c:v>127.79615780255128</c:v>
                </c:pt>
                <c:pt idx="1260">
                  <c:v>127.84064055158515</c:v>
                </c:pt>
                <c:pt idx="1261">
                  <c:v>128.57460591064432</c:v>
                </c:pt>
                <c:pt idx="1262">
                  <c:v>128.12699824849079</c:v>
                </c:pt>
                <c:pt idx="1263">
                  <c:v>128.21040340292933</c:v>
                </c:pt>
                <c:pt idx="1264">
                  <c:v>127.6849509299665</c:v>
                </c:pt>
                <c:pt idx="1265">
                  <c:v>127.64046818093263</c:v>
                </c:pt>
                <c:pt idx="1266">
                  <c:v>128.08529567127152</c:v>
                </c:pt>
                <c:pt idx="1267">
                  <c:v>127.98242931413066</c:v>
                </c:pt>
                <c:pt idx="1268">
                  <c:v>128.07695515582768</c:v>
                </c:pt>
                <c:pt idx="1269">
                  <c:v>128.11865773304694</c:v>
                </c:pt>
                <c:pt idx="1270">
                  <c:v>128.3549723372895</c:v>
                </c:pt>
                <c:pt idx="1271">
                  <c:v>128.34941199366025</c:v>
                </c:pt>
                <c:pt idx="1272">
                  <c:v>128.34385165003101</c:v>
                </c:pt>
                <c:pt idx="1273">
                  <c:v>129.54766604576065</c:v>
                </c:pt>
                <c:pt idx="1274">
                  <c:v>130.49570463454543</c:v>
                </c:pt>
                <c:pt idx="1275">
                  <c:v>130.68197614612487</c:v>
                </c:pt>
                <c:pt idx="1276">
                  <c:v>130.59023047624248</c:v>
                </c:pt>
                <c:pt idx="1277">
                  <c:v>129.82012288359326</c:v>
                </c:pt>
                <c:pt idx="1278">
                  <c:v>129.21682559982111</c:v>
                </c:pt>
                <c:pt idx="1279">
                  <c:v>129.50318329672677</c:v>
                </c:pt>
                <c:pt idx="1280">
                  <c:v>129.51708415579986</c:v>
                </c:pt>
                <c:pt idx="1281">
                  <c:v>129.95635130250952</c:v>
                </c:pt>
                <c:pt idx="1282">
                  <c:v>130.20100642219592</c:v>
                </c:pt>
                <c:pt idx="1283">
                  <c:v>130.77650198782186</c:v>
                </c:pt>
                <c:pt idx="1284">
                  <c:v>130.25382968667364</c:v>
                </c:pt>
                <c:pt idx="1285">
                  <c:v>130.78484250326571</c:v>
                </c:pt>
                <c:pt idx="1286">
                  <c:v>130.77928215963647</c:v>
                </c:pt>
                <c:pt idx="1287">
                  <c:v>131.44096305151558</c:v>
                </c:pt>
                <c:pt idx="1288">
                  <c:v>133.07014373488181</c:v>
                </c:pt>
                <c:pt idx="1289">
                  <c:v>133.76518668853632</c:v>
                </c:pt>
                <c:pt idx="1290">
                  <c:v>133.67344101865393</c:v>
                </c:pt>
                <c:pt idx="1291">
                  <c:v>133.77908754760941</c:v>
                </c:pt>
                <c:pt idx="1292">
                  <c:v>133.50107036614759</c:v>
                </c:pt>
                <c:pt idx="1293">
                  <c:v>133.85415218660407</c:v>
                </c:pt>
                <c:pt idx="1294">
                  <c:v>133.90697545108182</c:v>
                </c:pt>
                <c:pt idx="1295">
                  <c:v>134.15719091439746</c:v>
                </c:pt>
                <c:pt idx="1296">
                  <c:v>134.71044510550647</c:v>
                </c:pt>
                <c:pt idx="1297">
                  <c:v>134.89949678890051</c:v>
                </c:pt>
                <c:pt idx="1298">
                  <c:v>133.99594094914963</c:v>
                </c:pt>
                <c:pt idx="1299">
                  <c:v>134.21001417887521</c:v>
                </c:pt>
                <c:pt idx="1300">
                  <c:v>134.85779421168124</c:v>
                </c:pt>
                <c:pt idx="1301">
                  <c:v>135.36934582557097</c:v>
                </c:pt>
                <c:pt idx="1302">
                  <c:v>135.70296644332515</c:v>
                </c:pt>
                <c:pt idx="1303">
                  <c:v>134.50749256303934</c:v>
                </c:pt>
                <c:pt idx="1304">
                  <c:v>135.5027940726726</c:v>
                </c:pt>
                <c:pt idx="1305">
                  <c:v>135.01904417692904</c:v>
                </c:pt>
                <c:pt idx="1306">
                  <c:v>134.87447524256891</c:v>
                </c:pt>
                <c:pt idx="1307">
                  <c:v>134.95510022519284</c:v>
                </c:pt>
                <c:pt idx="1308">
                  <c:v>135.01348383329983</c:v>
                </c:pt>
                <c:pt idx="1309">
                  <c:v>134.03764352636887</c:v>
                </c:pt>
                <c:pt idx="1310">
                  <c:v>134.3212210514599</c:v>
                </c:pt>
                <c:pt idx="1311">
                  <c:v>134.32678139508917</c:v>
                </c:pt>
                <c:pt idx="1312">
                  <c:v>136.10887152825939</c:v>
                </c:pt>
                <c:pt idx="1313">
                  <c:v>136.24231977536107</c:v>
                </c:pt>
                <c:pt idx="1314">
                  <c:v>137.03188857071262</c:v>
                </c:pt>
                <c:pt idx="1315">
                  <c:v>136.7510912174362</c:v>
                </c:pt>
                <c:pt idx="1316">
                  <c:v>137.73249186799643</c:v>
                </c:pt>
                <c:pt idx="1317">
                  <c:v>137.76307375795722</c:v>
                </c:pt>
                <c:pt idx="1318">
                  <c:v>137.93822458227817</c:v>
                </c:pt>
                <c:pt idx="1319">
                  <c:v>137.63796602629941</c:v>
                </c:pt>
                <c:pt idx="1320">
                  <c:v>137.80477633517651</c:v>
                </c:pt>
                <c:pt idx="1321">
                  <c:v>137.88262114598581</c:v>
                </c:pt>
                <c:pt idx="1322">
                  <c:v>139.27826739692412</c:v>
                </c:pt>
                <c:pt idx="1323">
                  <c:v>139.89824571158394</c:v>
                </c:pt>
                <c:pt idx="1324">
                  <c:v>140.09285773860719</c:v>
                </c:pt>
                <c:pt idx="1325">
                  <c:v>139.876004337067</c:v>
                </c:pt>
                <c:pt idx="1326">
                  <c:v>139.62578887375136</c:v>
                </c:pt>
                <c:pt idx="1327">
                  <c:v>139.20598292974401</c:v>
                </c:pt>
                <c:pt idx="1328">
                  <c:v>139.52292251661049</c:v>
                </c:pt>
                <c:pt idx="1329">
                  <c:v>140.46540076176606</c:v>
                </c:pt>
                <c:pt idx="1330">
                  <c:v>140.55714643164848</c:v>
                </c:pt>
                <c:pt idx="1331">
                  <c:v>140.69893519419398</c:v>
                </c:pt>
                <c:pt idx="1332">
                  <c:v>140.79346103589103</c:v>
                </c:pt>
                <c:pt idx="1333">
                  <c:v>140.9574911729535</c:v>
                </c:pt>
                <c:pt idx="1334">
                  <c:v>140.54602574439002</c:v>
                </c:pt>
                <c:pt idx="1335">
                  <c:v>141.00197392198737</c:v>
                </c:pt>
                <c:pt idx="1336">
                  <c:v>141.57468931579871</c:v>
                </c:pt>
                <c:pt idx="1337">
                  <c:v>140.7128360532671</c:v>
                </c:pt>
                <c:pt idx="1338">
                  <c:v>140.50154299535612</c:v>
                </c:pt>
                <c:pt idx="1339">
                  <c:v>140.37643526369831</c:v>
                </c:pt>
                <c:pt idx="1340">
                  <c:v>140.47930162083921</c:v>
                </c:pt>
                <c:pt idx="1341">
                  <c:v>141.36895660151703</c:v>
                </c:pt>
                <c:pt idx="1342">
                  <c:v>142.59223219994902</c:v>
                </c:pt>
                <c:pt idx="1343">
                  <c:v>142.3725986265942</c:v>
                </c:pt>
                <c:pt idx="1344">
                  <c:v>142.52828824821279</c:v>
                </c:pt>
                <c:pt idx="1345">
                  <c:v>142.77572353971379</c:v>
                </c:pt>
                <c:pt idx="1346">
                  <c:v>143.09822347020952</c:v>
                </c:pt>
                <c:pt idx="1347">
                  <c:v>142.97311573855168</c:v>
                </c:pt>
                <c:pt idx="1348">
                  <c:v>143.13992604742876</c:v>
                </c:pt>
                <c:pt idx="1349">
                  <c:v>144.70238260724415</c:v>
                </c:pt>
                <c:pt idx="1350">
                  <c:v>144.71906363813181</c:v>
                </c:pt>
                <c:pt idx="1351">
                  <c:v>144.60229642191786</c:v>
                </c:pt>
                <c:pt idx="1352">
                  <c:v>145.66988239873123</c:v>
                </c:pt>
                <c:pt idx="1353">
                  <c:v>145.55867552614649</c:v>
                </c:pt>
                <c:pt idx="1354">
                  <c:v>145.78108927131595</c:v>
                </c:pt>
                <c:pt idx="1355">
                  <c:v>145.78386944313058</c:v>
                </c:pt>
                <c:pt idx="1356">
                  <c:v>146.11192971725552</c:v>
                </c:pt>
                <c:pt idx="1357">
                  <c:v>146.72078734465691</c:v>
                </c:pt>
                <c:pt idx="1358">
                  <c:v>146.84589507631475</c:v>
                </c:pt>
                <c:pt idx="1359">
                  <c:v>146.53451583307751</c:v>
                </c:pt>
                <c:pt idx="1360">
                  <c:v>144.45216714392851</c:v>
                </c:pt>
                <c:pt idx="1361">
                  <c:v>144.3437404431584</c:v>
                </c:pt>
                <c:pt idx="1362">
                  <c:v>145.58369707247806</c:v>
                </c:pt>
                <c:pt idx="1363">
                  <c:v>146.95710194889941</c:v>
                </c:pt>
                <c:pt idx="1364">
                  <c:v>146.96266229252862</c:v>
                </c:pt>
                <c:pt idx="1365">
                  <c:v>146.95710194889941</c:v>
                </c:pt>
                <c:pt idx="1366">
                  <c:v>145.58369707247806</c:v>
                </c:pt>
                <c:pt idx="1367">
                  <c:v>145.56423586977576</c:v>
                </c:pt>
                <c:pt idx="1368">
                  <c:v>148.29436459173075</c:v>
                </c:pt>
                <c:pt idx="1369">
                  <c:v>148.31938613806233</c:v>
                </c:pt>
                <c:pt idx="1370">
                  <c:v>148.04692930022975</c:v>
                </c:pt>
                <c:pt idx="1371">
                  <c:v>148.90600239094675</c:v>
                </c:pt>
                <c:pt idx="1372">
                  <c:v>148.89210153187364</c:v>
                </c:pt>
                <c:pt idx="1373">
                  <c:v>148.21929995273607</c:v>
                </c:pt>
                <c:pt idx="1374">
                  <c:v>148.00244655119585</c:v>
                </c:pt>
                <c:pt idx="1375">
                  <c:v>146.77639078094927</c:v>
                </c:pt>
                <c:pt idx="1376">
                  <c:v>147.59376129444701</c:v>
                </c:pt>
                <c:pt idx="1377">
                  <c:v>149.03111012260453</c:v>
                </c:pt>
                <c:pt idx="1378">
                  <c:v>149.14787733881852</c:v>
                </c:pt>
                <c:pt idx="1379">
                  <c:v>149.32858850676871</c:v>
                </c:pt>
                <c:pt idx="1380">
                  <c:v>150.08201506853021</c:v>
                </c:pt>
                <c:pt idx="1381">
                  <c:v>151.58052767660939</c:v>
                </c:pt>
                <c:pt idx="1382">
                  <c:v>151.51380355305855</c:v>
                </c:pt>
                <c:pt idx="1383">
                  <c:v>151.23578637159673</c:v>
                </c:pt>
                <c:pt idx="1384">
                  <c:v>153.20692818816099</c:v>
                </c:pt>
                <c:pt idx="1385">
                  <c:v>152.8288248213729</c:v>
                </c:pt>
                <c:pt idx="1386">
                  <c:v>151.277488948816</c:v>
                </c:pt>
                <c:pt idx="1387">
                  <c:v>150.80485974033093</c:v>
                </c:pt>
                <c:pt idx="1388">
                  <c:v>151.44429925769313</c:v>
                </c:pt>
                <c:pt idx="1389">
                  <c:v>151.20520448163597</c:v>
                </c:pt>
                <c:pt idx="1390">
                  <c:v>151.44985960132237</c:v>
                </c:pt>
                <c:pt idx="1391">
                  <c:v>152.10041980594301</c:v>
                </c:pt>
                <c:pt idx="1392">
                  <c:v>152.14768272679149</c:v>
                </c:pt>
                <c:pt idx="1393">
                  <c:v>154.01873835802948</c:v>
                </c:pt>
                <c:pt idx="1394">
                  <c:v>154.6804192499086</c:v>
                </c:pt>
                <c:pt idx="1395">
                  <c:v>154.9083933387073</c:v>
                </c:pt>
                <c:pt idx="1396">
                  <c:v>154.23837193138431</c:v>
                </c:pt>
                <c:pt idx="1397">
                  <c:v>155.93705691011601</c:v>
                </c:pt>
                <c:pt idx="1398">
                  <c:v>155.9676388000768</c:v>
                </c:pt>
                <c:pt idx="1399">
                  <c:v>155.65903972865419</c:v>
                </c:pt>
                <c:pt idx="1400">
                  <c:v>156.44582835219114</c:v>
                </c:pt>
                <c:pt idx="1401">
                  <c:v>155.26147515916381</c:v>
                </c:pt>
                <c:pt idx="1402">
                  <c:v>153.18190664182944</c:v>
                </c:pt>
                <c:pt idx="1403">
                  <c:v>153.89363062637167</c:v>
                </c:pt>
                <c:pt idx="1404">
                  <c:v>153.91587200088867</c:v>
                </c:pt>
                <c:pt idx="1405">
                  <c:v>154.75270371708871</c:v>
                </c:pt>
                <c:pt idx="1406">
                  <c:v>155.99544051822301</c:v>
                </c:pt>
                <c:pt idx="1407">
                  <c:v>156.13722928076854</c:v>
                </c:pt>
                <c:pt idx="1408">
                  <c:v>157.14087130584568</c:v>
                </c:pt>
                <c:pt idx="1409">
                  <c:v>156.50421196029811</c:v>
                </c:pt>
                <c:pt idx="1410">
                  <c:v>156.26233701242631</c:v>
                </c:pt>
                <c:pt idx="1411">
                  <c:v>155.58953543328872</c:v>
                </c:pt>
                <c:pt idx="1412">
                  <c:v>155.3560010008608</c:v>
                </c:pt>
                <c:pt idx="1413">
                  <c:v>155.34210014178771</c:v>
                </c:pt>
                <c:pt idx="1414">
                  <c:v>155.39492340626546</c:v>
                </c:pt>
                <c:pt idx="1415">
                  <c:v>155.6979621340588</c:v>
                </c:pt>
                <c:pt idx="1416">
                  <c:v>155.79804831938503</c:v>
                </c:pt>
                <c:pt idx="1417">
                  <c:v>155.60899663599102</c:v>
                </c:pt>
                <c:pt idx="1418">
                  <c:v>154.98067780588732</c:v>
                </c:pt>
                <c:pt idx="1419">
                  <c:v>154.33011760126666</c:v>
                </c:pt>
                <c:pt idx="1420">
                  <c:v>155.61733715143484</c:v>
                </c:pt>
                <c:pt idx="1421">
                  <c:v>155.29205704912454</c:v>
                </c:pt>
                <c:pt idx="1422">
                  <c:v>155.68128110317105</c:v>
                </c:pt>
                <c:pt idx="1423">
                  <c:v>155.42272512441156</c:v>
                </c:pt>
                <c:pt idx="1424">
                  <c:v>155.46998804526007</c:v>
                </c:pt>
                <c:pt idx="1425">
                  <c:v>155.16416914565207</c:v>
                </c:pt>
                <c:pt idx="1426">
                  <c:v>155.55617337151321</c:v>
                </c:pt>
                <c:pt idx="1427">
                  <c:v>154.8944924796341</c:v>
                </c:pt>
                <c:pt idx="1428">
                  <c:v>154.9834579777019</c:v>
                </c:pt>
                <c:pt idx="1429">
                  <c:v>155.7174233367611</c:v>
                </c:pt>
                <c:pt idx="1430">
                  <c:v>155.42550529622616</c:v>
                </c:pt>
                <c:pt idx="1431">
                  <c:v>155.68962161861486</c:v>
                </c:pt>
                <c:pt idx="1432">
                  <c:v>155.94539742555972</c:v>
                </c:pt>
                <c:pt idx="1433">
                  <c:v>156.21229391976306</c:v>
                </c:pt>
                <c:pt idx="1434">
                  <c:v>156.75720759542821</c:v>
                </c:pt>
                <c:pt idx="1435">
                  <c:v>158.23903917261964</c:v>
                </c:pt>
                <c:pt idx="1436">
                  <c:v>158.51705635408149</c:v>
                </c:pt>
                <c:pt idx="1437">
                  <c:v>158.55041841585694</c:v>
                </c:pt>
                <c:pt idx="1438">
                  <c:v>159.21487947955066</c:v>
                </c:pt>
                <c:pt idx="1439">
                  <c:v>159.55684061274872</c:v>
                </c:pt>
                <c:pt idx="1440">
                  <c:v>160.27968528454943</c:v>
                </c:pt>
                <c:pt idx="1441">
                  <c:v>160.9080041146531</c:v>
                </c:pt>
                <c:pt idx="1442">
                  <c:v>162.25360727292826</c:v>
                </c:pt>
                <c:pt idx="1443">
                  <c:v>162.18132280574818</c:v>
                </c:pt>
                <c:pt idx="1444">
                  <c:v>162.02007284050032</c:v>
                </c:pt>
                <c:pt idx="1445">
                  <c:v>162.41763740999073</c:v>
                </c:pt>
                <c:pt idx="1446">
                  <c:v>163.13214156634757</c:v>
                </c:pt>
                <c:pt idx="1447">
                  <c:v>162.08401679223653</c:v>
                </c:pt>
                <c:pt idx="1448">
                  <c:v>161.73093497178002</c:v>
                </c:pt>
                <c:pt idx="1449">
                  <c:v>161.75317634629695</c:v>
                </c:pt>
                <c:pt idx="1450">
                  <c:v>161.64196947371224</c:v>
                </c:pt>
                <c:pt idx="1451">
                  <c:v>161.53910311657137</c:v>
                </c:pt>
                <c:pt idx="1452">
                  <c:v>162.88192610303193</c:v>
                </c:pt>
                <c:pt idx="1453">
                  <c:v>162.47602101809767</c:v>
                </c:pt>
                <c:pt idx="1454">
                  <c:v>161.72815479996541</c:v>
                </c:pt>
                <c:pt idx="1455">
                  <c:v>161.90052545247175</c:v>
                </c:pt>
                <c:pt idx="1456">
                  <c:v>161.65865050459999</c:v>
                </c:pt>
                <c:pt idx="1457">
                  <c:v>161.98115043509569</c:v>
                </c:pt>
                <c:pt idx="1458">
                  <c:v>161.94222802969102</c:v>
                </c:pt>
                <c:pt idx="1459">
                  <c:v>160.79679724206835</c:v>
                </c:pt>
                <c:pt idx="1460">
                  <c:v>160.5604826378258</c:v>
                </c:pt>
                <c:pt idx="1461">
                  <c:v>161.09983596986174</c:v>
                </c:pt>
                <c:pt idx="1462">
                  <c:v>162.1118185103827</c:v>
                </c:pt>
                <c:pt idx="1463">
                  <c:v>162.50104256442924</c:v>
                </c:pt>
                <c:pt idx="1464">
                  <c:v>162.09235730768035</c:v>
                </c:pt>
                <c:pt idx="1465">
                  <c:v>163.13492173816215</c:v>
                </c:pt>
                <c:pt idx="1466">
                  <c:v>163.31841307792698</c:v>
                </c:pt>
                <c:pt idx="1467">
                  <c:v>164.21084823041937</c:v>
                </c:pt>
                <c:pt idx="1468">
                  <c:v>163.32397342155622</c:v>
                </c:pt>
                <c:pt idx="1469">
                  <c:v>162.65673218604783</c:v>
                </c:pt>
                <c:pt idx="1470">
                  <c:v>163.06819761461131</c:v>
                </c:pt>
                <c:pt idx="1471">
                  <c:v>161.93666768606172</c:v>
                </c:pt>
                <c:pt idx="1472">
                  <c:v>160.33806889265628</c:v>
                </c:pt>
                <c:pt idx="1473">
                  <c:v>161.16656009341247</c:v>
                </c:pt>
                <c:pt idx="1474">
                  <c:v>162.15352108760186</c:v>
                </c:pt>
                <c:pt idx="1475">
                  <c:v>161.66699102004367</c:v>
                </c:pt>
                <c:pt idx="1476">
                  <c:v>162.42319775361977</c:v>
                </c:pt>
                <c:pt idx="1477">
                  <c:v>163.95229225165977</c:v>
                </c:pt>
                <c:pt idx="1478">
                  <c:v>164.18860685590229</c:v>
                </c:pt>
                <c:pt idx="1479">
                  <c:v>163.60199060301787</c:v>
                </c:pt>
                <c:pt idx="1480">
                  <c:v>163.00703383468959</c:v>
                </c:pt>
                <c:pt idx="1481">
                  <c:v>164.50554644276875</c:v>
                </c:pt>
                <c:pt idx="1482">
                  <c:v>164.93647307403452</c:v>
                </c:pt>
                <c:pt idx="1483">
                  <c:v>164.78634379604514</c:v>
                </c:pt>
                <c:pt idx="1484">
                  <c:v>164.66957657983116</c:v>
                </c:pt>
                <c:pt idx="1485">
                  <c:v>163.83274486363112</c:v>
                </c:pt>
                <c:pt idx="1486">
                  <c:v>165.13108510105778</c:v>
                </c:pt>
                <c:pt idx="1487">
                  <c:v>166.07078317439871</c:v>
                </c:pt>
                <c:pt idx="1488">
                  <c:v>166.82977007978945</c:v>
                </c:pt>
                <c:pt idx="1489">
                  <c:v>165.9345547554824</c:v>
                </c:pt>
                <c:pt idx="1490">
                  <c:v>166.87703300063791</c:v>
                </c:pt>
                <c:pt idx="1491">
                  <c:v>166.36548138674817</c:v>
                </c:pt>
                <c:pt idx="1492">
                  <c:v>166.80196836164322</c:v>
                </c:pt>
                <c:pt idx="1493">
                  <c:v>167.17729155661667</c:v>
                </c:pt>
                <c:pt idx="1494">
                  <c:v>168.60351969751576</c:v>
                </c:pt>
                <c:pt idx="1495">
                  <c:v>168.93436014345531</c:v>
                </c:pt>
                <c:pt idx="1496">
                  <c:v>168.30326114153701</c:v>
                </c:pt>
                <c:pt idx="1497">
                  <c:v>168.75086880369054</c:v>
                </c:pt>
                <c:pt idx="1498">
                  <c:v>170.61358391948465</c:v>
                </c:pt>
                <c:pt idx="1499">
                  <c:v>171.72565264533188</c:v>
                </c:pt>
                <c:pt idx="1500">
                  <c:v>172.42069559898638</c:v>
                </c:pt>
                <c:pt idx="1501">
                  <c:v>171.30584670132455</c:v>
                </c:pt>
                <c:pt idx="1502">
                  <c:v>171.67004920903955</c:v>
                </c:pt>
                <c:pt idx="1503">
                  <c:v>172.23720425922164</c:v>
                </c:pt>
                <c:pt idx="1504">
                  <c:v>172.0314715449399</c:v>
                </c:pt>
                <c:pt idx="1505">
                  <c:v>172.84050154299382</c:v>
                </c:pt>
                <c:pt idx="1506">
                  <c:v>171.51435958742093</c:v>
                </c:pt>
                <c:pt idx="1507">
                  <c:v>171.35310962217309</c:v>
                </c:pt>
                <c:pt idx="1508">
                  <c:v>168.70360588284203</c:v>
                </c:pt>
                <c:pt idx="1509">
                  <c:v>170.12705385192649</c:v>
                </c:pt>
                <c:pt idx="1510">
                  <c:v>168.46173093497026</c:v>
                </c:pt>
                <c:pt idx="1511">
                  <c:v>169.7267091106215</c:v>
                </c:pt>
                <c:pt idx="1512">
                  <c:v>170.1353943673704</c:v>
                </c:pt>
                <c:pt idx="1513">
                  <c:v>170.785954571991</c:v>
                </c:pt>
                <c:pt idx="1514">
                  <c:v>170.84989852372723</c:v>
                </c:pt>
                <c:pt idx="1515">
                  <c:v>170.73591147932791</c:v>
                </c:pt>
                <c:pt idx="1516">
                  <c:v>171.23912257777377</c:v>
                </c:pt>
                <c:pt idx="1517">
                  <c:v>172.57360504879048</c:v>
                </c:pt>
                <c:pt idx="1518">
                  <c:v>172.73763518585295</c:v>
                </c:pt>
                <c:pt idx="1519">
                  <c:v>171.73121298896118</c:v>
                </c:pt>
                <c:pt idx="1520">
                  <c:v>171.45597597931396</c:v>
                </c:pt>
                <c:pt idx="1521">
                  <c:v>171.9425060468721</c:v>
                </c:pt>
                <c:pt idx="1522">
                  <c:v>169.4375712419012</c:v>
                </c:pt>
                <c:pt idx="1523">
                  <c:v>166.38772276126511</c:v>
                </c:pt>
                <c:pt idx="1524">
                  <c:v>167.55817509521935</c:v>
                </c:pt>
                <c:pt idx="1525">
                  <c:v>167.31351997553293</c:v>
                </c:pt>
                <c:pt idx="1526">
                  <c:v>166.76026578442395</c:v>
                </c:pt>
                <c:pt idx="1527">
                  <c:v>169.15677388862477</c:v>
                </c:pt>
                <c:pt idx="1528">
                  <c:v>168.5812783229988</c:v>
                </c:pt>
                <c:pt idx="1529">
                  <c:v>169.10117045233235</c:v>
                </c:pt>
                <c:pt idx="1530">
                  <c:v>170.09925213378025</c:v>
                </c:pt>
                <c:pt idx="1531">
                  <c:v>170.53573910867524</c:v>
                </c:pt>
                <c:pt idx="1532">
                  <c:v>170.36614862798353</c:v>
                </c:pt>
                <c:pt idx="1533">
                  <c:v>172.35953181906476</c:v>
                </c:pt>
                <c:pt idx="1534">
                  <c:v>171.54494147738166</c:v>
                </c:pt>
                <c:pt idx="1535">
                  <c:v>172.82104034029138</c:v>
                </c:pt>
                <c:pt idx="1536">
                  <c:v>173.54388501209209</c:v>
                </c:pt>
                <c:pt idx="1537">
                  <c:v>175.19252689816059</c:v>
                </c:pt>
                <c:pt idx="1538">
                  <c:v>176.8244877533414</c:v>
                </c:pt>
                <c:pt idx="1539">
                  <c:v>177.50284967610824</c:v>
                </c:pt>
                <c:pt idx="1540">
                  <c:v>176.77444466067828</c:v>
                </c:pt>
                <c:pt idx="1541">
                  <c:v>178.3285607050498</c:v>
                </c:pt>
                <c:pt idx="1542">
                  <c:v>179.69084489421272</c:v>
                </c:pt>
                <c:pt idx="1543">
                  <c:v>180.69170674747519</c:v>
                </c:pt>
                <c:pt idx="1544">
                  <c:v>182.39873224165075</c:v>
                </c:pt>
                <c:pt idx="1545">
                  <c:v>182.48213739608929</c:v>
                </c:pt>
                <c:pt idx="1546">
                  <c:v>183.89446467791532</c:v>
                </c:pt>
                <c:pt idx="1547">
                  <c:v>183.6331285273412</c:v>
                </c:pt>
                <c:pt idx="1548">
                  <c:v>182.26250382273449</c:v>
                </c:pt>
                <c:pt idx="1549">
                  <c:v>181.07815062970718</c:v>
                </c:pt>
                <c:pt idx="1550">
                  <c:v>180.1495732436247</c:v>
                </c:pt>
                <c:pt idx="1551">
                  <c:v>178.1117073035096</c:v>
                </c:pt>
                <c:pt idx="1552">
                  <c:v>180.18293530540009</c:v>
                </c:pt>
                <c:pt idx="1553">
                  <c:v>183.17440017792919</c:v>
                </c:pt>
                <c:pt idx="1554">
                  <c:v>183.23556395785079</c:v>
                </c:pt>
                <c:pt idx="1555">
                  <c:v>180.83905585364994</c:v>
                </c:pt>
                <c:pt idx="1556">
                  <c:v>179.94384052934288</c:v>
                </c:pt>
                <c:pt idx="1557">
                  <c:v>179.25157774750295</c:v>
                </c:pt>
                <c:pt idx="1558">
                  <c:v>178.05054352358789</c:v>
                </c:pt>
                <c:pt idx="1559">
                  <c:v>179.14593121854745</c:v>
                </c:pt>
                <c:pt idx="1560">
                  <c:v>180.93636186716148</c:v>
                </c:pt>
                <c:pt idx="1561">
                  <c:v>182.32088743084131</c:v>
                </c:pt>
                <c:pt idx="1562">
                  <c:v>181.26720231310108</c:v>
                </c:pt>
                <c:pt idx="1563">
                  <c:v>181.72593066251304</c:v>
                </c:pt>
                <c:pt idx="1564">
                  <c:v>176.12388445605757</c:v>
                </c:pt>
                <c:pt idx="1565">
                  <c:v>177.9365564791886</c:v>
                </c:pt>
                <c:pt idx="1566">
                  <c:v>177.1219661375055</c:v>
                </c:pt>
                <c:pt idx="1567">
                  <c:v>177.5278712224397</c:v>
                </c:pt>
                <c:pt idx="1568">
                  <c:v>178.17287108343112</c:v>
                </c:pt>
                <c:pt idx="1569">
                  <c:v>178.32856070504971</c:v>
                </c:pt>
                <c:pt idx="1570">
                  <c:v>181.44791348105124</c:v>
                </c:pt>
                <c:pt idx="1571">
                  <c:v>181.18101698684791</c:v>
                </c:pt>
                <c:pt idx="1572">
                  <c:v>180.7056076065482</c:v>
                </c:pt>
                <c:pt idx="1573">
                  <c:v>180.48597403319337</c:v>
                </c:pt>
                <c:pt idx="1574">
                  <c:v>180.88353860268376</c:v>
                </c:pt>
                <c:pt idx="1575">
                  <c:v>180.72228863743589</c:v>
                </c:pt>
                <c:pt idx="1576">
                  <c:v>181.53687897911902</c:v>
                </c:pt>
                <c:pt idx="1577">
                  <c:v>180.40812922238405</c:v>
                </c:pt>
                <c:pt idx="1578">
                  <c:v>180.41646973782792</c:v>
                </c:pt>
                <c:pt idx="1579">
                  <c:v>179.46009063359926</c:v>
                </c:pt>
                <c:pt idx="1580">
                  <c:v>181.74817203702997</c:v>
                </c:pt>
                <c:pt idx="1581">
                  <c:v>182.17353832466654</c:v>
                </c:pt>
                <c:pt idx="1582">
                  <c:v>182.34590897717288</c:v>
                </c:pt>
                <c:pt idx="1583">
                  <c:v>182.34034863354367</c:v>
                </c:pt>
                <c:pt idx="1584">
                  <c:v>179.10978898495742</c:v>
                </c:pt>
                <c:pt idx="1585">
                  <c:v>178.53985376296072</c:v>
                </c:pt>
                <c:pt idx="1586">
                  <c:v>176.12388445605757</c:v>
                </c:pt>
                <c:pt idx="1587">
                  <c:v>175.47888459506615</c:v>
                </c:pt>
                <c:pt idx="1588">
                  <c:v>177.01631960854996</c:v>
                </c:pt>
                <c:pt idx="1589">
                  <c:v>178.62325891739926</c:v>
                </c:pt>
                <c:pt idx="1590">
                  <c:v>179.32108204286843</c:v>
                </c:pt>
                <c:pt idx="1591">
                  <c:v>178.37860379771291</c:v>
                </c:pt>
                <c:pt idx="1592">
                  <c:v>178.93463816063652</c:v>
                </c:pt>
                <c:pt idx="1593">
                  <c:v>179.34054324557079</c:v>
                </c:pt>
                <c:pt idx="1594">
                  <c:v>180.12455169729307</c:v>
                </c:pt>
                <c:pt idx="1595">
                  <c:v>181.15043509688718</c:v>
                </c:pt>
                <c:pt idx="1596">
                  <c:v>180.75843087102601</c:v>
                </c:pt>
                <c:pt idx="1597">
                  <c:v>181.5090772609729</c:v>
                </c:pt>
                <c:pt idx="1598">
                  <c:v>181.6731073980354</c:v>
                </c:pt>
                <c:pt idx="1599">
                  <c:v>181.86771942505865</c:v>
                </c:pt>
                <c:pt idx="1600">
                  <c:v>181.87049959687323</c:v>
                </c:pt>
                <c:pt idx="1601">
                  <c:v>181.98448664127261</c:v>
                </c:pt>
                <c:pt idx="1602">
                  <c:v>178.87069420890029</c:v>
                </c:pt>
                <c:pt idx="1603">
                  <c:v>178.3841641413421</c:v>
                </c:pt>
                <c:pt idx="1604">
                  <c:v>178.15619005254339</c:v>
                </c:pt>
                <c:pt idx="1605">
                  <c:v>177.44724623981577</c:v>
                </c:pt>
                <c:pt idx="1606">
                  <c:v>179.25713809113216</c:v>
                </c:pt>
                <c:pt idx="1607">
                  <c:v>179.4434096027116</c:v>
                </c:pt>
                <c:pt idx="1608">
                  <c:v>181.29222385943265</c:v>
                </c:pt>
                <c:pt idx="1609">
                  <c:v>183.91114570880291</c:v>
                </c:pt>
                <c:pt idx="1610">
                  <c:v>185.0482359809817</c:v>
                </c:pt>
                <c:pt idx="1611">
                  <c:v>184.99819288831856</c:v>
                </c:pt>
                <c:pt idx="1612">
                  <c:v>184.83972309488533</c:v>
                </c:pt>
                <c:pt idx="1613">
                  <c:v>185.96847285162025</c:v>
                </c:pt>
                <c:pt idx="1614">
                  <c:v>187.14726570101831</c:v>
                </c:pt>
                <c:pt idx="1615">
                  <c:v>187.0388390002482</c:v>
                </c:pt>
                <c:pt idx="1616">
                  <c:v>188.61241624732205</c:v>
                </c:pt>
                <c:pt idx="1617">
                  <c:v>187.93961466818448</c:v>
                </c:pt>
                <c:pt idx="1618">
                  <c:v>188.63743779365362</c:v>
                </c:pt>
                <c:pt idx="1619">
                  <c:v>186.89148989407346</c:v>
                </c:pt>
                <c:pt idx="1620">
                  <c:v>185.69601601378764</c:v>
                </c:pt>
                <c:pt idx="1621">
                  <c:v>186.74414078789871</c:v>
                </c:pt>
                <c:pt idx="1622">
                  <c:v>186.02685645972721</c:v>
                </c:pt>
                <c:pt idx="1623">
                  <c:v>185.62651171842219</c:v>
                </c:pt>
                <c:pt idx="1624">
                  <c:v>186.98323556395584</c:v>
                </c:pt>
                <c:pt idx="1625">
                  <c:v>188.61797659095134</c:v>
                </c:pt>
                <c:pt idx="1626">
                  <c:v>187.11390363924295</c:v>
                </c:pt>
                <c:pt idx="1627">
                  <c:v>187.19174845005224</c:v>
                </c:pt>
                <c:pt idx="1628">
                  <c:v>186.87202869137118</c:v>
                </c:pt>
                <c:pt idx="1629">
                  <c:v>186.54118824543164</c:v>
                </c:pt>
                <c:pt idx="1630">
                  <c:v>186.00461508521033</c:v>
                </c:pt>
                <c:pt idx="1631">
                  <c:v>185.69323584197309</c:v>
                </c:pt>
                <c:pt idx="1632">
                  <c:v>185.11774027634715</c:v>
                </c:pt>
                <c:pt idx="1633">
                  <c:v>184.92590842113847</c:v>
                </c:pt>
                <c:pt idx="1634">
                  <c:v>184.06405515860683</c:v>
                </c:pt>
                <c:pt idx="1635">
                  <c:v>184.03625344046068</c:v>
                </c:pt>
                <c:pt idx="1636">
                  <c:v>184.07517584586535</c:v>
                </c:pt>
                <c:pt idx="1637">
                  <c:v>185.39297728599433</c:v>
                </c:pt>
                <c:pt idx="1638">
                  <c:v>185.95179182073255</c:v>
                </c:pt>
                <c:pt idx="1639">
                  <c:v>185.84892546359168</c:v>
                </c:pt>
                <c:pt idx="1640">
                  <c:v>184.71183519141289</c:v>
                </c:pt>
                <c:pt idx="1641">
                  <c:v>185.86838666629401</c:v>
                </c:pt>
                <c:pt idx="1642">
                  <c:v>186.44666240373462</c:v>
                </c:pt>
                <c:pt idx="1643">
                  <c:v>187.90625260640914</c:v>
                </c:pt>
                <c:pt idx="1644">
                  <c:v>187.27515360449084</c:v>
                </c:pt>
                <c:pt idx="1645">
                  <c:v>186.93875281492205</c:v>
                </c:pt>
                <c:pt idx="1646">
                  <c:v>182.77961578025335</c:v>
                </c:pt>
                <c:pt idx="1647">
                  <c:v>181.41733159109046</c:v>
                </c:pt>
                <c:pt idx="1648">
                  <c:v>182.03174956212106</c:v>
                </c:pt>
                <c:pt idx="1649">
                  <c:v>182.39595206983603</c:v>
                </c:pt>
                <c:pt idx="1650">
                  <c:v>179.50735355444783</c:v>
                </c:pt>
                <c:pt idx="1651">
                  <c:v>179.651922488808</c:v>
                </c:pt>
                <c:pt idx="1652">
                  <c:v>175.09522088464888</c:v>
                </c:pt>
                <c:pt idx="1653">
                  <c:v>174.6976563151585</c:v>
                </c:pt>
                <c:pt idx="1654">
                  <c:v>176.28235424949082</c:v>
                </c:pt>
                <c:pt idx="1655">
                  <c:v>178.92073730156338</c:v>
                </c:pt>
                <c:pt idx="1656">
                  <c:v>177.57791431510287</c:v>
                </c:pt>
                <c:pt idx="1657">
                  <c:v>176.19894909505231</c:v>
                </c:pt>
                <c:pt idx="1658">
                  <c:v>174.28063054296584</c:v>
                </c:pt>
                <c:pt idx="1659">
                  <c:v>174.21946676304424</c:v>
                </c:pt>
                <c:pt idx="1660">
                  <c:v>175.47610442325166</c:v>
                </c:pt>
                <c:pt idx="1661">
                  <c:v>176.79112569156601</c:v>
                </c:pt>
                <c:pt idx="1662">
                  <c:v>175.40381995607157</c:v>
                </c:pt>
                <c:pt idx="1663">
                  <c:v>176.61319469543042</c:v>
                </c:pt>
                <c:pt idx="1664">
                  <c:v>177.91709527648632</c:v>
                </c:pt>
                <c:pt idx="1665">
                  <c:v>180.71672829380674</c:v>
                </c:pt>
                <c:pt idx="1666">
                  <c:v>184.18360254663551</c:v>
                </c:pt>
                <c:pt idx="1667">
                  <c:v>183.55528371653185</c:v>
                </c:pt>
                <c:pt idx="1668">
                  <c:v>184.15302065667473</c:v>
                </c:pt>
                <c:pt idx="1669">
                  <c:v>184.64789123967677</c:v>
                </c:pt>
                <c:pt idx="1670">
                  <c:v>184.21140426478172</c:v>
                </c:pt>
                <c:pt idx="1671">
                  <c:v>184.07517584586543</c:v>
                </c:pt>
                <c:pt idx="1672">
                  <c:v>185.09549890183024</c:v>
                </c:pt>
                <c:pt idx="1673">
                  <c:v>183.54694320108797</c:v>
                </c:pt>
                <c:pt idx="1674">
                  <c:v>184.06127498679231</c:v>
                </c:pt>
                <c:pt idx="1675">
                  <c:v>184.12521893852855</c:v>
                </c:pt>
                <c:pt idx="1676">
                  <c:v>184.93980928021165</c:v>
                </c:pt>
                <c:pt idx="1677">
                  <c:v>185.32069281881434</c:v>
                </c:pt>
                <c:pt idx="1678">
                  <c:v>185.07325752731333</c:v>
                </c:pt>
                <c:pt idx="1679">
                  <c:v>184.90088687480701</c:v>
                </c:pt>
                <c:pt idx="1680">
                  <c:v>186.46056326280774</c:v>
                </c:pt>
                <c:pt idx="1681">
                  <c:v>185.44580055047211</c:v>
                </c:pt>
                <c:pt idx="1682">
                  <c:v>184.57004642886739</c:v>
                </c:pt>
                <c:pt idx="1683">
                  <c:v>185.27064972615113</c:v>
                </c:pt>
                <c:pt idx="1684">
                  <c:v>184.82860240762682</c:v>
                </c:pt>
                <c:pt idx="1685">
                  <c:v>182.76849509299478</c:v>
                </c:pt>
                <c:pt idx="1686">
                  <c:v>181.26442214128642</c:v>
                </c:pt>
                <c:pt idx="1687">
                  <c:v>182.02340904667716</c:v>
                </c:pt>
                <c:pt idx="1688">
                  <c:v>182.27084433817814</c:v>
                </c:pt>
                <c:pt idx="1689">
                  <c:v>180.55547832855876</c:v>
                </c:pt>
                <c:pt idx="1690">
                  <c:v>182.29030554088044</c:v>
                </c:pt>
                <c:pt idx="1691">
                  <c:v>184.53668436709188</c:v>
                </c:pt>
                <c:pt idx="1692">
                  <c:v>184.550585226165</c:v>
                </c:pt>
                <c:pt idx="1693">
                  <c:v>185.51530484583748</c:v>
                </c:pt>
                <c:pt idx="1694">
                  <c:v>186.59123133809467</c:v>
                </c:pt>
                <c:pt idx="1695">
                  <c:v>189.20181267202111</c:v>
                </c:pt>
                <c:pt idx="1696">
                  <c:v>190.15819177624977</c:v>
                </c:pt>
                <c:pt idx="1697">
                  <c:v>189.86905390752949</c:v>
                </c:pt>
                <c:pt idx="1698">
                  <c:v>189.46036865078062</c:v>
                </c:pt>
                <c:pt idx="1699">
                  <c:v>189.88573493841719</c:v>
                </c:pt>
                <c:pt idx="1700">
                  <c:v>191.00614417970829</c:v>
                </c:pt>
                <c:pt idx="1701">
                  <c:v>190.8532347299043</c:v>
                </c:pt>
                <c:pt idx="1702">
                  <c:v>190.61135978203251</c:v>
                </c:pt>
                <c:pt idx="1703">
                  <c:v>190.67252356195414</c:v>
                </c:pt>
                <c:pt idx="1704">
                  <c:v>190.68086407739801</c:v>
                </c:pt>
                <c:pt idx="1705">
                  <c:v>190.77260974728043</c:v>
                </c:pt>
                <c:pt idx="1706">
                  <c:v>191.08398899051761</c:v>
                </c:pt>
                <c:pt idx="1707">
                  <c:v>191.57607940170504</c:v>
                </c:pt>
                <c:pt idx="1708">
                  <c:v>192.94670410631176</c:v>
                </c:pt>
                <c:pt idx="1709">
                  <c:v>192.60474297311373</c:v>
                </c:pt>
                <c:pt idx="1710">
                  <c:v>195.01793210820225</c:v>
                </c:pt>
                <c:pt idx="1711">
                  <c:v>195.54060440935046</c:v>
                </c:pt>
                <c:pt idx="1712">
                  <c:v>194.78995801940354</c:v>
                </c:pt>
                <c:pt idx="1713">
                  <c:v>193.70569101170247</c:v>
                </c:pt>
                <c:pt idx="1714">
                  <c:v>193.1135144151888</c:v>
                </c:pt>
                <c:pt idx="1715">
                  <c:v>194.79551836303273</c:v>
                </c:pt>
                <c:pt idx="1716">
                  <c:v>195.59620784564274</c:v>
                </c:pt>
                <c:pt idx="1717">
                  <c:v>195.32653117962482</c:v>
                </c:pt>
                <c:pt idx="1718">
                  <c:v>195.83808279351453</c:v>
                </c:pt>
                <c:pt idx="1719">
                  <c:v>196.55536712168598</c:v>
                </c:pt>
                <c:pt idx="1720">
                  <c:v>197.62017292668475</c:v>
                </c:pt>
                <c:pt idx="1721">
                  <c:v>197.35049626066677</c:v>
                </c:pt>
                <c:pt idx="1722">
                  <c:v>196.43859990547205</c:v>
                </c:pt>
                <c:pt idx="1723">
                  <c:v>196.6332119324953</c:v>
                </c:pt>
                <c:pt idx="1724">
                  <c:v>195.24868636881547</c:v>
                </c:pt>
                <c:pt idx="1725">
                  <c:v>194.86780283021278</c:v>
                </c:pt>
                <c:pt idx="1726">
                  <c:v>193.85025994606258</c:v>
                </c:pt>
                <c:pt idx="1727">
                  <c:v>195.02905279546061</c:v>
                </c:pt>
                <c:pt idx="1728">
                  <c:v>194.86224248658354</c:v>
                </c:pt>
                <c:pt idx="1729">
                  <c:v>196.07717756957166</c:v>
                </c:pt>
                <c:pt idx="1730">
                  <c:v>195.66015179737894</c:v>
                </c:pt>
                <c:pt idx="1731">
                  <c:v>196.48308265450595</c:v>
                </c:pt>
                <c:pt idx="1732">
                  <c:v>198.54318996913798</c:v>
                </c:pt>
                <c:pt idx="1733">
                  <c:v>201.44846951541393</c:v>
                </c:pt>
                <c:pt idx="1734">
                  <c:v>202.29920209068706</c:v>
                </c:pt>
                <c:pt idx="1735">
                  <c:v>203.18051655592103</c:v>
                </c:pt>
                <c:pt idx="1736">
                  <c:v>203.47243459645591</c:v>
                </c:pt>
                <c:pt idx="1737">
                  <c:v>202.83021490727913</c:v>
                </c:pt>
                <c:pt idx="1738">
                  <c:v>203.2667018821742</c:v>
                </c:pt>
                <c:pt idx="1739">
                  <c:v>204.58728349411783</c:v>
                </c:pt>
                <c:pt idx="1740">
                  <c:v>205.07103338986136</c:v>
                </c:pt>
                <c:pt idx="1741">
                  <c:v>204.90422308098425</c:v>
                </c:pt>
                <c:pt idx="1742">
                  <c:v>206.33323139369796</c:v>
                </c:pt>
                <c:pt idx="1743">
                  <c:v>206.83088214851463</c:v>
                </c:pt>
                <c:pt idx="1744">
                  <c:v>206.49726153076045</c:v>
                </c:pt>
                <c:pt idx="1745">
                  <c:v>208.1598042759021</c:v>
                </c:pt>
                <c:pt idx="1746">
                  <c:v>210.46734688203512</c:v>
                </c:pt>
                <c:pt idx="1747">
                  <c:v>210.16986849787102</c:v>
                </c:pt>
                <c:pt idx="1748">
                  <c:v>209.90297200366766</c:v>
                </c:pt>
                <c:pt idx="1749">
                  <c:v>210.46456671022057</c:v>
                </c:pt>
                <c:pt idx="1750">
                  <c:v>210.3366788067481</c:v>
                </c:pt>
                <c:pt idx="1751">
                  <c:v>208.0346965442443</c:v>
                </c:pt>
                <c:pt idx="1752">
                  <c:v>207.15060190719575</c:v>
                </c:pt>
                <c:pt idx="1753">
                  <c:v>206.95042953654325</c:v>
                </c:pt>
                <c:pt idx="1754">
                  <c:v>205.62150740915581</c:v>
                </c:pt>
                <c:pt idx="1755">
                  <c:v>208.46006283188089</c:v>
                </c:pt>
                <c:pt idx="1756">
                  <c:v>207.82896382996259</c:v>
                </c:pt>
                <c:pt idx="1757">
                  <c:v>205.93566682420766</c:v>
                </c:pt>
                <c:pt idx="1758">
                  <c:v>202.76627095554301</c:v>
                </c:pt>
                <c:pt idx="1759">
                  <c:v>202.57443910033433</c:v>
                </c:pt>
                <c:pt idx="1760">
                  <c:v>200.44482749033688</c:v>
                </c:pt>
                <c:pt idx="1761">
                  <c:v>201.85159442853362</c:v>
                </c:pt>
                <c:pt idx="1762">
                  <c:v>203.38068892657355</c:v>
                </c:pt>
                <c:pt idx="1763">
                  <c:v>207.33409324696052</c:v>
                </c:pt>
                <c:pt idx="1764">
                  <c:v>208.19872668130674</c:v>
                </c:pt>
                <c:pt idx="1765">
                  <c:v>207.65659317745619</c:v>
                </c:pt>
                <c:pt idx="1766">
                  <c:v>208.79924379326425</c:v>
                </c:pt>
                <c:pt idx="1767">
                  <c:v>210.13094609246633</c:v>
                </c:pt>
                <c:pt idx="1768">
                  <c:v>210.40062275848427</c:v>
                </c:pt>
                <c:pt idx="1769">
                  <c:v>209.5832522449866</c:v>
                </c:pt>
                <c:pt idx="1770">
                  <c:v>205.93844699602224</c:v>
                </c:pt>
                <c:pt idx="1771">
                  <c:v>204.9014429091697</c:v>
                </c:pt>
                <c:pt idx="1772">
                  <c:v>207.96519224887885</c:v>
                </c:pt>
                <c:pt idx="1773">
                  <c:v>207.85954571992335</c:v>
                </c:pt>
                <c:pt idx="1774">
                  <c:v>209.41088159248031</c:v>
                </c:pt>
                <c:pt idx="1775">
                  <c:v>208.07083877783435</c:v>
                </c:pt>
                <c:pt idx="1776">
                  <c:v>209.86126942644842</c:v>
                </c:pt>
                <c:pt idx="1777">
                  <c:v>211.15404932024586</c:v>
                </c:pt>
                <c:pt idx="1778">
                  <c:v>211.1568294920605</c:v>
                </c:pt>
                <c:pt idx="1779">
                  <c:v>213.75629013872847</c:v>
                </c:pt>
                <c:pt idx="1780">
                  <c:v>213.29478161750185</c:v>
                </c:pt>
                <c:pt idx="1781">
                  <c:v>214.00372543022951</c:v>
                </c:pt>
                <c:pt idx="1782">
                  <c:v>215.7885957352143</c:v>
                </c:pt>
                <c:pt idx="1783">
                  <c:v>215.93594484138904</c:v>
                </c:pt>
                <c:pt idx="1784">
                  <c:v>217.60960827378915</c:v>
                </c:pt>
                <c:pt idx="1785">
                  <c:v>218.58544858072008</c:v>
                </c:pt>
                <c:pt idx="1786">
                  <c:v>216.17503961744615</c:v>
                </c:pt>
                <c:pt idx="1787">
                  <c:v>214.21779865995498</c:v>
                </c:pt>
                <c:pt idx="1788">
                  <c:v>212.68870416191504</c:v>
                </c:pt>
                <c:pt idx="1789">
                  <c:v>212.68870416191504</c:v>
                </c:pt>
                <c:pt idx="1790">
                  <c:v>214.76827267924938</c:v>
                </c:pt>
                <c:pt idx="1791">
                  <c:v>218.01273318690869</c:v>
                </c:pt>
                <c:pt idx="1792">
                  <c:v>218.5659873780177</c:v>
                </c:pt>
                <c:pt idx="1793">
                  <c:v>218.72445717145092</c:v>
                </c:pt>
                <c:pt idx="1794">
                  <c:v>219.42784064054928</c:v>
                </c:pt>
                <c:pt idx="1795">
                  <c:v>216.37521198809861</c:v>
                </c:pt>
                <c:pt idx="1796">
                  <c:v>216.89510411743223</c:v>
                </c:pt>
                <c:pt idx="1797">
                  <c:v>219.51124579498787</c:v>
                </c:pt>
                <c:pt idx="1798">
                  <c:v>218.36303483555062</c:v>
                </c:pt>
                <c:pt idx="1799">
                  <c:v>219.51958631043181</c:v>
                </c:pt>
                <c:pt idx="1800">
                  <c:v>223.18385276209847</c:v>
                </c:pt>
                <c:pt idx="1801">
                  <c:v>225.69990825432791</c:v>
                </c:pt>
                <c:pt idx="1802">
                  <c:v>224.77133086824546</c:v>
                </c:pt>
                <c:pt idx="1803">
                  <c:v>226.94264505546218</c:v>
                </c:pt>
                <c:pt idx="1804">
                  <c:v>225.88617976590731</c:v>
                </c:pt>
                <c:pt idx="1805">
                  <c:v>223.19219327754237</c:v>
                </c:pt>
                <c:pt idx="1806">
                  <c:v>222.9058355806367</c:v>
                </c:pt>
                <c:pt idx="1807">
                  <c:v>225.27176179487671</c:v>
                </c:pt>
                <c:pt idx="1808">
                  <c:v>225.7777530651372</c:v>
                </c:pt>
                <c:pt idx="1809">
                  <c:v>223.99288276015233</c:v>
                </c:pt>
                <c:pt idx="1810">
                  <c:v>221.04312046484253</c:v>
                </c:pt>
                <c:pt idx="1811">
                  <c:v>219.86154744362986</c:v>
                </c:pt>
                <c:pt idx="1812">
                  <c:v>221.10984458839337</c:v>
                </c:pt>
                <c:pt idx="1813">
                  <c:v>219.89768967721989</c:v>
                </c:pt>
                <c:pt idx="1814">
                  <c:v>222.96699936055828</c:v>
                </c:pt>
                <c:pt idx="1815">
                  <c:v>222.01340042814422</c:v>
                </c:pt>
                <c:pt idx="1816">
                  <c:v>223.79549056131449</c:v>
                </c:pt>
                <c:pt idx="1817">
                  <c:v>226.20867969640301</c:v>
                </c:pt>
                <c:pt idx="1818">
                  <c:v>225.56646000722625</c:v>
                </c:pt>
                <c:pt idx="1819">
                  <c:v>223.59809836247661</c:v>
                </c:pt>
                <c:pt idx="1820">
                  <c:v>219.51124579498799</c:v>
                </c:pt>
                <c:pt idx="1821">
                  <c:v>220.51488782006513</c:v>
                </c:pt>
                <c:pt idx="1822">
                  <c:v>221.22105146097815</c:v>
                </c:pt>
                <c:pt idx="1823">
                  <c:v>219.53904751313416</c:v>
                </c:pt>
                <c:pt idx="1824">
                  <c:v>218.45756067724773</c:v>
                </c:pt>
                <c:pt idx="1825">
                  <c:v>217.59014707108688</c:v>
                </c:pt>
                <c:pt idx="1826">
                  <c:v>217.9932719842065</c:v>
                </c:pt>
                <c:pt idx="1827">
                  <c:v>219.88100864633219</c:v>
                </c:pt>
                <c:pt idx="1828">
                  <c:v>219.37501737607172</c:v>
                </c:pt>
                <c:pt idx="1829">
                  <c:v>219.77258194556208</c:v>
                </c:pt>
                <c:pt idx="1830">
                  <c:v>215.15193638966679</c:v>
                </c:pt>
                <c:pt idx="1831">
                  <c:v>210.49236842836683</c:v>
                </c:pt>
                <c:pt idx="1832">
                  <c:v>211.19297172565058</c:v>
                </c:pt>
                <c:pt idx="1833">
                  <c:v>208.54346798631951</c:v>
                </c:pt>
                <c:pt idx="1834">
                  <c:v>208.60185159442651</c:v>
                </c:pt>
                <c:pt idx="1835">
                  <c:v>210.70922182990705</c:v>
                </c:pt>
                <c:pt idx="1836">
                  <c:v>211.88523450749054</c:v>
                </c:pt>
                <c:pt idx="1837">
                  <c:v>212.99452306152315</c:v>
                </c:pt>
                <c:pt idx="1838">
                  <c:v>211.45986821985394</c:v>
                </c:pt>
                <c:pt idx="1839">
                  <c:v>210.83154938975022</c:v>
                </c:pt>
                <c:pt idx="1840">
                  <c:v>205.07937390530532</c:v>
                </c:pt>
                <c:pt idx="1841">
                  <c:v>206.76971836859317</c:v>
                </c:pt>
                <c:pt idx="1842">
                  <c:v>209.8251271928585</c:v>
                </c:pt>
                <c:pt idx="1843">
                  <c:v>212.27445856153705</c:v>
                </c:pt>
                <c:pt idx="1844">
                  <c:v>211.78514832216425</c:v>
                </c:pt>
                <c:pt idx="1845">
                  <c:v>213.05568684144473</c:v>
                </c:pt>
                <c:pt idx="1846">
                  <c:v>211.39592426811774</c:v>
                </c:pt>
                <c:pt idx="1847">
                  <c:v>215.35488893213395</c:v>
                </c:pt>
                <c:pt idx="1848">
                  <c:v>215.08521226611597</c:v>
                </c:pt>
                <c:pt idx="1849">
                  <c:v>214.40128999971995</c:v>
                </c:pt>
                <c:pt idx="1850">
                  <c:v>212.78601017542684</c:v>
                </c:pt>
                <c:pt idx="1851">
                  <c:v>214.89616058272199</c:v>
                </c:pt>
                <c:pt idx="1852">
                  <c:v>220.75954293975155</c:v>
                </c:pt>
                <c:pt idx="1853">
                  <c:v>222.78628819260817</c:v>
                </c:pt>
                <c:pt idx="1854">
                  <c:v>222.00505991270049</c:v>
                </c:pt>
                <c:pt idx="1855">
                  <c:v>226.01962801300905</c:v>
                </c:pt>
                <c:pt idx="1856">
                  <c:v>230.82098473685457</c:v>
                </c:pt>
                <c:pt idx="1857">
                  <c:v>230.1315021268293</c:v>
                </c:pt>
                <c:pt idx="1858">
                  <c:v>226.75637354388292</c:v>
                </c:pt>
                <c:pt idx="1859">
                  <c:v>228.04637326586572</c:v>
                </c:pt>
                <c:pt idx="1860">
                  <c:v>229.30301092607309</c:v>
                </c:pt>
                <c:pt idx="1861">
                  <c:v>232.88387222330121</c:v>
                </c:pt>
                <c:pt idx="1862">
                  <c:v>231.62445439127922</c:v>
                </c:pt>
                <c:pt idx="1863">
                  <c:v>232.43348438933305</c:v>
                </c:pt>
                <c:pt idx="1864">
                  <c:v>234.05710472907003</c:v>
                </c:pt>
                <c:pt idx="1865">
                  <c:v>230.68475631793825</c:v>
                </c:pt>
                <c:pt idx="1866">
                  <c:v>231.66337679668379</c:v>
                </c:pt>
                <c:pt idx="1867">
                  <c:v>233.99594094914838</c:v>
                </c:pt>
                <c:pt idx="1868">
                  <c:v>233.35372125997159</c:v>
                </c:pt>
                <c:pt idx="1869">
                  <c:v>232.32783786037749</c:v>
                </c:pt>
                <c:pt idx="1870">
                  <c:v>235.48889321359829</c:v>
                </c:pt>
                <c:pt idx="1871">
                  <c:v>236.23397925991597</c:v>
                </c:pt>
                <c:pt idx="1872">
                  <c:v>235.53893630626143</c:v>
                </c:pt>
                <c:pt idx="1873">
                  <c:v>234.66874252828597</c:v>
                </c:pt>
                <c:pt idx="1874">
                  <c:v>235.83641469042558</c:v>
                </c:pt>
                <c:pt idx="1875">
                  <c:v>235.30262170201891</c:v>
                </c:pt>
                <c:pt idx="1876">
                  <c:v>235.05796658233251</c:v>
                </c:pt>
                <c:pt idx="1877">
                  <c:v>233.56501431788254</c:v>
                </c:pt>
                <c:pt idx="1878">
                  <c:v>234.48803136033578</c:v>
                </c:pt>
                <c:pt idx="1879">
                  <c:v>238.54152186604901</c:v>
                </c:pt>
                <c:pt idx="1880">
                  <c:v>239.90380605521187</c:v>
                </c:pt>
                <c:pt idx="1881">
                  <c:v>240.55992660346175</c:v>
                </c:pt>
                <c:pt idx="1882">
                  <c:v>241.75540048374756</c:v>
                </c:pt>
                <c:pt idx="1883">
                  <c:v>245.62261947788133</c:v>
                </c:pt>
                <c:pt idx="1884">
                  <c:v>248.34440768439245</c:v>
                </c:pt>
                <c:pt idx="1885">
                  <c:v>248.51955850871335</c:v>
                </c:pt>
                <c:pt idx="1886">
                  <c:v>248.66412744307348</c:v>
                </c:pt>
                <c:pt idx="1887">
                  <c:v>247.17395535043818</c:v>
                </c:pt>
                <c:pt idx="1888">
                  <c:v>249.65664878089217</c:v>
                </c:pt>
                <c:pt idx="1889">
                  <c:v>249.85404097973006</c:v>
                </c:pt>
                <c:pt idx="1890">
                  <c:v>244.27145597597686</c:v>
                </c:pt>
                <c:pt idx="1891">
                  <c:v>249.19792043148016</c:v>
                </c:pt>
                <c:pt idx="1892">
                  <c:v>247.15449414773585</c:v>
                </c:pt>
                <c:pt idx="1893">
                  <c:v>245.6782229141736</c:v>
                </c:pt>
                <c:pt idx="1894">
                  <c:v>246.68464511106541</c:v>
                </c:pt>
                <c:pt idx="1895">
                  <c:v>246.08412799910789</c:v>
                </c:pt>
                <c:pt idx="1896">
                  <c:v>247.72164919791797</c:v>
                </c:pt>
                <c:pt idx="1897">
                  <c:v>251.33587255692149</c:v>
                </c:pt>
                <c:pt idx="1898">
                  <c:v>254.91951402596428</c:v>
                </c:pt>
                <c:pt idx="1899">
                  <c:v>253.60727292946456</c:v>
                </c:pt>
                <c:pt idx="1900">
                  <c:v>255.42828546803941</c:v>
                </c:pt>
                <c:pt idx="1901">
                  <c:v>252.31171286385251</c:v>
                </c:pt>
                <c:pt idx="1902">
                  <c:v>254.04654007617421</c:v>
                </c:pt>
                <c:pt idx="1903">
                  <c:v>254.85278990241343</c:v>
                </c:pt>
                <c:pt idx="1904">
                  <c:v>255.32541911089851</c:v>
                </c:pt>
                <c:pt idx="1905">
                  <c:v>257.37718591008667</c:v>
                </c:pt>
                <c:pt idx="1906">
                  <c:v>260.38811198531806</c:v>
                </c:pt>
                <c:pt idx="1907">
                  <c:v>259.00358642163826</c:v>
                </c:pt>
                <c:pt idx="1908">
                  <c:v>254.46912619199611</c:v>
                </c:pt>
                <c:pt idx="1909">
                  <c:v>253.81300564374627</c:v>
                </c:pt>
                <c:pt idx="1910">
                  <c:v>259.66248714170274</c:v>
                </c:pt>
                <c:pt idx="1911">
                  <c:v>260.37977146987419</c:v>
                </c:pt>
                <c:pt idx="1912">
                  <c:v>261.41955572854135</c:v>
                </c:pt>
                <c:pt idx="1913">
                  <c:v>260.999749784534</c:v>
                </c:pt>
                <c:pt idx="1914">
                  <c:v>260.3491895799134</c:v>
                </c:pt>
                <c:pt idx="1915">
                  <c:v>261.97280991965039</c:v>
                </c:pt>
                <c:pt idx="1916">
                  <c:v>264.75298173426847</c:v>
                </c:pt>
                <c:pt idx="1917">
                  <c:v>265.30901609719211</c:v>
                </c:pt>
                <c:pt idx="1918">
                  <c:v>263.32119324974013</c:v>
                </c:pt>
                <c:pt idx="1919">
                  <c:v>264.19972754315944</c:v>
                </c:pt>
                <c:pt idx="1920">
                  <c:v>264.77522310878533</c:v>
                </c:pt>
                <c:pt idx="1921">
                  <c:v>266.9854597014068</c:v>
                </c:pt>
                <c:pt idx="1922">
                  <c:v>264.44716283466045</c:v>
                </c:pt>
                <c:pt idx="1923">
                  <c:v>259.54015958185943</c:v>
                </c:pt>
                <c:pt idx="1924">
                  <c:v>260.50209902971733</c:v>
                </c:pt>
                <c:pt idx="1925">
                  <c:v>257.59125913981217</c:v>
                </c:pt>
                <c:pt idx="1926">
                  <c:v>256.33740165141938</c:v>
                </c:pt>
                <c:pt idx="1927">
                  <c:v>257.10194890043937</c:v>
                </c:pt>
                <c:pt idx="1928">
                  <c:v>250.44065723261437</c:v>
                </c:pt>
                <c:pt idx="1929">
                  <c:v>253.68789791208837</c:v>
                </c:pt>
                <c:pt idx="1930">
                  <c:v>257.44669020545206</c:v>
                </c:pt>
                <c:pt idx="1931">
                  <c:v>261.15543940615265</c:v>
                </c:pt>
                <c:pt idx="1932">
                  <c:v>257.17979371124875</c:v>
                </c:pt>
                <c:pt idx="1933">
                  <c:v>256.762767939056</c:v>
                </c:pt>
                <c:pt idx="1934">
                  <c:v>255.82028969390049</c:v>
                </c:pt>
                <c:pt idx="1935">
                  <c:v>253.83524701826315</c:v>
                </c:pt>
                <c:pt idx="1936">
                  <c:v>254.02429870165719</c:v>
                </c:pt>
                <c:pt idx="1937">
                  <c:v>251.2357863715952</c:v>
                </c:pt>
                <c:pt idx="1938">
                  <c:v>250.06811420945562</c:v>
                </c:pt>
                <c:pt idx="1939">
                  <c:v>257.88317718034716</c:v>
                </c:pt>
                <c:pt idx="1940">
                  <c:v>257.96102199115649</c:v>
                </c:pt>
                <c:pt idx="1941">
                  <c:v>258.79785370735652</c:v>
                </c:pt>
                <c:pt idx="1942">
                  <c:v>258.29186243709603</c:v>
                </c:pt>
                <c:pt idx="1943">
                  <c:v>258.88959937723888</c:v>
                </c:pt>
                <c:pt idx="1944">
                  <c:v>259.56240095637645</c:v>
                </c:pt>
                <c:pt idx="1945">
                  <c:v>255.50613027884859</c:v>
                </c:pt>
                <c:pt idx="1946">
                  <c:v>253.71569963023452</c:v>
                </c:pt>
                <c:pt idx="1947">
                  <c:v>256.86285412438218</c:v>
                </c:pt>
                <c:pt idx="1948">
                  <c:v>255.7118629931303</c:v>
                </c:pt>
                <c:pt idx="1949">
                  <c:v>262.90416747754739</c:v>
                </c:pt>
                <c:pt idx="1950">
                  <c:v>262.17020211848819</c:v>
                </c:pt>
                <c:pt idx="1951">
                  <c:v>263.36289582695935</c:v>
                </c:pt>
                <c:pt idx="1952">
                  <c:v>264.25811115126641</c:v>
                </c:pt>
                <c:pt idx="1953">
                  <c:v>265.62595568405845</c:v>
                </c:pt>
                <c:pt idx="1954">
                  <c:v>264.65289554894213</c:v>
                </c:pt>
                <c:pt idx="1955">
                  <c:v>262.58166754705167</c:v>
                </c:pt>
                <c:pt idx="1956">
                  <c:v>260.7550946648476</c:v>
                </c:pt>
                <c:pt idx="1957">
                  <c:v>262.7874002613334</c:v>
                </c:pt>
                <c:pt idx="1958">
                  <c:v>265.04489977480335</c:v>
                </c:pt>
                <c:pt idx="1959">
                  <c:v>263.36011565514474</c:v>
                </c:pt>
                <c:pt idx="1960">
                  <c:v>265.62039534042924</c:v>
                </c:pt>
                <c:pt idx="1961">
                  <c:v>267.0243821068114</c:v>
                </c:pt>
                <c:pt idx="1962">
                  <c:v>268.29492062609188</c:v>
                </c:pt>
                <c:pt idx="1963">
                  <c:v>270.42453223608942</c:v>
                </c:pt>
                <c:pt idx="1964">
                  <c:v>273.32425143873616</c:v>
                </c:pt>
                <c:pt idx="1965">
                  <c:v>270.74425199477054</c:v>
                </c:pt>
                <c:pt idx="1966">
                  <c:v>269.84903667046348</c:v>
                </c:pt>
                <c:pt idx="1967">
                  <c:v>268.83705412994249</c:v>
                </c:pt>
                <c:pt idx="1968">
                  <c:v>269.14843337317973</c:v>
                </c:pt>
                <c:pt idx="1969">
                  <c:v>269.75451082876646</c:v>
                </c:pt>
                <c:pt idx="1970">
                  <c:v>268.48675248130064</c:v>
                </c:pt>
                <c:pt idx="1971">
                  <c:v>265.57035224776621</c:v>
                </c:pt>
                <c:pt idx="1972">
                  <c:v>262.49270204898392</c:v>
                </c:pt>
                <c:pt idx="1973">
                  <c:v>265.67599877672166</c:v>
                </c:pt>
                <c:pt idx="1974">
                  <c:v>270.3105451916901</c:v>
                </c:pt>
                <c:pt idx="1975">
                  <c:v>269.25686007394984</c:v>
                </c:pt>
                <c:pt idx="1976">
                  <c:v>264.30815424392961</c:v>
                </c:pt>
                <c:pt idx="1977">
                  <c:v>261.79209875170017</c:v>
                </c:pt>
                <c:pt idx="1978">
                  <c:v>243.81828797019406</c:v>
                </c:pt>
                <c:pt idx="1979">
                  <c:v>256.29013873057096</c:v>
                </c:pt>
                <c:pt idx="1980">
                  <c:v>255.54227251243867</c:v>
                </c:pt>
                <c:pt idx="1981">
                  <c:v>251.2385665434098</c:v>
                </c:pt>
                <c:pt idx="1982">
                  <c:v>254.28007450860201</c:v>
                </c:pt>
                <c:pt idx="1983">
                  <c:v>261.05535322082631</c:v>
                </c:pt>
                <c:pt idx="1984">
                  <c:v>261.54744363201371</c:v>
                </c:pt>
                <c:pt idx="1985">
                  <c:v>262.10347799493735</c:v>
                </c:pt>
                <c:pt idx="1986">
                  <c:v>260.78845672662294</c:v>
                </c:pt>
                <c:pt idx="1987">
                  <c:v>257.86371597764469</c:v>
                </c:pt>
                <c:pt idx="1988">
                  <c:v>256.08996635991832</c:v>
                </c:pt>
                <c:pt idx="1989">
                  <c:v>256.82671189079213</c:v>
                </c:pt>
                <c:pt idx="1990">
                  <c:v>251.87244571714268</c:v>
                </c:pt>
                <c:pt idx="1991">
                  <c:v>254.84722955878399</c:v>
                </c:pt>
                <c:pt idx="1992">
                  <c:v>258.09725041007255</c:v>
                </c:pt>
                <c:pt idx="1993">
                  <c:v>263.05985709916587</c:v>
                </c:pt>
                <c:pt idx="1994">
                  <c:v>260.84406016291518</c:v>
                </c:pt>
                <c:pt idx="1995">
                  <c:v>262.61224943701234</c:v>
                </c:pt>
                <c:pt idx="1996">
                  <c:v>266.61291667824776</c:v>
                </c:pt>
                <c:pt idx="1997">
                  <c:v>267.75556729405582</c:v>
                </c:pt>
                <c:pt idx="1998">
                  <c:v>263.19052517445289</c:v>
                </c:pt>
                <c:pt idx="1999">
                  <c:v>264.34429647751944</c:v>
                </c:pt>
                <c:pt idx="2000">
                  <c:v>264.57227056631808</c:v>
                </c:pt>
                <c:pt idx="2001">
                  <c:v>265.61761516861452</c:v>
                </c:pt>
                <c:pt idx="2002">
                  <c:v>271.0055881453444</c:v>
                </c:pt>
                <c:pt idx="2003">
                  <c:v>270.14373488281279</c:v>
                </c:pt>
                <c:pt idx="2004">
                  <c:v>271.55884233645338</c:v>
                </c:pt>
                <c:pt idx="2005">
                  <c:v>270.53851928048852</c:v>
                </c:pt>
                <c:pt idx="2006">
                  <c:v>273.51052295031531</c:v>
                </c:pt>
                <c:pt idx="2007">
                  <c:v>273.11573855263953</c:v>
                </c:pt>
                <c:pt idx="2008">
                  <c:v>271.28360532680614</c:v>
                </c:pt>
                <c:pt idx="2009">
                  <c:v>269.61828240984983</c:v>
                </c:pt>
                <c:pt idx="2010">
                  <c:v>265.48972726514199</c:v>
                </c:pt>
                <c:pt idx="2011">
                  <c:v>265.05880063387616</c:v>
                </c:pt>
                <c:pt idx="2012">
                  <c:v>267.8389724484943</c:v>
                </c:pt>
                <c:pt idx="2013">
                  <c:v>269.13175234229169</c:v>
                </c:pt>
                <c:pt idx="2014">
                  <c:v>268.43670938863715</c:v>
                </c:pt>
                <c:pt idx="2015">
                  <c:v>265.58981345046817</c:v>
                </c:pt>
                <c:pt idx="2016">
                  <c:v>263.2211070644135</c:v>
                </c:pt>
                <c:pt idx="2017">
                  <c:v>265.1449859601293</c:v>
                </c:pt>
                <c:pt idx="2018">
                  <c:v>261.09427562623074</c:v>
                </c:pt>
                <c:pt idx="2019">
                  <c:v>259.30662514943128</c:v>
                </c:pt>
                <c:pt idx="2020">
                  <c:v>260.35196975172761</c:v>
                </c:pt>
                <c:pt idx="2021">
                  <c:v>265.04767994661756</c:v>
                </c:pt>
                <c:pt idx="2022">
                  <c:v>269.91020045038465</c:v>
                </c:pt>
                <c:pt idx="2023">
                  <c:v>269.79621340598527</c:v>
                </c:pt>
                <c:pt idx="2024">
                  <c:v>271.07787261252417</c:v>
                </c:pt>
                <c:pt idx="2025">
                  <c:v>271.64224749089169</c:v>
                </c:pt>
                <c:pt idx="2026">
                  <c:v>268.72584725735732</c:v>
                </c:pt>
                <c:pt idx="2027">
                  <c:v>268.00856292918581</c:v>
                </c:pt>
                <c:pt idx="2028">
                  <c:v>265.7983263365644</c:v>
                </c:pt>
                <c:pt idx="2029">
                  <c:v>257.91375907030749</c:v>
                </c:pt>
                <c:pt idx="2030">
                  <c:v>261.11651700074759</c:v>
                </c:pt>
                <c:pt idx="2031">
                  <c:v>264.70571881341954</c:v>
                </c:pt>
                <c:pt idx="2032">
                  <c:v>266.32377880952731</c:v>
                </c:pt>
                <c:pt idx="2033">
                  <c:v>264.31927493118764</c:v>
                </c:pt>
                <c:pt idx="2034">
                  <c:v>267.316300147346</c:v>
                </c:pt>
                <c:pt idx="2035">
                  <c:v>272.06761377852837</c:v>
                </c:pt>
                <c:pt idx="2036">
                  <c:v>269.90185993494083</c:v>
                </c:pt>
                <c:pt idx="2037">
                  <c:v>267.74166643498256</c:v>
                </c:pt>
                <c:pt idx="2038">
                  <c:v>266.22647279601568</c:v>
                </c:pt>
                <c:pt idx="2039">
                  <c:v>266.04854179988013</c:v>
                </c:pt>
                <c:pt idx="2040">
                  <c:v>269.40420918012416</c:v>
                </c:pt>
                <c:pt idx="2041">
                  <c:v>271.7506741916618</c:v>
                </c:pt>
                <c:pt idx="2042">
                  <c:v>273.98315215880012</c:v>
                </c:pt>
                <c:pt idx="2043">
                  <c:v>272.53468264338403</c:v>
                </c:pt>
                <c:pt idx="2044">
                  <c:v>278.37026328226744</c:v>
                </c:pt>
                <c:pt idx="2045">
                  <c:v>279.6852845505818</c:v>
                </c:pt>
                <c:pt idx="2046">
                  <c:v>279.93550001389741</c:v>
                </c:pt>
                <c:pt idx="2047">
                  <c:v>279.00136228418575</c:v>
                </c:pt>
                <c:pt idx="2048">
                  <c:v>281.48127554282507</c:v>
                </c:pt>
                <c:pt idx="2049">
                  <c:v>281.0030859907107</c:v>
                </c:pt>
                <c:pt idx="2050">
                  <c:v>283.30228808139987</c:v>
                </c:pt>
                <c:pt idx="2051">
                  <c:v>283.58030526286166</c:v>
                </c:pt>
                <c:pt idx="2052">
                  <c:v>284.72851622229899</c:v>
                </c:pt>
                <c:pt idx="2053">
                  <c:v>283.60254663737862</c:v>
                </c:pt>
                <c:pt idx="2054">
                  <c:v>284.34485251188164</c:v>
                </c:pt>
                <c:pt idx="2055">
                  <c:v>286.93597264310574</c:v>
                </c:pt>
                <c:pt idx="2056">
                  <c:v>285.87950735355082</c:v>
                </c:pt>
                <c:pt idx="2057">
                  <c:v>287.52814923961944</c:v>
                </c:pt>
                <c:pt idx="2058">
                  <c:v>288.62075676276436</c:v>
                </c:pt>
                <c:pt idx="2059">
                  <c:v>286.51338652728373</c:v>
                </c:pt>
                <c:pt idx="2060">
                  <c:v>289.94411854652259</c:v>
                </c:pt>
                <c:pt idx="2061">
                  <c:v>291.54827768355727</c:v>
                </c:pt>
                <c:pt idx="2062">
                  <c:v>291.73454919513665</c:v>
                </c:pt>
                <c:pt idx="2063">
                  <c:v>291.2786010175393</c:v>
                </c:pt>
                <c:pt idx="2064">
                  <c:v>292.47963524145433</c:v>
                </c:pt>
                <c:pt idx="2065">
                  <c:v>291.1757346603984</c:v>
                </c:pt>
                <c:pt idx="2066">
                  <c:v>287.76168367204741</c:v>
                </c:pt>
                <c:pt idx="2067">
                  <c:v>293.4999582974192</c:v>
                </c:pt>
                <c:pt idx="2068">
                  <c:v>292.56026022407826</c:v>
                </c:pt>
                <c:pt idx="2069">
                  <c:v>295.87978537073229</c:v>
                </c:pt>
                <c:pt idx="2070">
                  <c:v>297.05301787650114</c:v>
                </c:pt>
                <c:pt idx="2071">
                  <c:v>297.4561427896208</c:v>
                </c:pt>
                <c:pt idx="2072">
                  <c:v>297.09194028190581</c:v>
                </c:pt>
                <c:pt idx="2073">
                  <c:v>300.05560343628872</c:v>
                </c:pt>
                <c:pt idx="2074">
                  <c:v>300.38366371041366</c:v>
                </c:pt>
                <c:pt idx="2075">
                  <c:v>301.79321082042503</c:v>
                </c:pt>
                <c:pt idx="2076">
                  <c:v>302.96644332619388</c:v>
                </c:pt>
                <c:pt idx="2077">
                  <c:v>305.58536517556416</c:v>
                </c:pt>
                <c:pt idx="2078">
                  <c:v>304.58172315048699</c:v>
                </c:pt>
                <c:pt idx="2079">
                  <c:v>307.38969668325126</c:v>
                </c:pt>
                <c:pt idx="2080">
                  <c:v>306.3554727682133</c:v>
                </c:pt>
                <c:pt idx="2081">
                  <c:v>306.0413133531614</c:v>
                </c:pt>
                <c:pt idx="2082">
                  <c:v>304.55114126052609</c:v>
                </c:pt>
                <c:pt idx="2083">
                  <c:v>304.02568878756324</c:v>
                </c:pt>
                <c:pt idx="2084">
                  <c:v>306.3054296755501</c:v>
                </c:pt>
                <c:pt idx="2085">
                  <c:v>308.08473963690574</c:v>
                </c:pt>
                <c:pt idx="2086">
                  <c:v>311.38202340904274</c:v>
                </c:pt>
                <c:pt idx="2087">
                  <c:v>312.12988962717503</c:v>
                </c:pt>
                <c:pt idx="2088">
                  <c:v>311.76290694764549</c:v>
                </c:pt>
                <c:pt idx="2089">
                  <c:v>308.47118351913764</c:v>
                </c:pt>
                <c:pt idx="2090">
                  <c:v>306.27762795740398</c:v>
                </c:pt>
                <c:pt idx="2091">
                  <c:v>308.78534293418949</c:v>
                </c:pt>
                <c:pt idx="2092">
                  <c:v>308.51288609635691</c:v>
                </c:pt>
                <c:pt idx="2093">
                  <c:v>310.19767021601541</c:v>
                </c:pt>
                <c:pt idx="2094">
                  <c:v>311.19019155383404</c:v>
                </c:pt>
                <c:pt idx="2095">
                  <c:v>308.09029998053484</c:v>
                </c:pt>
                <c:pt idx="2096">
                  <c:v>312.13544997080419</c:v>
                </c:pt>
                <c:pt idx="2097">
                  <c:v>312.39400594956368</c:v>
                </c:pt>
                <c:pt idx="2098">
                  <c:v>313.23361783757832</c:v>
                </c:pt>
                <c:pt idx="2099">
                  <c:v>314.30954432983549</c:v>
                </c:pt>
                <c:pt idx="2100">
                  <c:v>311.26247602101404</c:v>
                </c:pt>
                <c:pt idx="2101">
                  <c:v>308.01523534154012</c:v>
                </c:pt>
                <c:pt idx="2102">
                  <c:v>302.07678834551581</c:v>
                </c:pt>
                <c:pt idx="2103">
                  <c:v>301.67922377602542</c:v>
                </c:pt>
                <c:pt idx="2104">
                  <c:v>304.32594734354194</c:v>
                </c:pt>
                <c:pt idx="2105">
                  <c:v>309.08560149016819</c:v>
                </c:pt>
                <c:pt idx="2106">
                  <c:v>311.65726041868999</c:v>
                </c:pt>
                <c:pt idx="2107">
                  <c:v>311.95473880285414</c:v>
                </c:pt>
                <c:pt idx="2108">
                  <c:v>310.12816592065008</c:v>
                </c:pt>
                <c:pt idx="2109">
                  <c:v>307.18674414078413</c:v>
                </c:pt>
                <c:pt idx="2110">
                  <c:v>304.46773610608756</c:v>
                </c:pt>
                <c:pt idx="2111">
                  <c:v>308.08195946509107</c:v>
                </c:pt>
                <c:pt idx="2112">
                  <c:v>307.66493369289833</c:v>
                </c:pt>
                <c:pt idx="2113">
                  <c:v>310.20879090327389</c:v>
                </c:pt>
                <c:pt idx="2114">
                  <c:v>311.06230365036163</c:v>
                </c:pt>
                <c:pt idx="2115">
                  <c:v>310.64805804998355</c:v>
                </c:pt>
                <c:pt idx="2116">
                  <c:v>308.2459896021536</c:v>
                </c:pt>
                <c:pt idx="2117">
                  <c:v>307.43695960409968</c:v>
                </c:pt>
                <c:pt idx="2118">
                  <c:v>308.46562317550843</c:v>
                </c:pt>
                <c:pt idx="2119">
                  <c:v>311.11790708665404</c:v>
                </c:pt>
                <c:pt idx="2120">
                  <c:v>309.88907114459289</c:v>
                </c:pt>
                <c:pt idx="2121">
                  <c:v>308.72973949789713</c:v>
                </c:pt>
                <c:pt idx="2122">
                  <c:v>304.15635686285037</c:v>
                </c:pt>
                <c:pt idx="2123">
                  <c:v>303.6587061080337</c:v>
                </c:pt>
                <c:pt idx="2124">
                  <c:v>305.15165837248361</c:v>
                </c:pt>
                <c:pt idx="2125">
                  <c:v>303.26670188217253</c:v>
                </c:pt>
                <c:pt idx="2126">
                  <c:v>303.31118463120652</c:v>
                </c:pt>
                <c:pt idx="2127">
                  <c:v>303.933943117681</c:v>
                </c:pt>
                <c:pt idx="2128">
                  <c:v>301.01754288414662</c:v>
                </c:pt>
                <c:pt idx="2129">
                  <c:v>304.38155077983447</c:v>
                </c:pt>
                <c:pt idx="2130">
                  <c:v>309.67221774305273</c:v>
                </c:pt>
                <c:pt idx="2131">
                  <c:v>310.1893297005717</c:v>
                </c:pt>
                <c:pt idx="2132">
                  <c:v>310.93719591870405</c:v>
                </c:pt>
                <c:pt idx="2133">
                  <c:v>309.23295059634307</c:v>
                </c:pt>
                <c:pt idx="2134">
                  <c:v>304.31204648446902</c:v>
                </c:pt>
                <c:pt idx="2135">
                  <c:v>305.49639967749636</c:v>
                </c:pt>
                <c:pt idx="2136">
                  <c:v>299.42728460618503</c:v>
                </c:pt>
                <c:pt idx="2137">
                  <c:v>302.36870638605103</c:v>
                </c:pt>
                <c:pt idx="2138">
                  <c:v>307.79560176818558</c:v>
                </c:pt>
                <c:pt idx="2139">
                  <c:v>307.58986905390384</c:v>
                </c:pt>
                <c:pt idx="2140">
                  <c:v>305.99961077594236</c:v>
                </c:pt>
                <c:pt idx="2141">
                  <c:v>306.71133476048459</c:v>
                </c:pt>
                <c:pt idx="2142">
                  <c:v>311.23745447468286</c:v>
                </c:pt>
                <c:pt idx="2143">
                  <c:v>314.9601045344566</c:v>
                </c:pt>
                <c:pt idx="2144">
                  <c:v>313.95924268119404</c:v>
                </c:pt>
                <c:pt idx="2145">
                  <c:v>315.04907003252436</c:v>
                </c:pt>
                <c:pt idx="2146">
                  <c:v>316.51978092245736</c:v>
                </c:pt>
                <c:pt idx="2147">
                  <c:v>315.22700102865991</c:v>
                </c:pt>
                <c:pt idx="2148">
                  <c:v>319.31941393977775</c:v>
                </c:pt>
                <c:pt idx="2149">
                  <c:v>318.7244571714495</c:v>
                </c:pt>
                <c:pt idx="2150">
                  <c:v>321.75762462119781</c:v>
                </c:pt>
                <c:pt idx="2151">
                  <c:v>321.01531874669479</c:v>
                </c:pt>
                <c:pt idx="2152">
                  <c:v>324.27368011342725</c:v>
                </c:pt>
                <c:pt idx="2153">
                  <c:v>322.09958575439578</c:v>
                </c:pt>
                <c:pt idx="2154">
                  <c:v>323.70374489143046</c:v>
                </c:pt>
                <c:pt idx="2155">
                  <c:v>323.94283966748765</c:v>
                </c:pt>
                <c:pt idx="2156">
                  <c:v>327.38747254579943</c:v>
                </c:pt>
                <c:pt idx="2157">
                  <c:v>326.61736495315023</c:v>
                </c:pt>
                <c:pt idx="2158">
                  <c:v>329.16956267896973</c:v>
                </c:pt>
                <c:pt idx="2159">
                  <c:v>329.93689009980432</c:v>
                </c:pt>
                <c:pt idx="2160">
                  <c:v>329.20014456893051</c:v>
                </c:pt>
                <c:pt idx="2161">
                  <c:v>323.90947760571225</c:v>
                </c:pt>
                <c:pt idx="2162">
                  <c:v>323.63424059606507</c:v>
                </c:pt>
                <c:pt idx="2163">
                  <c:v>316.8700825710992</c:v>
                </c:pt>
                <c:pt idx="2164">
                  <c:v>317.16200061163414</c:v>
                </c:pt>
                <c:pt idx="2165">
                  <c:v>318.96077177569208</c:v>
                </c:pt>
                <c:pt idx="2166">
                  <c:v>314.22613917539746</c:v>
                </c:pt>
                <c:pt idx="2167">
                  <c:v>312.82771275264463</c:v>
                </c:pt>
                <c:pt idx="2168">
                  <c:v>317.75973755177722</c:v>
                </c:pt>
                <c:pt idx="2169">
                  <c:v>311.56551474880808</c:v>
                </c:pt>
                <c:pt idx="2170">
                  <c:v>309.27743334537735</c:v>
                </c:pt>
                <c:pt idx="2171">
                  <c:v>298.06778058883708</c:v>
                </c:pt>
                <c:pt idx="2172">
                  <c:v>300.65612054824663</c:v>
                </c:pt>
                <c:pt idx="2173">
                  <c:v>302.93586143623349</c:v>
                </c:pt>
                <c:pt idx="2174">
                  <c:v>302.88581834357035</c:v>
                </c:pt>
                <c:pt idx="2175">
                  <c:v>301.13152992854634</c:v>
                </c:pt>
                <c:pt idx="2176">
                  <c:v>297.1948066390471</c:v>
                </c:pt>
                <c:pt idx="2177">
                  <c:v>301.43178848452504</c:v>
                </c:pt>
                <c:pt idx="2178">
                  <c:v>298.8434485251156</c:v>
                </c:pt>
                <c:pt idx="2179">
                  <c:v>295.46275959854</c:v>
                </c:pt>
                <c:pt idx="2180">
                  <c:v>301.27887903472111</c:v>
                </c:pt>
                <c:pt idx="2181">
                  <c:v>306.15252022574663</c:v>
                </c:pt>
                <c:pt idx="2182">
                  <c:v>305.27954627595648</c:v>
                </c:pt>
                <c:pt idx="2183">
                  <c:v>303.48355528371314</c:v>
                </c:pt>
                <c:pt idx="2184">
                  <c:v>300.60329728376877</c:v>
                </c:pt>
                <c:pt idx="2185">
                  <c:v>302.5216158358553</c:v>
                </c:pt>
                <c:pt idx="2186">
                  <c:v>303.83107676054038</c:v>
                </c:pt>
                <c:pt idx="2187">
                  <c:v>301.42344796908111</c:v>
                </c:pt>
                <c:pt idx="2188">
                  <c:v>289.85793322026973</c:v>
                </c:pt>
                <c:pt idx="2189">
                  <c:v>285.56256776668482</c:v>
                </c:pt>
                <c:pt idx="2190">
                  <c:v>266.14028746976265</c:v>
                </c:pt>
                <c:pt idx="2191">
                  <c:v>276.42136284022047</c:v>
                </c:pt>
                <c:pt idx="2192">
                  <c:v>275.36767772248021</c:v>
                </c:pt>
                <c:pt idx="2193">
                  <c:v>273.0851566626788</c:v>
                </c:pt>
                <c:pt idx="2194">
                  <c:v>270.7581528538434</c:v>
                </c:pt>
                <c:pt idx="2195">
                  <c:v>284.53946453890546</c:v>
                </c:pt>
                <c:pt idx="2196">
                  <c:v>279.74088798687461</c:v>
                </c:pt>
                <c:pt idx="2197">
                  <c:v>272.50966109705291</c:v>
                </c:pt>
                <c:pt idx="2198">
                  <c:v>280.53601712585532</c:v>
                </c:pt>
                <c:pt idx="2199">
                  <c:v>286.27985209485638</c:v>
                </c:pt>
                <c:pt idx="2200">
                  <c:v>288.4928688592924</c:v>
                </c:pt>
                <c:pt idx="2201">
                  <c:v>290.66140287469455</c:v>
                </c:pt>
                <c:pt idx="2202">
                  <c:v>283.26336567599577</c:v>
                </c:pt>
                <c:pt idx="2203">
                  <c:v>283.60254663737919</c:v>
                </c:pt>
                <c:pt idx="2204">
                  <c:v>284.65901192693406</c:v>
                </c:pt>
                <c:pt idx="2205">
                  <c:v>286.25483054852486</c:v>
                </c:pt>
                <c:pt idx="2206">
                  <c:v>296.39133698462246</c:v>
                </c:pt>
                <c:pt idx="2207">
                  <c:v>289.89407545385995</c:v>
                </c:pt>
                <c:pt idx="2208">
                  <c:v>290.45845033222736</c:v>
                </c:pt>
                <c:pt idx="2209">
                  <c:v>291.55383802718688</c:v>
                </c:pt>
                <c:pt idx="2210">
                  <c:v>291.64558369706924</c:v>
                </c:pt>
                <c:pt idx="2211">
                  <c:v>282.74625371847668</c:v>
                </c:pt>
                <c:pt idx="2212">
                  <c:v>274.23336762211596</c:v>
                </c:pt>
                <c:pt idx="2213">
                  <c:v>278.74002613361188</c:v>
                </c:pt>
                <c:pt idx="2214">
                  <c:v>274.83666490588803</c:v>
                </c:pt>
                <c:pt idx="2215">
                  <c:v>273.73293669548468</c:v>
                </c:pt>
                <c:pt idx="2216">
                  <c:v>269.86571770135089</c:v>
                </c:pt>
                <c:pt idx="2217">
                  <c:v>266.74080458172017</c:v>
                </c:pt>
                <c:pt idx="2218">
                  <c:v>273.67733325919232</c:v>
                </c:pt>
                <c:pt idx="2219">
                  <c:v>277.38052211626365</c:v>
                </c:pt>
                <c:pt idx="2220">
                  <c:v>276.57149211820973</c:v>
                </c:pt>
                <c:pt idx="2221">
                  <c:v>279.55461647529501</c:v>
                </c:pt>
                <c:pt idx="2222">
                  <c:v>291.22021740943262</c:v>
                </c:pt>
                <c:pt idx="2223">
                  <c:v>293.70291083988661</c:v>
                </c:pt>
                <c:pt idx="2224">
                  <c:v>295.36267341321366</c:v>
                </c:pt>
                <c:pt idx="2225">
                  <c:v>295.79081987266483</c:v>
                </c:pt>
                <c:pt idx="2226">
                  <c:v>297.45614278962108</c:v>
                </c:pt>
                <c:pt idx="2227">
                  <c:v>299.83596986293423</c:v>
                </c:pt>
                <c:pt idx="2228">
                  <c:v>297.66465567571754</c:v>
                </c:pt>
                <c:pt idx="2229">
                  <c:v>298.1233840251295</c:v>
                </c:pt>
                <c:pt idx="2230">
                  <c:v>296.182824098526</c:v>
                </c:pt>
                <c:pt idx="2231">
                  <c:v>296.94737134754592</c:v>
                </c:pt>
                <c:pt idx="2232">
                  <c:v>301.90719786482464</c:v>
                </c:pt>
                <c:pt idx="2233">
                  <c:v>305.4491367566481</c:v>
                </c:pt>
                <c:pt idx="2234">
                  <c:v>309.04389891294932</c:v>
                </c:pt>
                <c:pt idx="2235">
                  <c:v>308.83260585503837</c:v>
                </c:pt>
                <c:pt idx="2236">
                  <c:v>311.00948038588433</c:v>
                </c:pt>
                <c:pt idx="2237">
                  <c:v>315.22978120047458</c:v>
                </c:pt>
                <c:pt idx="2238">
                  <c:v>317.22038421974116</c:v>
                </c:pt>
                <c:pt idx="2239">
                  <c:v>314.21501848813904</c:v>
                </c:pt>
                <c:pt idx="2240">
                  <c:v>313.67566515610315</c:v>
                </c:pt>
                <c:pt idx="2241">
                  <c:v>311.64891990324662</c:v>
                </c:pt>
                <c:pt idx="2242">
                  <c:v>310.73702354805187</c:v>
                </c:pt>
                <c:pt idx="2243">
                  <c:v>312.96950151519019</c:v>
                </c:pt>
                <c:pt idx="2244">
                  <c:v>315.79137590702754</c:v>
                </c:pt>
                <c:pt idx="2245">
                  <c:v>316.75053518307084</c:v>
                </c:pt>
                <c:pt idx="2246">
                  <c:v>318.18510383941384</c:v>
                </c:pt>
                <c:pt idx="2247">
                  <c:v>320.44538352469829</c:v>
                </c:pt>
                <c:pt idx="2248">
                  <c:v>323.48689148989052</c:v>
                </c:pt>
                <c:pt idx="2249">
                  <c:v>330.34279518473875</c:v>
                </c:pt>
                <c:pt idx="2250">
                  <c:v>328.89154549750805</c:v>
                </c:pt>
                <c:pt idx="2251">
                  <c:v>329.97025216157988</c:v>
                </c:pt>
                <c:pt idx="2252">
                  <c:v>331.48822597236131</c:v>
                </c:pt>
                <c:pt idx="2253">
                  <c:v>323.50913286440743</c:v>
                </c:pt>
                <c:pt idx="2254">
                  <c:v>326.74803302843753</c:v>
                </c:pt>
                <c:pt idx="2255">
                  <c:v>325.62762378714643</c:v>
                </c:pt>
                <c:pt idx="2256">
                  <c:v>319.75868108648763</c:v>
                </c:pt>
                <c:pt idx="2257">
                  <c:v>327.15393811337179</c:v>
                </c:pt>
                <c:pt idx="2258">
                  <c:v>330.2010064221933</c:v>
                </c:pt>
                <c:pt idx="2259">
                  <c:v>328.44393783535469</c:v>
                </c:pt>
                <c:pt idx="2260">
                  <c:v>329.03055408823906</c:v>
                </c:pt>
                <c:pt idx="2261">
                  <c:v>323.89557674663939</c:v>
                </c:pt>
                <c:pt idx="2262">
                  <c:v>324.29592148794438</c:v>
                </c:pt>
                <c:pt idx="2263">
                  <c:v>317.27320748421903</c:v>
                </c:pt>
                <c:pt idx="2264">
                  <c:v>323.28671911923794</c:v>
                </c:pt>
                <c:pt idx="2265">
                  <c:v>323.03928382773699</c:v>
                </c:pt>
                <c:pt idx="2266">
                  <c:v>328.05471378130812</c:v>
                </c:pt>
                <c:pt idx="2267">
                  <c:v>330.29275209207572</c:v>
                </c:pt>
                <c:pt idx="2268">
                  <c:v>334.41018654952518</c:v>
                </c:pt>
                <c:pt idx="2269">
                  <c:v>334.61313909199231</c:v>
                </c:pt>
                <c:pt idx="2270">
                  <c:v>341.55522811309373</c:v>
                </c:pt>
                <c:pt idx="2271">
                  <c:v>340.92412911117543</c:v>
                </c:pt>
                <c:pt idx="2272">
                  <c:v>340.70727570963527</c:v>
                </c:pt>
                <c:pt idx="2273">
                  <c:v>345.24451611109203</c:v>
                </c:pt>
                <c:pt idx="2274">
                  <c:v>342.49770635824933</c:v>
                </c:pt>
                <c:pt idx="2275">
                  <c:v>341.74705996830238</c:v>
                </c:pt>
                <c:pt idx="2276">
                  <c:v>341.43290055325053</c:v>
                </c:pt>
                <c:pt idx="2277">
                  <c:v>346.07022714003358</c:v>
                </c:pt>
                <c:pt idx="2278">
                  <c:v>353.73238066112111</c:v>
                </c:pt>
                <c:pt idx="2279">
                  <c:v>353.00675581750585</c:v>
                </c:pt>
                <c:pt idx="2280">
                  <c:v>354.4969279101411</c:v>
                </c:pt>
                <c:pt idx="2281">
                  <c:v>351.3803553059542</c:v>
                </c:pt>
                <c:pt idx="2282">
                  <c:v>344.60507659372985</c:v>
                </c:pt>
                <c:pt idx="2283">
                  <c:v>343.18440879645999</c:v>
                </c:pt>
                <c:pt idx="2284">
                  <c:v>337.0096471961931</c:v>
                </c:pt>
                <c:pt idx="2285">
                  <c:v>345.64764102421157</c:v>
                </c:pt>
                <c:pt idx="2286">
                  <c:v>348.07751119018781</c:v>
                </c:pt>
                <c:pt idx="2287">
                  <c:v>349.36195056854132</c:v>
                </c:pt>
                <c:pt idx="2288">
                  <c:v>343.39570185437088</c:v>
                </c:pt>
                <c:pt idx="2289">
                  <c:v>340.62387055519662</c:v>
                </c:pt>
                <c:pt idx="2290">
                  <c:v>343.06764158024595</c:v>
                </c:pt>
                <c:pt idx="2291">
                  <c:v>348.16369651644089</c:v>
                </c:pt>
                <c:pt idx="2292">
                  <c:v>345.62261947787994</c:v>
                </c:pt>
                <c:pt idx="2293">
                  <c:v>351.79460090633211</c:v>
                </c:pt>
                <c:pt idx="2294">
                  <c:v>355.76190608579225</c:v>
                </c:pt>
                <c:pt idx="2295">
                  <c:v>353.91587200088577</c:v>
                </c:pt>
                <c:pt idx="2296">
                  <c:v>350.85490283299117</c:v>
                </c:pt>
                <c:pt idx="2297">
                  <c:v>353.65731602212622</c:v>
                </c:pt>
                <c:pt idx="2298">
                  <c:v>347.10167088325682</c:v>
                </c:pt>
                <c:pt idx="2299">
                  <c:v>344.57449470376901</c:v>
                </c:pt>
                <c:pt idx="2300">
                  <c:v>345.78942978675707</c:v>
                </c:pt>
                <c:pt idx="2301">
                  <c:v>338.10781506296723</c:v>
                </c:pt>
                <c:pt idx="2302">
                  <c:v>340.16792237759921</c:v>
                </c:pt>
                <c:pt idx="2303">
                  <c:v>348.64466624036987</c:v>
                </c:pt>
                <c:pt idx="2304">
                  <c:v>341.99727543161799</c:v>
                </c:pt>
                <c:pt idx="2305">
                  <c:v>345.26119714197955</c:v>
                </c:pt>
                <c:pt idx="2306">
                  <c:v>340.30137062470089</c:v>
                </c:pt>
                <c:pt idx="2307">
                  <c:v>343.98509827906992</c:v>
                </c:pt>
                <c:pt idx="2308">
                  <c:v>344.52445161110586</c:v>
                </c:pt>
                <c:pt idx="2309">
                  <c:v>353.67677722482875</c:v>
                </c:pt>
                <c:pt idx="2310">
                  <c:v>353.40988073062539</c:v>
                </c:pt>
                <c:pt idx="2311">
                  <c:v>348.46951541604903</c:v>
                </c:pt>
                <c:pt idx="2312">
                  <c:v>346.13695126358442</c:v>
                </c:pt>
                <c:pt idx="2313">
                  <c:v>344.27701631960491</c:v>
                </c:pt>
                <c:pt idx="2314">
                  <c:v>343.67371903583285</c:v>
                </c:pt>
                <c:pt idx="2315">
                  <c:v>340.71005588144993</c:v>
                </c:pt>
                <c:pt idx="2316">
                  <c:v>341.32169368066593</c:v>
                </c:pt>
                <c:pt idx="2317">
                  <c:v>346.58733909755267</c:v>
                </c:pt>
                <c:pt idx="2318">
                  <c:v>354.60257443909671</c:v>
                </c:pt>
                <c:pt idx="2319">
                  <c:v>356.62097917650948</c:v>
                </c:pt>
                <c:pt idx="2320">
                  <c:v>355.81750952208478</c:v>
                </c:pt>
                <c:pt idx="2321">
                  <c:v>357.76362979231749</c:v>
                </c:pt>
                <c:pt idx="2322">
                  <c:v>360.7773360393636</c:v>
                </c:pt>
                <c:pt idx="2323">
                  <c:v>359.91826294864654</c:v>
                </c:pt>
                <c:pt idx="2324">
                  <c:v>363.4407406377677</c:v>
                </c:pt>
                <c:pt idx="2325">
                  <c:v>363.1960855180813</c:v>
                </c:pt>
                <c:pt idx="2326">
                  <c:v>360.81625844476815</c:v>
                </c:pt>
                <c:pt idx="2327">
                  <c:v>366.02352025354787</c:v>
                </c:pt>
                <c:pt idx="2328">
                  <c:v>361.22494370151702</c:v>
                </c:pt>
                <c:pt idx="2329">
                  <c:v>360.59106452778406</c:v>
                </c:pt>
                <c:pt idx="2330">
                  <c:v>350.89660541021073</c:v>
                </c:pt>
                <c:pt idx="2331">
                  <c:v>352.68981623063934</c:v>
                </c:pt>
                <c:pt idx="2332">
                  <c:v>358.63938391392213</c:v>
                </c:pt>
                <c:pt idx="2333">
                  <c:v>356.64044037921173</c:v>
                </c:pt>
                <c:pt idx="2334">
                  <c:v>364.24977063582151</c:v>
                </c:pt>
                <c:pt idx="2335">
                  <c:v>361.63084878645122</c:v>
                </c:pt>
                <c:pt idx="2336">
                  <c:v>357.63296171703035</c:v>
                </c:pt>
                <c:pt idx="2337">
                  <c:v>359.67638800077475</c:v>
                </c:pt>
                <c:pt idx="2338">
                  <c:v>367.29405877282829</c:v>
                </c:pt>
                <c:pt idx="2339">
                  <c:v>366.39606327670668</c:v>
                </c:pt>
                <c:pt idx="2340">
                  <c:v>368.89821790986298</c:v>
                </c:pt>
                <c:pt idx="2341">
                  <c:v>373.64953154104529</c:v>
                </c:pt>
                <c:pt idx="2342">
                  <c:v>374.8644666240333</c:v>
                </c:pt>
                <c:pt idx="2343">
                  <c:v>377.72526342127543</c:v>
                </c:pt>
                <c:pt idx="2344">
                  <c:v>375.27315188078228</c:v>
                </c:pt>
                <c:pt idx="2345">
                  <c:v>369.32914454112876</c:v>
                </c:pt>
                <c:pt idx="2346">
                  <c:v>367.77780866857177</c:v>
                </c:pt>
                <c:pt idx="2347">
                  <c:v>366.7046623481292</c:v>
                </c:pt>
                <c:pt idx="2348">
                  <c:v>358.49759515137652</c:v>
                </c:pt>
                <c:pt idx="2349">
                  <c:v>363.13770190997411</c:v>
                </c:pt>
                <c:pt idx="2350">
                  <c:v>371.46431649475528</c:v>
                </c:pt>
                <c:pt idx="2351">
                  <c:v>377.7753065139384</c:v>
                </c:pt>
                <c:pt idx="2352">
                  <c:v>377.22761266645858</c:v>
                </c:pt>
                <c:pt idx="2353">
                  <c:v>378.11448747532182</c:v>
                </c:pt>
                <c:pt idx="2354">
                  <c:v>378.88181489615641</c:v>
                </c:pt>
                <c:pt idx="2355">
                  <c:v>375.57619060857553</c:v>
                </c:pt>
                <c:pt idx="2356">
                  <c:v>373.32981178236406</c:v>
                </c:pt>
                <c:pt idx="2357">
                  <c:v>371.20298034418124</c:v>
                </c:pt>
                <c:pt idx="2358">
                  <c:v>376.61041452361349</c:v>
                </c:pt>
                <c:pt idx="2359">
                  <c:v>370.31888570713267</c:v>
                </c:pt>
                <c:pt idx="2360">
                  <c:v>374.57532875531297</c:v>
                </c:pt>
                <c:pt idx="2361">
                  <c:v>370.33278656620575</c:v>
                </c:pt>
                <c:pt idx="2362">
                  <c:v>373.93310906613624</c:v>
                </c:pt>
                <c:pt idx="2363">
                  <c:v>372.62642831326571</c:v>
                </c:pt>
                <c:pt idx="2364">
                  <c:v>376.88287136144601</c:v>
                </c:pt>
                <c:pt idx="2365">
                  <c:v>379.21543551391062</c:v>
                </c:pt>
                <c:pt idx="2366">
                  <c:v>380.20517667991459</c:v>
                </c:pt>
                <c:pt idx="2367">
                  <c:v>371.93138535961111</c:v>
                </c:pt>
                <c:pt idx="2368">
                  <c:v>372.40123439628155</c:v>
                </c:pt>
                <c:pt idx="2369">
                  <c:v>370.68586838666215</c:v>
                </c:pt>
                <c:pt idx="2370">
                  <c:v>373.71903583641051</c:v>
                </c:pt>
                <c:pt idx="2371">
                  <c:v>372.21774305651672</c:v>
                </c:pt>
                <c:pt idx="2372">
                  <c:v>369.84347632683284</c:v>
                </c:pt>
                <c:pt idx="2373">
                  <c:v>363.27115015707568</c:v>
                </c:pt>
                <c:pt idx="2374">
                  <c:v>357.08526786955036</c:v>
                </c:pt>
                <c:pt idx="2375">
                  <c:v>362.74569768411277</c:v>
                </c:pt>
                <c:pt idx="2376">
                  <c:v>356.25399649697948</c:v>
                </c:pt>
                <c:pt idx="2377">
                  <c:v>361.93388751424425</c:v>
                </c:pt>
                <c:pt idx="2378">
                  <c:v>359.82651727876367</c:v>
                </c:pt>
                <c:pt idx="2379">
                  <c:v>359.97942672856766</c:v>
                </c:pt>
                <c:pt idx="2380">
                  <c:v>361.29444799688201</c:v>
                </c:pt>
                <c:pt idx="2381">
                  <c:v>369.13731268591971</c:v>
                </c:pt>
                <c:pt idx="2382">
                  <c:v>371.01948900441619</c:v>
                </c:pt>
                <c:pt idx="2383">
                  <c:v>366.24037365508764</c:v>
                </c:pt>
                <c:pt idx="2384">
                  <c:v>366.60457616280263</c:v>
                </c:pt>
                <c:pt idx="2385">
                  <c:v>362.20634435207677</c:v>
                </c:pt>
                <c:pt idx="2386">
                  <c:v>359.65414662625733</c:v>
                </c:pt>
                <c:pt idx="2387">
                  <c:v>359.75423281158356</c:v>
                </c:pt>
                <c:pt idx="2388">
                  <c:v>361.74483583085015</c:v>
                </c:pt>
                <c:pt idx="2389">
                  <c:v>369.87683838860806</c:v>
                </c:pt>
                <c:pt idx="2390">
                  <c:v>372.51522144068059</c:v>
                </c:pt>
                <c:pt idx="2391">
                  <c:v>373.33259195417821</c:v>
                </c:pt>
                <c:pt idx="2392">
                  <c:v>375.04517779198295</c:v>
                </c:pt>
                <c:pt idx="2393">
                  <c:v>371.39759237120404</c:v>
                </c:pt>
                <c:pt idx="2394">
                  <c:v>370.6135839194817</c:v>
                </c:pt>
                <c:pt idx="2395">
                  <c:v>365.80944702382158</c:v>
                </c:pt>
                <c:pt idx="2396">
                  <c:v>365.6787789485345</c:v>
                </c:pt>
                <c:pt idx="2397">
                  <c:v>370.13817453918193</c:v>
                </c:pt>
                <c:pt idx="2398">
                  <c:v>375.7263198865644</c:v>
                </c:pt>
                <c:pt idx="2399">
                  <c:v>381.63696516444253</c:v>
                </c:pt>
                <c:pt idx="2400">
                  <c:v>383.93060691150242</c:v>
                </c:pt>
                <c:pt idx="2401">
                  <c:v>386.78306319330056</c:v>
                </c:pt>
                <c:pt idx="2402">
                  <c:v>385.92120993076895</c:v>
                </c:pt>
                <c:pt idx="2403">
                  <c:v>388.0730629152834</c:v>
                </c:pt>
                <c:pt idx="2404">
                  <c:v>387.67271817397847</c:v>
                </c:pt>
                <c:pt idx="2405">
                  <c:v>390.1359504017301</c:v>
                </c:pt>
                <c:pt idx="2406">
                  <c:v>388.97383858321967</c:v>
                </c:pt>
                <c:pt idx="2407">
                  <c:v>387.43362339792122</c:v>
                </c:pt>
                <c:pt idx="2408">
                  <c:v>388.71528260446019</c:v>
                </c:pt>
                <c:pt idx="2409">
                  <c:v>391.89857933219793</c:v>
                </c:pt>
                <c:pt idx="2410">
                  <c:v>394.44521671438815</c:v>
                </c:pt>
                <c:pt idx="2411">
                  <c:v>391.35088548471828</c:v>
                </c:pt>
                <c:pt idx="2412">
                  <c:v>382.85746059105992</c:v>
                </c:pt>
                <c:pt idx="2413">
                  <c:v>383.46631821846131</c:v>
                </c:pt>
                <c:pt idx="2414">
                  <c:v>378.37304345408091</c:v>
                </c:pt>
                <c:pt idx="2415">
                  <c:v>377.25263421278987</c:v>
                </c:pt>
                <c:pt idx="2416">
                  <c:v>374.70043648697043</c:v>
                </c:pt>
                <c:pt idx="2417">
                  <c:v>378.89293558341456</c:v>
                </c:pt>
                <c:pt idx="2418">
                  <c:v>379.60465956795684</c:v>
                </c:pt>
                <c:pt idx="2419">
                  <c:v>372.82938085573244</c:v>
                </c:pt>
                <c:pt idx="2420">
                  <c:v>369.40698935193763</c:v>
                </c:pt>
                <c:pt idx="2421">
                  <c:v>369.22071784035819</c:v>
                </c:pt>
                <c:pt idx="2422">
                  <c:v>367.58875698517738</c:v>
                </c:pt>
                <c:pt idx="2423">
                  <c:v>362.90416747754585</c:v>
                </c:pt>
                <c:pt idx="2424">
                  <c:v>365.23395145819586</c:v>
                </c:pt>
                <c:pt idx="2425">
                  <c:v>361.50296088297836</c:v>
                </c:pt>
                <c:pt idx="2426">
                  <c:v>360.81069810113848</c:v>
                </c:pt>
                <c:pt idx="2427">
                  <c:v>356.2595568406087</c:v>
                </c:pt>
                <c:pt idx="2428">
                  <c:v>361.95890906057582</c:v>
                </c:pt>
                <c:pt idx="2429">
                  <c:v>360.91078428646478</c:v>
                </c:pt>
                <c:pt idx="2430">
                  <c:v>369.11785148321741</c:v>
                </c:pt>
                <c:pt idx="2431">
                  <c:v>369.97692457393435</c:v>
                </c:pt>
                <c:pt idx="2432">
                  <c:v>373.69957463370798</c:v>
                </c:pt>
                <c:pt idx="2433">
                  <c:v>370.55242013956018</c:v>
                </c:pt>
                <c:pt idx="2434">
                  <c:v>367.98076121103838</c:v>
                </c:pt>
                <c:pt idx="2435">
                  <c:v>371.60054491367117</c:v>
                </c:pt>
                <c:pt idx="2436">
                  <c:v>378.16453056798457</c:v>
                </c:pt>
                <c:pt idx="2437">
                  <c:v>379.07642692317933</c:v>
                </c:pt>
                <c:pt idx="2438">
                  <c:v>384.16136117211585</c:v>
                </c:pt>
                <c:pt idx="2439">
                  <c:v>378.66218132280125</c:v>
                </c:pt>
                <c:pt idx="2440">
                  <c:v>374.84222524951593</c:v>
                </c:pt>
                <c:pt idx="2441">
                  <c:v>368.10030859906698</c:v>
                </c:pt>
                <c:pt idx="2442">
                  <c:v>367.09666657398986</c:v>
                </c:pt>
                <c:pt idx="2443">
                  <c:v>370.06032972837278</c:v>
                </c:pt>
                <c:pt idx="2444">
                  <c:v>366.73524423808948</c:v>
                </c:pt>
                <c:pt idx="2445">
                  <c:v>377.33603936722835</c:v>
                </c:pt>
                <c:pt idx="2446">
                  <c:v>375.44830270510272</c:v>
                </c:pt>
                <c:pt idx="2447">
                  <c:v>373.69679446189332</c:v>
                </c:pt>
                <c:pt idx="2448">
                  <c:v>374.67263476882431</c:v>
                </c:pt>
                <c:pt idx="2449">
                  <c:v>375.78470349467159</c:v>
                </c:pt>
                <c:pt idx="2450">
                  <c:v>373.69123411826411</c:v>
                </c:pt>
                <c:pt idx="2451">
                  <c:v>371.51157941560342</c:v>
                </c:pt>
                <c:pt idx="2452">
                  <c:v>366.41830465122308</c:v>
                </c:pt>
                <c:pt idx="2453">
                  <c:v>366.56009341376858</c:v>
                </c:pt>
                <c:pt idx="2454">
                  <c:v>371.26970446773169</c:v>
                </c:pt>
                <c:pt idx="2455">
                  <c:v>371.30028635769247</c:v>
                </c:pt>
                <c:pt idx="2456">
                  <c:v>363.52970613583483</c:v>
                </c:pt>
                <c:pt idx="2457">
                  <c:v>364.3442964775179</c:v>
                </c:pt>
                <c:pt idx="2458">
                  <c:v>355.97597931551741</c:v>
                </c:pt>
                <c:pt idx="2459">
                  <c:v>355.12802691205883</c:v>
                </c:pt>
                <c:pt idx="2460">
                  <c:v>356.7822291417566</c:v>
                </c:pt>
                <c:pt idx="2461">
                  <c:v>356.47363007033402</c:v>
                </c:pt>
                <c:pt idx="2462">
                  <c:v>352.62865245071714</c:v>
                </c:pt>
                <c:pt idx="2463">
                  <c:v>356.61541883287958</c:v>
                </c:pt>
                <c:pt idx="2464">
                  <c:v>356.64322055102576</c:v>
                </c:pt>
                <c:pt idx="2465">
                  <c:v>362.70121493507867</c:v>
                </c:pt>
                <c:pt idx="2466">
                  <c:v>361.79765909532779</c:v>
                </c:pt>
                <c:pt idx="2467">
                  <c:v>368.48397230948433</c:v>
                </c:pt>
                <c:pt idx="2468">
                  <c:v>366.32655898134072</c:v>
                </c:pt>
                <c:pt idx="2469">
                  <c:v>371.43651477660882</c:v>
                </c:pt>
                <c:pt idx="2470">
                  <c:v>371.21132085962478</c:v>
                </c:pt>
                <c:pt idx="2471">
                  <c:v>365.04767994661637</c:v>
                </c:pt>
                <c:pt idx="2472">
                  <c:v>357.40498762823114</c:v>
                </c:pt>
                <c:pt idx="2473">
                  <c:v>356.8128110317175</c:v>
                </c:pt>
                <c:pt idx="2474">
                  <c:v>346.80141232727766</c:v>
                </c:pt>
                <c:pt idx="2475">
                  <c:v>348.66968778670099</c:v>
                </c:pt>
                <c:pt idx="2476">
                  <c:v>350.66863132141134</c:v>
                </c:pt>
                <c:pt idx="2477">
                  <c:v>358.48369429230286</c:v>
                </c:pt>
                <c:pt idx="2478">
                  <c:v>356.86563429619503</c:v>
                </c:pt>
                <c:pt idx="2479">
                  <c:v>361.88106424976615</c:v>
                </c:pt>
                <c:pt idx="2480">
                  <c:v>359.65136645444244</c:v>
                </c:pt>
                <c:pt idx="2481">
                  <c:v>356.39300508771004</c:v>
                </c:pt>
                <c:pt idx="2482">
                  <c:v>360.50765937334489</c:v>
                </c:pt>
                <c:pt idx="2483">
                  <c:v>373.2213850815935</c:v>
                </c:pt>
                <c:pt idx="2484">
                  <c:v>378.91795712974601</c:v>
                </c:pt>
                <c:pt idx="2485">
                  <c:v>376.46862576106741</c:v>
                </c:pt>
                <c:pt idx="2486">
                  <c:v>374.69487614334116</c:v>
                </c:pt>
                <c:pt idx="2487">
                  <c:v>376.69381967805163</c:v>
                </c:pt>
                <c:pt idx="2488">
                  <c:v>378.8373321471222</c:v>
                </c:pt>
                <c:pt idx="2489">
                  <c:v>380.94748255441732</c:v>
                </c:pt>
                <c:pt idx="2490">
                  <c:v>382.83243904472846</c:v>
                </c:pt>
                <c:pt idx="2491">
                  <c:v>379.57129750618139</c:v>
                </c:pt>
                <c:pt idx="2492">
                  <c:v>381.84547805053899</c:v>
                </c:pt>
                <c:pt idx="2493">
                  <c:v>384.06961550223355</c:v>
                </c:pt>
                <c:pt idx="2494">
                  <c:v>388.12866635157593</c:v>
                </c:pt>
                <c:pt idx="2495">
                  <c:v>387.66437765853476</c:v>
                </c:pt>
                <c:pt idx="2496">
                  <c:v>394.80385887847405</c:v>
                </c:pt>
                <c:pt idx="2497">
                  <c:v>392.20161805999152</c:v>
                </c:pt>
                <c:pt idx="2498">
                  <c:v>396.15780255219306</c:v>
                </c:pt>
                <c:pt idx="2499">
                  <c:v>395.34043203869533</c:v>
                </c:pt>
                <c:pt idx="2500">
                  <c:v>395.04573382634578</c:v>
                </c:pt>
                <c:pt idx="2501">
                  <c:v>390.51405376851824</c:v>
                </c:pt>
                <c:pt idx="2502">
                  <c:v>393.97258750590311</c:v>
                </c:pt>
                <c:pt idx="2503">
                  <c:v>393.84469960243069</c:v>
                </c:pt>
                <c:pt idx="2504">
                  <c:v>391.40092857738136</c:v>
                </c:pt>
                <c:pt idx="2505">
                  <c:v>386.14084350412389</c:v>
                </c:pt>
                <c:pt idx="2506">
                  <c:v>388.59017487280238</c:v>
                </c:pt>
                <c:pt idx="2507">
                  <c:v>391.73732936695001</c:v>
                </c:pt>
                <c:pt idx="2508">
                  <c:v>398.48202618921357</c:v>
                </c:pt>
                <c:pt idx="2509">
                  <c:v>395.7101948900393</c:v>
                </c:pt>
                <c:pt idx="2510">
                  <c:v>391.77347160054012</c:v>
                </c:pt>
                <c:pt idx="2511">
                  <c:v>390.30276071060712</c:v>
                </c:pt>
                <c:pt idx="2512">
                  <c:v>391.47877338819046</c:v>
                </c:pt>
                <c:pt idx="2513">
                  <c:v>393.96146681864445</c:v>
                </c:pt>
                <c:pt idx="2514">
                  <c:v>393.45547554838396</c:v>
                </c:pt>
                <c:pt idx="2515">
                  <c:v>390.1053685117692</c:v>
                </c:pt>
                <c:pt idx="2516">
                  <c:v>392.92724290360661</c:v>
                </c:pt>
                <c:pt idx="2517">
                  <c:v>394.4452167143881</c:v>
                </c:pt>
                <c:pt idx="2518">
                  <c:v>395.07075537267713</c:v>
                </c:pt>
                <c:pt idx="2519">
                  <c:v>394.25338485917939</c:v>
                </c:pt>
                <c:pt idx="2520">
                  <c:v>398.51816842280363</c:v>
                </c:pt>
                <c:pt idx="2521">
                  <c:v>399.26881481275058</c:v>
                </c:pt>
                <c:pt idx="2522">
                  <c:v>405.4435764130173</c:v>
                </c:pt>
                <c:pt idx="2523">
                  <c:v>405.09883510800466</c:v>
                </c:pt>
                <c:pt idx="2524">
                  <c:v>405.25452472962337</c:v>
                </c:pt>
                <c:pt idx="2525">
                  <c:v>406.86702438210182</c:v>
                </c:pt>
                <c:pt idx="2526">
                  <c:v>407.14782173537827</c:v>
                </c:pt>
                <c:pt idx="2527">
                  <c:v>408.47674386276572</c:v>
                </c:pt>
                <c:pt idx="2528">
                  <c:v>404.57616280685647</c:v>
                </c:pt>
                <c:pt idx="2529">
                  <c:v>389.06280408128748</c:v>
                </c:pt>
                <c:pt idx="2530">
                  <c:v>389.81067029941971</c:v>
                </c:pt>
                <c:pt idx="2531">
                  <c:v>390.18321332257858</c:v>
                </c:pt>
                <c:pt idx="2532">
                  <c:v>400.75342656175661</c:v>
                </c:pt>
                <c:pt idx="2533">
                  <c:v>405.2378436987355</c:v>
                </c:pt>
                <c:pt idx="2534">
                  <c:v>399.94439656370264</c:v>
                </c:pt>
                <c:pt idx="2535">
                  <c:v>398.19010814867863</c:v>
                </c:pt>
                <c:pt idx="2536">
                  <c:v>403.03594762155797</c:v>
                </c:pt>
                <c:pt idx="2537">
                  <c:v>407.33687341877214</c:v>
                </c:pt>
                <c:pt idx="2538">
                  <c:v>404.55392143233939</c:v>
                </c:pt>
                <c:pt idx="2539">
                  <c:v>404.76521449025029</c:v>
                </c:pt>
                <c:pt idx="2540">
                  <c:v>401.89329700574979</c:v>
                </c:pt>
                <c:pt idx="2541">
                  <c:v>400.72284467179554</c:v>
                </c:pt>
                <c:pt idx="2542">
                  <c:v>389.64942033417162</c:v>
                </c:pt>
                <c:pt idx="2543">
                  <c:v>392.01256637659702</c:v>
                </c:pt>
                <c:pt idx="2544">
                  <c:v>390.36114431871385</c:v>
                </c:pt>
                <c:pt idx="2545">
                  <c:v>388.82370930523007</c:v>
                </c:pt>
                <c:pt idx="2546">
                  <c:v>378.14784953709665</c:v>
                </c:pt>
                <c:pt idx="2547">
                  <c:v>387.68383886123678</c:v>
                </c:pt>
                <c:pt idx="2548">
                  <c:v>391.80405349050079</c:v>
                </c:pt>
                <c:pt idx="2549">
                  <c:v>391.75957074146686</c:v>
                </c:pt>
                <c:pt idx="2550">
                  <c:v>396.1661430676366</c:v>
                </c:pt>
                <c:pt idx="2551">
                  <c:v>395.99933275875946</c:v>
                </c:pt>
                <c:pt idx="2552">
                  <c:v>395.96319052516941</c:v>
                </c:pt>
                <c:pt idx="2553">
                  <c:v>400.82293085712189</c:v>
                </c:pt>
                <c:pt idx="2554">
                  <c:v>392.4768550696383</c:v>
                </c:pt>
                <c:pt idx="2555">
                  <c:v>393.90308321053737</c:v>
                </c:pt>
                <c:pt idx="2556">
                  <c:v>385.64319274930699</c:v>
                </c:pt>
                <c:pt idx="2557">
                  <c:v>386.42720120102939</c:v>
                </c:pt>
                <c:pt idx="2558">
                  <c:v>389.7939892685319</c:v>
                </c:pt>
                <c:pt idx="2559">
                  <c:v>385.79610219911115</c:v>
                </c:pt>
                <c:pt idx="2560">
                  <c:v>385.96013233617367</c:v>
                </c:pt>
                <c:pt idx="2561">
                  <c:v>374.23614779392909</c:v>
                </c:pt>
                <c:pt idx="2562">
                  <c:v>375.92649225721698</c:v>
                </c:pt>
                <c:pt idx="2563">
                  <c:v>378.29519864327159</c:v>
                </c:pt>
                <c:pt idx="2564">
                  <c:v>376.27679390585882</c:v>
                </c:pt>
                <c:pt idx="2565">
                  <c:v>370.69698907392024</c:v>
                </c:pt>
                <c:pt idx="2566">
                  <c:v>374.78106146959431</c:v>
                </c:pt>
                <c:pt idx="2567">
                  <c:v>379.88823709304774</c:v>
                </c:pt>
                <c:pt idx="2568">
                  <c:v>383.43851650031507</c:v>
                </c:pt>
                <c:pt idx="2569">
                  <c:v>384.15302065667186</c:v>
                </c:pt>
                <c:pt idx="2570">
                  <c:v>391.77347160054012</c:v>
                </c:pt>
                <c:pt idx="2571">
                  <c:v>386.79974422418826</c:v>
                </c:pt>
                <c:pt idx="2572">
                  <c:v>376.88565153326005</c:v>
                </c:pt>
                <c:pt idx="2573">
                  <c:v>379.966081903857</c:v>
                </c:pt>
                <c:pt idx="2574">
                  <c:v>389.69390308320584</c:v>
                </c:pt>
                <c:pt idx="2575">
                  <c:v>387.85342934192857</c:v>
                </c:pt>
                <c:pt idx="2576">
                  <c:v>384.67013261419083</c:v>
                </c:pt>
                <c:pt idx="2577">
                  <c:v>377.86705218382036</c:v>
                </c:pt>
                <c:pt idx="2578">
                  <c:v>387.04161917206017</c:v>
                </c:pt>
                <c:pt idx="2579">
                  <c:v>405.47971864660747</c:v>
                </c:pt>
                <c:pt idx="2580">
                  <c:v>407.14782173537833</c:v>
                </c:pt>
                <c:pt idx="2581">
                  <c:v>404.96816703271776</c:v>
                </c:pt>
                <c:pt idx="2582">
                  <c:v>415.32152687035551</c:v>
                </c:pt>
                <c:pt idx="2583">
                  <c:v>417.20370318885199</c:v>
                </c:pt>
                <c:pt idx="2584">
                  <c:v>424.62954210569694</c:v>
                </c:pt>
                <c:pt idx="2585">
                  <c:v>424.66012399565773</c:v>
                </c:pt>
                <c:pt idx="2586">
                  <c:v>423.65926214239511</c:v>
                </c:pt>
                <c:pt idx="2587">
                  <c:v>419.1748450054161</c:v>
                </c:pt>
                <c:pt idx="2588">
                  <c:v>419.39447857877093</c:v>
                </c:pt>
                <c:pt idx="2589">
                  <c:v>413.66732464065768</c:v>
                </c:pt>
                <c:pt idx="2590">
                  <c:v>416.63098779504048</c:v>
                </c:pt>
                <c:pt idx="2591">
                  <c:v>418.6855347660433</c:v>
                </c:pt>
                <c:pt idx="2592">
                  <c:v>415.56062164641259</c:v>
                </c:pt>
                <c:pt idx="2593">
                  <c:v>413.51441519085358</c:v>
                </c:pt>
                <c:pt idx="2594">
                  <c:v>417.39831521587513</c:v>
                </c:pt>
                <c:pt idx="2595">
                  <c:v>421.57135310961689</c:v>
                </c:pt>
                <c:pt idx="2596">
                  <c:v>418.26572882203601</c:v>
                </c:pt>
                <c:pt idx="2597">
                  <c:v>417.18980232977879</c:v>
                </c:pt>
                <c:pt idx="2598">
                  <c:v>407.89846812532511</c:v>
                </c:pt>
                <c:pt idx="2599">
                  <c:v>400.48653006755319</c:v>
                </c:pt>
                <c:pt idx="2600">
                  <c:v>377.14698768383414</c:v>
                </c:pt>
                <c:pt idx="2601">
                  <c:v>389.62439878784022</c:v>
                </c:pt>
                <c:pt idx="2602">
                  <c:v>400.7923489671611</c:v>
                </c:pt>
                <c:pt idx="2603">
                  <c:v>396.86118602129113</c:v>
                </c:pt>
                <c:pt idx="2604">
                  <c:v>398.82676749422615</c:v>
                </c:pt>
                <c:pt idx="2605">
                  <c:v>397.52564708498488</c:v>
                </c:pt>
                <c:pt idx="2606">
                  <c:v>410.75370457893786</c:v>
                </c:pt>
                <c:pt idx="2607">
                  <c:v>406.1803219438911</c:v>
                </c:pt>
                <c:pt idx="2608">
                  <c:v>407.27292946703602</c:v>
                </c:pt>
                <c:pt idx="2609">
                  <c:v>403.80049487057806</c:v>
                </c:pt>
                <c:pt idx="2610">
                  <c:v>408.19872668130392</c:v>
                </c:pt>
                <c:pt idx="2611">
                  <c:v>402.09346937640254</c:v>
                </c:pt>
                <c:pt idx="2612">
                  <c:v>393.42211348660862</c:v>
                </c:pt>
                <c:pt idx="2613">
                  <c:v>391.88467847312478</c:v>
                </c:pt>
                <c:pt idx="2614">
                  <c:v>398.29575467763419</c:v>
                </c:pt>
                <c:pt idx="2615">
                  <c:v>395.94372932246722</c:v>
                </c:pt>
                <c:pt idx="2616">
                  <c:v>392.59918262948167</c:v>
                </c:pt>
                <c:pt idx="2617">
                  <c:v>384.51166282075758</c:v>
                </c:pt>
                <c:pt idx="2618">
                  <c:v>391.39536823375198</c:v>
                </c:pt>
                <c:pt idx="2619">
                  <c:v>395.05129416997482</c:v>
                </c:pt>
                <c:pt idx="2620">
                  <c:v>403.7810336678757</c:v>
                </c:pt>
                <c:pt idx="2621">
                  <c:v>407.58430871027332</c:v>
                </c:pt>
                <c:pt idx="2622">
                  <c:v>402.51327532040989</c:v>
                </c:pt>
                <c:pt idx="2623">
                  <c:v>399.56907336872933</c:v>
                </c:pt>
                <c:pt idx="2624">
                  <c:v>391.15627345769497</c:v>
                </c:pt>
                <c:pt idx="2625">
                  <c:v>389.42422641718792</c:v>
                </c:pt>
                <c:pt idx="2626">
                  <c:v>381.9566849231237</c:v>
                </c:pt>
                <c:pt idx="2627">
                  <c:v>388.95993772414676</c:v>
                </c:pt>
                <c:pt idx="2628">
                  <c:v>384.08629653312119</c:v>
                </c:pt>
                <c:pt idx="2629">
                  <c:v>383.1132363980048</c:v>
                </c:pt>
                <c:pt idx="2630">
                  <c:v>395.46553977035313</c:v>
                </c:pt>
                <c:pt idx="2631">
                  <c:v>394.9512079846487</c:v>
                </c:pt>
                <c:pt idx="2632">
                  <c:v>402.79407267368634</c:v>
                </c:pt>
                <c:pt idx="2633">
                  <c:v>410.70366148627488</c:v>
                </c:pt>
                <c:pt idx="2634">
                  <c:v>408.02635602879775</c:v>
                </c:pt>
                <c:pt idx="2635">
                  <c:v>405.30456782228657</c:v>
                </c:pt>
                <c:pt idx="2636">
                  <c:v>409.06336011565031</c:v>
                </c:pt>
                <c:pt idx="2637">
                  <c:v>406.36937362728543</c:v>
                </c:pt>
                <c:pt idx="2638">
                  <c:v>405.05713253078562</c:v>
                </c:pt>
                <c:pt idx="2639">
                  <c:v>402.01284439377872</c:v>
                </c:pt>
                <c:pt idx="2640">
                  <c:v>408.52956712724364</c:v>
                </c:pt>
                <c:pt idx="2641">
                  <c:v>408.83538602685161</c:v>
                </c:pt>
                <c:pt idx="2642">
                  <c:v>411.11234674302392</c:v>
                </c:pt>
                <c:pt idx="2643">
                  <c:v>407.14504156356389</c:v>
                </c:pt>
                <c:pt idx="2644">
                  <c:v>413.13353165225135</c:v>
                </c:pt>
                <c:pt idx="2645">
                  <c:v>410.33945897856017</c:v>
                </c:pt>
                <c:pt idx="2646">
                  <c:v>411.22355361560869</c:v>
                </c:pt>
                <c:pt idx="2647">
                  <c:v>403.7309905752129</c:v>
                </c:pt>
                <c:pt idx="2648">
                  <c:v>400.75620673357156</c:v>
                </c:pt>
                <c:pt idx="2649">
                  <c:v>404.60118435318833</c:v>
                </c:pt>
                <c:pt idx="2650">
                  <c:v>403.2778225694301</c:v>
                </c:pt>
                <c:pt idx="2651">
                  <c:v>404.46495593427204</c:v>
                </c:pt>
                <c:pt idx="2652">
                  <c:v>401.00920236870178</c:v>
                </c:pt>
                <c:pt idx="2653">
                  <c:v>404.40379215435041</c:v>
                </c:pt>
                <c:pt idx="2654">
                  <c:v>408.55736884538987</c:v>
                </c:pt>
                <c:pt idx="2655">
                  <c:v>402.07678834551507</c:v>
                </c:pt>
                <c:pt idx="2656">
                  <c:v>404.97928771997641</c:v>
                </c:pt>
                <c:pt idx="2657">
                  <c:v>411.15960966387246</c:v>
                </c:pt>
                <c:pt idx="2658">
                  <c:v>410.24771330867765</c:v>
                </c:pt>
                <c:pt idx="2659">
                  <c:v>411.71008368316689</c:v>
                </c:pt>
                <c:pt idx="2660">
                  <c:v>415.05741054796709</c:v>
                </c:pt>
                <c:pt idx="2661">
                  <c:v>415.86922071783562</c:v>
                </c:pt>
                <c:pt idx="2662">
                  <c:v>419.80038366370576</c:v>
                </c:pt>
                <c:pt idx="2663">
                  <c:v>419.94217242625132</c:v>
                </c:pt>
                <c:pt idx="2664">
                  <c:v>415.28538463676597</c:v>
                </c:pt>
                <c:pt idx="2665">
                  <c:v>412.01034223914581</c:v>
                </c:pt>
                <c:pt idx="2666">
                  <c:v>415.79415607884107</c:v>
                </c:pt>
                <c:pt idx="2667">
                  <c:v>411.51825182795847</c:v>
                </c:pt>
                <c:pt idx="2668">
                  <c:v>407.09777864271564</c:v>
                </c:pt>
                <c:pt idx="2669">
                  <c:v>409.92799354999687</c:v>
                </c:pt>
                <c:pt idx="2670">
                  <c:v>403.79771469876397</c:v>
                </c:pt>
                <c:pt idx="2671">
                  <c:v>403.01926659067084</c:v>
                </c:pt>
                <c:pt idx="2672">
                  <c:v>394.7538157858113</c:v>
                </c:pt>
                <c:pt idx="2673">
                  <c:v>397.79532375100348</c:v>
                </c:pt>
                <c:pt idx="2674">
                  <c:v>399.81650866023085</c:v>
                </c:pt>
                <c:pt idx="2675">
                  <c:v>399.98331896910798</c:v>
                </c:pt>
                <c:pt idx="2676">
                  <c:v>403.83663710416863</c:v>
                </c:pt>
                <c:pt idx="2677">
                  <c:v>406.71967527592761</c:v>
                </c:pt>
                <c:pt idx="2678">
                  <c:v>411.27637688008667</c:v>
                </c:pt>
                <c:pt idx="2679">
                  <c:v>412.24387667157379</c:v>
                </c:pt>
                <c:pt idx="2680">
                  <c:v>409.483166059658</c:v>
                </c:pt>
                <c:pt idx="2681">
                  <c:v>405.97458922960993</c:v>
                </c:pt>
                <c:pt idx="2682">
                  <c:v>409.19680836275228</c:v>
                </c:pt>
                <c:pt idx="2683">
                  <c:v>414.67930718117918</c:v>
                </c:pt>
                <c:pt idx="2684">
                  <c:v>412.69704467735653</c:v>
                </c:pt>
                <c:pt idx="2685">
                  <c:v>411.42372598626133</c:v>
                </c:pt>
                <c:pt idx="2686">
                  <c:v>415.93316466957191</c:v>
                </c:pt>
                <c:pt idx="2687">
                  <c:v>414.72378993021306</c:v>
                </c:pt>
                <c:pt idx="2688">
                  <c:v>416.88120325835672</c:v>
                </c:pt>
                <c:pt idx="2689">
                  <c:v>416.5058800633833</c:v>
                </c:pt>
                <c:pt idx="2690">
                  <c:v>418.68553476604393</c:v>
                </c:pt>
                <c:pt idx="2691">
                  <c:v>419.33609497066465</c:v>
                </c:pt>
                <c:pt idx="2692">
                  <c:v>418.81898301314567</c:v>
                </c:pt>
                <c:pt idx="2693">
                  <c:v>420.94303427951382</c:v>
                </c:pt>
                <c:pt idx="2694">
                  <c:v>419.7614612583011</c:v>
                </c:pt>
                <c:pt idx="2695">
                  <c:v>417.74583669270294</c:v>
                </c:pt>
                <c:pt idx="2696">
                  <c:v>421.94111596096178</c:v>
                </c:pt>
                <c:pt idx="2697">
                  <c:v>422.80018905167879</c:v>
                </c:pt>
                <c:pt idx="2698">
                  <c:v>418.99413383746651</c:v>
                </c:pt>
                <c:pt idx="2699">
                  <c:v>414.87113903638783</c:v>
                </c:pt>
                <c:pt idx="2700">
                  <c:v>417.72359531818603</c:v>
                </c:pt>
                <c:pt idx="2701">
                  <c:v>415.49667769467686</c:v>
                </c:pt>
                <c:pt idx="2702">
                  <c:v>414.03986766381695</c:v>
                </c:pt>
                <c:pt idx="2703">
                  <c:v>412.01868275458958</c:v>
                </c:pt>
                <c:pt idx="2704">
                  <c:v>412.83049292445804</c:v>
                </c:pt>
                <c:pt idx="2705">
                  <c:v>411.70730351135228</c:v>
                </c:pt>
                <c:pt idx="2706">
                  <c:v>407.52036475853743</c:v>
                </c:pt>
                <c:pt idx="2707">
                  <c:v>401.59859879340087</c:v>
                </c:pt>
                <c:pt idx="2708">
                  <c:v>405.87728321609814</c:v>
                </c:pt>
                <c:pt idx="2709">
                  <c:v>403.49745614278498</c:v>
                </c:pt>
                <c:pt idx="2710">
                  <c:v>402.86079679723747</c:v>
                </c:pt>
                <c:pt idx="2711">
                  <c:v>402.76905112735511</c:v>
                </c:pt>
                <c:pt idx="2712">
                  <c:v>400.07506463899017</c:v>
                </c:pt>
                <c:pt idx="2713">
                  <c:v>396.78890155411159</c:v>
                </c:pt>
                <c:pt idx="2714">
                  <c:v>396.61097055797603</c:v>
                </c:pt>
                <c:pt idx="2715">
                  <c:v>405.42967555394466</c:v>
                </c:pt>
                <c:pt idx="2716">
                  <c:v>399.37446134170636</c:v>
                </c:pt>
                <c:pt idx="2717">
                  <c:v>399.29661653089704</c:v>
                </c:pt>
                <c:pt idx="2718">
                  <c:v>396.58038866801519</c:v>
                </c:pt>
                <c:pt idx="2719">
                  <c:v>398.76560371430503</c:v>
                </c:pt>
                <c:pt idx="2720">
                  <c:v>399.31051738997019</c:v>
                </c:pt>
                <c:pt idx="2721">
                  <c:v>391.72342850787743</c:v>
                </c:pt>
                <c:pt idx="2722">
                  <c:v>389.7884289249032</c:v>
                </c:pt>
                <c:pt idx="2723">
                  <c:v>385.61539103116138</c:v>
                </c:pt>
                <c:pt idx="2724">
                  <c:v>379.37946565097292</c:v>
                </c:pt>
                <c:pt idx="2725">
                  <c:v>369.70168756428734</c:v>
                </c:pt>
                <c:pt idx="2726">
                  <c:v>382.04287024937713</c:v>
                </c:pt>
                <c:pt idx="2727">
                  <c:v>382.16797798103499</c:v>
                </c:pt>
                <c:pt idx="2728">
                  <c:v>375.31485445800138</c:v>
                </c:pt>
                <c:pt idx="2729">
                  <c:v>373.13519975534086</c:v>
                </c:pt>
                <c:pt idx="2730">
                  <c:v>386.09914092690514</c:v>
                </c:pt>
                <c:pt idx="2731">
                  <c:v>388.37054129944806</c:v>
                </c:pt>
                <c:pt idx="2732">
                  <c:v>388.050821540767</c:v>
                </c:pt>
                <c:pt idx="2733">
                  <c:v>388.70416191720233</c:v>
                </c:pt>
                <c:pt idx="2734">
                  <c:v>379.46565097722629</c:v>
                </c:pt>
                <c:pt idx="2735">
                  <c:v>379.33776307375382</c:v>
                </c:pt>
                <c:pt idx="2736">
                  <c:v>383.54694320108564</c:v>
                </c:pt>
                <c:pt idx="2737">
                  <c:v>388.85151102337716</c:v>
                </c:pt>
                <c:pt idx="2738">
                  <c:v>397.39775918151321</c:v>
                </c:pt>
                <c:pt idx="2739">
                  <c:v>395.12357863715556</c:v>
                </c:pt>
                <c:pt idx="2740">
                  <c:v>397.09750062553434</c:v>
                </c:pt>
                <c:pt idx="2741">
                  <c:v>396.64433261975165</c:v>
                </c:pt>
                <c:pt idx="2742">
                  <c:v>398.17342711779168</c:v>
                </c:pt>
                <c:pt idx="2743">
                  <c:v>398.08446161972387</c:v>
                </c:pt>
                <c:pt idx="2744">
                  <c:v>391.80405349050153</c:v>
                </c:pt>
                <c:pt idx="2745">
                  <c:v>389.26297645194063</c:v>
                </c:pt>
                <c:pt idx="2746">
                  <c:v>379.7659095332051</c:v>
                </c:pt>
                <c:pt idx="2747">
                  <c:v>375.67349662208721</c:v>
                </c:pt>
                <c:pt idx="2748">
                  <c:v>384.48386110261197</c:v>
                </c:pt>
                <c:pt idx="2749">
                  <c:v>386.39105896744002</c:v>
                </c:pt>
                <c:pt idx="2750">
                  <c:v>381.52853846367293</c:v>
                </c:pt>
                <c:pt idx="2751">
                  <c:v>380.24965942894869</c:v>
                </c:pt>
                <c:pt idx="2752">
                  <c:v>373.27142817425721</c:v>
                </c:pt>
                <c:pt idx="2753">
                  <c:v>374.58644944257162</c:v>
                </c:pt>
                <c:pt idx="2754">
                  <c:v>367.63880007784093</c:v>
                </c:pt>
                <c:pt idx="2755">
                  <c:v>373.03511357001474</c:v>
                </c:pt>
                <c:pt idx="2756">
                  <c:v>375.03683727653976</c:v>
                </c:pt>
                <c:pt idx="2757">
                  <c:v>371.45597597931157</c:v>
                </c:pt>
                <c:pt idx="2758">
                  <c:v>373.07403597541941</c:v>
                </c:pt>
                <c:pt idx="2759">
                  <c:v>365.57869276320895</c:v>
                </c:pt>
                <c:pt idx="2760">
                  <c:v>365.65653757401827</c:v>
                </c:pt>
                <c:pt idx="2761">
                  <c:v>368.3644249214563</c:v>
                </c:pt>
                <c:pt idx="2762">
                  <c:v>382.7017709694419</c:v>
                </c:pt>
                <c:pt idx="2763">
                  <c:v>375.72910005837969</c:v>
                </c:pt>
                <c:pt idx="2764">
                  <c:v>373.52998415301676</c:v>
                </c:pt>
                <c:pt idx="2765">
                  <c:v>380.85295671272092</c:v>
                </c:pt>
                <c:pt idx="2766">
                  <c:v>383.71931385359221</c:v>
                </c:pt>
                <c:pt idx="2767">
                  <c:v>381.2115988768067</c:v>
                </c:pt>
                <c:pt idx="2768">
                  <c:v>378.10058661624907</c:v>
                </c:pt>
                <c:pt idx="2769">
                  <c:v>372.80157913758694</c:v>
                </c:pt>
                <c:pt idx="2770">
                  <c:v>364.80024465511605</c:v>
                </c:pt>
                <c:pt idx="2771">
                  <c:v>367.7444466067966</c:v>
                </c:pt>
                <c:pt idx="2772">
                  <c:v>362.97923211654114</c:v>
                </c:pt>
                <c:pt idx="2773">
                  <c:v>351.6194500820115</c:v>
                </c:pt>
                <c:pt idx="2774">
                  <c:v>354.43298395840498</c:v>
                </c:pt>
                <c:pt idx="2775">
                  <c:v>363.08209847368198</c:v>
                </c:pt>
                <c:pt idx="2776">
                  <c:v>365.64541688675985</c:v>
                </c:pt>
                <c:pt idx="2777">
                  <c:v>369.46259278823055</c:v>
                </c:pt>
                <c:pt idx="2778">
                  <c:v>370.93608384997816</c:v>
                </c:pt>
                <c:pt idx="2779">
                  <c:v>367.06052434040049</c:v>
                </c:pt>
                <c:pt idx="2780">
                  <c:v>356.77110845449886</c:v>
                </c:pt>
                <c:pt idx="2781">
                  <c:v>374.64483305067876</c:v>
                </c:pt>
                <c:pt idx="2782">
                  <c:v>370.69142873029176</c:v>
                </c:pt>
                <c:pt idx="2783">
                  <c:v>360.96360755094298</c:v>
                </c:pt>
                <c:pt idx="2784">
                  <c:v>360.27134476910305</c:v>
                </c:pt>
                <c:pt idx="2785">
                  <c:v>361.64474964552443</c:v>
                </c:pt>
                <c:pt idx="2786">
                  <c:v>365.11162389835329</c:v>
                </c:pt>
                <c:pt idx="2787">
                  <c:v>368.87875670716079</c:v>
                </c:pt>
                <c:pt idx="2788">
                  <c:v>366.51561066473539</c:v>
                </c:pt>
                <c:pt idx="2789">
                  <c:v>368.83149378631231</c:v>
                </c:pt>
                <c:pt idx="2790">
                  <c:v>369.61550223803465</c:v>
                </c:pt>
                <c:pt idx="2791">
                  <c:v>374.75882009507819</c:v>
                </c:pt>
                <c:pt idx="2792">
                  <c:v>373.24918679974053</c:v>
                </c:pt>
                <c:pt idx="2793">
                  <c:v>373.34927298506676</c:v>
                </c:pt>
                <c:pt idx="2794">
                  <c:v>378.21457366064845</c:v>
                </c:pt>
                <c:pt idx="2795">
                  <c:v>379.2988406683495</c:v>
                </c:pt>
                <c:pt idx="2796">
                  <c:v>377.41110400622387</c:v>
                </c:pt>
                <c:pt idx="2797">
                  <c:v>376.69938002168163</c:v>
                </c:pt>
                <c:pt idx="2798">
                  <c:v>379.2626984347595</c:v>
                </c:pt>
                <c:pt idx="2799">
                  <c:v>381.92054268953444</c:v>
                </c:pt>
                <c:pt idx="2800">
                  <c:v>379.77425004864926</c:v>
                </c:pt>
                <c:pt idx="2801">
                  <c:v>381.84825822235433</c:v>
                </c:pt>
                <c:pt idx="2802">
                  <c:v>375.17584586727088</c:v>
                </c:pt>
                <c:pt idx="2803">
                  <c:v>376.52144902554602</c:v>
                </c:pt>
                <c:pt idx="2804">
                  <c:v>375.95151380354935</c:v>
                </c:pt>
                <c:pt idx="2805">
                  <c:v>372.79045845032863</c:v>
                </c:pt>
                <c:pt idx="2806">
                  <c:v>370.46623481330784</c:v>
                </c:pt>
                <c:pt idx="2807">
                  <c:v>365.52586949873148</c:v>
                </c:pt>
                <c:pt idx="2808">
                  <c:v>369.84903667046262</c:v>
                </c:pt>
                <c:pt idx="2809">
                  <c:v>366.64905891183719</c:v>
                </c:pt>
                <c:pt idx="2810">
                  <c:v>365.8483694292272</c:v>
                </c:pt>
                <c:pt idx="2811">
                  <c:v>368.82037309905394</c:v>
                </c:pt>
                <c:pt idx="2812">
                  <c:v>361.84770218799173</c:v>
                </c:pt>
                <c:pt idx="2813">
                  <c:v>355.56729405876939</c:v>
                </c:pt>
                <c:pt idx="2814">
                  <c:v>348.98662737356835</c:v>
                </c:pt>
                <c:pt idx="2815">
                  <c:v>348.30548527898691</c:v>
                </c:pt>
                <c:pt idx="2816">
                  <c:v>346.37048569601274</c:v>
                </c:pt>
                <c:pt idx="2817">
                  <c:v>352.42848008006564</c:v>
                </c:pt>
                <c:pt idx="2818">
                  <c:v>349.72893324807148</c:v>
                </c:pt>
                <c:pt idx="2819">
                  <c:v>344.7246239817589</c:v>
                </c:pt>
                <c:pt idx="2820">
                  <c:v>345.08326614584468</c:v>
                </c:pt>
                <c:pt idx="2821">
                  <c:v>343.12324501653887</c:v>
                </c:pt>
                <c:pt idx="2822">
                  <c:v>345.13330923850782</c:v>
                </c:pt>
                <c:pt idx="2823">
                  <c:v>348.57794211681966</c:v>
                </c:pt>
                <c:pt idx="2824">
                  <c:v>350.82710111484568</c:v>
                </c:pt>
                <c:pt idx="2825">
                  <c:v>351.61945008201184</c:v>
                </c:pt>
                <c:pt idx="2826">
                  <c:v>342.91195195862792</c:v>
                </c:pt>
                <c:pt idx="2827">
                  <c:v>328.10475687397184</c:v>
                </c:pt>
                <c:pt idx="2828">
                  <c:v>332.97005754955353</c:v>
                </c:pt>
                <c:pt idx="2829">
                  <c:v>324.3654257833104</c:v>
                </c:pt>
                <c:pt idx="2830">
                  <c:v>326.26984347632379</c:v>
                </c:pt>
                <c:pt idx="2831">
                  <c:v>319.86710778725825</c:v>
                </c:pt>
                <c:pt idx="2832">
                  <c:v>325.5052962273038</c:v>
                </c:pt>
                <c:pt idx="2833">
                  <c:v>317.66799188189532</c:v>
                </c:pt>
                <c:pt idx="2834">
                  <c:v>311.97420000555746</c:v>
                </c:pt>
                <c:pt idx="2835">
                  <c:v>310.70644165809153</c:v>
                </c:pt>
                <c:pt idx="2836">
                  <c:v>316.89232394561685</c:v>
                </c:pt>
                <c:pt idx="2837">
                  <c:v>320.46762489921582</c:v>
                </c:pt>
                <c:pt idx="2838">
                  <c:v>328.66357140871008</c:v>
                </c:pt>
                <c:pt idx="2839">
                  <c:v>320.6344352080929</c:v>
                </c:pt>
                <c:pt idx="2840">
                  <c:v>319.1498234590868</c:v>
                </c:pt>
                <c:pt idx="2841">
                  <c:v>322.59167616558398</c:v>
                </c:pt>
                <c:pt idx="2842">
                  <c:v>318.5715477216462</c:v>
                </c:pt>
                <c:pt idx="2843">
                  <c:v>307.61489060023627</c:v>
                </c:pt>
                <c:pt idx="2844">
                  <c:v>306.72245544774387</c:v>
                </c:pt>
                <c:pt idx="2845">
                  <c:v>320.12010342238864</c:v>
                </c:pt>
                <c:pt idx="2846">
                  <c:v>313.72292807695237</c:v>
                </c:pt>
                <c:pt idx="2847">
                  <c:v>316.2695654591426</c:v>
                </c:pt>
                <c:pt idx="2848">
                  <c:v>324.82971447635185</c:v>
                </c:pt>
                <c:pt idx="2849">
                  <c:v>324.13745169451192</c:v>
                </c:pt>
                <c:pt idx="2850">
                  <c:v>329.0333342600544</c:v>
                </c:pt>
                <c:pt idx="2851">
                  <c:v>327.97130862687027</c:v>
                </c:pt>
                <c:pt idx="2852">
                  <c:v>331.34365703800199</c:v>
                </c:pt>
                <c:pt idx="2853">
                  <c:v>344.22975339875694</c:v>
                </c:pt>
                <c:pt idx="2854">
                  <c:v>348.55014039867353</c:v>
                </c:pt>
                <c:pt idx="2855">
                  <c:v>345.56979621340292</c:v>
                </c:pt>
                <c:pt idx="2856">
                  <c:v>340.39311629458393</c:v>
                </c:pt>
                <c:pt idx="2857">
                  <c:v>336.25344046261762</c:v>
                </c:pt>
                <c:pt idx="2858">
                  <c:v>341.61361172120138</c:v>
                </c:pt>
                <c:pt idx="2859">
                  <c:v>343.21777085823607</c:v>
                </c:pt>
                <c:pt idx="2860">
                  <c:v>348.36942923072343</c:v>
                </c:pt>
                <c:pt idx="2861">
                  <c:v>347.37134754927553</c:v>
                </c:pt>
                <c:pt idx="2862">
                  <c:v>352.09207929049705</c:v>
                </c:pt>
                <c:pt idx="2863">
                  <c:v>352.36731630014424</c:v>
                </c:pt>
                <c:pt idx="2864">
                  <c:v>347.12669242958907</c:v>
                </c:pt>
                <c:pt idx="2865">
                  <c:v>352.13934221134554</c:v>
                </c:pt>
                <c:pt idx="2866">
                  <c:v>351.27748894881398</c:v>
                </c:pt>
                <c:pt idx="2867">
                  <c:v>350.6352692596372</c:v>
                </c:pt>
                <c:pt idx="2868">
                  <c:v>349.06169201256336</c:v>
                </c:pt>
                <c:pt idx="2869">
                  <c:v>348.96160582723712</c:v>
                </c:pt>
                <c:pt idx="2870">
                  <c:v>346.31766243153527</c:v>
                </c:pt>
                <c:pt idx="2871">
                  <c:v>347.22121827128615</c:v>
                </c:pt>
                <c:pt idx="2872">
                  <c:v>347.36578720564631</c:v>
                </c:pt>
                <c:pt idx="2873">
                  <c:v>357.24929800661369</c:v>
                </c:pt>
                <c:pt idx="2874">
                  <c:v>358.22235814173007</c:v>
                </c:pt>
                <c:pt idx="2875">
                  <c:v>359.18707776140258</c:v>
                </c:pt>
                <c:pt idx="2876">
                  <c:v>364.9892963385106</c:v>
                </c:pt>
                <c:pt idx="2877">
                  <c:v>364.03013706246742</c:v>
                </c:pt>
                <c:pt idx="2878">
                  <c:v>358.37804776334872</c:v>
                </c:pt>
                <c:pt idx="2879">
                  <c:v>359.52347855097145</c:v>
                </c:pt>
                <c:pt idx="2880">
                  <c:v>355.27537601823497</c:v>
                </c:pt>
                <c:pt idx="2881">
                  <c:v>352.50632489087531</c:v>
                </c:pt>
                <c:pt idx="2882">
                  <c:v>346.98768383885835</c:v>
                </c:pt>
                <c:pt idx="2883">
                  <c:v>349.13953682337274</c:v>
                </c:pt>
                <c:pt idx="2884">
                  <c:v>350.48792015346254</c:v>
                </c:pt>
                <c:pt idx="2885">
                  <c:v>352.27835080207649</c:v>
                </c:pt>
                <c:pt idx="2886">
                  <c:v>356.85451360893796</c:v>
                </c:pt>
                <c:pt idx="2887">
                  <c:v>353.09016097194507</c:v>
                </c:pt>
                <c:pt idx="2888">
                  <c:v>355.01682003947548</c:v>
                </c:pt>
                <c:pt idx="2889">
                  <c:v>351.68061386193375</c:v>
                </c:pt>
                <c:pt idx="2890">
                  <c:v>348.74197225388241</c:v>
                </c:pt>
                <c:pt idx="2891">
                  <c:v>349.14787733881661</c:v>
                </c:pt>
                <c:pt idx="2892">
                  <c:v>345.1861325029858</c:v>
                </c:pt>
                <c:pt idx="2893">
                  <c:v>339.14481914982065</c:v>
                </c:pt>
                <c:pt idx="2894">
                  <c:v>337.61294447996607</c:v>
                </c:pt>
                <c:pt idx="2895">
                  <c:v>335.96430259389757</c:v>
                </c:pt>
                <c:pt idx="2896">
                  <c:v>337.11807389696406</c:v>
                </c:pt>
                <c:pt idx="2897">
                  <c:v>340.05393533320085</c:v>
                </c:pt>
                <c:pt idx="2898">
                  <c:v>343.91837415552004</c:v>
                </c:pt>
                <c:pt idx="2899">
                  <c:v>340.66835330423146</c:v>
                </c:pt>
                <c:pt idx="2900">
                  <c:v>338.79173732936425</c:v>
                </c:pt>
                <c:pt idx="2901">
                  <c:v>338.28018571547454</c:v>
                </c:pt>
                <c:pt idx="2902">
                  <c:v>336.69826795295677</c:v>
                </c:pt>
                <c:pt idx="2903">
                  <c:v>340.90466790847404</c:v>
                </c:pt>
                <c:pt idx="2904">
                  <c:v>340.40979732547203</c:v>
                </c:pt>
                <c:pt idx="2905">
                  <c:v>343.82662848563763</c:v>
                </c:pt>
                <c:pt idx="2906">
                  <c:v>343.19830965553393</c:v>
                </c:pt>
                <c:pt idx="2907">
                  <c:v>338.96966832549981</c:v>
                </c:pt>
                <c:pt idx="2908">
                  <c:v>331.00447607661886</c:v>
                </c:pt>
                <c:pt idx="2909">
                  <c:v>333.28143679279106</c:v>
                </c:pt>
                <c:pt idx="2910">
                  <c:v>328.4828602407602</c:v>
                </c:pt>
                <c:pt idx="2911">
                  <c:v>328.11031721760139</c:v>
                </c:pt>
                <c:pt idx="2912">
                  <c:v>335.88367761127364</c:v>
                </c:pt>
                <c:pt idx="2913">
                  <c:v>337.97992715949573</c:v>
                </c:pt>
                <c:pt idx="2914">
                  <c:v>334.30175984875592</c:v>
                </c:pt>
                <c:pt idx="2915">
                  <c:v>337.63518585448304</c:v>
                </c:pt>
                <c:pt idx="2916">
                  <c:v>335.76413022324505</c:v>
                </c:pt>
                <c:pt idx="2917">
                  <c:v>337.79643581973085</c:v>
                </c:pt>
                <c:pt idx="2918">
                  <c:v>336.63710417303503</c:v>
                </c:pt>
                <c:pt idx="2919">
                  <c:v>331.12680363646194</c:v>
                </c:pt>
                <c:pt idx="2920">
                  <c:v>325.73883065973206</c:v>
                </c:pt>
                <c:pt idx="2921">
                  <c:v>330.97667435847262</c:v>
                </c:pt>
                <c:pt idx="2922">
                  <c:v>334.43520809585755</c:v>
                </c:pt>
                <c:pt idx="2923">
                  <c:v>335.23867775028214</c:v>
                </c:pt>
                <c:pt idx="2924">
                  <c:v>334.87725541438181</c:v>
                </c:pt>
                <c:pt idx="2925">
                  <c:v>336.74275070199059</c:v>
                </c:pt>
                <c:pt idx="2926">
                  <c:v>338.04943145486112</c:v>
                </c:pt>
                <c:pt idx="2927">
                  <c:v>339.38947426950705</c:v>
                </c:pt>
                <c:pt idx="2928">
                  <c:v>337.61016430815141</c:v>
                </c:pt>
                <c:pt idx="2929">
                  <c:v>333.75406600127616</c:v>
                </c:pt>
                <c:pt idx="2930">
                  <c:v>334.84389335260647</c:v>
                </c:pt>
                <c:pt idx="2931">
                  <c:v>329.04167477549845</c:v>
                </c:pt>
                <c:pt idx="2932">
                  <c:v>329.01387305735227</c:v>
                </c:pt>
                <c:pt idx="2933">
                  <c:v>330.88492868859032</c:v>
                </c:pt>
                <c:pt idx="2934">
                  <c:v>331.19908810364217</c:v>
                </c:pt>
                <c:pt idx="2935">
                  <c:v>329.9313297561763</c:v>
                </c:pt>
                <c:pt idx="2936">
                  <c:v>327.50980010564388</c:v>
                </c:pt>
                <c:pt idx="2937">
                  <c:v>328.52178264616481</c:v>
                </c:pt>
                <c:pt idx="2938">
                  <c:v>323.04762434318172</c:v>
                </c:pt>
                <c:pt idx="2939">
                  <c:v>325.67210653618122</c:v>
                </c:pt>
                <c:pt idx="2940">
                  <c:v>321.73816341849658</c:v>
                </c:pt>
                <c:pt idx="2941">
                  <c:v>323.97620172926418</c:v>
                </c:pt>
                <c:pt idx="2942">
                  <c:v>323.08098640495712</c:v>
                </c:pt>
                <c:pt idx="2943">
                  <c:v>329.43089882954496</c:v>
                </c:pt>
                <c:pt idx="2944">
                  <c:v>327.84064055158336</c:v>
                </c:pt>
                <c:pt idx="2945">
                  <c:v>322.91973643970925</c:v>
                </c:pt>
                <c:pt idx="2946">
                  <c:v>319.3305346270372</c:v>
                </c:pt>
                <c:pt idx="2947">
                  <c:v>313.88973838582956</c:v>
                </c:pt>
                <c:pt idx="2948">
                  <c:v>315.15471656148077</c:v>
                </c:pt>
                <c:pt idx="2949">
                  <c:v>314.97678556534521</c:v>
                </c:pt>
                <c:pt idx="2950">
                  <c:v>314.643164947591</c:v>
                </c:pt>
                <c:pt idx="2951">
                  <c:v>307.59820956934868</c:v>
                </c:pt>
                <c:pt idx="2952">
                  <c:v>301.86549528760605</c:v>
                </c:pt>
                <c:pt idx="2953">
                  <c:v>303.74489143428792</c:v>
                </c:pt>
                <c:pt idx="2954">
                  <c:v>288.79590758708633</c:v>
                </c:pt>
                <c:pt idx="2955">
                  <c:v>287.11946398287159</c:v>
                </c:pt>
                <c:pt idx="2956">
                  <c:v>282.49325808334709</c:v>
                </c:pt>
                <c:pt idx="2957">
                  <c:v>273.71903583641233</c:v>
                </c:pt>
                <c:pt idx="2958">
                  <c:v>268.50899385581795</c:v>
                </c:pt>
                <c:pt idx="2959">
                  <c:v>278.9763407378552</c:v>
                </c:pt>
                <c:pt idx="2960">
                  <c:v>281.4284522783484</c:v>
                </c:pt>
                <c:pt idx="2961">
                  <c:v>279.97442241930315</c:v>
                </c:pt>
                <c:pt idx="2962">
                  <c:v>283.19108120881634</c:v>
                </c:pt>
                <c:pt idx="2963">
                  <c:v>289.39920487085863</c:v>
                </c:pt>
                <c:pt idx="2964">
                  <c:v>288.73474380716488</c:v>
                </c:pt>
                <c:pt idx="2965">
                  <c:v>292.28780338624688</c:v>
                </c:pt>
                <c:pt idx="2966">
                  <c:v>298.11226333787187</c:v>
                </c:pt>
                <c:pt idx="2967">
                  <c:v>297.37551780699812</c:v>
                </c:pt>
                <c:pt idx="2968">
                  <c:v>297.86204787455631</c:v>
                </c:pt>
                <c:pt idx="2969">
                  <c:v>295.37657427228766</c:v>
                </c:pt>
                <c:pt idx="2970">
                  <c:v>293.79465650976988</c:v>
                </c:pt>
                <c:pt idx="2971">
                  <c:v>300.53379298840417</c:v>
                </c:pt>
                <c:pt idx="2972">
                  <c:v>305.10439545163638</c:v>
                </c:pt>
                <c:pt idx="2973">
                  <c:v>303.49745614278709</c:v>
                </c:pt>
                <c:pt idx="2974">
                  <c:v>303.03316744974586</c:v>
                </c:pt>
                <c:pt idx="2975">
                  <c:v>305.13497734159716</c:v>
                </c:pt>
                <c:pt idx="2976">
                  <c:v>299.44952598070313</c:v>
                </c:pt>
                <c:pt idx="2977">
                  <c:v>297.091940281907</c:v>
                </c:pt>
                <c:pt idx="2978">
                  <c:v>298.44588395562602</c:v>
                </c:pt>
                <c:pt idx="2979">
                  <c:v>303.01092607522907</c:v>
                </c:pt>
                <c:pt idx="2980">
                  <c:v>301.5874781061446</c:v>
                </c:pt>
                <c:pt idx="2981">
                  <c:v>301.70424532235859</c:v>
                </c:pt>
                <c:pt idx="2982">
                  <c:v>305.84392115432502</c:v>
                </c:pt>
                <c:pt idx="2983">
                  <c:v>307.10055881453235</c:v>
                </c:pt>
                <c:pt idx="2984">
                  <c:v>299.78592677027206</c:v>
                </c:pt>
                <c:pt idx="2985">
                  <c:v>294.63982874141391</c:v>
                </c:pt>
                <c:pt idx="2986">
                  <c:v>294.6370485695993</c:v>
                </c:pt>
                <c:pt idx="2987">
                  <c:v>301.3984264227505</c:v>
                </c:pt>
                <c:pt idx="2988">
                  <c:v>302.26027968528217</c:v>
                </c:pt>
                <c:pt idx="2989">
                  <c:v>306.60846840334494</c:v>
                </c:pt>
                <c:pt idx="2990">
                  <c:v>311.06230365036311</c:v>
                </c:pt>
                <c:pt idx="2991">
                  <c:v>310.21157107508998</c:v>
                </c:pt>
                <c:pt idx="2992">
                  <c:v>310.9733381522953</c:v>
                </c:pt>
                <c:pt idx="2993">
                  <c:v>311.46542856348265</c:v>
                </c:pt>
                <c:pt idx="2994">
                  <c:v>310.91495454418822</c:v>
                </c:pt>
                <c:pt idx="2995">
                  <c:v>316.68659123133546</c:v>
                </c:pt>
                <c:pt idx="2996">
                  <c:v>317.27598765603454</c:v>
                </c:pt>
                <c:pt idx="2997">
                  <c:v>317.56234535294021</c:v>
                </c:pt>
                <c:pt idx="2998">
                  <c:v>316.56426367149231</c:v>
                </c:pt>
                <c:pt idx="2999">
                  <c:v>320.01445689343336</c:v>
                </c:pt>
                <c:pt idx="3000">
                  <c:v>317.67911256915426</c:v>
                </c:pt>
                <c:pt idx="3001">
                  <c:v>316.11387583752423</c:v>
                </c:pt>
                <c:pt idx="3002">
                  <c:v>319.81428452278101</c:v>
                </c:pt>
                <c:pt idx="3003">
                  <c:v>321.78264616753063</c:v>
                </c:pt>
                <c:pt idx="3004">
                  <c:v>319.58075009035304</c:v>
                </c:pt>
                <c:pt idx="3005">
                  <c:v>313.74794962328423</c:v>
                </c:pt>
                <c:pt idx="3006">
                  <c:v>316.9951903027582</c:v>
                </c:pt>
                <c:pt idx="3007">
                  <c:v>316.7866774166618</c:v>
                </c:pt>
                <c:pt idx="3008">
                  <c:v>314.13161333370147</c:v>
                </c:pt>
                <c:pt idx="3009">
                  <c:v>318.27406933748244</c:v>
                </c:pt>
                <c:pt idx="3010">
                  <c:v>325.37740832383173</c:v>
                </c:pt>
                <c:pt idx="3011">
                  <c:v>324.47385248408085</c:v>
                </c:pt>
                <c:pt idx="3012">
                  <c:v>322.03008145903146</c:v>
                </c:pt>
                <c:pt idx="3013">
                  <c:v>316.92012566376343</c:v>
                </c:pt>
                <c:pt idx="3014">
                  <c:v>316.03881119852946</c:v>
                </c:pt>
                <c:pt idx="3015">
                  <c:v>316.1249965247826</c:v>
                </c:pt>
                <c:pt idx="3016">
                  <c:v>311.20687258472321</c:v>
                </c:pt>
                <c:pt idx="3017">
                  <c:v>312.23831632794645</c:v>
                </c:pt>
                <c:pt idx="3018">
                  <c:v>315.37156996302105</c:v>
                </c:pt>
                <c:pt idx="3019">
                  <c:v>317.7513970363342</c:v>
                </c:pt>
                <c:pt idx="3020">
                  <c:v>319.59743112124062</c:v>
                </c:pt>
                <c:pt idx="3021">
                  <c:v>316.92012566376337</c:v>
                </c:pt>
                <c:pt idx="3022">
                  <c:v>318.29909088381396</c:v>
                </c:pt>
                <c:pt idx="3023">
                  <c:v>318.23236676026312</c:v>
                </c:pt>
                <c:pt idx="3024">
                  <c:v>319.54460785676281</c:v>
                </c:pt>
                <c:pt idx="3025">
                  <c:v>321.70202118490658</c:v>
                </c:pt>
                <c:pt idx="3026">
                  <c:v>322.78350802079302</c:v>
                </c:pt>
                <c:pt idx="3027">
                  <c:v>319.18596569267714</c:v>
                </c:pt>
                <c:pt idx="3028">
                  <c:v>321.01809891851053</c:v>
                </c:pt>
                <c:pt idx="3029">
                  <c:v>323.96508104200575</c:v>
                </c:pt>
                <c:pt idx="3030">
                  <c:v>325.97792543578925</c:v>
                </c:pt>
                <c:pt idx="3031">
                  <c:v>323.85943451305025</c:v>
                </c:pt>
                <c:pt idx="3032">
                  <c:v>322.69732269453988</c:v>
                </c:pt>
                <c:pt idx="3033">
                  <c:v>321.14876699379755</c:v>
                </c:pt>
                <c:pt idx="3034">
                  <c:v>321.54077121965867</c:v>
                </c:pt>
                <c:pt idx="3035">
                  <c:v>318.49648308265176</c:v>
                </c:pt>
                <c:pt idx="3036">
                  <c:v>316.49753954794141</c:v>
                </c:pt>
                <c:pt idx="3037">
                  <c:v>318.66051321971429</c:v>
                </c:pt>
                <c:pt idx="3038">
                  <c:v>313.48383330089536</c:v>
                </c:pt>
                <c:pt idx="3039">
                  <c:v>316.62820762322855</c:v>
                </c:pt>
                <c:pt idx="3040">
                  <c:v>313.48661347271008</c:v>
                </c:pt>
                <c:pt idx="3041">
                  <c:v>311.18741138202085</c:v>
                </c:pt>
                <c:pt idx="3042">
                  <c:v>313.65342378158721</c:v>
                </c:pt>
                <c:pt idx="3043">
                  <c:v>314.75715199199061</c:v>
                </c:pt>
                <c:pt idx="3044">
                  <c:v>315.07131140704234</c:v>
                </c:pt>
                <c:pt idx="3045">
                  <c:v>315.01014762712072</c:v>
                </c:pt>
                <c:pt idx="3046">
                  <c:v>305.99683060412877</c:v>
                </c:pt>
                <c:pt idx="3047">
                  <c:v>309.59159276042993</c:v>
                </c:pt>
                <c:pt idx="3048">
                  <c:v>314.21501848813989</c:v>
                </c:pt>
                <c:pt idx="3049">
                  <c:v>311.99088103644539</c:v>
                </c:pt>
                <c:pt idx="3050">
                  <c:v>304.2731240790655</c:v>
                </c:pt>
                <c:pt idx="3051">
                  <c:v>303.04428813700423</c:v>
                </c:pt>
                <c:pt idx="3052">
                  <c:v>301.23439628568781</c:v>
                </c:pt>
                <c:pt idx="3053">
                  <c:v>300.30581889960541</c:v>
                </c:pt>
                <c:pt idx="3054">
                  <c:v>304.76799466206751</c:v>
                </c:pt>
                <c:pt idx="3055">
                  <c:v>309.13842475464719</c:v>
                </c:pt>
                <c:pt idx="3056">
                  <c:v>307.90402846895671</c:v>
                </c:pt>
                <c:pt idx="3057">
                  <c:v>310.96499763685131</c:v>
                </c:pt>
                <c:pt idx="3058">
                  <c:v>310.40062275848385</c:v>
                </c:pt>
                <c:pt idx="3059">
                  <c:v>306.98101142650358</c:v>
                </c:pt>
                <c:pt idx="3060">
                  <c:v>301.18713336483938</c:v>
                </c:pt>
                <c:pt idx="3061">
                  <c:v>305.25730490144036</c:v>
                </c:pt>
                <c:pt idx="3062">
                  <c:v>300.52267230114569</c:v>
                </c:pt>
                <c:pt idx="3063">
                  <c:v>302.99424504434114</c:v>
                </c:pt>
                <c:pt idx="3064">
                  <c:v>308.44060162917805</c:v>
                </c:pt>
                <c:pt idx="3065">
                  <c:v>308.42670077010496</c:v>
                </c:pt>
                <c:pt idx="3066">
                  <c:v>308.56848953265046</c:v>
                </c:pt>
                <c:pt idx="3067">
                  <c:v>307.6899552392311</c:v>
                </c:pt>
                <c:pt idx="3068">
                  <c:v>314.65428563484943</c:v>
                </c:pt>
                <c:pt idx="3069">
                  <c:v>320.78734465789699</c:v>
                </c:pt>
                <c:pt idx="3070">
                  <c:v>318.64661236064109</c:v>
                </c:pt>
                <c:pt idx="3071">
                  <c:v>323.27003808835099</c:v>
                </c:pt>
                <c:pt idx="3072">
                  <c:v>321.81600822930568</c:v>
                </c:pt>
                <c:pt idx="3073">
                  <c:v>323.6981845478021</c:v>
                </c:pt>
                <c:pt idx="3074">
                  <c:v>324.79635241457629</c:v>
                </c:pt>
                <c:pt idx="3075">
                  <c:v>324.05126636825861</c:v>
                </c:pt>
                <c:pt idx="3076">
                  <c:v>320.85684895326244</c:v>
                </c:pt>
                <c:pt idx="3077">
                  <c:v>320.56493091272756</c:v>
                </c:pt>
                <c:pt idx="3078">
                  <c:v>324.21251633350653</c:v>
                </c:pt>
                <c:pt idx="3079">
                  <c:v>324.04292585281479</c:v>
                </c:pt>
                <c:pt idx="3080">
                  <c:v>325.36072729294381</c:v>
                </c:pt>
                <c:pt idx="3081">
                  <c:v>320.23409046678796</c:v>
                </c:pt>
                <c:pt idx="3082">
                  <c:v>320.71784036253155</c:v>
                </c:pt>
                <c:pt idx="3083">
                  <c:v>319.35833634518332</c:v>
                </c:pt>
                <c:pt idx="3084">
                  <c:v>314.679307181181</c:v>
                </c:pt>
                <c:pt idx="3085">
                  <c:v>316.51978092245815</c:v>
                </c:pt>
                <c:pt idx="3086">
                  <c:v>318.21290555756059</c:v>
                </c:pt>
                <c:pt idx="3087">
                  <c:v>318.99413383746833</c:v>
                </c:pt>
                <c:pt idx="3088">
                  <c:v>318.75781923322575</c:v>
                </c:pt>
                <c:pt idx="3089">
                  <c:v>316.03881119852917</c:v>
                </c:pt>
                <c:pt idx="3090">
                  <c:v>312.88053601712306</c:v>
                </c:pt>
                <c:pt idx="3091">
                  <c:v>313.14187216769716</c:v>
                </c:pt>
                <c:pt idx="3092">
                  <c:v>312.13823014262005</c:v>
                </c:pt>
                <c:pt idx="3093">
                  <c:v>312.84995412716228</c:v>
                </c:pt>
                <c:pt idx="3094">
                  <c:v>310.76760543801333</c:v>
                </c:pt>
                <c:pt idx="3095">
                  <c:v>314.28730295531989</c:v>
                </c:pt>
                <c:pt idx="3096">
                  <c:v>306.84478300758718</c:v>
                </c:pt>
                <c:pt idx="3097">
                  <c:v>308.87986877588764</c:v>
                </c:pt>
                <c:pt idx="3098">
                  <c:v>306.52784342072073</c:v>
                </c:pt>
                <c:pt idx="3099">
                  <c:v>313.70624704606462</c:v>
                </c:pt>
                <c:pt idx="3100">
                  <c:v>313.06680752870244</c:v>
                </c:pt>
                <c:pt idx="3101">
                  <c:v>312.62198003836357</c:v>
                </c:pt>
                <c:pt idx="3102">
                  <c:v>312.81659206538683</c:v>
                </c:pt>
                <c:pt idx="3103">
                  <c:v>307.99577413883895</c:v>
                </c:pt>
                <c:pt idx="3104">
                  <c:v>306.0857961021963</c:v>
                </c:pt>
                <c:pt idx="3105">
                  <c:v>303.91170174316488</c:v>
                </c:pt>
                <c:pt idx="3106">
                  <c:v>303.45019322193826</c:v>
                </c:pt>
                <c:pt idx="3107">
                  <c:v>299.23545275097723</c:v>
                </c:pt>
                <c:pt idx="3108">
                  <c:v>296.21340598848735</c:v>
                </c:pt>
                <c:pt idx="3109">
                  <c:v>299.40226305985436</c:v>
                </c:pt>
                <c:pt idx="3110">
                  <c:v>302.05454697100004</c:v>
                </c:pt>
                <c:pt idx="3111">
                  <c:v>301.52631432622258</c:v>
                </c:pt>
                <c:pt idx="3112">
                  <c:v>298.43198309655264</c:v>
                </c:pt>
                <c:pt idx="3113">
                  <c:v>292.66034640940541</c:v>
                </c:pt>
                <c:pt idx="3114">
                  <c:v>291.77625177235677</c:v>
                </c:pt>
                <c:pt idx="3115">
                  <c:v>302.71900803469367</c:v>
                </c:pt>
                <c:pt idx="3116">
                  <c:v>298.3152158803386</c:v>
                </c:pt>
                <c:pt idx="3117">
                  <c:v>293.3053462703968</c:v>
                </c:pt>
                <c:pt idx="3118">
                  <c:v>298.74614251160443</c:v>
                </c:pt>
                <c:pt idx="3119">
                  <c:v>305.06269287441677</c:v>
                </c:pt>
                <c:pt idx="3120">
                  <c:v>303.33620617753888</c:v>
                </c:pt>
                <c:pt idx="3121">
                  <c:v>305.32680919680547</c:v>
                </c:pt>
                <c:pt idx="3122">
                  <c:v>307.65103283382621</c:v>
                </c:pt>
                <c:pt idx="3123">
                  <c:v>303.56140009452304</c:v>
                </c:pt>
                <c:pt idx="3124">
                  <c:v>300.22519391698131</c:v>
                </c:pt>
                <c:pt idx="3125">
                  <c:v>301.93221941115684</c:v>
                </c:pt>
                <c:pt idx="3126">
                  <c:v>305.00708943812447</c:v>
                </c:pt>
                <c:pt idx="3127">
                  <c:v>301.3205816119409</c:v>
                </c:pt>
                <c:pt idx="3128">
                  <c:v>298.74336233978994</c:v>
                </c:pt>
                <c:pt idx="3129">
                  <c:v>296.82782395951807</c:v>
                </c:pt>
                <c:pt idx="3130">
                  <c:v>295.99377241513264</c:v>
                </c:pt>
                <c:pt idx="3131">
                  <c:v>296.68325502515791</c:v>
                </c:pt>
                <c:pt idx="3132">
                  <c:v>289.3269204036784</c:v>
                </c:pt>
                <c:pt idx="3133">
                  <c:v>289.32970057549301</c:v>
                </c:pt>
                <c:pt idx="3134">
                  <c:v>291.89023881675632</c:v>
                </c:pt>
                <c:pt idx="3135">
                  <c:v>286.12138230142369</c:v>
                </c:pt>
                <c:pt idx="3136">
                  <c:v>285.67099446745556</c:v>
                </c:pt>
                <c:pt idx="3137">
                  <c:v>286.56342961994795</c:v>
                </c:pt>
                <c:pt idx="3138">
                  <c:v>281.79821512969249</c:v>
                </c:pt>
                <c:pt idx="3139">
                  <c:v>283.64980955822813</c:v>
                </c:pt>
                <c:pt idx="3140">
                  <c:v>280.67502571658667</c:v>
                </c:pt>
                <c:pt idx="3141">
                  <c:v>280.03836637103916</c:v>
                </c:pt>
                <c:pt idx="3142">
                  <c:v>288.07306291528556</c:v>
                </c:pt>
                <c:pt idx="3143">
                  <c:v>288.34273958130353</c:v>
                </c:pt>
                <c:pt idx="3144">
                  <c:v>283.57474491923341</c:v>
                </c:pt>
                <c:pt idx="3145">
                  <c:v>279.76590953320658</c:v>
                </c:pt>
                <c:pt idx="3146">
                  <c:v>274.99791487113652</c:v>
                </c:pt>
                <c:pt idx="3147">
                  <c:v>275.99321638076981</c:v>
                </c:pt>
                <c:pt idx="3148">
                  <c:v>271.38369151213294</c:v>
                </c:pt>
                <c:pt idx="3149">
                  <c:v>270.65806666851756</c:v>
                </c:pt>
                <c:pt idx="3150">
                  <c:v>275.41494064332915</c:v>
                </c:pt>
                <c:pt idx="3151">
                  <c:v>275.18418638271584</c:v>
                </c:pt>
                <c:pt idx="3152">
                  <c:v>269.30134282298394</c:v>
                </c:pt>
                <c:pt idx="3153">
                  <c:v>263.58530957212912</c:v>
                </c:pt>
                <c:pt idx="3154">
                  <c:v>265.22561094275375</c:v>
                </c:pt>
                <c:pt idx="3155">
                  <c:v>274.96733298117562</c:v>
                </c:pt>
                <c:pt idx="3156">
                  <c:v>271.6172259445608</c:v>
                </c:pt>
                <c:pt idx="3157">
                  <c:v>264.90311101225802</c:v>
                </c:pt>
                <c:pt idx="3158">
                  <c:v>255.90647502015378</c:v>
                </c:pt>
                <c:pt idx="3159">
                  <c:v>257.82479357224025</c:v>
                </c:pt>
                <c:pt idx="3160">
                  <c:v>256.1622508270986</c:v>
                </c:pt>
                <c:pt idx="3161">
                  <c:v>255.2003113792407</c:v>
                </c:pt>
                <c:pt idx="3162">
                  <c:v>250.50738135616533</c:v>
                </c:pt>
                <c:pt idx="3163">
                  <c:v>251.89468709165979</c:v>
                </c:pt>
                <c:pt idx="3164">
                  <c:v>245.08882648947466</c:v>
                </c:pt>
                <c:pt idx="3165">
                  <c:v>235.69184575606539</c:v>
                </c:pt>
                <c:pt idx="3166">
                  <c:v>227.93238622146623</c:v>
                </c:pt>
                <c:pt idx="3167">
                  <c:v>221.77430565208709</c:v>
                </c:pt>
                <c:pt idx="3168">
                  <c:v>234.48525118852109</c:v>
                </c:pt>
                <c:pt idx="3169">
                  <c:v>233.16744974839207</c:v>
                </c:pt>
                <c:pt idx="3170">
                  <c:v>237.10417303789134</c:v>
                </c:pt>
                <c:pt idx="3171">
                  <c:v>249.92632544691014</c:v>
                </c:pt>
                <c:pt idx="3172">
                  <c:v>250.98835108009425</c:v>
                </c:pt>
                <c:pt idx="3173">
                  <c:v>253.44602296421667</c:v>
                </c:pt>
                <c:pt idx="3174">
                  <c:v>245.95067975200624</c:v>
                </c:pt>
                <c:pt idx="3175">
                  <c:v>240.27356890655605</c:v>
                </c:pt>
                <c:pt idx="3176">
                  <c:v>232.03313964802794</c:v>
                </c:pt>
                <c:pt idx="3177">
                  <c:v>238.97522866912939</c:v>
                </c:pt>
                <c:pt idx="3178">
                  <c:v>243.75712419027252</c:v>
                </c:pt>
                <c:pt idx="3179">
                  <c:v>251.73343712641193</c:v>
                </c:pt>
                <c:pt idx="3180">
                  <c:v>252.61753176346048</c:v>
                </c:pt>
                <c:pt idx="3181">
                  <c:v>251.27192860518528</c:v>
                </c:pt>
                <c:pt idx="3182">
                  <c:v>245.8255720203484</c:v>
                </c:pt>
                <c:pt idx="3183">
                  <c:v>255.67016041591117</c:v>
                </c:pt>
                <c:pt idx="3184">
                  <c:v>258.62548305485029</c:v>
                </c:pt>
                <c:pt idx="3185">
                  <c:v>258.21401762628682</c:v>
                </c:pt>
                <c:pt idx="3186">
                  <c:v>264.31649475937354</c:v>
                </c:pt>
                <c:pt idx="3187">
                  <c:v>260.62164641774604</c:v>
                </c:pt>
                <c:pt idx="3188">
                  <c:v>263.93839139258552</c:v>
                </c:pt>
                <c:pt idx="3189">
                  <c:v>267.64714059328605</c:v>
                </c:pt>
                <c:pt idx="3190">
                  <c:v>261.57524535016006</c:v>
                </c:pt>
                <c:pt idx="3191">
                  <c:v>263.54638716672434</c:v>
                </c:pt>
                <c:pt idx="3192">
                  <c:v>259.89602157413077</c:v>
                </c:pt>
                <c:pt idx="3193">
                  <c:v>255.18363034835303</c:v>
                </c:pt>
                <c:pt idx="3194">
                  <c:v>255.1641691456507</c:v>
                </c:pt>
                <c:pt idx="3195">
                  <c:v>254.68319942172181</c:v>
                </c:pt>
                <c:pt idx="3196">
                  <c:v>244.10464566709987</c:v>
                </c:pt>
                <c:pt idx="3197">
                  <c:v>248.38054991798251</c:v>
                </c:pt>
                <c:pt idx="3198">
                  <c:v>244.41880508215166</c:v>
                </c:pt>
                <c:pt idx="3199">
                  <c:v>248.52511885234264</c:v>
                </c:pt>
                <c:pt idx="3200">
                  <c:v>251.03839417275742</c:v>
                </c:pt>
                <c:pt idx="3201">
                  <c:v>252.87886791403463</c:v>
                </c:pt>
                <c:pt idx="3202">
                  <c:v>252.84272568044457</c:v>
                </c:pt>
                <c:pt idx="3203">
                  <c:v>246.5762184102953</c:v>
                </c:pt>
                <c:pt idx="3204">
                  <c:v>247.38246823653452</c:v>
                </c:pt>
                <c:pt idx="3205">
                  <c:v>247.74111040062027</c:v>
                </c:pt>
                <c:pt idx="3206">
                  <c:v>242.85356835052161</c:v>
                </c:pt>
                <c:pt idx="3207">
                  <c:v>241.72481859378667</c:v>
                </c:pt>
                <c:pt idx="3208">
                  <c:v>234.45744947037491</c:v>
                </c:pt>
                <c:pt idx="3209">
                  <c:v>235.03294503600085</c:v>
                </c:pt>
                <c:pt idx="3210">
                  <c:v>231.7829241847123</c:v>
                </c:pt>
                <c:pt idx="3211">
                  <c:v>227.77669659984758</c:v>
                </c:pt>
                <c:pt idx="3212">
                  <c:v>233.43990658622471</c:v>
                </c:pt>
                <c:pt idx="3213">
                  <c:v>237.69078929077583</c:v>
                </c:pt>
                <c:pt idx="3214">
                  <c:v>230.02307542605905</c:v>
                </c:pt>
                <c:pt idx="3215">
                  <c:v>226.66184770218572</c:v>
                </c:pt>
                <c:pt idx="3216">
                  <c:v>235.7335483332846</c:v>
                </c:pt>
                <c:pt idx="3217">
                  <c:v>230.17320470404837</c:v>
                </c:pt>
                <c:pt idx="3218">
                  <c:v>227.68217075815056</c:v>
                </c:pt>
                <c:pt idx="3219">
                  <c:v>222.57499513469708</c:v>
                </c:pt>
                <c:pt idx="3220">
                  <c:v>218.32133225833135</c:v>
                </c:pt>
                <c:pt idx="3221">
                  <c:v>222.01062025632962</c:v>
                </c:pt>
                <c:pt idx="3222">
                  <c:v>215.95262587227674</c:v>
                </c:pt>
                <c:pt idx="3223">
                  <c:v>223.50357252077953</c:v>
                </c:pt>
                <c:pt idx="3224">
                  <c:v>232.23331201868044</c:v>
                </c:pt>
                <c:pt idx="3225">
                  <c:v>233.93477716922675</c:v>
                </c:pt>
                <c:pt idx="3226">
                  <c:v>245.00820150685064</c:v>
                </c:pt>
                <c:pt idx="3227">
                  <c:v>239.10033640078714</c:v>
                </c:pt>
                <c:pt idx="3228">
                  <c:v>244.4327059412247</c:v>
                </c:pt>
                <c:pt idx="3229">
                  <c:v>245.87561511301146</c:v>
                </c:pt>
                <c:pt idx="3230">
                  <c:v>250.13761850482106</c:v>
                </c:pt>
                <c:pt idx="3231">
                  <c:v>247.47977425004615</c:v>
                </c:pt>
                <c:pt idx="3232">
                  <c:v>249.14231699518774</c:v>
                </c:pt>
                <c:pt idx="3233">
                  <c:v>245.35016264004864</c:v>
                </c:pt>
                <c:pt idx="3234">
                  <c:v>249.56212293919504</c:v>
                </c:pt>
                <c:pt idx="3235">
                  <c:v>247.49923545274839</c:v>
                </c:pt>
                <c:pt idx="3236">
                  <c:v>245.25285662653695</c:v>
                </c:pt>
                <c:pt idx="3237">
                  <c:v>247.63268369985005</c:v>
                </c:pt>
                <c:pt idx="3238">
                  <c:v>246.25649865161407</c:v>
                </c:pt>
                <c:pt idx="3239">
                  <c:v>250.48235980983361</c:v>
                </c:pt>
                <c:pt idx="3240">
                  <c:v>252.5369067808364</c:v>
                </c:pt>
                <c:pt idx="3241">
                  <c:v>254.49414773832757</c:v>
                </c:pt>
                <c:pt idx="3242">
                  <c:v>256.82115154716291</c:v>
                </c:pt>
                <c:pt idx="3243">
                  <c:v>250.95220884650411</c:v>
                </c:pt>
                <c:pt idx="3244">
                  <c:v>248.75309294114118</c:v>
                </c:pt>
                <c:pt idx="3245">
                  <c:v>243.5958742250246</c:v>
                </c:pt>
                <c:pt idx="3246">
                  <c:v>245.47527037170647</c:v>
                </c:pt>
                <c:pt idx="3247">
                  <c:v>245.35850315549249</c:v>
                </c:pt>
                <c:pt idx="3248">
                  <c:v>251.40259668047227</c:v>
                </c:pt>
                <c:pt idx="3249">
                  <c:v>252.94837220939996</c:v>
                </c:pt>
                <c:pt idx="3250">
                  <c:v>250.31554950095659</c:v>
                </c:pt>
                <c:pt idx="3251">
                  <c:v>249.30912730406484</c:v>
                </c:pt>
                <c:pt idx="3252">
                  <c:v>254.14940643331499</c:v>
                </c:pt>
                <c:pt idx="3253">
                  <c:v>259.60132336178111</c:v>
                </c:pt>
                <c:pt idx="3254">
                  <c:v>258.70888820928872</c:v>
                </c:pt>
                <c:pt idx="3255">
                  <c:v>259.35666824209477</c:v>
                </c:pt>
                <c:pt idx="3256">
                  <c:v>253.91587200088711</c:v>
                </c:pt>
                <c:pt idx="3257">
                  <c:v>261.02199115905103</c:v>
                </c:pt>
                <c:pt idx="3258">
                  <c:v>260.31026717450874</c:v>
                </c:pt>
                <c:pt idx="3259">
                  <c:v>259.81539659150673</c:v>
                </c:pt>
                <c:pt idx="3260">
                  <c:v>255.98431983096299</c:v>
                </c:pt>
                <c:pt idx="3261">
                  <c:v>255.10022519391444</c:v>
                </c:pt>
                <c:pt idx="3262">
                  <c:v>252.03647585420524</c:v>
                </c:pt>
                <c:pt idx="3263">
                  <c:v>253.61561344490835</c:v>
                </c:pt>
                <c:pt idx="3264">
                  <c:v>247.99132586393594</c:v>
                </c:pt>
                <c:pt idx="3265">
                  <c:v>251.45263977313553</c:v>
                </c:pt>
                <c:pt idx="3266">
                  <c:v>251.59442853568103</c:v>
                </c:pt>
                <c:pt idx="3267">
                  <c:v>250.65751063415473</c:v>
                </c:pt>
                <c:pt idx="3268">
                  <c:v>247.29072256665219</c:v>
                </c:pt>
                <c:pt idx="3269">
                  <c:v>253.10684200283328</c:v>
                </c:pt>
                <c:pt idx="3270">
                  <c:v>251.04673468820124</c:v>
                </c:pt>
                <c:pt idx="3271">
                  <c:v>247.74667074424954</c:v>
                </c:pt>
                <c:pt idx="3272">
                  <c:v>245.83669270760691</c:v>
                </c:pt>
                <c:pt idx="3273">
                  <c:v>249.03389029441774</c:v>
                </c:pt>
                <c:pt idx="3274">
                  <c:v>249.48705830020052</c:v>
                </c:pt>
                <c:pt idx="3275">
                  <c:v>248.12199393922302</c:v>
                </c:pt>
                <c:pt idx="3276">
                  <c:v>247.34076565931531</c:v>
                </c:pt>
                <c:pt idx="3277">
                  <c:v>243.37624065166986</c:v>
                </c:pt>
                <c:pt idx="3278">
                  <c:v>244.48552920570248</c:v>
                </c:pt>
                <c:pt idx="3279">
                  <c:v>244.6050765937311</c:v>
                </c:pt>
                <c:pt idx="3280">
                  <c:v>252.72595846423059</c:v>
                </c:pt>
                <c:pt idx="3281">
                  <c:v>252.60363090438739</c:v>
                </c:pt>
                <c:pt idx="3282">
                  <c:v>258.28074174983755</c:v>
                </c:pt>
                <c:pt idx="3283">
                  <c:v>256.59039728654977</c:v>
                </c:pt>
                <c:pt idx="3284">
                  <c:v>252.9761739275462</c:v>
                </c:pt>
                <c:pt idx="3285">
                  <c:v>257.88317718034716</c:v>
                </c:pt>
                <c:pt idx="3286">
                  <c:v>257.88039700853255</c:v>
                </c:pt>
                <c:pt idx="3287">
                  <c:v>257.51619450081756</c:v>
                </c:pt>
                <c:pt idx="3288">
                  <c:v>259.01748728071135</c:v>
                </c:pt>
                <c:pt idx="3289">
                  <c:v>255.2809363618646</c:v>
                </c:pt>
                <c:pt idx="3290">
                  <c:v>254.27451416497283</c:v>
                </c:pt>
                <c:pt idx="3291">
                  <c:v>250.7103338986324</c:v>
                </c:pt>
                <c:pt idx="3292">
                  <c:v>246.77361060913313</c:v>
                </c:pt>
                <c:pt idx="3293">
                  <c:v>244.19917150879675</c:v>
                </c:pt>
                <c:pt idx="3294">
                  <c:v>246.69576579832381</c:v>
                </c:pt>
                <c:pt idx="3295">
                  <c:v>239.48400011120441</c:v>
                </c:pt>
                <c:pt idx="3296">
                  <c:v>235.61400094525604</c:v>
                </c:pt>
                <c:pt idx="3297">
                  <c:v>238.68887097222364</c:v>
                </c:pt>
                <c:pt idx="3298">
                  <c:v>240.30693096833141</c:v>
                </c:pt>
                <c:pt idx="3299">
                  <c:v>234.81609163446063</c:v>
                </c:pt>
                <c:pt idx="3300">
                  <c:v>237.89930217687214</c:v>
                </c:pt>
                <c:pt idx="3301">
                  <c:v>239.18374155522571</c:v>
                </c:pt>
                <c:pt idx="3302">
                  <c:v>235.81417331590856</c:v>
                </c:pt>
                <c:pt idx="3303">
                  <c:v>234.53251410936963</c:v>
                </c:pt>
                <c:pt idx="3304">
                  <c:v>233.02010064221736</c:v>
                </c:pt>
                <c:pt idx="3305">
                  <c:v>230.66807528705044</c:v>
                </c:pt>
                <c:pt idx="3306">
                  <c:v>232.4140231866306</c:v>
                </c:pt>
                <c:pt idx="3307">
                  <c:v>230.53184686813415</c:v>
                </c:pt>
                <c:pt idx="3308">
                  <c:v>227.60710611915587</c:v>
                </c:pt>
                <c:pt idx="3309">
                  <c:v>227.24290361144091</c:v>
                </c:pt>
                <c:pt idx="3310">
                  <c:v>232.11376463065181</c:v>
                </c:pt>
                <c:pt idx="3311">
                  <c:v>236.63988434485006</c:v>
                </c:pt>
                <c:pt idx="3312">
                  <c:v>234.96066056882074</c:v>
                </c:pt>
                <c:pt idx="3313">
                  <c:v>232.72818260168239</c:v>
                </c:pt>
                <c:pt idx="3314">
                  <c:v>235.80583280046466</c:v>
                </c:pt>
                <c:pt idx="3315">
                  <c:v>231.47154494147503</c:v>
                </c:pt>
                <c:pt idx="3316">
                  <c:v>233.13686785843132</c:v>
                </c:pt>
                <c:pt idx="3317">
                  <c:v>230.07311851872211</c:v>
                </c:pt>
                <c:pt idx="3318">
                  <c:v>232.77822569434551</c:v>
                </c:pt>
                <c:pt idx="3319">
                  <c:v>233.85415218660273</c:v>
                </c:pt>
                <c:pt idx="3320">
                  <c:v>232.09152325613485</c:v>
                </c:pt>
                <c:pt idx="3321">
                  <c:v>228.52734298979448</c:v>
                </c:pt>
                <c:pt idx="3322">
                  <c:v>230.71255803608432</c:v>
                </c:pt>
                <c:pt idx="3323">
                  <c:v>228.55792487975529</c:v>
                </c:pt>
                <c:pt idx="3324">
                  <c:v>230.44566154188098</c:v>
                </c:pt>
                <c:pt idx="3325">
                  <c:v>224.49331368678358</c:v>
                </c:pt>
                <c:pt idx="3326">
                  <c:v>222.61669771191634</c:v>
                </c:pt>
                <c:pt idx="3327">
                  <c:v>223.57863715977419</c:v>
                </c:pt>
                <c:pt idx="3328">
                  <c:v>231.28249325808099</c:v>
                </c:pt>
                <c:pt idx="3329">
                  <c:v>231.66337679668365</c:v>
                </c:pt>
                <c:pt idx="3330">
                  <c:v>239.87044399343634</c:v>
                </c:pt>
                <c:pt idx="3331">
                  <c:v>240.8879868775866</c:v>
                </c:pt>
                <c:pt idx="3332">
                  <c:v>242.99257694125248</c:v>
                </c:pt>
                <c:pt idx="3333">
                  <c:v>243.45130529066444</c:v>
                </c:pt>
                <c:pt idx="3334">
                  <c:v>249.04501098167609</c:v>
                </c:pt>
                <c:pt idx="3335">
                  <c:v>240.27078873474133</c:v>
                </c:pt>
                <c:pt idx="3336">
                  <c:v>243.19274931190492</c:v>
                </c:pt>
                <c:pt idx="3337">
                  <c:v>241.86104701270284</c:v>
                </c:pt>
                <c:pt idx="3338">
                  <c:v>241.46348244321243</c:v>
                </c:pt>
                <c:pt idx="3339">
                  <c:v>240.06783619227414</c:v>
                </c:pt>
                <c:pt idx="3340">
                  <c:v>235.80861297227915</c:v>
                </c:pt>
                <c:pt idx="3341">
                  <c:v>238.6721899413358</c:v>
                </c:pt>
                <c:pt idx="3342">
                  <c:v>244.9053351497096</c:v>
                </c:pt>
                <c:pt idx="3343">
                  <c:v>243.66815869220457</c:v>
                </c:pt>
                <c:pt idx="3344">
                  <c:v>244.33539992771293</c:v>
                </c:pt>
                <c:pt idx="3345">
                  <c:v>244.63565848369163</c:v>
                </c:pt>
                <c:pt idx="3346">
                  <c:v>244.17971030609428</c:v>
                </c:pt>
                <c:pt idx="3347">
                  <c:v>240.76009897411404</c:v>
                </c:pt>
                <c:pt idx="3348">
                  <c:v>242.31421501848558</c:v>
                </c:pt>
                <c:pt idx="3349">
                  <c:v>241.4023186632908</c:v>
                </c:pt>
                <c:pt idx="3350">
                  <c:v>246.10914954543927</c:v>
                </c:pt>
                <c:pt idx="3351">
                  <c:v>247.66048541799614</c:v>
                </c:pt>
                <c:pt idx="3352">
                  <c:v>244.63009814006239</c:v>
                </c:pt>
                <c:pt idx="3353">
                  <c:v>248.43059301064537</c:v>
                </c:pt>
                <c:pt idx="3354">
                  <c:v>247.99410603575032</c:v>
                </c:pt>
                <c:pt idx="3355">
                  <c:v>253.37651866885099</c:v>
                </c:pt>
                <c:pt idx="3356">
                  <c:v>255.50335010703387</c:v>
                </c:pt>
                <c:pt idx="3357">
                  <c:v>253.39319969973872</c:v>
                </c:pt>
                <c:pt idx="3358">
                  <c:v>249.88462286969065</c:v>
                </c:pt>
                <c:pt idx="3359">
                  <c:v>254.3412382885235</c:v>
                </c:pt>
                <c:pt idx="3360">
                  <c:v>255.1752898329089</c:v>
                </c:pt>
                <c:pt idx="3361">
                  <c:v>254.91951402596402</c:v>
                </c:pt>
                <c:pt idx="3362">
                  <c:v>254.7471433734577</c:v>
                </c:pt>
                <c:pt idx="3363">
                  <c:v>258.57822013400147</c:v>
                </c:pt>
                <c:pt idx="3364">
                  <c:v>257.59681948344127</c:v>
                </c:pt>
                <c:pt idx="3365">
                  <c:v>259.77647418610189</c:v>
                </c:pt>
                <c:pt idx="3366">
                  <c:v>258.45033223052906</c:v>
                </c:pt>
                <c:pt idx="3367">
                  <c:v>255.85087158386114</c:v>
                </c:pt>
                <c:pt idx="3368">
                  <c:v>259.50401734826937</c:v>
                </c:pt>
                <c:pt idx="3369">
                  <c:v>262.75681837137262</c:v>
                </c:pt>
                <c:pt idx="3370">
                  <c:v>261.97559009146494</c:v>
                </c:pt>
                <c:pt idx="3371">
                  <c:v>261.13597820345029</c:v>
                </c:pt>
                <c:pt idx="3372">
                  <c:v>263.19052517445311</c:v>
                </c:pt>
                <c:pt idx="3373">
                  <c:v>262.53162445438863</c:v>
                </c:pt>
                <c:pt idx="3374">
                  <c:v>255.98988017459223</c:v>
                </c:pt>
                <c:pt idx="3375">
                  <c:v>255.70074230587196</c:v>
                </c:pt>
                <c:pt idx="3376">
                  <c:v>256.72662570546601</c:v>
                </c:pt>
                <c:pt idx="3377">
                  <c:v>259.07587088881832</c:v>
                </c:pt>
                <c:pt idx="3378">
                  <c:v>259.45119408379179</c:v>
                </c:pt>
                <c:pt idx="3379">
                  <c:v>264.52778781728449</c:v>
                </c:pt>
                <c:pt idx="3380">
                  <c:v>265.01153771302808</c:v>
                </c:pt>
                <c:pt idx="3381">
                  <c:v>264.01623620339473</c:v>
                </c:pt>
                <c:pt idx="3382">
                  <c:v>267.894575884787</c:v>
                </c:pt>
                <c:pt idx="3383">
                  <c:v>268.84261447357176</c:v>
                </c:pt>
                <c:pt idx="3384">
                  <c:v>270.11037282103757</c:v>
                </c:pt>
                <c:pt idx="3385">
                  <c:v>274.19166504489698</c:v>
                </c:pt>
                <c:pt idx="3386">
                  <c:v>275.27593205259802</c:v>
                </c:pt>
                <c:pt idx="3387">
                  <c:v>274.61425116071894</c:v>
                </c:pt>
                <c:pt idx="3388">
                  <c:v>271.32530790402575</c:v>
                </c:pt>
                <c:pt idx="3389">
                  <c:v>273.80244099085047</c:v>
                </c:pt>
                <c:pt idx="3390">
                  <c:v>277.31657816452775</c:v>
                </c:pt>
                <c:pt idx="3391">
                  <c:v>277.60293586143342</c:v>
                </c:pt>
                <c:pt idx="3392">
                  <c:v>274.85056576496152</c:v>
                </c:pt>
                <c:pt idx="3393">
                  <c:v>281.00308599071144</c:v>
                </c:pt>
                <c:pt idx="3394">
                  <c:v>281.25886179765627</c:v>
                </c:pt>
                <c:pt idx="3395">
                  <c:v>280.82237482276122</c:v>
                </c:pt>
                <c:pt idx="3396">
                  <c:v>276.54369040006395</c:v>
                </c:pt>
                <c:pt idx="3397">
                  <c:v>276.81892740971119</c:v>
                </c:pt>
                <c:pt idx="3398">
                  <c:v>272.91278601017274</c:v>
                </c:pt>
                <c:pt idx="3399">
                  <c:v>273.41599710861857</c:v>
                </c:pt>
                <c:pt idx="3400">
                  <c:v>271.15571742333401</c:v>
                </c:pt>
                <c:pt idx="3401">
                  <c:v>274.07489782868299</c:v>
                </c:pt>
                <c:pt idx="3402">
                  <c:v>271.40593288664957</c:v>
                </c:pt>
                <c:pt idx="3403">
                  <c:v>270.92774333453525</c:v>
                </c:pt>
                <c:pt idx="3404">
                  <c:v>273.10183769356661</c:v>
                </c:pt>
                <c:pt idx="3405">
                  <c:v>276.27957407767514</c:v>
                </c:pt>
                <c:pt idx="3406">
                  <c:v>274.0415357669076</c:v>
                </c:pt>
                <c:pt idx="3407">
                  <c:v>279.24601740387266</c:v>
                </c:pt>
                <c:pt idx="3408">
                  <c:v>280.19683616447213</c:v>
                </c:pt>
                <c:pt idx="3409">
                  <c:v>278.63159943284211</c:v>
                </c:pt>
                <c:pt idx="3410">
                  <c:v>274.87558731129309</c:v>
                </c:pt>
                <c:pt idx="3411">
                  <c:v>277.50006950429253</c:v>
                </c:pt>
                <c:pt idx="3412">
                  <c:v>279.09032778225406</c:v>
                </c:pt>
                <c:pt idx="3413">
                  <c:v>278.13394867802543</c:v>
                </c:pt>
                <c:pt idx="3414">
                  <c:v>276.34907837304064</c:v>
                </c:pt>
                <c:pt idx="3415">
                  <c:v>272.93780755650425</c:v>
                </c:pt>
                <c:pt idx="3416">
                  <c:v>276.16002668964666</c:v>
                </c:pt>
                <c:pt idx="3417">
                  <c:v>272.12321721482112</c:v>
                </c:pt>
                <c:pt idx="3418">
                  <c:v>274.71155717423056</c:v>
                </c:pt>
                <c:pt idx="3419">
                  <c:v>274.85056576496152</c:v>
                </c:pt>
                <c:pt idx="3420">
                  <c:v>272.90166532291414</c:v>
                </c:pt>
                <c:pt idx="3421">
                  <c:v>277.65019878228185</c:v>
                </c:pt>
                <c:pt idx="3422">
                  <c:v>277.04968167032433</c:v>
                </c:pt>
                <c:pt idx="3423">
                  <c:v>275.03683727654078</c:v>
                </c:pt>
                <c:pt idx="3424">
                  <c:v>274.53918652172416</c:v>
                </c:pt>
                <c:pt idx="3425">
                  <c:v>275.3231949734465</c:v>
                </c:pt>
                <c:pt idx="3426">
                  <c:v>272.49854040979449</c:v>
                </c:pt>
                <c:pt idx="3427">
                  <c:v>273.2408462842975</c:v>
                </c:pt>
                <c:pt idx="3428">
                  <c:v>268.41446801412047</c:v>
                </c:pt>
                <c:pt idx="3429">
                  <c:v>268.86485584808861</c:v>
                </c:pt>
                <c:pt idx="3430">
                  <c:v>270.8220968055798</c:v>
                </c:pt>
                <c:pt idx="3431">
                  <c:v>271.78681642525225</c:v>
                </c:pt>
                <c:pt idx="3432">
                  <c:v>272.62086796963763</c:v>
                </c:pt>
                <c:pt idx="3433">
                  <c:v>275.33431566070493</c:v>
                </c:pt>
                <c:pt idx="3434">
                  <c:v>273.57724707386626</c:v>
                </c:pt>
                <c:pt idx="3435">
                  <c:v>275.37879840973881</c:v>
                </c:pt>
                <c:pt idx="3436">
                  <c:v>275.42328115877268</c:v>
                </c:pt>
                <c:pt idx="3437">
                  <c:v>277.94489699463139</c:v>
                </c:pt>
                <c:pt idx="3438">
                  <c:v>278.67052183824671</c:v>
                </c:pt>
                <c:pt idx="3439">
                  <c:v>278.10058661624993</c:v>
                </c:pt>
                <c:pt idx="3440">
                  <c:v>278.92629764519148</c:v>
                </c:pt>
                <c:pt idx="3441">
                  <c:v>276.08774222246637</c:v>
                </c:pt>
                <c:pt idx="3442">
                  <c:v>276.26845339041654</c:v>
                </c:pt>
                <c:pt idx="3443">
                  <c:v>277.10806527843118</c:v>
                </c:pt>
                <c:pt idx="3444">
                  <c:v>277.12474630931888</c:v>
                </c:pt>
                <c:pt idx="3445">
                  <c:v>278.80675025716289</c:v>
                </c:pt>
                <c:pt idx="3446">
                  <c:v>280.24409908532044</c:v>
                </c:pt>
                <c:pt idx="3447">
                  <c:v>284.1307792821566</c:v>
                </c:pt>
                <c:pt idx="3448">
                  <c:v>285.32069281881314</c:v>
                </c:pt>
                <c:pt idx="3449">
                  <c:v>285.79332202729825</c:v>
                </c:pt>
                <c:pt idx="3450">
                  <c:v>283.96396897327952</c:v>
                </c:pt>
                <c:pt idx="3451">
                  <c:v>286.81364508326317</c:v>
                </c:pt>
                <c:pt idx="3452">
                  <c:v>284.45883955628159</c:v>
                </c:pt>
                <c:pt idx="3453">
                  <c:v>281.05312908337442</c:v>
                </c:pt>
                <c:pt idx="3454">
                  <c:v>282.58222358141438</c:v>
                </c:pt>
                <c:pt idx="3455">
                  <c:v>283.19664155244504</c:v>
                </c:pt>
                <c:pt idx="3456">
                  <c:v>282.13461591926091</c:v>
                </c:pt>
                <c:pt idx="3457">
                  <c:v>286.16864522227178</c:v>
                </c:pt>
                <c:pt idx="3458">
                  <c:v>285.23728766437472</c:v>
                </c:pt>
                <c:pt idx="3459">
                  <c:v>289.02110150406992</c:v>
                </c:pt>
                <c:pt idx="3460">
                  <c:v>288.10920514887516</c:v>
                </c:pt>
                <c:pt idx="3461">
                  <c:v>284.36153354277002</c:v>
                </c:pt>
                <c:pt idx="3462">
                  <c:v>286.08802023964785</c:v>
                </c:pt>
                <c:pt idx="3463">
                  <c:v>280.62498262392324</c:v>
                </c:pt>
                <c:pt idx="3464">
                  <c:v>278.92629764519154</c:v>
                </c:pt>
                <c:pt idx="3465">
                  <c:v>277.1414273402068</c:v>
                </c:pt>
                <c:pt idx="3466">
                  <c:v>279.84653451583017</c:v>
                </c:pt>
                <c:pt idx="3467">
                  <c:v>276.89677222052035</c:v>
                </c:pt>
                <c:pt idx="3468">
                  <c:v>283.08265450804561</c:v>
                </c:pt>
                <c:pt idx="3469">
                  <c:v>283.64424921459846</c:v>
                </c:pt>
                <c:pt idx="3470">
                  <c:v>286.31599432844644</c:v>
                </c:pt>
                <c:pt idx="3471">
                  <c:v>287.56707164502461</c:v>
                </c:pt>
                <c:pt idx="3472">
                  <c:v>288.9293558341875</c:v>
                </c:pt>
                <c:pt idx="3473">
                  <c:v>287.40860185159136</c:v>
                </c:pt>
                <c:pt idx="3474">
                  <c:v>288.78478689982734</c:v>
                </c:pt>
                <c:pt idx="3475">
                  <c:v>288.5985153882479</c:v>
                </c:pt>
                <c:pt idx="3476">
                  <c:v>290.62526064110443</c:v>
                </c:pt>
                <c:pt idx="3477">
                  <c:v>291.77347160054177</c:v>
                </c:pt>
                <c:pt idx="3478">
                  <c:v>291.01726486696566</c:v>
                </c:pt>
                <c:pt idx="3479">
                  <c:v>291.93750173760424</c:v>
                </c:pt>
                <c:pt idx="3480">
                  <c:v>288.94881703688981</c:v>
                </c:pt>
                <c:pt idx="3481">
                  <c:v>290.43898912952517</c:v>
                </c:pt>
                <c:pt idx="3482">
                  <c:v>290.81431232449859</c:v>
                </c:pt>
                <c:pt idx="3483">
                  <c:v>286.457783090992</c:v>
                </c:pt>
                <c:pt idx="3484">
                  <c:v>287.40582167977675</c:v>
                </c:pt>
                <c:pt idx="3485">
                  <c:v>286.0546581778724</c:v>
                </c:pt>
                <c:pt idx="3486">
                  <c:v>286.67185632071767</c:v>
                </c:pt>
                <c:pt idx="3487">
                  <c:v>291.02560538240954</c:v>
                </c:pt>
                <c:pt idx="3488">
                  <c:v>291.39258806193914</c:v>
                </c:pt>
                <c:pt idx="3489">
                  <c:v>291.06730795962886</c:v>
                </c:pt>
                <c:pt idx="3490">
                  <c:v>292.11543273373985</c:v>
                </c:pt>
                <c:pt idx="3491">
                  <c:v>294.42575551168744</c:v>
                </c:pt>
                <c:pt idx="3492">
                  <c:v>292.82159637465281</c:v>
                </c:pt>
                <c:pt idx="3493">
                  <c:v>292.42125163334777</c:v>
                </c:pt>
                <c:pt idx="3494">
                  <c:v>294.15607884566947</c:v>
                </c:pt>
                <c:pt idx="3495">
                  <c:v>292.81047568739433</c:v>
                </c:pt>
                <c:pt idx="3496">
                  <c:v>291.11457088047717</c:v>
                </c:pt>
                <c:pt idx="3497">
                  <c:v>290.9644416024878</c:v>
                </c:pt>
                <c:pt idx="3498">
                  <c:v>294.29786760821491</c:v>
                </c:pt>
                <c:pt idx="3499">
                  <c:v>294.2561650309957</c:v>
                </c:pt>
                <c:pt idx="3500">
                  <c:v>292.01534654841339</c:v>
                </c:pt>
                <c:pt idx="3501">
                  <c:v>290.14707108899012</c:v>
                </c:pt>
                <c:pt idx="3502">
                  <c:v>287.5114682087322</c:v>
                </c:pt>
                <c:pt idx="3503">
                  <c:v>289.81623064305057</c:v>
                </c:pt>
                <c:pt idx="3504">
                  <c:v>287.37245961800124</c:v>
                </c:pt>
                <c:pt idx="3505">
                  <c:v>287.82562762378399</c:v>
                </c:pt>
                <c:pt idx="3506">
                  <c:v>292.49631627234237</c:v>
                </c:pt>
                <c:pt idx="3507">
                  <c:v>292.99952737078831</c:v>
                </c:pt>
                <c:pt idx="3508">
                  <c:v>294.26728571825413</c:v>
                </c:pt>
                <c:pt idx="3509">
                  <c:v>294.19778142288868</c:v>
                </c:pt>
                <c:pt idx="3510">
                  <c:v>297.51174622591338</c:v>
                </c:pt>
                <c:pt idx="3511">
                  <c:v>296.53868609079706</c:v>
                </c:pt>
                <c:pt idx="3512">
                  <c:v>296.01323361783426</c:v>
                </c:pt>
                <c:pt idx="3513">
                  <c:v>297.40053935332872</c:v>
                </c:pt>
                <c:pt idx="3514">
                  <c:v>295.11523812171259</c:v>
                </c:pt>
                <c:pt idx="3515">
                  <c:v>297.28377213711474</c:v>
                </c:pt>
                <c:pt idx="3516">
                  <c:v>294.74825544218305</c:v>
                </c:pt>
                <c:pt idx="3517">
                  <c:v>294.4340960271312</c:v>
                </c:pt>
                <c:pt idx="3518">
                  <c:v>297.81478495370681</c:v>
                </c:pt>
                <c:pt idx="3519">
                  <c:v>298.62937529538993</c:v>
                </c:pt>
                <c:pt idx="3520">
                  <c:v>296.93347048847289</c:v>
                </c:pt>
                <c:pt idx="3521">
                  <c:v>298.90461230503718</c:v>
                </c:pt>
                <c:pt idx="3522">
                  <c:v>299.27993550001059</c:v>
                </c:pt>
                <c:pt idx="3523">
                  <c:v>302.81075370457557</c:v>
                </c:pt>
                <c:pt idx="3524">
                  <c:v>302.66896494203007</c:v>
                </c:pt>
                <c:pt idx="3525">
                  <c:v>303.85609830687201</c:v>
                </c:pt>
                <c:pt idx="3526">
                  <c:v>304.71239122577435</c:v>
                </c:pt>
                <c:pt idx="3527">
                  <c:v>304.16191720647993</c:v>
                </c:pt>
                <c:pt idx="3528">
                  <c:v>304.6762489921843</c:v>
                </c:pt>
                <c:pt idx="3529">
                  <c:v>308.45450248825034</c:v>
                </c:pt>
                <c:pt idx="3530">
                  <c:v>308.49898523728427</c:v>
                </c:pt>
                <c:pt idx="3531">
                  <c:v>309.13286441101718</c:v>
                </c:pt>
                <c:pt idx="3532">
                  <c:v>308.17648530678855</c:v>
                </c:pt>
                <c:pt idx="3533">
                  <c:v>311.99644138007386</c:v>
                </c:pt>
                <c:pt idx="3534">
                  <c:v>312.39956629319346</c:v>
                </c:pt>
                <c:pt idx="3535">
                  <c:v>313.13909199588187</c:v>
                </c:pt>
                <c:pt idx="3536">
                  <c:v>314.69320804025347</c:v>
                </c:pt>
                <c:pt idx="3537">
                  <c:v>311.89635519474757</c:v>
                </c:pt>
                <c:pt idx="3538">
                  <c:v>313.38930745919754</c:v>
                </c:pt>
                <c:pt idx="3539">
                  <c:v>311.71842419861213</c:v>
                </c:pt>
                <c:pt idx="3540">
                  <c:v>314.30398398620696</c:v>
                </c:pt>
                <c:pt idx="3541">
                  <c:v>314.72935027384352</c:v>
                </c:pt>
                <c:pt idx="3542">
                  <c:v>316.8923239456164</c:v>
                </c:pt>
                <c:pt idx="3543">
                  <c:v>316.59762573326691</c:v>
                </c:pt>
                <c:pt idx="3544">
                  <c:v>319.05807778920399</c:v>
                </c:pt>
                <c:pt idx="3545">
                  <c:v>318.03497456142458</c:v>
                </c:pt>
                <c:pt idx="3546">
                  <c:v>317.37051349773083</c:v>
                </c:pt>
                <c:pt idx="3547">
                  <c:v>321.21271094553305</c:v>
                </c:pt>
                <c:pt idx="3548">
                  <c:v>318.06555645138536</c:v>
                </c:pt>
                <c:pt idx="3549">
                  <c:v>313.73682893602495</c:v>
                </c:pt>
                <c:pt idx="3550">
                  <c:v>315.30206566765492</c:v>
                </c:pt>
                <c:pt idx="3551">
                  <c:v>314.47357446689875</c:v>
                </c:pt>
                <c:pt idx="3552">
                  <c:v>315.62178542633598</c:v>
                </c:pt>
                <c:pt idx="3553">
                  <c:v>315.83585865606159</c:v>
                </c:pt>
                <c:pt idx="3554">
                  <c:v>313.19191526035979</c:v>
                </c:pt>
                <c:pt idx="3555">
                  <c:v>313.76741082598573</c:v>
                </c:pt>
                <c:pt idx="3556">
                  <c:v>317.70691428729958</c:v>
                </c:pt>
                <c:pt idx="3557">
                  <c:v>316.88676360198724</c:v>
                </c:pt>
                <c:pt idx="3558">
                  <c:v>318.47980205176339</c:v>
                </c:pt>
                <c:pt idx="3559">
                  <c:v>321.87717200922674</c:v>
                </c:pt>
                <c:pt idx="3560">
                  <c:v>320.30637493396745</c:v>
                </c:pt>
                <c:pt idx="3561">
                  <c:v>318.55486669075799</c:v>
                </c:pt>
                <c:pt idx="3562">
                  <c:v>321.66309877950113</c:v>
                </c:pt>
                <c:pt idx="3563">
                  <c:v>320.22574995134357</c:v>
                </c:pt>
                <c:pt idx="3564">
                  <c:v>318.9023881675854</c:v>
                </c:pt>
                <c:pt idx="3565">
                  <c:v>318.08223748227306</c:v>
                </c:pt>
                <c:pt idx="3566">
                  <c:v>317.21482387611223</c:v>
                </c:pt>
                <c:pt idx="3567">
                  <c:v>316.68659123133477</c:v>
                </c:pt>
                <c:pt idx="3568">
                  <c:v>317.95990992242997</c:v>
                </c:pt>
                <c:pt idx="3569">
                  <c:v>318.3046512274426</c:v>
                </c:pt>
                <c:pt idx="3570">
                  <c:v>318.31299174288642</c:v>
                </c:pt>
                <c:pt idx="3571">
                  <c:v>321.37674108259557</c:v>
                </c:pt>
                <c:pt idx="3572">
                  <c:v>319.46954321776747</c:v>
                </c:pt>
                <c:pt idx="3573">
                  <c:v>320.00889654980341</c:v>
                </c:pt>
                <c:pt idx="3574">
                  <c:v>321.07648252661681</c:v>
                </c:pt>
                <c:pt idx="3575">
                  <c:v>321.62973671772579</c:v>
                </c:pt>
                <c:pt idx="3576">
                  <c:v>318.94409074480467</c:v>
                </c:pt>
                <c:pt idx="3577">
                  <c:v>317.1008368317128</c:v>
                </c:pt>
                <c:pt idx="3578">
                  <c:v>312.46073007311526</c:v>
                </c:pt>
                <c:pt idx="3579">
                  <c:v>307.70385609830362</c:v>
                </c:pt>
                <c:pt idx="3580">
                  <c:v>311.53771303066196</c:v>
                </c:pt>
                <c:pt idx="3581">
                  <c:v>307.06719675275605</c:v>
                </c:pt>
                <c:pt idx="3582">
                  <c:v>308.79368344963393</c:v>
                </c:pt>
                <c:pt idx="3583">
                  <c:v>312.42180766771054</c:v>
                </c:pt>
                <c:pt idx="3584">
                  <c:v>312.0242430982201</c:v>
                </c:pt>
                <c:pt idx="3585">
                  <c:v>308.53790764268899</c:v>
                </c:pt>
                <c:pt idx="3586">
                  <c:v>304.54002057326818</c:v>
                </c:pt>
                <c:pt idx="3587">
                  <c:v>304.13689566014853</c:v>
                </c:pt>
                <c:pt idx="3588">
                  <c:v>303.40849064471854</c:v>
                </c:pt>
                <c:pt idx="3589">
                  <c:v>308.37387750562647</c:v>
                </c:pt>
                <c:pt idx="3590">
                  <c:v>308.05971809057456</c:v>
                </c:pt>
                <c:pt idx="3591">
                  <c:v>312.06594567543925</c:v>
                </c:pt>
                <c:pt idx="3592">
                  <c:v>313.32536350746125</c:v>
                </c:pt>
                <c:pt idx="3593">
                  <c:v>313.10572993410642</c:v>
                </c:pt>
                <c:pt idx="3594">
                  <c:v>314.7627123356188</c:v>
                </c:pt>
                <c:pt idx="3595">
                  <c:v>317.44279796491071</c:v>
                </c:pt>
                <c:pt idx="3596">
                  <c:v>319.87822847451622</c:v>
                </c:pt>
                <c:pt idx="3597">
                  <c:v>319.20820706719326</c:v>
                </c:pt>
                <c:pt idx="3598">
                  <c:v>317.08693597263965</c:v>
                </c:pt>
                <c:pt idx="3599">
                  <c:v>316.75053518307084</c:v>
                </c:pt>
                <c:pt idx="3600">
                  <c:v>318.38527621006637</c:v>
                </c:pt>
                <c:pt idx="3601">
                  <c:v>314.0037254302282</c:v>
                </c:pt>
                <c:pt idx="3602">
                  <c:v>313.65064360977175</c:v>
                </c:pt>
                <c:pt idx="3603">
                  <c:v>313.83691512135113</c:v>
                </c:pt>
                <c:pt idx="3604">
                  <c:v>315.44107425838575</c:v>
                </c:pt>
                <c:pt idx="3605">
                  <c:v>315.77747504795457</c:v>
                </c:pt>
                <c:pt idx="3606">
                  <c:v>310.86491145152439</c:v>
                </c:pt>
                <c:pt idx="3607">
                  <c:v>312.5163335094075</c:v>
                </c:pt>
                <c:pt idx="3608">
                  <c:v>316.92012566376263</c:v>
                </c:pt>
                <c:pt idx="3609">
                  <c:v>317.10639717534195</c:v>
                </c:pt>
                <c:pt idx="3610">
                  <c:v>315.69685006533058</c:v>
                </c:pt>
                <c:pt idx="3611">
                  <c:v>316.41413439350208</c:v>
                </c:pt>
                <c:pt idx="3612">
                  <c:v>312.04926464455173</c:v>
                </c:pt>
                <c:pt idx="3613">
                  <c:v>309.68055825849711</c:v>
                </c:pt>
                <c:pt idx="3614">
                  <c:v>307.84842503266378</c:v>
                </c:pt>
                <c:pt idx="3615">
                  <c:v>310.68142011175968</c:v>
                </c:pt>
                <c:pt idx="3616">
                  <c:v>311.25413550557101</c:v>
                </c:pt>
                <c:pt idx="3617">
                  <c:v>311.80460952486544</c:v>
                </c:pt>
                <c:pt idx="3618">
                  <c:v>309.70835997664335</c:v>
                </c:pt>
                <c:pt idx="3619">
                  <c:v>305.45747727209226</c:v>
                </c:pt>
                <c:pt idx="3620">
                  <c:v>302.23803831076447</c:v>
                </c:pt>
                <c:pt idx="3621">
                  <c:v>304.55392143234138</c:v>
                </c:pt>
                <c:pt idx="3622">
                  <c:v>305.06269287441648</c:v>
                </c:pt>
                <c:pt idx="3623">
                  <c:v>304.82915844198857</c:v>
                </c:pt>
                <c:pt idx="3624">
                  <c:v>304.62342572770683</c:v>
                </c:pt>
                <c:pt idx="3625">
                  <c:v>301.39842642274982</c:v>
                </c:pt>
                <c:pt idx="3626">
                  <c:v>303.45297339375259</c:v>
                </c:pt>
                <c:pt idx="3627">
                  <c:v>302.67174511384491</c:v>
                </c:pt>
                <c:pt idx="3628">
                  <c:v>302.81353387639041</c:v>
                </c:pt>
                <c:pt idx="3629">
                  <c:v>304.02846895937847</c:v>
                </c:pt>
                <c:pt idx="3630">
                  <c:v>304.54280074508284</c:v>
                </c:pt>
                <c:pt idx="3631">
                  <c:v>309.44702382606914</c:v>
                </c:pt>
                <c:pt idx="3632">
                  <c:v>309.972476299032</c:v>
                </c:pt>
                <c:pt idx="3633">
                  <c:v>311.73510522949988</c:v>
                </c:pt>
                <c:pt idx="3634">
                  <c:v>311.5682949206228</c:v>
                </c:pt>
                <c:pt idx="3635">
                  <c:v>311.71286385498291</c:v>
                </c:pt>
                <c:pt idx="3636">
                  <c:v>312.76654897272323</c:v>
                </c:pt>
                <c:pt idx="3637">
                  <c:v>310.44510550751716</c:v>
                </c:pt>
                <c:pt idx="3638">
                  <c:v>312.0742861908833</c:v>
                </c:pt>
                <c:pt idx="3639">
                  <c:v>317.05635408267904</c:v>
                </c:pt>
                <c:pt idx="3640">
                  <c:v>317.54566432205183</c:v>
                </c:pt>
                <c:pt idx="3641">
                  <c:v>314.52917790319117</c:v>
                </c:pt>
                <c:pt idx="3642">
                  <c:v>315.9581862159049</c:v>
                </c:pt>
                <c:pt idx="3643">
                  <c:v>312.84995412716188</c:v>
                </c:pt>
                <c:pt idx="3644">
                  <c:v>314.71822958658527</c:v>
                </c:pt>
                <c:pt idx="3645">
                  <c:v>315.14915621785104</c:v>
                </c:pt>
                <c:pt idx="3646">
                  <c:v>314.72935027384369</c:v>
                </c:pt>
                <c:pt idx="3647">
                  <c:v>315.55506130278525</c:v>
                </c:pt>
                <c:pt idx="3648">
                  <c:v>314.24282020628544</c:v>
                </c:pt>
                <c:pt idx="3649">
                  <c:v>315.38547082209351</c:v>
                </c:pt>
                <c:pt idx="3650">
                  <c:v>318.06833662319997</c:v>
                </c:pt>
                <c:pt idx="3651">
                  <c:v>317.12029803441521</c:v>
                </c:pt>
                <c:pt idx="3652">
                  <c:v>315.39103116572278</c:v>
                </c:pt>
                <c:pt idx="3653">
                  <c:v>315.09077260974396</c:v>
                </c:pt>
                <c:pt idx="3654">
                  <c:v>315.88312157691013</c:v>
                </c:pt>
                <c:pt idx="3655">
                  <c:v>317.17312129889291</c:v>
                </c:pt>
                <c:pt idx="3656">
                  <c:v>313.86471683949736</c:v>
                </c:pt>
                <c:pt idx="3657">
                  <c:v>312.87497567349334</c:v>
                </c:pt>
                <c:pt idx="3658">
                  <c:v>310.32555811948851</c:v>
                </c:pt>
                <c:pt idx="3659">
                  <c:v>310.91495454418754</c:v>
                </c:pt>
                <c:pt idx="3660">
                  <c:v>308.35163613110967</c:v>
                </c:pt>
                <c:pt idx="3661">
                  <c:v>309.38029970251841</c:v>
                </c:pt>
                <c:pt idx="3662">
                  <c:v>309.80844616196964</c:v>
                </c:pt>
                <c:pt idx="3663">
                  <c:v>310.02807973532447</c:v>
                </c:pt>
                <c:pt idx="3664">
                  <c:v>309.00775667935955</c:v>
                </c:pt>
                <c:pt idx="3665">
                  <c:v>307.67883455197205</c:v>
                </c:pt>
                <c:pt idx="3666">
                  <c:v>306.20534349022444</c:v>
                </c:pt>
                <c:pt idx="3667">
                  <c:v>306.06911507130815</c:v>
                </c:pt>
                <c:pt idx="3668">
                  <c:v>308.22930857126642</c:v>
                </c:pt>
                <c:pt idx="3669">
                  <c:v>304.11743445744622</c:v>
                </c:pt>
                <c:pt idx="3670">
                  <c:v>304.94036531457317</c:v>
                </c:pt>
                <c:pt idx="3671">
                  <c:v>301.98226250381953</c:v>
                </c:pt>
                <c:pt idx="3672">
                  <c:v>301.39008590730583</c:v>
                </c:pt>
                <c:pt idx="3673">
                  <c:v>304.38155077983492</c:v>
                </c:pt>
                <c:pt idx="3674">
                  <c:v>304.54558091689745</c:v>
                </c:pt>
                <c:pt idx="3675">
                  <c:v>305.93844699602107</c:v>
                </c:pt>
                <c:pt idx="3676">
                  <c:v>306.29708916010685</c:v>
                </c:pt>
                <c:pt idx="3677">
                  <c:v>307.65937334926969</c:v>
                </c:pt>
                <c:pt idx="3678">
                  <c:v>305.73271428173939</c:v>
                </c:pt>
                <c:pt idx="3679">
                  <c:v>305.4380160693899</c:v>
                </c:pt>
                <c:pt idx="3680">
                  <c:v>300.45316800577956</c:v>
                </c:pt>
                <c:pt idx="3681">
                  <c:v>295.80194055992342</c:v>
                </c:pt>
                <c:pt idx="3682">
                  <c:v>296.14946203675061</c:v>
                </c:pt>
                <c:pt idx="3683">
                  <c:v>299.99165948455283</c:v>
                </c:pt>
                <c:pt idx="3684">
                  <c:v>299.08810364480195</c:v>
                </c:pt>
                <c:pt idx="3685">
                  <c:v>295.59620784564163</c:v>
                </c:pt>
                <c:pt idx="3686">
                  <c:v>296.03269482053662</c:v>
                </c:pt>
                <c:pt idx="3687">
                  <c:v>300.07506463899131</c:v>
                </c:pt>
                <c:pt idx="3688">
                  <c:v>300.73396535905584</c:v>
                </c:pt>
                <c:pt idx="3689">
                  <c:v>304.47607662153183</c:v>
                </c:pt>
                <c:pt idx="3690">
                  <c:v>303.3806889265723</c:v>
                </c:pt>
                <c:pt idx="3691">
                  <c:v>305.36017125858041</c:v>
                </c:pt>
                <c:pt idx="3692">
                  <c:v>304.61786538407739</c:v>
                </c:pt>
                <c:pt idx="3693">
                  <c:v>304.75965414662295</c:v>
                </c:pt>
                <c:pt idx="3694">
                  <c:v>307.19786482804301</c:v>
                </c:pt>
                <c:pt idx="3695">
                  <c:v>307.23400706163306</c:v>
                </c:pt>
                <c:pt idx="3696">
                  <c:v>307.97909310795069</c:v>
                </c:pt>
                <c:pt idx="3697">
                  <c:v>305.5825850037499</c:v>
                </c:pt>
                <c:pt idx="3698">
                  <c:v>306.99769245739043</c:v>
                </c:pt>
                <c:pt idx="3699">
                  <c:v>307.46198115043165</c:v>
                </c:pt>
                <c:pt idx="3700">
                  <c:v>310.90939420055804</c:v>
                </c:pt>
                <c:pt idx="3701">
                  <c:v>309.60827379131678</c:v>
                </c:pt>
                <c:pt idx="3702">
                  <c:v>311.74066557312887</c:v>
                </c:pt>
                <c:pt idx="3703">
                  <c:v>310.34223915037597</c:v>
                </c:pt>
                <c:pt idx="3704">
                  <c:v>310.9288554032604</c:v>
                </c:pt>
                <c:pt idx="3705">
                  <c:v>312.46907058855885</c:v>
                </c:pt>
                <c:pt idx="3706">
                  <c:v>312.99730323333631</c:v>
                </c:pt>
                <c:pt idx="3707">
                  <c:v>313.69512635880545</c:v>
                </c:pt>
                <c:pt idx="3708">
                  <c:v>311.48210959436938</c:v>
                </c:pt>
                <c:pt idx="3709">
                  <c:v>312.35230337234492</c:v>
                </c:pt>
                <c:pt idx="3710">
                  <c:v>313.75629013872697</c:v>
                </c:pt>
                <c:pt idx="3711">
                  <c:v>311.99088103644448</c:v>
                </c:pt>
                <c:pt idx="3712">
                  <c:v>313.96480302482331</c:v>
                </c:pt>
                <c:pt idx="3713">
                  <c:v>309.58881258861442</c:v>
                </c:pt>
                <c:pt idx="3714">
                  <c:v>308.14312324501293</c:v>
                </c:pt>
                <c:pt idx="3715">
                  <c:v>308.62965331257107</c:v>
                </c:pt>
                <c:pt idx="3716">
                  <c:v>306.79752008673773</c:v>
                </c:pt>
                <c:pt idx="3717">
                  <c:v>308.61575245349798</c:v>
                </c:pt>
                <c:pt idx="3718">
                  <c:v>309.93355389362699</c:v>
                </c:pt>
                <c:pt idx="3719">
                  <c:v>309.87239011370542</c:v>
                </c:pt>
                <c:pt idx="3720">
                  <c:v>314.57644082403925</c:v>
                </c:pt>
                <c:pt idx="3721">
                  <c:v>315.59676388000412</c:v>
                </c:pt>
                <c:pt idx="3722">
                  <c:v>315.40493202479547</c:v>
                </c:pt>
                <c:pt idx="3723">
                  <c:v>317.50952208846132</c:v>
                </c:pt>
                <c:pt idx="3724">
                  <c:v>314.34012621979673</c:v>
                </c:pt>
                <c:pt idx="3725">
                  <c:v>311.97420000555672</c:v>
                </c:pt>
                <c:pt idx="3726">
                  <c:v>312.59973866384576</c:v>
                </c:pt>
                <c:pt idx="3727">
                  <c:v>311.89079485111807</c:v>
                </c:pt>
                <c:pt idx="3728">
                  <c:v>309.61383413494582</c:v>
                </c:pt>
                <c:pt idx="3729">
                  <c:v>306.73357613500144</c:v>
                </c:pt>
                <c:pt idx="3730">
                  <c:v>308.09864049597894</c:v>
                </c:pt>
                <c:pt idx="3731">
                  <c:v>309.71670049208666</c:v>
                </c:pt>
                <c:pt idx="3732">
                  <c:v>306.71689510411375</c:v>
                </c:pt>
                <c:pt idx="3733">
                  <c:v>306.8364424921424</c:v>
                </c:pt>
                <c:pt idx="3734">
                  <c:v>307.62323111567935</c:v>
                </c:pt>
                <c:pt idx="3735">
                  <c:v>304.63454641496486</c:v>
                </c:pt>
                <c:pt idx="3736">
                  <c:v>304.37599043620537</c:v>
                </c:pt>
                <c:pt idx="3737">
                  <c:v>308.90211015040359</c:v>
                </c:pt>
                <c:pt idx="3738">
                  <c:v>312.88053601712215</c:v>
                </c:pt>
                <c:pt idx="3739">
                  <c:v>313.44769106730422</c:v>
                </c:pt>
                <c:pt idx="3740">
                  <c:v>314.21501848813887</c:v>
                </c:pt>
                <c:pt idx="3741">
                  <c:v>314.30120381439201</c:v>
                </c:pt>
                <c:pt idx="3742">
                  <c:v>314.30954432983589</c:v>
                </c:pt>
                <c:pt idx="3743">
                  <c:v>317.82924184714244</c:v>
                </c:pt>
                <c:pt idx="3744">
                  <c:v>322.96421918874205</c:v>
                </c:pt>
                <c:pt idx="3745">
                  <c:v>324.21529650532023</c:v>
                </c:pt>
                <c:pt idx="3746">
                  <c:v>323.85943451304911</c:v>
                </c:pt>
                <c:pt idx="3747">
                  <c:v>323.63424059606496</c:v>
                </c:pt>
                <c:pt idx="3748">
                  <c:v>323.30896049375463</c:v>
                </c:pt>
                <c:pt idx="3749">
                  <c:v>326.24760210180597</c:v>
                </c:pt>
                <c:pt idx="3750">
                  <c:v>329.2196057716327</c:v>
                </c:pt>
                <c:pt idx="3751">
                  <c:v>329.11951958630641</c:v>
                </c:pt>
                <c:pt idx="3752">
                  <c:v>326.78973560565652</c:v>
                </c:pt>
                <c:pt idx="3753">
                  <c:v>328.59962745697294</c:v>
                </c:pt>
                <c:pt idx="3754">
                  <c:v>329.04723511912641</c:v>
                </c:pt>
                <c:pt idx="3755">
                  <c:v>325.37462815201587</c:v>
                </c:pt>
                <c:pt idx="3756">
                  <c:v>327.29294670410235</c:v>
                </c:pt>
                <c:pt idx="3757">
                  <c:v>327.20954154966381</c:v>
                </c:pt>
                <c:pt idx="3758">
                  <c:v>328.54958436430968</c:v>
                </c:pt>
                <c:pt idx="3759">
                  <c:v>328.79701965581074</c:v>
                </c:pt>
                <c:pt idx="3760">
                  <c:v>327.6627095554465</c:v>
                </c:pt>
                <c:pt idx="3761">
                  <c:v>326.34212794350293</c:v>
                </c:pt>
                <c:pt idx="3762">
                  <c:v>331.22132947815766</c:v>
                </c:pt>
                <c:pt idx="3763">
                  <c:v>330.93219160943738</c:v>
                </c:pt>
                <c:pt idx="3764">
                  <c:v>331.16572604186536</c:v>
                </c:pt>
                <c:pt idx="3765">
                  <c:v>330.90995023492047</c:v>
                </c:pt>
                <c:pt idx="3766">
                  <c:v>327.24568378325381</c:v>
                </c:pt>
                <c:pt idx="3767">
                  <c:v>328.84150240484456</c:v>
                </c:pt>
                <c:pt idx="3768">
                  <c:v>330.62915288164396</c:v>
                </c:pt>
                <c:pt idx="3769">
                  <c:v>330.28441157663133</c:v>
                </c:pt>
                <c:pt idx="3770">
                  <c:v>333.25363507464346</c:v>
                </c:pt>
                <c:pt idx="3771">
                  <c:v>334.56031582751399</c:v>
                </c:pt>
                <c:pt idx="3772">
                  <c:v>335.21087603213454</c:v>
                </c:pt>
                <c:pt idx="3773">
                  <c:v>334.51305290666539</c:v>
                </c:pt>
                <c:pt idx="3774">
                  <c:v>332.01367844532376</c:v>
                </c:pt>
                <c:pt idx="3775">
                  <c:v>332.13322583335236</c:v>
                </c:pt>
                <c:pt idx="3776">
                  <c:v>335.13581139313987</c:v>
                </c:pt>
                <c:pt idx="3777">
                  <c:v>336.28124218076249</c:v>
                </c:pt>
                <c:pt idx="3778">
                  <c:v>336.4369318023812</c:v>
                </c:pt>
                <c:pt idx="3779">
                  <c:v>334.9884622869651</c:v>
                </c:pt>
                <c:pt idx="3780">
                  <c:v>337.38497039116589</c:v>
                </c:pt>
                <c:pt idx="3781">
                  <c:v>337.35994884483438</c:v>
                </c:pt>
                <c:pt idx="3782">
                  <c:v>337.38775056298056</c:v>
                </c:pt>
                <c:pt idx="3783">
                  <c:v>336.93458255719787</c:v>
                </c:pt>
                <c:pt idx="3784">
                  <c:v>334.19889349161366</c:v>
                </c:pt>
                <c:pt idx="3785">
                  <c:v>330.29831243570447</c:v>
                </c:pt>
                <c:pt idx="3786">
                  <c:v>329.10005838360411</c:v>
                </c:pt>
                <c:pt idx="3787">
                  <c:v>330.2538296866706</c:v>
                </c:pt>
                <c:pt idx="3788">
                  <c:v>329.7812004781855</c:v>
                </c:pt>
                <c:pt idx="3789">
                  <c:v>330.90995023492042</c:v>
                </c:pt>
                <c:pt idx="3790">
                  <c:v>328.89154549750765</c:v>
                </c:pt>
                <c:pt idx="3791">
                  <c:v>330.20100642219273</c:v>
                </c:pt>
                <c:pt idx="3792">
                  <c:v>327.3513303122092</c:v>
                </c:pt>
                <c:pt idx="3793">
                  <c:v>329.31691178514416</c:v>
                </c:pt>
                <c:pt idx="3794">
                  <c:v>332.5029886846965</c:v>
                </c:pt>
                <c:pt idx="3795">
                  <c:v>329.34749367510494</c:v>
                </c:pt>
                <c:pt idx="3796">
                  <c:v>326.78417526202708</c:v>
                </c:pt>
                <c:pt idx="3797">
                  <c:v>324.68792571380493</c:v>
                </c:pt>
                <c:pt idx="3798">
                  <c:v>323.54249492618231</c:v>
                </c:pt>
                <c:pt idx="3799">
                  <c:v>324.83805499179437</c:v>
                </c:pt>
                <c:pt idx="3800">
                  <c:v>326.41163223886815</c:v>
                </c:pt>
                <c:pt idx="3801">
                  <c:v>326.54508048596983</c:v>
                </c:pt>
                <c:pt idx="3802">
                  <c:v>325.65820567710665</c:v>
                </c:pt>
                <c:pt idx="3803">
                  <c:v>328.41335594539322</c:v>
                </c:pt>
                <c:pt idx="3804">
                  <c:v>330.67641580249239</c:v>
                </c:pt>
                <c:pt idx="3805">
                  <c:v>331.72732074841804</c:v>
                </c:pt>
                <c:pt idx="3806">
                  <c:v>330.80986404959407</c:v>
                </c:pt>
                <c:pt idx="3807">
                  <c:v>334.46300981400219</c:v>
                </c:pt>
                <c:pt idx="3808">
                  <c:v>334.0988073062872</c:v>
                </c:pt>
                <c:pt idx="3809">
                  <c:v>334.260057271535</c:v>
                </c:pt>
                <c:pt idx="3810">
                  <c:v>331.39370013066377</c:v>
                </c:pt>
                <c:pt idx="3811">
                  <c:v>332.78934638160206</c:v>
                </c:pt>
                <c:pt idx="3812">
                  <c:v>335.09410881592044</c:v>
                </c:pt>
                <c:pt idx="3813">
                  <c:v>335.32764324834841</c:v>
                </c:pt>
                <c:pt idx="3814">
                  <c:v>336.43415163056636</c:v>
                </c:pt>
                <c:pt idx="3815">
                  <c:v>336.49531541048799</c:v>
                </c:pt>
                <c:pt idx="3816">
                  <c:v>333.82913064026923</c:v>
                </c:pt>
                <c:pt idx="3817">
                  <c:v>334.06266507269714</c:v>
                </c:pt>
                <c:pt idx="3818">
                  <c:v>329.21682559981787</c:v>
                </c:pt>
                <c:pt idx="3819">
                  <c:v>331.06285968472423</c:v>
                </c:pt>
                <c:pt idx="3820">
                  <c:v>333.67622119046524</c:v>
                </c:pt>
                <c:pt idx="3821">
                  <c:v>336.78167310739366</c:v>
                </c:pt>
                <c:pt idx="3822">
                  <c:v>334.62147960743539</c:v>
                </c:pt>
                <c:pt idx="3823">
                  <c:v>336.51477661319035</c:v>
                </c:pt>
                <c:pt idx="3824">
                  <c:v>336.42303094330788</c:v>
                </c:pt>
                <c:pt idx="3825">
                  <c:v>336.53145764407799</c:v>
                </c:pt>
                <c:pt idx="3826">
                  <c:v>339.77035780810809</c:v>
                </c:pt>
                <c:pt idx="3827">
                  <c:v>340.65723261697127</c:v>
                </c:pt>
                <c:pt idx="3828">
                  <c:v>339.02249158997591</c:v>
                </c:pt>
                <c:pt idx="3829">
                  <c:v>335.5695181962202</c:v>
                </c:pt>
                <c:pt idx="3830">
                  <c:v>336.19227668269463</c:v>
                </c:pt>
                <c:pt idx="3831">
                  <c:v>333.64285912868974</c:v>
                </c:pt>
                <c:pt idx="3832">
                  <c:v>335.51947510355694</c:v>
                </c:pt>
                <c:pt idx="3833">
                  <c:v>332.99507909588374</c:v>
                </c:pt>
                <c:pt idx="3834">
                  <c:v>330.3038727793334</c:v>
                </c:pt>
                <c:pt idx="3835">
                  <c:v>330.89882954766171</c:v>
                </c:pt>
                <c:pt idx="3836">
                  <c:v>330.74313992604311</c:v>
                </c:pt>
                <c:pt idx="3837">
                  <c:v>329.11117907086231</c:v>
                </c:pt>
                <c:pt idx="3838">
                  <c:v>325.75551169061828</c:v>
                </c:pt>
                <c:pt idx="3839">
                  <c:v>325.98348577941698</c:v>
                </c:pt>
                <c:pt idx="3840">
                  <c:v>325.6748867079944</c:v>
                </c:pt>
                <c:pt idx="3841">
                  <c:v>326.47001584697517</c:v>
                </c:pt>
                <c:pt idx="3842">
                  <c:v>323.99010258833579</c:v>
                </c:pt>
                <c:pt idx="3843">
                  <c:v>328.45227835079794</c:v>
                </c:pt>
                <c:pt idx="3844">
                  <c:v>328.22430426199924</c:v>
                </c:pt>
                <c:pt idx="3845">
                  <c:v>326.09191248018715</c:v>
                </c:pt>
                <c:pt idx="3846">
                  <c:v>326.98156746086494</c:v>
                </c:pt>
                <c:pt idx="3847">
                  <c:v>328.44671800716867</c:v>
                </c:pt>
                <c:pt idx="3848">
                  <c:v>329.19180405348629</c:v>
                </c:pt>
                <c:pt idx="3849">
                  <c:v>331.15738552642136</c:v>
                </c:pt>
                <c:pt idx="3850">
                  <c:v>328.39389474269092</c:v>
                </c:pt>
                <c:pt idx="3851">
                  <c:v>328.39667491450558</c:v>
                </c:pt>
                <c:pt idx="3852">
                  <c:v>330.21768745308049</c:v>
                </c:pt>
                <c:pt idx="3853">
                  <c:v>326.33378742805894</c:v>
                </c:pt>
                <c:pt idx="3854">
                  <c:v>323.06986571769733</c:v>
                </c:pt>
                <c:pt idx="3855">
                  <c:v>317.6679918818943</c:v>
                </c:pt>
                <c:pt idx="3856">
                  <c:v>318.60212961160596</c:v>
                </c:pt>
                <c:pt idx="3857">
                  <c:v>320.49264644554626</c:v>
                </c:pt>
                <c:pt idx="3858">
                  <c:v>316.24454391280977</c:v>
                </c:pt>
                <c:pt idx="3859">
                  <c:v>322.48602963662751</c:v>
                </c:pt>
                <c:pt idx="3860">
                  <c:v>320.30915510578149</c:v>
                </c:pt>
                <c:pt idx="3861">
                  <c:v>323.0837665767703</c:v>
                </c:pt>
                <c:pt idx="3862">
                  <c:v>320.20350857682598</c:v>
                </c:pt>
                <c:pt idx="3863">
                  <c:v>321.49350829880882</c:v>
                </c:pt>
                <c:pt idx="3864">
                  <c:v>317.83480219077137</c:v>
                </c:pt>
                <c:pt idx="3865">
                  <c:v>321.62417637409578</c:v>
                </c:pt>
                <c:pt idx="3866">
                  <c:v>323.10044760765805</c:v>
                </c:pt>
                <c:pt idx="3867">
                  <c:v>322.82521059801087</c:v>
                </c:pt>
                <c:pt idx="3868">
                  <c:v>326.85089938557792</c:v>
                </c:pt>
                <c:pt idx="3869">
                  <c:v>326.01128749756322</c:v>
                </c:pt>
                <c:pt idx="3870">
                  <c:v>325.65542550529204</c:v>
                </c:pt>
                <c:pt idx="3871">
                  <c:v>327.73777419444104</c:v>
                </c:pt>
                <c:pt idx="3872">
                  <c:v>324.22919736439303</c:v>
                </c:pt>
                <c:pt idx="3873">
                  <c:v>325.58870138174126</c:v>
                </c:pt>
                <c:pt idx="3874">
                  <c:v>322.32199949956498</c:v>
                </c:pt>
                <c:pt idx="3875">
                  <c:v>320.84572826600277</c:v>
                </c:pt>
                <c:pt idx="3876">
                  <c:v>324.08184825821826</c:v>
                </c:pt>
                <c:pt idx="3877">
                  <c:v>326.33656759987355</c:v>
                </c:pt>
                <c:pt idx="3878">
                  <c:v>329.60604965386443</c:v>
                </c:pt>
                <c:pt idx="3879">
                  <c:v>331.14070449553356</c:v>
                </c:pt>
                <c:pt idx="3880">
                  <c:v>330.64027356890227</c:v>
                </c:pt>
                <c:pt idx="3881">
                  <c:v>331.91359225999736</c:v>
                </c:pt>
                <c:pt idx="3882">
                  <c:v>331.97197586810438</c:v>
                </c:pt>
                <c:pt idx="3883">
                  <c:v>330.84322611136946</c:v>
                </c:pt>
                <c:pt idx="3884">
                  <c:v>332.95893686229385</c:v>
                </c:pt>
                <c:pt idx="3885">
                  <c:v>333.28143679278958</c:v>
                </c:pt>
                <c:pt idx="3886">
                  <c:v>331.2574717117476</c:v>
                </c:pt>
                <c:pt idx="3887">
                  <c:v>334.2517167560913</c:v>
                </c:pt>
                <c:pt idx="3888">
                  <c:v>334.81331146264415</c:v>
                </c:pt>
                <c:pt idx="3889">
                  <c:v>332.51410937195499</c:v>
                </c:pt>
                <c:pt idx="3890">
                  <c:v>332.92835497233312</c:v>
                </c:pt>
                <c:pt idx="3891">
                  <c:v>332.85885067696768</c:v>
                </c:pt>
                <c:pt idx="3892">
                  <c:v>332.13878617698157</c:v>
                </c:pt>
                <c:pt idx="3893">
                  <c:v>333.87917373293249</c:v>
                </c:pt>
                <c:pt idx="3894">
                  <c:v>333.09516528121014</c:v>
                </c:pt>
                <c:pt idx="3895">
                  <c:v>333.84859184297164</c:v>
                </c:pt>
                <c:pt idx="3896">
                  <c:v>334.70766493368865</c:v>
                </c:pt>
                <c:pt idx="3897">
                  <c:v>335.44997080819167</c:v>
                </c:pt>
                <c:pt idx="3898">
                  <c:v>336.66768606299439</c:v>
                </c:pt>
                <c:pt idx="3899">
                  <c:v>338.33578915176525</c:v>
                </c:pt>
                <c:pt idx="3900">
                  <c:v>338.09669437570807</c:v>
                </c:pt>
                <c:pt idx="3901">
                  <c:v>337.40443159386814</c:v>
                </c:pt>
                <c:pt idx="3902">
                  <c:v>337.47949623286286</c:v>
                </c:pt>
                <c:pt idx="3903">
                  <c:v>333.82357029664001</c:v>
                </c:pt>
                <c:pt idx="3904">
                  <c:v>331.27693291444979</c:v>
                </c:pt>
                <c:pt idx="3905">
                  <c:v>331.03227779476344</c:v>
                </c:pt>
                <c:pt idx="3906">
                  <c:v>334.05710472906793</c:v>
                </c:pt>
                <c:pt idx="3907">
                  <c:v>333.57891517695361</c:v>
                </c:pt>
                <c:pt idx="3908">
                  <c:v>331.210208790899</c:v>
                </c:pt>
                <c:pt idx="3909">
                  <c:v>332.07484222524528</c:v>
                </c:pt>
                <c:pt idx="3910">
                  <c:v>335.00792348966741</c:v>
                </c:pt>
                <c:pt idx="3911">
                  <c:v>332.21385081597623</c:v>
                </c:pt>
                <c:pt idx="3912">
                  <c:v>333.0284411576593</c:v>
                </c:pt>
                <c:pt idx="3913">
                  <c:v>336.91790152631</c:v>
                </c:pt>
                <c:pt idx="3914">
                  <c:v>339.02527176179058</c:v>
                </c:pt>
                <c:pt idx="3915">
                  <c:v>339.79537935443972</c:v>
                </c:pt>
                <c:pt idx="3916">
                  <c:v>340.09563791041847</c:v>
                </c:pt>
                <c:pt idx="3917">
                  <c:v>340.98807306291087</c:v>
                </c:pt>
                <c:pt idx="3918">
                  <c:v>341.38285746058665</c:v>
                </c:pt>
                <c:pt idx="3919">
                  <c:v>339.49512079846102</c:v>
                </c:pt>
                <c:pt idx="3920">
                  <c:v>341.78042203007709</c:v>
                </c:pt>
                <c:pt idx="3921">
                  <c:v>343.40682254162869</c:v>
                </c:pt>
                <c:pt idx="3922">
                  <c:v>341.13820234090025</c:v>
                </c:pt>
                <c:pt idx="3923">
                  <c:v>342.98423642580673</c:v>
                </c:pt>
                <c:pt idx="3924">
                  <c:v>341.69145653200934</c:v>
                </c:pt>
                <c:pt idx="3925">
                  <c:v>342.28363312852304</c:v>
                </c:pt>
                <c:pt idx="3926">
                  <c:v>343.848869860153</c:v>
                </c:pt>
                <c:pt idx="3927">
                  <c:v>345.77552892768335</c:v>
                </c:pt>
                <c:pt idx="3928">
                  <c:v>343.12324501653774</c:v>
                </c:pt>
                <c:pt idx="3929">
                  <c:v>343.44852511884801</c:v>
                </c:pt>
                <c:pt idx="3930">
                  <c:v>345.88673580026807</c:v>
                </c:pt>
                <c:pt idx="3931">
                  <c:v>346.1425116072129</c:v>
                </c:pt>
                <c:pt idx="3932">
                  <c:v>343.59031388139346</c:v>
                </c:pt>
                <c:pt idx="3933">
                  <c:v>340.96583168839396</c:v>
                </c:pt>
                <c:pt idx="3934">
                  <c:v>340.0511551613846</c:v>
                </c:pt>
                <c:pt idx="3935">
                  <c:v>342.34479690844449</c:v>
                </c:pt>
                <c:pt idx="3936">
                  <c:v>341.71925825015541</c:v>
                </c:pt>
                <c:pt idx="3937">
                  <c:v>344.13244738524395</c:v>
                </c:pt>
                <c:pt idx="3938">
                  <c:v>342.06955989879731</c:v>
                </c:pt>
                <c:pt idx="3939">
                  <c:v>343.03705969028431</c:v>
                </c:pt>
                <c:pt idx="3940">
                  <c:v>338.99747004364417</c:v>
                </c:pt>
                <c:pt idx="3941">
                  <c:v>339.24768550695984</c:v>
                </c:pt>
                <c:pt idx="3942">
                  <c:v>338.90850454557642</c:v>
                </c:pt>
                <c:pt idx="3943">
                  <c:v>339.10033640078507</c:v>
                </c:pt>
                <c:pt idx="3944">
                  <c:v>339.66193110733792</c:v>
                </c:pt>
                <c:pt idx="3945">
                  <c:v>338.50537963245677</c:v>
                </c:pt>
                <c:pt idx="3946">
                  <c:v>336.28680252439148</c:v>
                </c:pt>
                <c:pt idx="3947">
                  <c:v>337.06803080429921</c:v>
                </c:pt>
                <c:pt idx="3948">
                  <c:v>335.03850537962796</c:v>
                </c:pt>
                <c:pt idx="3949">
                  <c:v>337.03466874252376</c:v>
                </c:pt>
                <c:pt idx="3950">
                  <c:v>335.95874225026654</c:v>
                </c:pt>
                <c:pt idx="3951">
                  <c:v>339.2727070532913</c:v>
                </c:pt>
                <c:pt idx="3952">
                  <c:v>339.6230087019332</c:v>
                </c:pt>
                <c:pt idx="3953">
                  <c:v>338.63048736411457</c:v>
                </c:pt>
                <c:pt idx="3954">
                  <c:v>342.90361144318268</c:v>
                </c:pt>
                <c:pt idx="3955">
                  <c:v>343.72932247212418</c:v>
                </c:pt>
                <c:pt idx="3956">
                  <c:v>342.42542189106837</c:v>
                </c:pt>
                <c:pt idx="3957">
                  <c:v>345.15277044120876</c:v>
                </c:pt>
                <c:pt idx="3958">
                  <c:v>344.89699463426388</c:v>
                </c:pt>
                <c:pt idx="3959">
                  <c:v>342.29475381578129</c:v>
                </c:pt>
                <c:pt idx="3960">
                  <c:v>341.17156440267559</c:v>
                </c:pt>
                <c:pt idx="3961">
                  <c:v>341.33003419610878</c:v>
                </c:pt>
                <c:pt idx="3962">
                  <c:v>344.16024910339002</c:v>
                </c:pt>
                <c:pt idx="3963">
                  <c:v>342.24471072311809</c:v>
                </c:pt>
                <c:pt idx="3964">
                  <c:v>339.55350440656775</c:v>
                </c:pt>
                <c:pt idx="3965">
                  <c:v>336.45639300508321</c:v>
                </c:pt>
                <c:pt idx="3966">
                  <c:v>337.68522894714431</c:v>
                </c:pt>
                <c:pt idx="3967">
                  <c:v>337.87150045872374</c:v>
                </c:pt>
                <c:pt idx="3968">
                  <c:v>337.96602630042082</c:v>
                </c:pt>
                <c:pt idx="3969">
                  <c:v>337.9743668158647</c:v>
                </c:pt>
                <c:pt idx="3970">
                  <c:v>338.31632794906272</c:v>
                </c:pt>
                <c:pt idx="3971">
                  <c:v>341.31613333703558</c:v>
                </c:pt>
                <c:pt idx="3972">
                  <c:v>341.63029275208737</c:v>
                </c:pt>
                <c:pt idx="3973">
                  <c:v>341.043676499203</c:v>
                </c:pt>
                <c:pt idx="3974">
                  <c:v>337.64352636992504</c:v>
                </c:pt>
                <c:pt idx="3975">
                  <c:v>332.61697572909549</c:v>
                </c:pt>
                <c:pt idx="3976">
                  <c:v>331.25469153993265</c:v>
                </c:pt>
                <c:pt idx="3977">
                  <c:v>332.4807473101792</c:v>
                </c:pt>
                <c:pt idx="3978">
                  <c:v>330.09814006505144</c:v>
                </c:pt>
                <c:pt idx="3979">
                  <c:v>329.41421779865539</c:v>
                </c:pt>
                <c:pt idx="3980">
                  <c:v>327.41527426394504</c:v>
                </c:pt>
                <c:pt idx="3981">
                  <c:v>327.18173983151706</c:v>
                </c:pt>
                <c:pt idx="3982">
                  <c:v>329.88684700714049</c:v>
                </c:pt>
                <c:pt idx="3983">
                  <c:v>330.86824765770069</c:v>
                </c:pt>
                <c:pt idx="3984">
                  <c:v>327.54316216741751</c:v>
                </c:pt>
                <c:pt idx="3985">
                  <c:v>332.44182490477459</c:v>
                </c:pt>
                <c:pt idx="3986">
                  <c:v>327.44863632572043</c:v>
                </c:pt>
                <c:pt idx="3987">
                  <c:v>327.9462870805371</c:v>
                </c:pt>
                <c:pt idx="3988">
                  <c:v>333.44824710166637</c:v>
                </c:pt>
                <c:pt idx="3989">
                  <c:v>332.65867830631481</c:v>
                </c:pt>
                <c:pt idx="3990">
                  <c:v>331.22410964997187</c:v>
                </c:pt>
                <c:pt idx="3991">
                  <c:v>327.75445522532846</c:v>
                </c:pt>
                <c:pt idx="3992">
                  <c:v>333.17857043564834</c:v>
                </c:pt>
                <c:pt idx="3993">
                  <c:v>335.56951819621997</c:v>
                </c:pt>
                <c:pt idx="3994">
                  <c:v>334.38794517500725</c:v>
                </c:pt>
                <c:pt idx="3995">
                  <c:v>337.72415135254897</c:v>
                </c:pt>
                <c:pt idx="3996">
                  <c:v>339.16428035252119</c:v>
                </c:pt>
                <c:pt idx="3997">
                  <c:v>339.21988378881355</c:v>
                </c:pt>
                <c:pt idx="3998">
                  <c:v>339.96218966331651</c:v>
                </c:pt>
                <c:pt idx="3999">
                  <c:v>338.78895715754766</c:v>
                </c:pt>
                <c:pt idx="4000">
                  <c:v>339.36167255135905</c:v>
                </c:pt>
                <c:pt idx="4001">
                  <c:v>342.22802969223028</c:v>
                </c:pt>
                <c:pt idx="4002">
                  <c:v>343.2733742945266</c:v>
                </c:pt>
                <c:pt idx="4003">
                  <c:v>343.00647780032324</c:v>
                </c:pt>
                <c:pt idx="4004">
                  <c:v>341.68589618837962</c:v>
                </c:pt>
                <c:pt idx="4005">
                  <c:v>342.29753398759561</c:v>
                </c:pt>
                <c:pt idx="4006">
                  <c:v>345.51975312073802</c:v>
                </c:pt>
                <c:pt idx="4007">
                  <c:v>347.04050710333405</c:v>
                </c:pt>
                <c:pt idx="4008">
                  <c:v>348.86986015735278</c:v>
                </c:pt>
                <c:pt idx="4009">
                  <c:v>350.6436097750792</c:v>
                </c:pt>
                <c:pt idx="4010">
                  <c:v>351.86132502988193</c:v>
                </c:pt>
                <c:pt idx="4011">
                  <c:v>352.59529038894112</c:v>
                </c:pt>
                <c:pt idx="4012">
                  <c:v>349.59548500096821</c:v>
                </c:pt>
                <c:pt idx="4013">
                  <c:v>349.60104534459748</c:v>
                </c:pt>
                <c:pt idx="4014">
                  <c:v>347.37690789290303</c:v>
                </c:pt>
                <c:pt idx="4015">
                  <c:v>351.59998887930789</c:v>
                </c:pt>
                <c:pt idx="4016">
                  <c:v>351.71397592370721</c:v>
                </c:pt>
                <c:pt idx="4017">
                  <c:v>350.88270455113638</c:v>
                </c:pt>
                <c:pt idx="4018">
                  <c:v>351.33031221328997</c:v>
                </c:pt>
                <c:pt idx="4019">
                  <c:v>349.57046345463664</c:v>
                </c:pt>
                <c:pt idx="4020">
                  <c:v>349.14509716700007</c:v>
                </c:pt>
                <c:pt idx="4021">
                  <c:v>350.12649781756022</c:v>
                </c:pt>
                <c:pt idx="4022">
                  <c:v>350.42119602990982</c:v>
                </c:pt>
                <c:pt idx="4023">
                  <c:v>352.36731630014253</c:v>
                </c:pt>
                <c:pt idx="4024">
                  <c:v>353.84358753370469</c:v>
                </c:pt>
                <c:pt idx="4025">
                  <c:v>353.34315660707347</c:v>
                </c:pt>
                <c:pt idx="4026">
                  <c:v>352.33673441018175</c:v>
                </c:pt>
                <c:pt idx="4027">
                  <c:v>350.27940726736438</c:v>
                </c:pt>
                <c:pt idx="4028">
                  <c:v>350.19600211292578</c:v>
                </c:pt>
                <c:pt idx="4029">
                  <c:v>351.07731657815975</c:v>
                </c:pt>
                <c:pt idx="4030">
                  <c:v>352.55914815535118</c:v>
                </c:pt>
                <c:pt idx="4031">
                  <c:v>352.70927743334062</c:v>
                </c:pt>
                <c:pt idx="4032">
                  <c:v>349.33970919402344</c:v>
                </c:pt>
                <c:pt idx="4033">
                  <c:v>349.79287719980624</c:v>
                </c:pt>
                <c:pt idx="4034">
                  <c:v>348.75031276932447</c:v>
                </c:pt>
                <c:pt idx="4035">
                  <c:v>347.0460674469636</c:v>
                </c:pt>
                <c:pt idx="4036">
                  <c:v>352.74819983874539</c:v>
                </c:pt>
                <c:pt idx="4037">
                  <c:v>354.04375990435739</c:v>
                </c:pt>
                <c:pt idx="4038">
                  <c:v>354.0493202479866</c:v>
                </c:pt>
                <c:pt idx="4039">
                  <c:v>357.37718591008445</c:v>
                </c:pt>
                <c:pt idx="4040">
                  <c:v>358.68386666295493</c:v>
                </c:pt>
                <c:pt idx="4041">
                  <c:v>358.55597875948246</c:v>
                </c:pt>
                <c:pt idx="4042">
                  <c:v>359.80427590424603</c:v>
                </c:pt>
                <c:pt idx="4043">
                  <c:v>357.54677639077607</c:v>
                </c:pt>
                <c:pt idx="4044">
                  <c:v>357.97770302204185</c:v>
                </c:pt>
                <c:pt idx="4045">
                  <c:v>356.67658261280064</c:v>
                </c:pt>
                <c:pt idx="4046">
                  <c:v>355.28649670549157</c:v>
                </c:pt>
                <c:pt idx="4047">
                  <c:v>357.26319886568501</c:v>
                </c:pt>
                <c:pt idx="4048">
                  <c:v>350.71589424225937</c:v>
                </c:pt>
                <c:pt idx="4049">
                  <c:v>351.36367427506542</c:v>
                </c:pt>
                <c:pt idx="4050">
                  <c:v>352.20884650670934</c:v>
                </c:pt>
                <c:pt idx="4051">
                  <c:v>351.60276905112261</c:v>
                </c:pt>
                <c:pt idx="4052">
                  <c:v>354.14662626149811</c:v>
                </c:pt>
                <c:pt idx="4053">
                  <c:v>356.89621618615553</c:v>
                </c:pt>
                <c:pt idx="4054">
                  <c:v>357.307681614719</c:v>
                </c:pt>
                <c:pt idx="4055">
                  <c:v>355.88423364563454</c:v>
                </c:pt>
                <c:pt idx="4056">
                  <c:v>356.54591453751368</c:v>
                </c:pt>
                <c:pt idx="4057">
                  <c:v>353.3153548889274</c:v>
                </c:pt>
                <c:pt idx="4058">
                  <c:v>351.4220578831725</c:v>
                </c:pt>
                <c:pt idx="4059">
                  <c:v>351.69729489281974</c:v>
                </c:pt>
                <c:pt idx="4060">
                  <c:v>348.85039895465076</c:v>
                </c:pt>
                <c:pt idx="4061">
                  <c:v>351.87244571714064</c:v>
                </c:pt>
                <c:pt idx="4062">
                  <c:v>351.35255358780699</c:v>
                </c:pt>
                <c:pt idx="4063">
                  <c:v>352.24498874029945</c:v>
                </c:pt>
                <c:pt idx="4064">
                  <c:v>351.09677778086211</c:v>
                </c:pt>
                <c:pt idx="4065">
                  <c:v>354.61925546998322</c:v>
                </c:pt>
                <c:pt idx="4066">
                  <c:v>355.86199227111751</c:v>
                </c:pt>
                <c:pt idx="4067">
                  <c:v>358.46979343322937</c:v>
                </c:pt>
                <c:pt idx="4068">
                  <c:v>357.87483666490107</c:v>
                </c:pt>
                <c:pt idx="4069">
                  <c:v>356.70438433094682</c:v>
                </c:pt>
                <c:pt idx="4070">
                  <c:v>359.38446996023868</c:v>
                </c:pt>
                <c:pt idx="4071">
                  <c:v>358.027746114705</c:v>
                </c:pt>
                <c:pt idx="4072">
                  <c:v>358.4836942923024</c:v>
                </c:pt>
                <c:pt idx="4073">
                  <c:v>359.78759487335827</c:v>
                </c:pt>
                <c:pt idx="4074">
                  <c:v>356.04548361088234</c:v>
                </c:pt>
                <c:pt idx="4075">
                  <c:v>358.98690539074829</c:v>
                </c:pt>
                <c:pt idx="4076">
                  <c:v>358.40306930967853</c:v>
                </c:pt>
                <c:pt idx="4077">
                  <c:v>357.87205649308646</c:v>
                </c:pt>
                <c:pt idx="4078">
                  <c:v>355.37824237537404</c:v>
                </c:pt>
                <c:pt idx="4079">
                  <c:v>354.71656148349496</c:v>
                </c:pt>
                <c:pt idx="4080">
                  <c:v>355.43662598348106</c:v>
                </c:pt>
                <c:pt idx="4081">
                  <c:v>353.70179877115936</c:v>
                </c:pt>
                <c:pt idx="4082">
                  <c:v>356.30125941782728</c:v>
                </c:pt>
                <c:pt idx="4083">
                  <c:v>357.01020323055496</c:v>
                </c:pt>
                <c:pt idx="4084">
                  <c:v>360.72173260307011</c:v>
                </c:pt>
                <c:pt idx="4085">
                  <c:v>362.2619477883685</c:v>
                </c:pt>
                <c:pt idx="4086">
                  <c:v>362.90416747754529</c:v>
                </c:pt>
                <c:pt idx="4087">
                  <c:v>363.4379604659519</c:v>
                </c:pt>
                <c:pt idx="4088">
                  <c:v>362.83466318217978</c:v>
                </c:pt>
                <c:pt idx="4089">
                  <c:v>360.6522283077046</c:v>
                </c:pt>
                <c:pt idx="4090">
                  <c:v>362.8235424949213</c:v>
                </c:pt>
                <c:pt idx="4091">
                  <c:v>361.88662459339503</c:v>
                </c:pt>
                <c:pt idx="4092">
                  <c:v>362.24248658566614</c:v>
                </c:pt>
                <c:pt idx="4093">
                  <c:v>361.86994356250727</c:v>
                </c:pt>
                <c:pt idx="4094">
                  <c:v>359.54015958185732</c:v>
                </c:pt>
                <c:pt idx="4095">
                  <c:v>362.22580555477845</c:v>
                </c:pt>
                <c:pt idx="4096">
                  <c:v>361.49184019571925</c:v>
                </c:pt>
                <c:pt idx="4097">
                  <c:v>359.98498707219619</c:v>
                </c:pt>
                <c:pt idx="4098">
                  <c:v>360.81347827295235</c:v>
                </c:pt>
                <c:pt idx="4099">
                  <c:v>363.0709777864223</c:v>
                </c:pt>
                <c:pt idx="4100">
                  <c:v>364.63621451805221</c:v>
                </c:pt>
                <c:pt idx="4101">
                  <c:v>363.93561122076841</c:v>
                </c:pt>
                <c:pt idx="4102">
                  <c:v>360.17125858377551</c:v>
                </c:pt>
                <c:pt idx="4103">
                  <c:v>360.47707748338348</c:v>
                </c:pt>
                <c:pt idx="4104">
                  <c:v>357.68856515332152</c:v>
                </c:pt>
                <c:pt idx="4105">
                  <c:v>358.11949178458724</c:v>
                </c:pt>
                <c:pt idx="4106">
                  <c:v>358.39750896604903</c:v>
                </c:pt>
                <c:pt idx="4107">
                  <c:v>357.34382384830877</c:v>
                </c:pt>
                <c:pt idx="4108">
                  <c:v>363.54916733853645</c:v>
                </c:pt>
                <c:pt idx="4109">
                  <c:v>364.18304651226941</c:v>
                </c:pt>
                <c:pt idx="4110">
                  <c:v>364.60841279990598</c:v>
                </c:pt>
                <c:pt idx="4111">
                  <c:v>364.55836970724283</c:v>
                </c:pt>
                <c:pt idx="4112">
                  <c:v>363.67705524200886</c:v>
                </c:pt>
                <c:pt idx="4113">
                  <c:v>361.90608579609716</c:v>
                </c:pt>
                <c:pt idx="4114">
                  <c:v>362.92640885206202</c:v>
                </c:pt>
                <c:pt idx="4115">
                  <c:v>364.12466290416245</c:v>
                </c:pt>
                <c:pt idx="4116">
                  <c:v>364.3720981956634</c:v>
                </c:pt>
                <c:pt idx="4117">
                  <c:v>362.86524507214045</c:v>
                </c:pt>
                <c:pt idx="4118">
                  <c:v>365.09494286746423</c:v>
                </c:pt>
                <c:pt idx="4119">
                  <c:v>363.60477077482886</c:v>
                </c:pt>
                <c:pt idx="4120">
                  <c:v>364.82804637326086</c:v>
                </c:pt>
                <c:pt idx="4121">
                  <c:v>368.58405849480988</c:v>
                </c:pt>
                <c:pt idx="4122">
                  <c:v>368.27823959520191</c:v>
                </c:pt>
                <c:pt idx="4123">
                  <c:v>368.41168784230359</c:v>
                </c:pt>
                <c:pt idx="4124">
                  <c:v>367.77502849675602</c:v>
                </c:pt>
                <c:pt idx="4125">
                  <c:v>363.06819761460764</c:v>
                </c:pt>
                <c:pt idx="4126">
                  <c:v>358.98690539074823</c:v>
                </c:pt>
                <c:pt idx="4127">
                  <c:v>359.89324140231366</c:v>
                </c:pt>
                <c:pt idx="4128">
                  <c:v>359.22043982317604</c:v>
                </c:pt>
                <c:pt idx="4129">
                  <c:v>353.17078595456707</c:v>
                </c:pt>
                <c:pt idx="4130">
                  <c:v>350.80485974032706</c:v>
                </c:pt>
                <c:pt idx="4131">
                  <c:v>352.25610942755765</c:v>
                </c:pt>
                <c:pt idx="4132">
                  <c:v>350.877144207507</c:v>
                </c:pt>
                <c:pt idx="4133">
                  <c:v>349.3508298812817</c:v>
                </c:pt>
                <c:pt idx="4134">
                  <c:v>349.90408407239067</c:v>
                </c:pt>
                <c:pt idx="4135">
                  <c:v>353.88250993910924</c:v>
                </c:pt>
                <c:pt idx="4136">
                  <c:v>355.90647502015116</c:v>
                </c:pt>
                <c:pt idx="4137">
                  <c:v>350.25716589284713</c:v>
                </c:pt>
                <c:pt idx="4138">
                  <c:v>353.10684200283066</c:v>
                </c:pt>
                <c:pt idx="4139">
                  <c:v>357.44947037726416</c:v>
                </c:pt>
                <c:pt idx="4140">
                  <c:v>358.14729350273325</c:v>
                </c:pt>
                <c:pt idx="4141">
                  <c:v>351.77235953181389</c:v>
                </c:pt>
                <c:pt idx="4142">
                  <c:v>351.37201479050884</c:v>
                </c:pt>
                <c:pt idx="4143">
                  <c:v>349.23128249325299</c:v>
                </c:pt>
                <c:pt idx="4144">
                  <c:v>349.726153076255</c:v>
                </c:pt>
                <c:pt idx="4145">
                  <c:v>348.16091634462492</c:v>
                </c:pt>
                <c:pt idx="4146">
                  <c:v>343.74044315938221</c:v>
                </c:pt>
                <c:pt idx="4147">
                  <c:v>340.20684478300262</c:v>
                </c:pt>
                <c:pt idx="4148">
                  <c:v>341.97225388528511</c:v>
                </c:pt>
                <c:pt idx="4149">
                  <c:v>349.23406266506765</c:v>
                </c:pt>
                <c:pt idx="4150">
                  <c:v>347.94962328671409</c:v>
                </c:pt>
                <c:pt idx="4151">
                  <c:v>344.78022741804949</c:v>
                </c:pt>
                <c:pt idx="4152">
                  <c:v>344.77466707442022</c:v>
                </c:pt>
                <c:pt idx="4153">
                  <c:v>348.13311462647891</c:v>
                </c:pt>
                <c:pt idx="4154">
                  <c:v>346.29820122883098</c:v>
                </c:pt>
                <c:pt idx="4155">
                  <c:v>345.99238232922301</c:v>
                </c:pt>
                <c:pt idx="4156">
                  <c:v>347.67716644888151</c:v>
                </c:pt>
                <c:pt idx="4157">
                  <c:v>344.5188912674754</c:v>
                </c:pt>
                <c:pt idx="4158">
                  <c:v>346.40940810141575</c:v>
                </c:pt>
                <c:pt idx="4159">
                  <c:v>353.87972976729452</c:v>
                </c:pt>
                <c:pt idx="4160">
                  <c:v>353.13742389279156</c:v>
                </c:pt>
                <c:pt idx="4161">
                  <c:v>355.91481553559504</c:v>
                </c:pt>
                <c:pt idx="4162">
                  <c:v>353.33481609162948</c:v>
                </c:pt>
                <c:pt idx="4163">
                  <c:v>354.21613055686333</c:v>
                </c:pt>
                <c:pt idx="4164">
                  <c:v>351.82518279629181</c:v>
                </c:pt>
                <c:pt idx="4165">
                  <c:v>352.34229475381073</c:v>
                </c:pt>
                <c:pt idx="4166">
                  <c:v>353.78242375378289</c:v>
                </c:pt>
                <c:pt idx="4167">
                  <c:v>349.91242458783444</c:v>
                </c:pt>
                <c:pt idx="4168">
                  <c:v>345.37796435819234</c:v>
                </c:pt>
                <c:pt idx="4169">
                  <c:v>343.68483972308996</c:v>
                </c:pt>
                <c:pt idx="4170">
                  <c:v>343.20943034279026</c:v>
                </c:pt>
                <c:pt idx="4171">
                  <c:v>343.86833106285474</c:v>
                </c:pt>
                <c:pt idx="4172">
                  <c:v>350.24882537740325</c:v>
                </c:pt>
                <c:pt idx="4173">
                  <c:v>347.27960187939118</c:v>
                </c:pt>
                <c:pt idx="4174">
                  <c:v>344.82192999526876</c:v>
                </c:pt>
                <c:pt idx="4175">
                  <c:v>350.55464427701139</c:v>
                </c:pt>
                <c:pt idx="4176">
                  <c:v>352.77044121326207</c:v>
                </c:pt>
                <c:pt idx="4177">
                  <c:v>352.63699296616039</c:v>
                </c:pt>
                <c:pt idx="4178">
                  <c:v>351.19130362255891</c:v>
                </c:pt>
                <c:pt idx="4179">
                  <c:v>355.45886735799769</c:v>
                </c:pt>
                <c:pt idx="4180">
                  <c:v>354.93341488503489</c:v>
                </c:pt>
                <c:pt idx="4181">
                  <c:v>353.33759626344408</c:v>
                </c:pt>
                <c:pt idx="4182">
                  <c:v>355.45886735799763</c:v>
                </c:pt>
                <c:pt idx="4183">
                  <c:v>355.93705691011195</c:v>
                </c:pt>
                <c:pt idx="4184">
                  <c:v>355.68406127498167</c:v>
                </c:pt>
                <c:pt idx="4185">
                  <c:v>354.68597959353377</c:v>
                </c:pt>
                <c:pt idx="4186">
                  <c:v>353.49328588506262</c:v>
                </c:pt>
                <c:pt idx="4187">
                  <c:v>351.95585087157883</c:v>
                </c:pt>
                <c:pt idx="4188">
                  <c:v>353.58503155494503</c:v>
                </c:pt>
                <c:pt idx="4189">
                  <c:v>352.17548444493366</c:v>
                </c:pt>
                <c:pt idx="4190">
                  <c:v>352.58416970168253</c:v>
                </c:pt>
                <c:pt idx="4191">
                  <c:v>357.41332814367416</c:v>
                </c:pt>
                <c:pt idx="4192">
                  <c:v>360.15179738107304</c:v>
                </c:pt>
                <c:pt idx="4193">
                  <c:v>360.72173260306971</c:v>
                </c:pt>
                <c:pt idx="4194">
                  <c:v>362.06177541771558</c:v>
                </c:pt>
                <c:pt idx="4195">
                  <c:v>360.73285329032808</c:v>
                </c:pt>
                <c:pt idx="4196">
                  <c:v>361.09427562622841</c:v>
                </c:pt>
                <c:pt idx="4197">
                  <c:v>359.47343545830614</c:v>
                </c:pt>
                <c:pt idx="4198">
                  <c:v>360.32694820539382</c:v>
                </c:pt>
                <c:pt idx="4199">
                  <c:v>360.05727153937585</c:v>
                </c:pt>
                <c:pt idx="4200">
                  <c:v>361.91720648335541</c:v>
                </c:pt>
                <c:pt idx="4201">
                  <c:v>362.61224943700995</c:v>
                </c:pt>
                <c:pt idx="4202">
                  <c:v>362.60946926519534</c:v>
                </c:pt>
                <c:pt idx="4203">
                  <c:v>362.48436153353754</c:v>
                </c:pt>
                <c:pt idx="4204">
                  <c:v>364.483305068248</c:v>
                </c:pt>
                <c:pt idx="4205">
                  <c:v>365.10606355472248</c:v>
                </c:pt>
                <c:pt idx="4206">
                  <c:v>361.49462036753363</c:v>
                </c:pt>
                <c:pt idx="4207">
                  <c:v>359.75979315521198</c:v>
                </c:pt>
                <c:pt idx="4208">
                  <c:v>361.12207734437487</c:v>
                </c:pt>
                <c:pt idx="4209">
                  <c:v>361.2944479968811</c:v>
                </c:pt>
                <c:pt idx="4210">
                  <c:v>365.06714114931788</c:v>
                </c:pt>
                <c:pt idx="4211">
                  <c:v>366.44610636936852</c:v>
                </c:pt>
                <c:pt idx="4212">
                  <c:v>365.9484556145519</c:v>
                </c:pt>
                <c:pt idx="4213">
                  <c:v>366.9465372959998</c:v>
                </c:pt>
                <c:pt idx="4214">
                  <c:v>367.3107398037148</c:v>
                </c:pt>
                <c:pt idx="4215">
                  <c:v>366.51283049291936</c:v>
                </c:pt>
                <c:pt idx="4216">
                  <c:v>368.42280852956202</c:v>
                </c:pt>
                <c:pt idx="4217">
                  <c:v>366.43498568211004</c:v>
                </c:pt>
                <c:pt idx="4218">
                  <c:v>365.5314298423591</c:v>
                </c:pt>
                <c:pt idx="4219">
                  <c:v>368.75364897550156</c:v>
                </c:pt>
                <c:pt idx="4220">
                  <c:v>371.52548027467589</c:v>
                </c:pt>
                <c:pt idx="4221">
                  <c:v>371.59498457004133</c:v>
                </c:pt>
                <c:pt idx="4222">
                  <c:v>372.30670855458357</c:v>
                </c:pt>
                <c:pt idx="4223">
                  <c:v>371.38925185575954</c:v>
                </c:pt>
                <c:pt idx="4224">
                  <c:v>370.12983402373749</c:v>
                </c:pt>
                <c:pt idx="4225">
                  <c:v>370.90550196001584</c:v>
                </c:pt>
                <c:pt idx="4226">
                  <c:v>375.38435875336563</c:v>
                </c:pt>
                <c:pt idx="4227">
                  <c:v>376.21841029775101</c:v>
                </c:pt>
                <c:pt idx="4228">
                  <c:v>375.20642775723002</c:v>
                </c:pt>
                <c:pt idx="4229">
                  <c:v>375.50668631320883</c:v>
                </c:pt>
                <c:pt idx="4230">
                  <c:v>376.27401373404342</c:v>
                </c:pt>
                <c:pt idx="4231">
                  <c:v>375.30929411437097</c:v>
                </c:pt>
                <c:pt idx="4232">
                  <c:v>378.8901554115991</c:v>
                </c:pt>
                <c:pt idx="4233">
                  <c:v>379.66582334787751</c:v>
                </c:pt>
                <c:pt idx="4234">
                  <c:v>380.61942228029153</c:v>
                </c:pt>
                <c:pt idx="4235">
                  <c:v>379.22933637298246</c:v>
                </c:pt>
                <c:pt idx="4236">
                  <c:v>379.76034918957458</c:v>
                </c:pt>
                <c:pt idx="4237">
                  <c:v>380.03836637103632</c:v>
                </c:pt>
                <c:pt idx="4238">
                  <c:v>380.49431454863361</c:v>
                </c:pt>
                <c:pt idx="4239">
                  <c:v>382.83521921654204</c:v>
                </c:pt>
                <c:pt idx="4240">
                  <c:v>382.93530540186833</c:v>
                </c:pt>
                <c:pt idx="4241">
                  <c:v>384.28090856014353</c:v>
                </c:pt>
                <c:pt idx="4242">
                  <c:v>386.18810642497152</c:v>
                </c:pt>
                <c:pt idx="4243">
                  <c:v>382.92418471460985</c:v>
                </c:pt>
                <c:pt idx="4244">
                  <c:v>383.08821485167232</c:v>
                </c:pt>
                <c:pt idx="4245">
                  <c:v>383.09099502348693</c:v>
                </c:pt>
                <c:pt idx="4246">
                  <c:v>380.27468097527878</c:v>
                </c:pt>
                <c:pt idx="4247">
                  <c:v>380.14401289999176</c:v>
                </c:pt>
                <c:pt idx="4248">
                  <c:v>379.29884066834785</c:v>
                </c:pt>
                <c:pt idx="4249">
                  <c:v>383.60254663737675</c:v>
                </c:pt>
                <c:pt idx="4250">
                  <c:v>384.45327921264993</c:v>
                </c:pt>
                <c:pt idx="4251">
                  <c:v>385.25396869525997</c:v>
                </c:pt>
                <c:pt idx="4252">
                  <c:v>383.19942172425721</c:v>
                </c:pt>
                <c:pt idx="4253">
                  <c:v>383.91392588061416</c:v>
                </c:pt>
                <c:pt idx="4254">
                  <c:v>384.8925463593597</c:v>
                </c:pt>
                <c:pt idx="4255">
                  <c:v>387.33909755622358</c:v>
                </c:pt>
                <c:pt idx="4256">
                  <c:v>388.27045511412052</c:v>
                </c:pt>
                <c:pt idx="4257">
                  <c:v>389.15732992298371</c:v>
                </c:pt>
                <c:pt idx="4258">
                  <c:v>389.55767466428875</c:v>
                </c:pt>
                <c:pt idx="4259">
                  <c:v>389.3630626372655</c:v>
                </c:pt>
                <c:pt idx="4260">
                  <c:v>390.00528232644223</c:v>
                </c:pt>
                <c:pt idx="4261">
                  <c:v>390.91717868163693</c:v>
                </c:pt>
                <c:pt idx="4262">
                  <c:v>389.48817036892325</c:v>
                </c:pt>
                <c:pt idx="4263">
                  <c:v>384.19194306207572</c:v>
                </c:pt>
                <c:pt idx="4264">
                  <c:v>385.53198587672165</c:v>
                </c:pt>
                <c:pt idx="4265">
                  <c:v>389.07948511217427</c:v>
                </c:pt>
                <c:pt idx="4266">
                  <c:v>389.39920487085539</c:v>
                </c:pt>
                <c:pt idx="4267">
                  <c:v>388.30937751952501</c:v>
                </c:pt>
                <c:pt idx="4268">
                  <c:v>391.75957074146601</c:v>
                </c:pt>
                <c:pt idx="4269">
                  <c:v>393.32758764491064</c:v>
                </c:pt>
                <c:pt idx="4270">
                  <c:v>392.81047568739166</c:v>
                </c:pt>
                <c:pt idx="4271">
                  <c:v>391.25079929939079</c:v>
                </c:pt>
                <c:pt idx="4272">
                  <c:v>391.95974311211836</c:v>
                </c:pt>
                <c:pt idx="4273">
                  <c:v>392.84939809279615</c:v>
                </c:pt>
                <c:pt idx="4274">
                  <c:v>392.43793266423262</c:v>
                </c:pt>
                <c:pt idx="4275">
                  <c:v>392.89666101364463</c:v>
                </c:pt>
                <c:pt idx="4276">
                  <c:v>396.31071200199568</c:v>
                </c:pt>
                <c:pt idx="4277">
                  <c:v>396.75553949233455</c:v>
                </c:pt>
                <c:pt idx="4278">
                  <c:v>395.47388028579559</c:v>
                </c:pt>
                <c:pt idx="4279">
                  <c:v>396.32739303288332</c:v>
                </c:pt>
                <c:pt idx="4280">
                  <c:v>395.76579832633047</c:v>
                </c:pt>
                <c:pt idx="4281">
                  <c:v>394.31176846728522</c:v>
                </c:pt>
                <c:pt idx="4282">
                  <c:v>392.21551891906319</c:v>
                </c:pt>
                <c:pt idx="4283">
                  <c:v>393.92254441323882</c:v>
                </c:pt>
                <c:pt idx="4284">
                  <c:v>396.68603519696916</c:v>
                </c:pt>
                <c:pt idx="4285">
                  <c:v>396.09941894408473</c:v>
                </c:pt>
                <c:pt idx="4286">
                  <c:v>394.31176846728528</c:v>
                </c:pt>
                <c:pt idx="4287">
                  <c:v>393.83913925880017</c:v>
                </c:pt>
                <c:pt idx="4288">
                  <c:v>394.32288915454376</c:v>
                </c:pt>
                <c:pt idx="4289">
                  <c:v>391.92360087852836</c:v>
                </c:pt>
                <c:pt idx="4290">
                  <c:v>392.79379465650379</c:v>
                </c:pt>
                <c:pt idx="4291">
                  <c:v>392.59084211403666</c:v>
                </c:pt>
                <c:pt idx="4292">
                  <c:v>393.35260919124204</c:v>
                </c:pt>
                <c:pt idx="4293">
                  <c:v>395.84642330895451</c:v>
                </c:pt>
                <c:pt idx="4294">
                  <c:v>397.76752203285565</c:v>
                </c:pt>
                <c:pt idx="4295">
                  <c:v>398.09280213516593</c:v>
                </c:pt>
                <c:pt idx="4296">
                  <c:v>397.73694014289475</c:v>
                </c:pt>
                <c:pt idx="4297">
                  <c:v>396.55536712168202</c:v>
                </c:pt>
                <c:pt idx="4298">
                  <c:v>397.70357808111925</c:v>
                </c:pt>
                <c:pt idx="4299">
                  <c:v>395.60454836108266</c:v>
                </c:pt>
                <c:pt idx="4300">
                  <c:v>397.00575495565022</c:v>
                </c:pt>
                <c:pt idx="4301">
                  <c:v>400.38088353859666</c:v>
                </c:pt>
                <c:pt idx="4302">
                  <c:v>395.86866468347148</c:v>
                </c:pt>
                <c:pt idx="4303">
                  <c:v>395.39047513135716</c:v>
                </c:pt>
                <c:pt idx="4304">
                  <c:v>394.95676832827667</c:v>
                </c:pt>
                <c:pt idx="4305">
                  <c:v>397.23650921626347</c:v>
                </c:pt>
                <c:pt idx="4306">
                  <c:v>399.85543106563375</c:v>
                </c:pt>
                <c:pt idx="4307">
                  <c:v>401.99616336288977</c:v>
                </c:pt>
                <c:pt idx="4308">
                  <c:v>402.67730545747122</c:v>
                </c:pt>
                <c:pt idx="4309">
                  <c:v>402.2880814034246</c:v>
                </c:pt>
                <c:pt idx="4310">
                  <c:v>402.56887875670105</c:v>
                </c:pt>
                <c:pt idx="4311">
                  <c:v>403.13047346325391</c:v>
                </c:pt>
                <c:pt idx="4312">
                  <c:v>402.65506408295414</c:v>
                </c:pt>
                <c:pt idx="4313">
                  <c:v>399.80538797297061</c:v>
                </c:pt>
                <c:pt idx="4314">
                  <c:v>398.50148739191474</c:v>
                </c:pt>
                <c:pt idx="4315">
                  <c:v>401.52909449803388</c:v>
                </c:pt>
                <c:pt idx="4316">
                  <c:v>404.59840418137225</c:v>
                </c:pt>
                <c:pt idx="4317">
                  <c:v>405.01821012537954</c:v>
                </c:pt>
                <c:pt idx="4318">
                  <c:v>404.66512830492303</c:v>
                </c:pt>
                <c:pt idx="4319">
                  <c:v>405.81611943617492</c:v>
                </c:pt>
                <c:pt idx="4320">
                  <c:v>405.24618421417824</c:v>
                </c:pt>
                <c:pt idx="4321">
                  <c:v>404.898662737351</c:v>
                </c:pt>
                <c:pt idx="4322">
                  <c:v>403.45575356556418</c:v>
                </c:pt>
                <c:pt idx="4323">
                  <c:v>402.94976229530369</c:v>
                </c:pt>
                <c:pt idx="4324">
                  <c:v>388.95715755233084</c:v>
                </c:pt>
                <c:pt idx="4325">
                  <c:v>391.12013122410377</c:v>
                </c:pt>
                <c:pt idx="4326">
                  <c:v>390.10536851176829</c:v>
                </c:pt>
                <c:pt idx="4327">
                  <c:v>385.65709360837928</c:v>
                </c:pt>
                <c:pt idx="4328">
                  <c:v>382.02896939030256</c:v>
                </c:pt>
                <c:pt idx="4329">
                  <c:v>387.94795518362452</c:v>
                </c:pt>
                <c:pt idx="4330">
                  <c:v>386.99157607939588</c:v>
                </c:pt>
                <c:pt idx="4331">
                  <c:v>389.74950651949712</c:v>
                </c:pt>
                <c:pt idx="4332">
                  <c:v>390.01640301370037</c:v>
                </c:pt>
                <c:pt idx="4333">
                  <c:v>391.05896744418209</c:v>
                </c:pt>
                <c:pt idx="4334">
                  <c:v>383.0937751953013</c:v>
                </c:pt>
                <c:pt idx="4335">
                  <c:v>385.65709360837917</c:v>
                </c:pt>
                <c:pt idx="4336">
                  <c:v>387.07776140564891</c:v>
                </c:pt>
                <c:pt idx="4337">
                  <c:v>385.59592982845743</c:v>
                </c:pt>
                <c:pt idx="4338">
                  <c:v>389.79676944034532</c:v>
                </c:pt>
                <c:pt idx="4339">
                  <c:v>392.26556201172622</c:v>
                </c:pt>
                <c:pt idx="4340">
                  <c:v>398.96577608495579</c:v>
                </c:pt>
                <c:pt idx="4341">
                  <c:v>398.8267674942249</c:v>
                </c:pt>
                <c:pt idx="4342">
                  <c:v>399.26325446911989</c:v>
                </c:pt>
                <c:pt idx="4343">
                  <c:v>399.64969835135173</c:v>
                </c:pt>
                <c:pt idx="4344">
                  <c:v>397.17812560815628</c:v>
                </c:pt>
                <c:pt idx="4345">
                  <c:v>394.01429008312095</c:v>
                </c:pt>
                <c:pt idx="4346">
                  <c:v>395.48778114486856</c:v>
                </c:pt>
                <c:pt idx="4347">
                  <c:v>395.02349245182734</c:v>
                </c:pt>
                <c:pt idx="4348">
                  <c:v>396.04937585142136</c:v>
                </c:pt>
                <c:pt idx="4349">
                  <c:v>399.72476299034651</c:v>
                </c:pt>
                <c:pt idx="4350">
                  <c:v>400.16959048068532</c:v>
                </c:pt>
                <c:pt idx="4351">
                  <c:v>401.39008590730265</c:v>
                </c:pt>
                <c:pt idx="4352">
                  <c:v>401.62640051154506</c:v>
                </c:pt>
                <c:pt idx="4353">
                  <c:v>402.67730545747077</c:v>
                </c:pt>
                <c:pt idx="4354">
                  <c:v>400.03058188995431</c:v>
                </c:pt>
                <c:pt idx="4355">
                  <c:v>402.5132753204083</c:v>
                </c:pt>
                <c:pt idx="4356">
                  <c:v>403.9172620867904</c:v>
                </c:pt>
                <c:pt idx="4357">
                  <c:v>408.2598904612239</c:v>
                </c:pt>
                <c:pt idx="4358">
                  <c:v>409.09672217742389</c:v>
                </c:pt>
                <c:pt idx="4359">
                  <c:v>409.38029970251495</c:v>
                </c:pt>
                <c:pt idx="4360">
                  <c:v>408.88820929132754</c:v>
                </c:pt>
                <c:pt idx="4361">
                  <c:v>412.6748033028374</c:v>
                </c:pt>
                <c:pt idx="4362">
                  <c:v>411.72398454223804</c:v>
                </c:pt>
                <c:pt idx="4363">
                  <c:v>411.57941560787793</c:v>
                </c:pt>
                <c:pt idx="4364">
                  <c:v>415.7524535016197</c:v>
                </c:pt>
                <c:pt idx="4365">
                  <c:v>415.42717339930937</c:v>
                </c:pt>
                <c:pt idx="4366">
                  <c:v>415.37713030664622</c:v>
                </c:pt>
                <c:pt idx="4367">
                  <c:v>412.12432928354303</c:v>
                </c:pt>
                <c:pt idx="4368">
                  <c:v>413.21693680668795</c:v>
                </c:pt>
                <c:pt idx="4369">
                  <c:v>415.89146209235059</c:v>
                </c:pt>
                <c:pt idx="4370">
                  <c:v>417.69023325640848</c:v>
                </c:pt>
                <c:pt idx="4371">
                  <c:v>418.58822875253009</c:v>
                </c:pt>
                <c:pt idx="4372">
                  <c:v>419.6613750729727</c:v>
                </c:pt>
                <c:pt idx="4373">
                  <c:v>419.1720648335999</c:v>
                </c:pt>
                <c:pt idx="4374">
                  <c:v>420.5232283355042</c:v>
                </c:pt>
                <c:pt idx="4375">
                  <c:v>414.65428563484539</c:v>
                </c:pt>
                <c:pt idx="4376">
                  <c:v>418.65217270426626</c:v>
                </c:pt>
                <c:pt idx="4377">
                  <c:v>417.90152631431937</c:v>
                </c:pt>
                <c:pt idx="4378">
                  <c:v>417.35661263865421</c:v>
                </c:pt>
                <c:pt idx="4379">
                  <c:v>420.95693513858464</c:v>
                </c:pt>
                <c:pt idx="4380">
                  <c:v>420.57049125635268</c:v>
                </c:pt>
                <c:pt idx="4381">
                  <c:v>423.35066307097082</c:v>
                </c:pt>
                <c:pt idx="4382">
                  <c:v>424.00400344740598</c:v>
                </c:pt>
                <c:pt idx="4383">
                  <c:v>423.7315466095734</c:v>
                </c:pt>
                <c:pt idx="4384">
                  <c:v>423.21999499568369</c:v>
                </c:pt>
                <c:pt idx="4385">
                  <c:v>419.11368122549271</c:v>
                </c:pt>
                <c:pt idx="4386">
                  <c:v>421.39898245710879</c:v>
                </c:pt>
                <c:pt idx="4387">
                  <c:v>422.06066334898787</c:v>
                </c:pt>
                <c:pt idx="4388">
                  <c:v>425.43023158830499</c:v>
                </c:pt>
                <c:pt idx="4389">
                  <c:v>425.53865828907504</c:v>
                </c:pt>
                <c:pt idx="4390">
                  <c:v>427.12891656703664</c:v>
                </c:pt>
                <c:pt idx="4391">
                  <c:v>427.91848536238825</c:v>
                </c:pt>
                <c:pt idx="4392">
                  <c:v>425.63040395895757</c:v>
                </c:pt>
                <c:pt idx="4393">
                  <c:v>421.8577108065208</c:v>
                </c:pt>
                <c:pt idx="4394">
                  <c:v>414.44577274874894</c:v>
                </c:pt>
                <c:pt idx="4395">
                  <c:v>419.15816397452664</c:v>
                </c:pt>
                <c:pt idx="4396">
                  <c:v>419.56128888764624</c:v>
                </c:pt>
                <c:pt idx="4397">
                  <c:v>415.07965192248196</c:v>
                </c:pt>
                <c:pt idx="4398">
                  <c:v>421.3823014262212</c:v>
                </c:pt>
                <c:pt idx="4399">
                  <c:v>423.41182685089245</c:v>
                </c:pt>
                <c:pt idx="4400">
                  <c:v>426.1753176346229</c:v>
                </c:pt>
                <c:pt idx="4401">
                  <c:v>425.65820567710387</c:v>
                </c:pt>
                <c:pt idx="4402">
                  <c:v>426.39495120797767</c:v>
                </c:pt>
                <c:pt idx="4403">
                  <c:v>420.59551280268431</c:v>
                </c:pt>
                <c:pt idx="4404">
                  <c:v>423.19497344935218</c:v>
                </c:pt>
                <c:pt idx="4405">
                  <c:v>417.73749617725679</c:v>
                </c:pt>
                <c:pt idx="4406">
                  <c:v>416.39745336261086</c:v>
                </c:pt>
                <c:pt idx="4407">
                  <c:v>415.04907003252106</c:v>
                </c:pt>
                <c:pt idx="4408">
                  <c:v>418.78840112318233</c:v>
                </c:pt>
                <c:pt idx="4409">
                  <c:v>418.61325029886143</c:v>
                </c:pt>
                <c:pt idx="4410">
                  <c:v>417.9571297506115</c:v>
                </c:pt>
                <c:pt idx="4411">
                  <c:v>422.42764602851742</c:v>
                </c:pt>
                <c:pt idx="4412">
                  <c:v>423.94005949566963</c:v>
                </c:pt>
                <c:pt idx="4413">
                  <c:v>424.08740860184452</c:v>
                </c:pt>
                <c:pt idx="4414">
                  <c:v>425.48861519641196</c:v>
                </c:pt>
                <c:pt idx="4415">
                  <c:v>425.88061942227313</c:v>
                </c:pt>
                <c:pt idx="4416">
                  <c:v>419.83930606910803</c:v>
                </c:pt>
                <c:pt idx="4417">
                  <c:v>422.24137451693809</c:v>
                </c:pt>
                <c:pt idx="4418">
                  <c:v>430.28719174844292</c:v>
                </c:pt>
                <c:pt idx="4419">
                  <c:v>431.62167421945963</c:v>
                </c:pt>
                <c:pt idx="4420">
                  <c:v>430.79318301870342</c:v>
                </c:pt>
                <c:pt idx="4421">
                  <c:v>430.75148044148415</c:v>
                </c:pt>
                <c:pt idx="4422">
                  <c:v>429.86182546080641</c:v>
                </c:pt>
                <c:pt idx="4423">
                  <c:v>431.7829241847075</c:v>
                </c:pt>
                <c:pt idx="4424">
                  <c:v>426.50615808056233</c:v>
                </c:pt>
                <c:pt idx="4425">
                  <c:v>428.58294642608212</c:v>
                </c:pt>
                <c:pt idx="4426">
                  <c:v>420.09508187605309</c:v>
                </c:pt>
                <c:pt idx="4427">
                  <c:v>422.05510300535889</c:v>
                </c:pt>
                <c:pt idx="4428">
                  <c:v>412.20495426616702</c:v>
                </c:pt>
                <c:pt idx="4429">
                  <c:v>405.61316689370744</c:v>
                </c:pt>
                <c:pt idx="4430">
                  <c:v>409.77230392837618</c:v>
                </c:pt>
                <c:pt idx="4431">
                  <c:v>404.59006366592797</c:v>
                </c:pt>
                <c:pt idx="4432">
                  <c:v>407.52036475853544</c:v>
                </c:pt>
                <c:pt idx="4433">
                  <c:v>409.29689454807641</c:v>
                </c:pt>
                <c:pt idx="4434">
                  <c:v>398.41530206566119</c:v>
                </c:pt>
                <c:pt idx="4435">
                  <c:v>408.03747671605441</c:v>
                </c:pt>
                <c:pt idx="4436">
                  <c:v>410.55075203646919</c:v>
                </c:pt>
                <c:pt idx="4437">
                  <c:v>416.32794906724564</c:v>
                </c:pt>
                <c:pt idx="4438">
                  <c:v>403.9839862103413</c:v>
                </c:pt>
                <c:pt idx="4439">
                  <c:v>404.13689566014534</c:v>
                </c:pt>
                <c:pt idx="4440">
                  <c:v>403.93672328949276</c:v>
                </c:pt>
                <c:pt idx="4441">
                  <c:v>396.60263004253017</c:v>
                </c:pt>
                <c:pt idx="4442">
                  <c:v>391.08676916232787</c:v>
                </c:pt>
                <c:pt idx="4443">
                  <c:v>392.35730768160829</c:v>
                </c:pt>
                <c:pt idx="4444">
                  <c:v>401.99616336288926</c:v>
                </c:pt>
                <c:pt idx="4445">
                  <c:v>401.8877366621191</c:v>
                </c:pt>
                <c:pt idx="4446">
                  <c:v>402.32422363701414</c:v>
                </c:pt>
                <c:pt idx="4447">
                  <c:v>407.03661486279191</c:v>
                </c:pt>
                <c:pt idx="4448">
                  <c:v>406.60012788789692</c:v>
                </c:pt>
                <c:pt idx="4449">
                  <c:v>411.29027773915766</c:v>
                </c:pt>
                <c:pt idx="4450">
                  <c:v>407.79282159636813</c:v>
                </c:pt>
                <c:pt idx="4451">
                  <c:v>398.22069003863794</c:v>
                </c:pt>
                <c:pt idx="4452">
                  <c:v>406.95042953653876</c:v>
                </c:pt>
                <c:pt idx="4453">
                  <c:v>405.24896438599251</c:v>
                </c:pt>
                <c:pt idx="4454">
                  <c:v>409.79454530289314</c:v>
                </c:pt>
                <c:pt idx="4455">
                  <c:v>414.08435041284883</c:v>
                </c:pt>
                <c:pt idx="4456">
                  <c:v>409.32191609440804</c:v>
                </c:pt>
                <c:pt idx="4457">
                  <c:v>411.06230365035901</c:v>
                </c:pt>
                <c:pt idx="4458">
                  <c:v>404.11187411381383</c:v>
                </c:pt>
                <c:pt idx="4459">
                  <c:v>403.59754232810945</c:v>
                </c:pt>
                <c:pt idx="4460">
                  <c:v>409.09950234923855</c:v>
                </c:pt>
                <c:pt idx="4461">
                  <c:v>409.11896355194085</c:v>
                </c:pt>
                <c:pt idx="4462">
                  <c:v>412.56359643025274</c:v>
                </c:pt>
                <c:pt idx="4463">
                  <c:v>412.64700158469128</c:v>
                </c:pt>
                <c:pt idx="4464">
                  <c:v>410.53407100558155</c:v>
                </c:pt>
                <c:pt idx="4465">
                  <c:v>422.52495204202938</c:v>
                </c:pt>
                <c:pt idx="4466">
                  <c:v>425.09661097055113</c:v>
                </c:pt>
                <c:pt idx="4467">
                  <c:v>422.23859434512372</c:v>
                </c:pt>
                <c:pt idx="4468">
                  <c:v>424.18471461535637</c:v>
                </c:pt>
                <c:pt idx="4469">
                  <c:v>421.95501682003271</c:v>
                </c:pt>
                <c:pt idx="4470">
                  <c:v>421.8104478856726</c:v>
                </c:pt>
                <c:pt idx="4471">
                  <c:v>424.09296894547413</c:v>
                </c:pt>
                <c:pt idx="4472">
                  <c:v>425.74995134698656</c:v>
                </c:pt>
                <c:pt idx="4473">
                  <c:v>424.46273179681839</c:v>
                </c:pt>
                <c:pt idx="4474">
                  <c:v>430.10370040867849</c:v>
                </c:pt>
                <c:pt idx="4475">
                  <c:v>429.98971336427917</c:v>
                </c:pt>
                <c:pt idx="4476">
                  <c:v>428.03247240678797</c:v>
                </c:pt>
                <c:pt idx="4477">
                  <c:v>428.9360282465388</c:v>
                </c:pt>
                <c:pt idx="4478">
                  <c:v>433.03678167310056</c:v>
                </c:pt>
                <c:pt idx="4479">
                  <c:v>431.64391559397689</c:v>
                </c:pt>
                <c:pt idx="4480">
                  <c:v>435.13859156495187</c:v>
                </c:pt>
                <c:pt idx="4481">
                  <c:v>434.39350551863419</c:v>
                </c:pt>
                <c:pt idx="4482">
                  <c:v>432.15268703605204</c:v>
                </c:pt>
                <c:pt idx="4483">
                  <c:v>434.20723400705475</c:v>
                </c:pt>
                <c:pt idx="4484">
                  <c:v>430.56798910171966</c:v>
                </c:pt>
                <c:pt idx="4485">
                  <c:v>427.73777419443843</c:v>
                </c:pt>
                <c:pt idx="4486">
                  <c:v>428.49120075619993</c:v>
                </c:pt>
                <c:pt idx="4487">
                  <c:v>428.16870082570421</c:v>
                </c:pt>
                <c:pt idx="4488">
                  <c:v>417.20092301703585</c:v>
                </c:pt>
                <c:pt idx="4489">
                  <c:v>418.78562095136817</c:v>
                </c:pt>
                <c:pt idx="4490">
                  <c:v>422.4721287775518</c:v>
                </c:pt>
                <c:pt idx="4491">
                  <c:v>421.44068503432857</c:v>
                </c:pt>
                <c:pt idx="4492">
                  <c:v>421.02921960576509</c:v>
                </c:pt>
                <c:pt idx="4493">
                  <c:v>426.83421835468766</c:v>
                </c:pt>
                <c:pt idx="4494">
                  <c:v>428.41891628902005</c:v>
                </c:pt>
                <c:pt idx="4495">
                  <c:v>425.64986516166039</c:v>
                </c:pt>
                <c:pt idx="4496">
                  <c:v>430.75426061329921</c:v>
                </c:pt>
                <c:pt idx="4497">
                  <c:v>419.37223720425271</c:v>
                </c:pt>
                <c:pt idx="4498">
                  <c:v>419.70863799382158</c:v>
                </c:pt>
                <c:pt idx="4499">
                  <c:v>417.62906947648725</c:v>
                </c:pt>
                <c:pt idx="4500">
                  <c:v>422.66118046094601</c:v>
                </c:pt>
                <c:pt idx="4501">
                  <c:v>410.24771330867611</c:v>
                </c:pt>
                <c:pt idx="4502">
                  <c:v>410.01139870443365</c:v>
                </c:pt>
                <c:pt idx="4503">
                  <c:v>404.15357669103338</c:v>
                </c:pt>
                <c:pt idx="4504">
                  <c:v>400.1167672162079</c:v>
                </c:pt>
                <c:pt idx="4505">
                  <c:v>411.75734660401383</c:v>
                </c:pt>
                <c:pt idx="4506">
                  <c:v>408.84650671410867</c:v>
                </c:pt>
                <c:pt idx="4507">
                  <c:v>403.44463287830575</c:v>
                </c:pt>
                <c:pt idx="4508">
                  <c:v>405.55478328560088</c:v>
                </c:pt>
                <c:pt idx="4509">
                  <c:v>398.47368567376856</c:v>
                </c:pt>
                <c:pt idx="4510">
                  <c:v>400.26133615056801</c:v>
                </c:pt>
                <c:pt idx="4511">
                  <c:v>393.88640217964866</c:v>
                </c:pt>
                <c:pt idx="4512">
                  <c:v>400.5393533320298</c:v>
                </c:pt>
                <c:pt idx="4513">
                  <c:v>391.23133809668843</c:v>
                </c:pt>
                <c:pt idx="4514">
                  <c:v>397.07247907920106</c:v>
                </c:pt>
                <c:pt idx="4515">
                  <c:v>408.41279991102823</c:v>
                </c:pt>
                <c:pt idx="4516">
                  <c:v>408.60741193805148</c:v>
                </c:pt>
                <c:pt idx="4517">
                  <c:v>411.78236815034535</c:v>
                </c:pt>
                <c:pt idx="4518">
                  <c:v>409.35805832799832</c:v>
                </c:pt>
                <c:pt idx="4519">
                  <c:v>406.68075287052108</c:v>
                </c:pt>
                <c:pt idx="4520">
                  <c:v>412.85829464260252</c:v>
                </c:pt>
                <c:pt idx="4521">
                  <c:v>419.06641830464469</c:v>
                </c:pt>
                <c:pt idx="4522">
                  <c:v>418.321332258327</c:v>
                </c:pt>
                <c:pt idx="4523">
                  <c:v>421.46292640884553</c:v>
                </c:pt>
                <c:pt idx="4524">
                  <c:v>410.81208818704363</c:v>
                </c:pt>
                <c:pt idx="4525">
                  <c:v>413.29756178931217</c:v>
                </c:pt>
                <c:pt idx="4526">
                  <c:v>413.80355305957266</c:v>
                </c:pt>
                <c:pt idx="4527">
                  <c:v>408.11532152686402</c:v>
                </c:pt>
                <c:pt idx="4528">
                  <c:v>401.98504267563112</c:v>
                </c:pt>
                <c:pt idx="4529">
                  <c:v>404.50943868330438</c:v>
                </c:pt>
                <c:pt idx="4530">
                  <c:v>403.95896466400995</c:v>
                </c:pt>
                <c:pt idx="4531">
                  <c:v>405.93844699601806</c:v>
                </c:pt>
                <c:pt idx="4532">
                  <c:v>412.70538519279859</c:v>
                </c:pt>
                <c:pt idx="4533">
                  <c:v>416.03881119852571</c:v>
                </c:pt>
                <c:pt idx="4534">
                  <c:v>416.37521198809452</c:v>
                </c:pt>
                <c:pt idx="4535">
                  <c:v>410.45622619477251</c:v>
                </c:pt>
                <c:pt idx="4536">
                  <c:v>411.04562261947154</c:v>
                </c:pt>
                <c:pt idx="4537">
                  <c:v>408.2293085712634</c:v>
                </c:pt>
                <c:pt idx="4538">
                  <c:v>402.33534432427308</c:v>
                </c:pt>
                <c:pt idx="4539">
                  <c:v>402.33534432427308</c:v>
                </c:pt>
                <c:pt idx="4540">
                  <c:v>392.45739386693498</c:v>
                </c:pt>
                <c:pt idx="4541">
                  <c:v>393.72237204258624</c:v>
                </c:pt>
                <c:pt idx="4542">
                  <c:v>386.49670549639382</c:v>
                </c:pt>
                <c:pt idx="4543">
                  <c:v>391.76235091328044</c:v>
                </c:pt>
                <c:pt idx="4544">
                  <c:v>394.87614334565268</c:v>
                </c:pt>
                <c:pt idx="4545">
                  <c:v>389.5076315716251</c:v>
                </c:pt>
                <c:pt idx="4546">
                  <c:v>393.74183324528849</c:v>
                </c:pt>
                <c:pt idx="4547">
                  <c:v>383.92782673968662</c:v>
                </c:pt>
                <c:pt idx="4548">
                  <c:v>381.77319358335762</c:v>
                </c:pt>
                <c:pt idx="4549">
                  <c:v>370.66640718395831</c:v>
                </c:pt>
                <c:pt idx="4550">
                  <c:v>368.42558870137611</c:v>
                </c:pt>
                <c:pt idx="4551">
                  <c:v>364.3415163057021</c:v>
                </c:pt>
                <c:pt idx="4552">
                  <c:v>372.15379910477901</c:v>
                </c:pt>
                <c:pt idx="4553">
                  <c:v>375.89869053906961</c:v>
                </c:pt>
                <c:pt idx="4554">
                  <c:v>369.93244182489912</c:v>
                </c:pt>
                <c:pt idx="4555">
                  <c:v>376.42692318384701</c:v>
                </c:pt>
                <c:pt idx="4556">
                  <c:v>378.74280630542381</c:v>
                </c:pt>
                <c:pt idx="4557">
                  <c:v>376.93847479773666</c:v>
                </c:pt>
                <c:pt idx="4558">
                  <c:v>383.26058550417821</c:v>
                </c:pt>
                <c:pt idx="4559">
                  <c:v>387.95073535543901</c:v>
                </c:pt>
                <c:pt idx="4560">
                  <c:v>383.89168450609651</c:v>
                </c:pt>
                <c:pt idx="4561">
                  <c:v>371.6088854291138</c:v>
                </c:pt>
                <c:pt idx="4562">
                  <c:v>368.77589035001796</c:v>
                </c:pt>
                <c:pt idx="4563">
                  <c:v>371.68395006810852</c:v>
                </c:pt>
                <c:pt idx="4564">
                  <c:v>370.1214935082931</c:v>
                </c:pt>
                <c:pt idx="4565">
                  <c:v>372.30114821095373</c:v>
                </c:pt>
                <c:pt idx="4566">
                  <c:v>375.00625538657704</c:v>
                </c:pt>
                <c:pt idx="4567">
                  <c:v>380.10787066640131</c:v>
                </c:pt>
                <c:pt idx="4568">
                  <c:v>375.00625538657704</c:v>
                </c:pt>
                <c:pt idx="4569">
                  <c:v>375.32041480162894</c:v>
                </c:pt>
                <c:pt idx="4570">
                  <c:v>374.98401401206013</c:v>
                </c:pt>
                <c:pt idx="4571">
                  <c:v>378.11170730350545</c:v>
                </c:pt>
                <c:pt idx="4572">
                  <c:v>373.24640662792382</c:v>
                </c:pt>
                <c:pt idx="4573">
                  <c:v>376.18782840778971</c:v>
                </c:pt>
                <c:pt idx="4574">
                  <c:v>381.38396952931095</c:v>
                </c:pt>
                <c:pt idx="4575">
                  <c:v>384.02235258138359</c:v>
                </c:pt>
                <c:pt idx="4576">
                  <c:v>383.66927076092708</c:v>
                </c:pt>
                <c:pt idx="4577">
                  <c:v>380.23853874168833</c:v>
                </c:pt>
                <c:pt idx="4578">
                  <c:v>369.93800216852833</c:v>
                </c:pt>
                <c:pt idx="4579">
                  <c:v>370.13539436736619</c:v>
                </c:pt>
                <c:pt idx="4580">
                  <c:v>368.8592955044565</c:v>
                </c:pt>
                <c:pt idx="4581">
                  <c:v>370.79151491561606</c:v>
                </c:pt>
                <c:pt idx="4582">
                  <c:v>362.62893046789731</c:v>
                </c:pt>
                <c:pt idx="4583">
                  <c:v>359.57908198726125</c:v>
                </c:pt>
                <c:pt idx="4584">
                  <c:v>354.01873835802508</c:v>
                </c:pt>
                <c:pt idx="4585">
                  <c:v>367.16339069753951</c:v>
                </c:pt>
                <c:pt idx="4586">
                  <c:v>363.86054658177318</c:v>
                </c:pt>
                <c:pt idx="4587">
                  <c:v>365.72604186938196</c:v>
                </c:pt>
                <c:pt idx="4588">
                  <c:v>358.12505212821611</c:v>
                </c:pt>
                <c:pt idx="4589">
                  <c:v>354.91673385414674</c:v>
                </c:pt>
                <c:pt idx="4590">
                  <c:v>369.96858405848917</c:v>
                </c:pt>
                <c:pt idx="4591">
                  <c:v>360.98306875364347</c:v>
                </c:pt>
                <c:pt idx="4592">
                  <c:v>369.62662292529114</c:v>
                </c:pt>
                <c:pt idx="4593">
                  <c:v>375.28983291166821</c:v>
                </c:pt>
                <c:pt idx="4594">
                  <c:v>376.15446634601437</c:v>
                </c:pt>
                <c:pt idx="4595">
                  <c:v>372.85718257387737</c:v>
                </c:pt>
                <c:pt idx="4596">
                  <c:v>368.58405849480931</c:v>
                </c:pt>
                <c:pt idx="4597">
                  <c:v>365.65375740220185</c:v>
                </c:pt>
                <c:pt idx="4598">
                  <c:v>367.73332591953624</c:v>
                </c:pt>
                <c:pt idx="4599">
                  <c:v>380.93358169534304</c:v>
                </c:pt>
                <c:pt idx="4600">
                  <c:v>380.19683616446923</c:v>
                </c:pt>
                <c:pt idx="4601">
                  <c:v>380.69170674747124</c:v>
                </c:pt>
                <c:pt idx="4602">
                  <c:v>380.99474547526466</c:v>
                </c:pt>
                <c:pt idx="4603">
                  <c:v>381.58970224359285</c:v>
                </c:pt>
                <c:pt idx="4604">
                  <c:v>379.6435819733602</c:v>
                </c:pt>
                <c:pt idx="4605">
                  <c:v>376.57149211820723</c:v>
                </c:pt>
                <c:pt idx="4606">
                  <c:v>378.25627623786573</c:v>
                </c:pt>
                <c:pt idx="4607">
                  <c:v>370.54963996774438</c:v>
                </c:pt>
                <c:pt idx="4608">
                  <c:v>369.2957824793516</c:v>
                </c:pt>
                <c:pt idx="4609">
                  <c:v>370.99446745808331</c:v>
                </c:pt>
                <c:pt idx="4610">
                  <c:v>379.41282771274689</c:v>
                </c:pt>
                <c:pt idx="4611">
                  <c:v>379.64914231698941</c:v>
                </c:pt>
                <c:pt idx="4612">
                  <c:v>386.53562790179848</c:v>
                </c:pt>
                <c:pt idx="4613">
                  <c:v>385.93511078984102</c:v>
                </c:pt>
                <c:pt idx="4614">
                  <c:v>382.53496066056312</c:v>
                </c:pt>
                <c:pt idx="4615">
                  <c:v>383.64424921459573</c:v>
                </c:pt>
                <c:pt idx="4616">
                  <c:v>386.11582195779118</c:v>
                </c:pt>
                <c:pt idx="4617">
                  <c:v>388.62353693457675</c:v>
                </c:pt>
                <c:pt idx="4618">
                  <c:v>388.21485167782788</c:v>
                </c:pt>
                <c:pt idx="4619">
                  <c:v>386.70521838249033</c:v>
                </c:pt>
                <c:pt idx="4620">
                  <c:v>385.21782646166957</c:v>
                </c:pt>
                <c:pt idx="4621">
                  <c:v>391.82073452138758</c:v>
                </c:pt>
                <c:pt idx="4622">
                  <c:v>393.08849286885351</c:v>
                </c:pt>
                <c:pt idx="4623">
                  <c:v>391.30640273568326</c:v>
                </c:pt>
                <c:pt idx="4624">
                  <c:v>394.30064778002691</c:v>
                </c:pt>
                <c:pt idx="4625">
                  <c:v>387.15838638827302</c:v>
                </c:pt>
                <c:pt idx="4626">
                  <c:v>388.57905418554287</c:v>
                </c:pt>
                <c:pt idx="4627">
                  <c:v>385.9656926798018</c:v>
                </c:pt>
                <c:pt idx="4628">
                  <c:v>390.21935555616744</c:v>
                </c:pt>
                <c:pt idx="4629">
                  <c:v>390.06922627817806</c:v>
                </c:pt>
                <c:pt idx="4630">
                  <c:v>391.63168283799354</c:v>
                </c:pt>
                <c:pt idx="4631">
                  <c:v>395.77691901358912</c:v>
                </c:pt>
                <c:pt idx="4632">
                  <c:v>396.27178959659119</c:v>
                </c:pt>
                <c:pt idx="4633">
                  <c:v>396.62765158886242</c:v>
                </c:pt>
                <c:pt idx="4634">
                  <c:v>392.94948427812272</c:v>
                </c:pt>
                <c:pt idx="4635">
                  <c:v>386.64127443075427</c:v>
                </c:pt>
                <c:pt idx="4636">
                  <c:v>387.65325697127525</c:v>
                </c:pt>
                <c:pt idx="4637">
                  <c:v>382.53218048874874</c:v>
                </c:pt>
                <c:pt idx="4638">
                  <c:v>385.15110233811902</c:v>
                </c:pt>
                <c:pt idx="4639">
                  <c:v>386.67741666434438</c:v>
                </c:pt>
                <c:pt idx="4640">
                  <c:v>388.74030415079102</c:v>
                </c:pt>
                <c:pt idx="4641">
                  <c:v>389.32970057549005</c:v>
                </c:pt>
                <c:pt idx="4642">
                  <c:v>385.24006783618682</c:v>
                </c:pt>
                <c:pt idx="4643">
                  <c:v>383.01037004086311</c:v>
                </c:pt>
                <c:pt idx="4644">
                  <c:v>382.8852623092053</c:v>
                </c:pt>
                <c:pt idx="4645">
                  <c:v>390.35002363145492</c:v>
                </c:pt>
                <c:pt idx="4646">
                  <c:v>378.29241847145619</c:v>
                </c:pt>
                <c:pt idx="4647">
                  <c:v>378.59267702743495</c:v>
                </c:pt>
                <c:pt idx="4648">
                  <c:v>377.66965998498176</c:v>
                </c:pt>
                <c:pt idx="4649">
                  <c:v>371.28916567043319</c:v>
                </c:pt>
                <c:pt idx="4650">
                  <c:v>372.50688092523586</c:v>
                </c:pt>
                <c:pt idx="4651">
                  <c:v>378.11170730350602</c:v>
                </c:pt>
                <c:pt idx="4652">
                  <c:v>378.14228919346687</c:v>
                </c:pt>
                <c:pt idx="4653">
                  <c:v>375.58175095220361</c:v>
                </c:pt>
                <c:pt idx="4654">
                  <c:v>371.93416553142458</c:v>
                </c:pt>
                <c:pt idx="4655">
                  <c:v>373.32981178236292</c:v>
                </c:pt>
                <c:pt idx="4656">
                  <c:v>366.40718396396392</c:v>
                </c:pt>
                <c:pt idx="4657">
                  <c:v>366.42664516666622</c:v>
                </c:pt>
                <c:pt idx="4658">
                  <c:v>365.39520142344287</c:v>
                </c:pt>
                <c:pt idx="4659">
                  <c:v>367.53037337706962</c:v>
                </c:pt>
                <c:pt idx="4660">
                  <c:v>356.73774639272216</c:v>
                </c:pt>
                <c:pt idx="4661">
                  <c:v>355.41160443714932</c:v>
                </c:pt>
                <c:pt idx="4662">
                  <c:v>355.8619922711174</c:v>
                </c:pt>
                <c:pt idx="4663">
                  <c:v>357.22705663209496</c:v>
                </c:pt>
                <c:pt idx="4664">
                  <c:v>350.72423475770319</c:v>
                </c:pt>
                <c:pt idx="4665">
                  <c:v>351.10789846812048</c:v>
                </c:pt>
                <c:pt idx="4666">
                  <c:v>348.16369651643987</c:v>
                </c:pt>
                <c:pt idx="4667">
                  <c:v>354.11048402790806</c:v>
                </c:pt>
                <c:pt idx="4668">
                  <c:v>346.04520559370093</c:v>
                </c:pt>
                <c:pt idx="4669">
                  <c:v>348.46395507241868</c:v>
                </c:pt>
                <c:pt idx="4670">
                  <c:v>344.5995162500995</c:v>
                </c:pt>
                <c:pt idx="4671">
                  <c:v>341.48850398954181</c:v>
                </c:pt>
                <c:pt idx="4672">
                  <c:v>337.76585392976818</c:v>
                </c:pt>
                <c:pt idx="4673">
                  <c:v>346.23147710528031</c:v>
                </c:pt>
                <c:pt idx="4674">
                  <c:v>350.39061413994904</c:v>
                </c:pt>
                <c:pt idx="4675">
                  <c:v>350.49070032527533</c:v>
                </c:pt>
                <c:pt idx="4676">
                  <c:v>350.30164864188129</c:v>
                </c:pt>
                <c:pt idx="4677">
                  <c:v>355.02794072673214</c:v>
                </c:pt>
                <c:pt idx="4678">
                  <c:v>356.47084989851896</c:v>
                </c:pt>
                <c:pt idx="4679">
                  <c:v>348.22764046817622</c:v>
                </c:pt>
                <c:pt idx="4680">
                  <c:v>349.67889015540692</c:v>
                </c:pt>
                <c:pt idx="4681">
                  <c:v>343.17606828101515</c:v>
                </c:pt>
                <c:pt idx="4682">
                  <c:v>351.19130362255919</c:v>
                </c:pt>
                <c:pt idx="4683">
                  <c:v>357.04634546414491</c:v>
                </c:pt>
                <c:pt idx="4684">
                  <c:v>352.35341544106961</c:v>
                </c:pt>
                <c:pt idx="4685">
                  <c:v>350.3878339681346</c:v>
                </c:pt>
                <c:pt idx="4686">
                  <c:v>347.24623981761619</c:v>
                </c:pt>
                <c:pt idx="4687">
                  <c:v>357.21871611665142</c:v>
                </c:pt>
                <c:pt idx="4688">
                  <c:v>358.41697016875179</c:v>
                </c:pt>
                <c:pt idx="4689">
                  <c:v>351.98921293335468</c:v>
                </c:pt>
                <c:pt idx="4690">
                  <c:v>360.39923267257444</c:v>
                </c:pt>
                <c:pt idx="4691">
                  <c:v>362.90138730573079</c:v>
                </c:pt>
                <c:pt idx="4692">
                  <c:v>358.52817704133651</c:v>
                </c:pt>
                <c:pt idx="4693">
                  <c:v>357.48283243904012</c:v>
                </c:pt>
                <c:pt idx="4694">
                  <c:v>359.45675442741907</c:v>
                </c:pt>
                <c:pt idx="4695">
                  <c:v>360.9219049737228</c:v>
                </c:pt>
                <c:pt idx="4696">
                  <c:v>355.47276821707129</c:v>
                </c:pt>
                <c:pt idx="4697">
                  <c:v>352.16158358586114</c:v>
                </c:pt>
                <c:pt idx="4698">
                  <c:v>354.34401846033637</c:v>
                </c:pt>
                <c:pt idx="4699">
                  <c:v>355.22811309738495</c:v>
                </c:pt>
                <c:pt idx="4700">
                  <c:v>359.253801884952</c:v>
                </c:pt>
                <c:pt idx="4701">
                  <c:v>352.20328616308041</c:v>
                </c:pt>
                <c:pt idx="4702">
                  <c:v>353.50162640050706</c:v>
                </c:pt>
                <c:pt idx="4703">
                  <c:v>356.32350079234442</c:v>
                </c:pt>
                <c:pt idx="4704">
                  <c:v>361.61138758374801</c:v>
                </c:pt>
                <c:pt idx="4705">
                  <c:v>356.64878089465464</c:v>
                </c:pt>
                <c:pt idx="4706">
                  <c:v>355.18919069198012</c:v>
                </c:pt>
                <c:pt idx="4707">
                  <c:v>354.4663460201794</c:v>
                </c:pt>
                <c:pt idx="4708">
                  <c:v>343.85999054741131</c:v>
                </c:pt>
                <c:pt idx="4709">
                  <c:v>345.38352470182207</c:v>
                </c:pt>
                <c:pt idx="4710">
                  <c:v>352.46740248546899</c:v>
                </c:pt>
                <c:pt idx="4711">
                  <c:v>340.43481887180189</c:v>
                </c:pt>
                <c:pt idx="4712">
                  <c:v>342.52828824820932</c:v>
                </c:pt>
                <c:pt idx="4713">
                  <c:v>347.25736050487473</c:v>
                </c:pt>
                <c:pt idx="4714">
                  <c:v>347.99410603574853</c:v>
                </c:pt>
                <c:pt idx="4715">
                  <c:v>331.59109232950169</c:v>
                </c:pt>
                <c:pt idx="4716">
                  <c:v>337.39887125023887</c:v>
                </c:pt>
                <c:pt idx="4717">
                  <c:v>321.49628847062337</c:v>
                </c:pt>
                <c:pt idx="4718">
                  <c:v>335.43050960548931</c:v>
                </c:pt>
                <c:pt idx="4719">
                  <c:v>348.93380410908946</c:v>
                </c:pt>
                <c:pt idx="4720">
                  <c:v>335.59175957073717</c:v>
                </c:pt>
                <c:pt idx="4721">
                  <c:v>330.34557535655284</c:v>
                </c:pt>
                <c:pt idx="4722">
                  <c:v>329.69223498011752</c:v>
                </c:pt>
                <c:pt idx="4723">
                  <c:v>336.17281547999232</c:v>
                </c:pt>
                <c:pt idx="4724">
                  <c:v>337.23762128499106</c:v>
                </c:pt>
                <c:pt idx="4725">
                  <c:v>307.59542939753283</c:v>
                </c:pt>
                <c:pt idx="4726">
                  <c:v>324.26811976979758</c:v>
                </c:pt>
                <c:pt idx="4727">
                  <c:v>322.79462870805003</c:v>
                </c:pt>
                <c:pt idx="4728">
                  <c:v>309.78898495926654</c:v>
                </c:pt>
                <c:pt idx="4729">
                  <c:v>305.6048263782663</c:v>
                </c:pt>
                <c:pt idx="4730">
                  <c:v>293.83357891517323</c:v>
                </c:pt>
                <c:pt idx="4731">
                  <c:v>276.96905668769978</c:v>
                </c:pt>
                <c:pt idx="4732">
                  <c:v>273.83024270899591</c:v>
                </c:pt>
                <c:pt idx="4733">
                  <c:v>252.97339375573083</c:v>
                </c:pt>
                <c:pt idx="4734">
                  <c:v>249.99860991408949</c:v>
                </c:pt>
                <c:pt idx="4735">
                  <c:v>278.94853901970782</c:v>
                </c:pt>
                <c:pt idx="4736">
                  <c:v>277.46392727070179</c:v>
                </c:pt>
                <c:pt idx="4737">
                  <c:v>252.39511801829033</c:v>
                </c:pt>
                <c:pt idx="4738">
                  <c:v>263.12380105090165</c:v>
                </c:pt>
                <c:pt idx="4739">
                  <c:v>261.48906002390618</c:v>
                </c:pt>
                <c:pt idx="4740">
                  <c:v>273.95813061246844</c:v>
                </c:pt>
                <c:pt idx="4741">
                  <c:v>265.5203091551025</c:v>
                </c:pt>
                <c:pt idx="4742">
                  <c:v>249.32024799132276</c:v>
                </c:pt>
                <c:pt idx="4743">
                  <c:v>252.47018265728511</c:v>
                </c:pt>
                <c:pt idx="4744">
                  <c:v>243.75712419027195</c:v>
                </c:pt>
                <c:pt idx="4745">
                  <c:v>236.01434568656049</c:v>
                </c:pt>
                <c:pt idx="4746">
                  <c:v>261.47793933664775</c:v>
                </c:pt>
                <c:pt idx="4747">
                  <c:v>258.58100030581568</c:v>
                </c:pt>
                <c:pt idx="4748">
                  <c:v>265.25341266089919</c:v>
                </c:pt>
                <c:pt idx="4749">
                  <c:v>269.32914454112927</c:v>
                </c:pt>
                <c:pt idx="4750">
                  <c:v>268.64800244654782</c:v>
                </c:pt>
                <c:pt idx="4751">
                  <c:v>279.61578025521629</c:v>
                </c:pt>
                <c:pt idx="4752">
                  <c:v>264.88642998136959</c:v>
                </c:pt>
                <c:pt idx="4753">
                  <c:v>251.57218716116347</c:v>
                </c:pt>
                <c:pt idx="4754">
                  <c:v>258.8312157691314</c:v>
                </c:pt>
                <c:pt idx="4755">
                  <c:v>255.55617337151128</c:v>
                </c:pt>
                <c:pt idx="4756">
                  <c:v>249.92354527509499</c:v>
                </c:pt>
                <c:pt idx="4757">
                  <c:v>236.95404375990148</c:v>
                </c:pt>
                <c:pt idx="4758">
                  <c:v>253.35427729433371</c:v>
                </c:pt>
                <c:pt idx="4759">
                  <c:v>242.78962439878489</c:v>
                </c:pt>
                <c:pt idx="4760">
                  <c:v>236.5231171286357</c:v>
                </c:pt>
                <c:pt idx="4761">
                  <c:v>238.85012093747108</c:v>
                </c:pt>
                <c:pt idx="4762">
                  <c:v>224.24309822346754</c:v>
                </c:pt>
                <c:pt idx="4763">
                  <c:v>209.19124801912508</c:v>
                </c:pt>
                <c:pt idx="4764">
                  <c:v>222.42208568489261</c:v>
                </c:pt>
                <c:pt idx="4765">
                  <c:v>236.81781534098519</c:v>
                </c:pt>
                <c:pt idx="4766">
                  <c:v>238.3691512135421</c:v>
                </c:pt>
                <c:pt idx="4767">
                  <c:v>246.79029164002037</c:v>
                </c:pt>
                <c:pt idx="4768">
                  <c:v>249.17011871333352</c:v>
                </c:pt>
                <c:pt idx="4769">
                  <c:v>226.92040368094479</c:v>
                </c:pt>
                <c:pt idx="4770">
                  <c:v>235.98376379659982</c:v>
                </c:pt>
                <c:pt idx="4771">
                  <c:v>242.08068058605735</c:v>
                </c:pt>
                <c:pt idx="4772">
                  <c:v>234.98568211515195</c:v>
                </c:pt>
                <c:pt idx="4773">
                  <c:v>243.56251216324887</c:v>
                </c:pt>
                <c:pt idx="4774">
                  <c:v>252.91222997580957</c:v>
                </c:pt>
                <c:pt idx="4775">
                  <c:v>247.06552864966764</c:v>
                </c:pt>
                <c:pt idx="4776">
                  <c:v>250.00417025771901</c:v>
                </c:pt>
                <c:pt idx="4777">
                  <c:v>242.87302955322357</c:v>
                </c:pt>
                <c:pt idx="4778">
                  <c:v>244.58005504739904</c:v>
                </c:pt>
                <c:pt idx="4779">
                  <c:v>241.47738330228523</c:v>
                </c:pt>
                <c:pt idx="4780">
                  <c:v>253.8797297672966</c:v>
                </c:pt>
                <c:pt idx="4781">
                  <c:v>251.44429925769114</c:v>
                </c:pt>
                <c:pt idx="4782">
                  <c:v>246.1230504045121</c:v>
                </c:pt>
                <c:pt idx="4783">
                  <c:v>246.84589507631281</c:v>
                </c:pt>
                <c:pt idx="4784">
                  <c:v>242.32811587755842</c:v>
                </c:pt>
                <c:pt idx="4785">
                  <c:v>239.97331035057687</c:v>
                </c:pt>
                <c:pt idx="4786">
                  <c:v>241.36061608607133</c:v>
                </c:pt>
                <c:pt idx="4787">
                  <c:v>242.65339597986878</c:v>
                </c:pt>
                <c:pt idx="4788">
                  <c:v>241.71369790652787</c:v>
                </c:pt>
                <c:pt idx="4789">
                  <c:v>247.61322249714746</c:v>
                </c:pt>
                <c:pt idx="4790">
                  <c:v>251.11901915538093</c:v>
                </c:pt>
                <c:pt idx="4791">
                  <c:v>259.05640968611561</c:v>
                </c:pt>
                <c:pt idx="4792">
                  <c:v>257.84703494675676</c:v>
                </c:pt>
                <c:pt idx="4793">
                  <c:v>259.86265951235487</c:v>
                </c:pt>
                <c:pt idx="4794">
                  <c:v>252.06427757235105</c:v>
                </c:pt>
                <c:pt idx="4795">
                  <c:v>252.92057049125344</c:v>
                </c:pt>
                <c:pt idx="4796">
                  <c:v>247.5325975145235</c:v>
                </c:pt>
                <c:pt idx="4797">
                  <c:v>241.94723233895573</c:v>
                </c:pt>
                <c:pt idx="4798">
                  <c:v>242.37259862659232</c:v>
                </c:pt>
                <c:pt idx="4799">
                  <c:v>234.26283744335132</c:v>
                </c:pt>
                <c:pt idx="4800">
                  <c:v>234.57421668658853</c:v>
                </c:pt>
                <c:pt idx="4801">
                  <c:v>236.34796630431489</c:v>
                </c:pt>
                <c:pt idx="4802">
                  <c:v>223.86499485667957</c:v>
                </c:pt>
                <c:pt idx="4803">
                  <c:v>233.6011565514722</c:v>
                </c:pt>
                <c:pt idx="4804">
                  <c:v>230.05921765964871</c:v>
                </c:pt>
                <c:pt idx="4805">
                  <c:v>231.2963941171538</c:v>
                </c:pt>
                <c:pt idx="4806">
                  <c:v>232.58083349550736</c:v>
                </c:pt>
                <c:pt idx="4807">
                  <c:v>235.12191053406832</c:v>
                </c:pt>
                <c:pt idx="4808">
                  <c:v>243.0120381439545</c:v>
                </c:pt>
                <c:pt idx="4809">
                  <c:v>234.96344074063506</c:v>
                </c:pt>
                <c:pt idx="4810">
                  <c:v>229.6088298256806</c:v>
                </c:pt>
                <c:pt idx="4811">
                  <c:v>229.48650226583746</c:v>
                </c:pt>
                <c:pt idx="4812">
                  <c:v>233.12018682754331</c:v>
                </c:pt>
                <c:pt idx="4813">
                  <c:v>231.37423892796315</c:v>
                </c:pt>
                <c:pt idx="4814">
                  <c:v>235.16083293947298</c:v>
                </c:pt>
                <c:pt idx="4815">
                  <c:v>241.48572381772917</c:v>
                </c:pt>
                <c:pt idx="4816">
                  <c:v>241.84436598181492</c:v>
                </c:pt>
                <c:pt idx="4817">
                  <c:v>229.96469181795172</c:v>
                </c:pt>
                <c:pt idx="4818">
                  <c:v>231.79404487197041</c:v>
                </c:pt>
                <c:pt idx="4819">
                  <c:v>232.19716978509004</c:v>
                </c:pt>
                <c:pt idx="4820">
                  <c:v>229.87572631988391</c:v>
                </c:pt>
                <c:pt idx="4821">
                  <c:v>219.40281909421745</c:v>
                </c:pt>
                <c:pt idx="4822">
                  <c:v>219.19430620812111</c:v>
                </c:pt>
                <c:pt idx="4823">
                  <c:v>216.55870332786316</c:v>
                </c:pt>
                <c:pt idx="4824">
                  <c:v>214.08713058466765</c:v>
                </c:pt>
                <c:pt idx="4825">
                  <c:v>206.65851149600809</c:v>
                </c:pt>
                <c:pt idx="4826">
                  <c:v>214.94620367538468</c:v>
                </c:pt>
                <c:pt idx="4827">
                  <c:v>212.65534210013936</c:v>
                </c:pt>
                <c:pt idx="4828">
                  <c:v>209.29967471989531</c:v>
                </c:pt>
                <c:pt idx="4829">
                  <c:v>204.36764992076277</c:v>
                </c:pt>
                <c:pt idx="4830">
                  <c:v>194.84000111206649</c:v>
                </c:pt>
                <c:pt idx="4831">
                  <c:v>193.59170396730298</c:v>
                </c:pt>
                <c:pt idx="4832">
                  <c:v>198.1901081486813</c:v>
                </c:pt>
                <c:pt idx="4833">
                  <c:v>189.76062720675915</c:v>
                </c:pt>
                <c:pt idx="4834">
                  <c:v>189.99138146737243</c:v>
                </c:pt>
                <c:pt idx="4835">
                  <c:v>188.08696377435902</c:v>
                </c:pt>
                <c:pt idx="4836">
                  <c:v>200.06116377991924</c:v>
                </c:pt>
                <c:pt idx="4837">
                  <c:v>200.55047401929204</c:v>
                </c:pt>
                <c:pt idx="4838">
                  <c:v>208.71861881064004</c:v>
                </c:pt>
                <c:pt idx="4839">
                  <c:v>210.33389863493315</c:v>
                </c:pt>
                <c:pt idx="4840">
                  <c:v>209.59437293224474</c:v>
                </c:pt>
                <c:pt idx="4841">
                  <c:v>216.33072923906442</c:v>
                </c:pt>
                <c:pt idx="4842">
                  <c:v>220.84294809418964</c:v>
                </c:pt>
                <c:pt idx="4843">
                  <c:v>217.97659095331835</c:v>
                </c:pt>
                <c:pt idx="4844">
                  <c:v>213.6673246406603</c:v>
                </c:pt>
                <c:pt idx="4845">
                  <c:v>228.7858989685536</c:v>
                </c:pt>
                <c:pt idx="4846">
                  <c:v>224.11521031999516</c:v>
                </c:pt>
                <c:pt idx="4847">
                  <c:v>226.27262364813885</c:v>
                </c:pt>
                <c:pt idx="4848">
                  <c:v>231.54938975228401</c:v>
                </c:pt>
                <c:pt idx="4849">
                  <c:v>226.84533904195015</c:v>
                </c:pt>
                <c:pt idx="4850">
                  <c:v>218.94687091662007</c:v>
                </c:pt>
                <c:pt idx="4851">
                  <c:v>221.82156857293521</c:v>
                </c:pt>
                <c:pt idx="4852">
                  <c:v>225.49417554004575</c:v>
                </c:pt>
                <c:pt idx="4853">
                  <c:v>231.97197586810594</c:v>
                </c:pt>
                <c:pt idx="4854">
                  <c:v>234.22947538157584</c:v>
                </c:pt>
                <c:pt idx="4855">
                  <c:v>232.27779476771394</c:v>
                </c:pt>
                <c:pt idx="4856">
                  <c:v>226.73691234118002</c:v>
                </c:pt>
                <c:pt idx="4857">
                  <c:v>229.40865745502805</c:v>
                </c:pt>
                <c:pt idx="4858">
                  <c:v>238.13839695292893</c:v>
                </c:pt>
                <c:pt idx="4859">
                  <c:v>238.74169423670111</c:v>
                </c:pt>
                <c:pt idx="4860">
                  <c:v>233.95145820011408</c:v>
                </c:pt>
                <c:pt idx="4861">
                  <c:v>236.88731963635084</c:v>
                </c:pt>
                <c:pt idx="4862">
                  <c:v>240.56826711890525</c:v>
                </c:pt>
                <c:pt idx="4863">
                  <c:v>241.76374099919104</c:v>
                </c:pt>
                <c:pt idx="4864">
                  <c:v>231.41872167699705</c:v>
                </c:pt>
                <c:pt idx="4865">
                  <c:v>236.3368456170565</c:v>
                </c:pt>
                <c:pt idx="4866">
                  <c:v>234.52139342211083</c:v>
                </c:pt>
                <c:pt idx="4867">
                  <c:v>236.84839723094618</c:v>
                </c:pt>
                <c:pt idx="4868">
                  <c:v>240.82682309766474</c:v>
                </c:pt>
                <c:pt idx="4869">
                  <c:v>238.40251327531774</c:v>
                </c:pt>
                <c:pt idx="4870">
                  <c:v>237.74917289888251</c:v>
                </c:pt>
                <c:pt idx="4871">
                  <c:v>242.88693041229681</c:v>
                </c:pt>
                <c:pt idx="4872">
                  <c:v>242.65617615168347</c:v>
                </c:pt>
                <c:pt idx="4873">
                  <c:v>243.96563707636858</c:v>
                </c:pt>
                <c:pt idx="4874">
                  <c:v>252.22830770941363</c:v>
                </c:pt>
                <c:pt idx="4875">
                  <c:v>251.271928605185</c:v>
                </c:pt>
                <c:pt idx="4876">
                  <c:v>255.64513886957928</c:v>
                </c:pt>
                <c:pt idx="4877">
                  <c:v>252.2700102866329</c:v>
                </c:pt>
                <c:pt idx="4878">
                  <c:v>258.34190552975883</c:v>
                </c:pt>
                <c:pt idx="4879">
                  <c:v>252.78434207233724</c:v>
                </c:pt>
                <c:pt idx="4880">
                  <c:v>252.53690678083623</c:v>
                </c:pt>
                <c:pt idx="4881">
                  <c:v>245.74494703772419</c:v>
                </c:pt>
                <c:pt idx="4882">
                  <c:v>248.28880424809981</c:v>
                </c:pt>
                <c:pt idx="4883">
                  <c:v>245.45580916900394</c:v>
                </c:pt>
                <c:pt idx="4884">
                  <c:v>252.91501014762437</c:v>
                </c:pt>
                <c:pt idx="4885">
                  <c:v>252.47574300091472</c:v>
                </c:pt>
                <c:pt idx="4886">
                  <c:v>251.1801829353027</c:v>
                </c:pt>
                <c:pt idx="4887">
                  <c:v>246.97100280797088</c:v>
                </c:pt>
                <c:pt idx="4888">
                  <c:v>246.60123995662664</c:v>
                </c:pt>
                <c:pt idx="4889">
                  <c:v>253.08738080013072</c:v>
                </c:pt>
                <c:pt idx="4890">
                  <c:v>248.2860240762852</c:v>
                </c:pt>
                <c:pt idx="4891">
                  <c:v>252.11432066501436</c:v>
                </c:pt>
                <c:pt idx="4892">
                  <c:v>255.53671216880926</c:v>
                </c:pt>
                <c:pt idx="4893">
                  <c:v>262.13405988489808</c:v>
                </c:pt>
                <c:pt idx="4894">
                  <c:v>262.65395201423166</c:v>
                </c:pt>
                <c:pt idx="4895">
                  <c:v>259.04528899885736</c:v>
                </c:pt>
                <c:pt idx="4896">
                  <c:v>262.02007284049876</c:v>
                </c:pt>
                <c:pt idx="4897">
                  <c:v>261.36117212043422</c:v>
                </c:pt>
                <c:pt idx="4898">
                  <c:v>261.09705579804552</c:v>
                </c:pt>
                <c:pt idx="4899">
                  <c:v>262.01173232505488</c:v>
                </c:pt>
                <c:pt idx="4900">
                  <c:v>261.09983596986012</c:v>
                </c:pt>
                <c:pt idx="4901">
                  <c:v>262.69565459145093</c:v>
                </c:pt>
                <c:pt idx="4902">
                  <c:v>263.06263727098053</c:v>
                </c:pt>
                <c:pt idx="4903">
                  <c:v>256.81003085990437</c:v>
                </c:pt>
                <c:pt idx="4904">
                  <c:v>253.54332897772812</c:v>
                </c:pt>
                <c:pt idx="4905">
                  <c:v>253.19302732908628</c:v>
                </c:pt>
                <c:pt idx="4906">
                  <c:v>255.32263893908376</c:v>
                </c:pt>
                <c:pt idx="4907">
                  <c:v>256.11776807806456</c:v>
                </c:pt>
                <c:pt idx="4908">
                  <c:v>248.28046373265607</c:v>
                </c:pt>
                <c:pt idx="4909">
                  <c:v>248.85317912646744</c:v>
                </c:pt>
                <c:pt idx="4910">
                  <c:v>250.47679946620445</c:v>
                </c:pt>
                <c:pt idx="4911">
                  <c:v>255.84809141204664</c:v>
                </c:pt>
                <c:pt idx="4912">
                  <c:v>255.46998804525856</c:v>
                </c:pt>
                <c:pt idx="4913">
                  <c:v>257.78587116683548</c:v>
                </c:pt>
                <c:pt idx="4914">
                  <c:v>255.58675526147255</c:v>
                </c:pt>
                <c:pt idx="4915">
                  <c:v>256.70160415913443</c:v>
                </c:pt>
                <c:pt idx="4916">
                  <c:v>249.22016180599707</c:v>
                </c:pt>
                <c:pt idx="4917">
                  <c:v>249.85960132335921</c:v>
                </c:pt>
                <c:pt idx="4918">
                  <c:v>244.94147738329974</c:v>
                </c:pt>
                <c:pt idx="4919">
                  <c:v>244.53279212655085</c:v>
                </c:pt>
                <c:pt idx="4920">
                  <c:v>245.4002057327117</c:v>
                </c:pt>
                <c:pt idx="4921">
                  <c:v>244.41324473852228</c:v>
                </c:pt>
                <c:pt idx="4922">
                  <c:v>250.50738135616521</c:v>
                </c:pt>
                <c:pt idx="4923">
                  <c:v>251.83908365536726</c:v>
                </c:pt>
                <c:pt idx="4924">
                  <c:v>259.30106480580224</c:v>
                </c:pt>
                <c:pt idx="4925">
                  <c:v>261.5418832883845</c:v>
                </c:pt>
                <c:pt idx="4926">
                  <c:v>261.44179710305826</c:v>
                </c:pt>
                <c:pt idx="4927">
                  <c:v>264.43048180377275</c:v>
                </c:pt>
                <c:pt idx="4928">
                  <c:v>265.38964107981599</c:v>
                </c:pt>
                <c:pt idx="4929">
                  <c:v>265.24785231727049</c:v>
                </c:pt>
                <c:pt idx="4930">
                  <c:v>271.42539408935193</c:v>
                </c:pt>
                <c:pt idx="4931">
                  <c:v>272.25110511829342</c:v>
                </c:pt>
                <c:pt idx="4932">
                  <c:v>273.06291528816189</c:v>
                </c:pt>
                <c:pt idx="4933">
                  <c:v>272.35119130361966</c:v>
                </c:pt>
                <c:pt idx="4934">
                  <c:v>271.10845450248536</c:v>
                </c:pt>
                <c:pt idx="4935">
                  <c:v>274.33345380744237</c:v>
                </c:pt>
                <c:pt idx="4936">
                  <c:v>274.5364063499095</c:v>
                </c:pt>
                <c:pt idx="4937">
                  <c:v>278.74836664905592</c:v>
                </c:pt>
                <c:pt idx="4938">
                  <c:v>279.58797853707063</c:v>
                </c:pt>
                <c:pt idx="4939">
                  <c:v>278.77338819538755</c:v>
                </c:pt>
                <c:pt idx="4940">
                  <c:v>277.20537129194292</c:v>
                </c:pt>
                <c:pt idx="4941">
                  <c:v>280.93080152353122</c:v>
                </c:pt>
                <c:pt idx="4942">
                  <c:v>279.99110345019028</c:v>
                </c:pt>
                <c:pt idx="4943">
                  <c:v>276.44638438655215</c:v>
                </c:pt>
                <c:pt idx="4944">
                  <c:v>279.6324612861045</c:v>
                </c:pt>
                <c:pt idx="4945">
                  <c:v>281.5563401818203</c:v>
                </c:pt>
                <c:pt idx="4946">
                  <c:v>279.15427173399024</c:v>
                </c:pt>
                <c:pt idx="4947">
                  <c:v>272.3817731935805</c:v>
                </c:pt>
                <c:pt idx="4948">
                  <c:v>275.14526397731095</c:v>
                </c:pt>
                <c:pt idx="4949">
                  <c:v>277.03300063943669</c:v>
                </c:pt>
                <c:pt idx="4950">
                  <c:v>280.066168089185</c:v>
                </c:pt>
                <c:pt idx="4951">
                  <c:v>285.28177041340859</c:v>
                </c:pt>
                <c:pt idx="4952">
                  <c:v>285.12608079178995</c:v>
                </c:pt>
                <c:pt idx="4953">
                  <c:v>285.80166254274218</c:v>
                </c:pt>
                <c:pt idx="4954">
                  <c:v>285.83502460451757</c:v>
                </c:pt>
                <c:pt idx="4955">
                  <c:v>286.6301537434984</c:v>
                </c:pt>
                <c:pt idx="4956">
                  <c:v>286.06021852150167</c:v>
                </c:pt>
                <c:pt idx="4957">
                  <c:v>283.74989574355402</c:v>
                </c:pt>
                <c:pt idx="4958">
                  <c:v>277.47226778614629</c:v>
                </c:pt>
                <c:pt idx="4959">
                  <c:v>276.55759125913687</c:v>
                </c:pt>
                <c:pt idx="4960">
                  <c:v>278.91795712974766</c:v>
                </c:pt>
                <c:pt idx="4961">
                  <c:v>282.57666323778511</c:v>
                </c:pt>
                <c:pt idx="4962">
                  <c:v>285.07603769912691</c:v>
                </c:pt>
                <c:pt idx="4963">
                  <c:v>287.29461480719215</c:v>
                </c:pt>
                <c:pt idx="4964">
                  <c:v>290.28885985153596</c:v>
                </c:pt>
                <c:pt idx="4965">
                  <c:v>289.89685562567479</c:v>
                </c:pt>
                <c:pt idx="4966">
                  <c:v>291.73454919513728</c:v>
                </c:pt>
                <c:pt idx="4967">
                  <c:v>292.6492257221467</c:v>
                </c:pt>
                <c:pt idx="4968">
                  <c:v>297.1336428591257</c:v>
                </c:pt>
                <c:pt idx="4969">
                  <c:v>296.22452667574555</c:v>
                </c:pt>
                <c:pt idx="4970">
                  <c:v>297.00575495565323</c:v>
                </c:pt>
                <c:pt idx="4971">
                  <c:v>295.99377241513224</c:v>
                </c:pt>
                <c:pt idx="4972">
                  <c:v>297.93989268536495</c:v>
                </c:pt>
                <c:pt idx="4973">
                  <c:v>294.94008729739193</c:v>
                </c:pt>
                <c:pt idx="4974">
                  <c:v>292.13489393644227</c:v>
                </c:pt>
                <c:pt idx="4975">
                  <c:v>290.35558397508669</c:v>
                </c:pt>
                <c:pt idx="4976">
                  <c:v>295.52670355027635</c:v>
                </c:pt>
                <c:pt idx="4977">
                  <c:v>294.86780283021182</c:v>
                </c:pt>
                <c:pt idx="4978">
                  <c:v>293.88640217965161</c:v>
                </c:pt>
                <c:pt idx="4979">
                  <c:v>286.31599432844649</c:v>
                </c:pt>
                <c:pt idx="4980">
                  <c:v>285.02599460646371</c:v>
                </c:pt>
                <c:pt idx="4981">
                  <c:v>289.26575662375626</c:v>
                </c:pt>
                <c:pt idx="4982">
                  <c:v>293.23028163140168</c:v>
                </c:pt>
                <c:pt idx="4983">
                  <c:v>294.02541077038245</c:v>
                </c:pt>
                <c:pt idx="4984">
                  <c:v>296.22174650393077</c:v>
                </c:pt>
                <c:pt idx="4985">
                  <c:v>297.89262976451624</c:v>
                </c:pt>
                <c:pt idx="4986">
                  <c:v>299.19931051738678</c:v>
                </c:pt>
                <c:pt idx="4987">
                  <c:v>298.36525897300129</c:v>
                </c:pt>
                <c:pt idx="4988">
                  <c:v>303.60032249992724</c:v>
                </c:pt>
                <c:pt idx="4989">
                  <c:v>304.8625205037639</c:v>
                </c:pt>
                <c:pt idx="4990">
                  <c:v>302.39372793238306</c:v>
                </c:pt>
                <c:pt idx="4991">
                  <c:v>305.23784369873744</c:v>
                </c:pt>
                <c:pt idx="4992">
                  <c:v>303.33342600572399</c:v>
                </c:pt>
                <c:pt idx="4993">
                  <c:v>300.64778003280293</c:v>
                </c:pt>
                <c:pt idx="4994">
                  <c:v>303.84775779142842</c:v>
                </c:pt>
                <c:pt idx="4995">
                  <c:v>300.14734910617165</c:v>
                </c:pt>
                <c:pt idx="4996">
                  <c:v>296.63043176067976</c:v>
                </c:pt>
                <c:pt idx="4997">
                  <c:v>295.64625093830495</c:v>
                </c:pt>
                <c:pt idx="4998">
                  <c:v>289.8690539075285</c:v>
                </c:pt>
                <c:pt idx="4999">
                  <c:v>296.39689732825178</c:v>
                </c:pt>
                <c:pt idx="5000">
                  <c:v>288.07862325891443</c:v>
                </c:pt>
                <c:pt idx="5001">
                  <c:v>289.938558202894</c:v>
                </c:pt>
                <c:pt idx="5002">
                  <c:v>290.64194167199241</c:v>
                </c:pt>
                <c:pt idx="5003">
                  <c:v>290.94498039978572</c:v>
                </c:pt>
                <c:pt idx="5004">
                  <c:v>296.541466262612</c:v>
                </c:pt>
                <c:pt idx="5005">
                  <c:v>297.28377213711502</c:v>
                </c:pt>
                <c:pt idx="5006">
                  <c:v>303.8950207122769</c:v>
                </c:pt>
                <c:pt idx="5007">
                  <c:v>303.8755595095746</c:v>
                </c:pt>
                <c:pt idx="5008">
                  <c:v>305.40465400761462</c:v>
                </c:pt>
                <c:pt idx="5009">
                  <c:v>302.27140037253997</c:v>
                </c:pt>
                <c:pt idx="5010">
                  <c:v>304.00622758486168</c:v>
                </c:pt>
                <c:pt idx="5011">
                  <c:v>308.40445939558748</c:v>
                </c:pt>
                <c:pt idx="5012">
                  <c:v>308.68803692067848</c:v>
                </c:pt>
                <c:pt idx="5013">
                  <c:v>308.54346798631832</c:v>
                </c:pt>
                <c:pt idx="5014">
                  <c:v>304.40101198253734</c:v>
                </c:pt>
                <c:pt idx="5015">
                  <c:v>303.42239150379174</c:v>
                </c:pt>
                <c:pt idx="5016">
                  <c:v>307.55372682031424</c:v>
                </c:pt>
                <c:pt idx="5017">
                  <c:v>307.38969668325177</c:v>
                </c:pt>
                <c:pt idx="5018">
                  <c:v>308.77422224693163</c:v>
                </c:pt>
                <c:pt idx="5019">
                  <c:v>303.45297339375259</c:v>
                </c:pt>
                <c:pt idx="5020">
                  <c:v>304.60396452500447</c:v>
                </c:pt>
                <c:pt idx="5021">
                  <c:v>308.28213183574411</c:v>
                </c:pt>
                <c:pt idx="5022">
                  <c:v>308.38777836469961</c:v>
                </c:pt>
                <c:pt idx="5023">
                  <c:v>305.79665823347557</c:v>
                </c:pt>
                <c:pt idx="5024">
                  <c:v>307.48144235313413</c:v>
                </c:pt>
                <c:pt idx="5025">
                  <c:v>306.72245544774341</c:v>
                </c:pt>
                <c:pt idx="5026">
                  <c:v>303.57808112541034</c:v>
                </c:pt>
                <c:pt idx="5027">
                  <c:v>304.69293002307217</c:v>
                </c:pt>
                <c:pt idx="5028">
                  <c:v>306.47223998442774</c:v>
                </c:pt>
                <c:pt idx="5029">
                  <c:v>307.60098974116278</c:v>
                </c:pt>
                <c:pt idx="5030">
                  <c:v>309.74172203841869</c:v>
                </c:pt>
                <c:pt idx="5031">
                  <c:v>308.02357585698473</c:v>
                </c:pt>
                <c:pt idx="5032">
                  <c:v>308.37109733381197</c:v>
                </c:pt>
                <c:pt idx="5033">
                  <c:v>304.72907225666222</c:v>
                </c:pt>
                <c:pt idx="5034">
                  <c:v>306.50560204620319</c:v>
                </c:pt>
                <c:pt idx="5035">
                  <c:v>309.72504100753099</c:v>
                </c:pt>
                <c:pt idx="5036">
                  <c:v>310.82876921793434</c:v>
                </c:pt>
                <c:pt idx="5037">
                  <c:v>311.54327337429118</c:v>
                </c:pt>
                <c:pt idx="5038">
                  <c:v>313.18079457310125</c:v>
                </c:pt>
                <c:pt idx="5039">
                  <c:v>313.54221690900164</c:v>
                </c:pt>
                <c:pt idx="5040">
                  <c:v>313.10294976229198</c:v>
                </c:pt>
                <c:pt idx="5041">
                  <c:v>313.16411354221356</c:v>
                </c:pt>
                <c:pt idx="5042">
                  <c:v>310.01695904806581</c:v>
                </c:pt>
                <c:pt idx="5043">
                  <c:v>314.99068642441762</c:v>
                </c:pt>
                <c:pt idx="5044">
                  <c:v>315.97208707497776</c:v>
                </c:pt>
                <c:pt idx="5045">
                  <c:v>316.14445772748411</c:v>
                </c:pt>
                <c:pt idx="5046">
                  <c:v>317.40943590313537</c:v>
                </c:pt>
                <c:pt idx="5047">
                  <c:v>318.32411243014468</c:v>
                </c:pt>
                <c:pt idx="5048">
                  <c:v>318.88014679306826</c:v>
                </c:pt>
                <c:pt idx="5049">
                  <c:v>315.88868192053917</c:v>
                </c:pt>
                <c:pt idx="5050">
                  <c:v>318.51872445716793</c:v>
                </c:pt>
                <c:pt idx="5051">
                  <c:v>319.29161222163179</c:v>
                </c:pt>
                <c:pt idx="5052">
                  <c:v>315.83585865606142</c:v>
                </c:pt>
                <c:pt idx="5053">
                  <c:v>319.78370263281914</c:v>
                </c:pt>
                <c:pt idx="5054">
                  <c:v>316.39467319079967</c:v>
                </c:pt>
                <c:pt idx="5055">
                  <c:v>310.400622758483</c:v>
                </c:pt>
                <c:pt idx="5056">
                  <c:v>303.52803803274702</c:v>
                </c:pt>
                <c:pt idx="5057">
                  <c:v>304.9236842836853</c:v>
                </c:pt>
                <c:pt idx="5058">
                  <c:v>303.64202507714634</c:v>
                </c:pt>
                <c:pt idx="5059">
                  <c:v>305.12385665433777</c:v>
                </c:pt>
                <c:pt idx="5060">
                  <c:v>301.51797381077807</c:v>
                </c:pt>
                <c:pt idx="5061">
                  <c:v>298.55431065639516</c:v>
                </c:pt>
                <c:pt idx="5062">
                  <c:v>302.81353387639012</c:v>
                </c:pt>
                <c:pt idx="5063">
                  <c:v>306.74191665044549</c:v>
                </c:pt>
                <c:pt idx="5064">
                  <c:v>305.0626928744162</c:v>
                </c:pt>
                <c:pt idx="5065">
                  <c:v>295.56284578386607</c:v>
                </c:pt>
                <c:pt idx="5066">
                  <c:v>296.41913870276841</c:v>
                </c:pt>
                <c:pt idx="5067">
                  <c:v>293.79187633795431</c:v>
                </c:pt>
                <c:pt idx="5068">
                  <c:v>297.62295309849804</c:v>
                </c:pt>
                <c:pt idx="5069">
                  <c:v>296.95849203480435</c:v>
                </c:pt>
                <c:pt idx="5070">
                  <c:v>299.83318969111946</c:v>
                </c:pt>
                <c:pt idx="5071">
                  <c:v>299.01025883399245</c:v>
                </c:pt>
                <c:pt idx="5072">
                  <c:v>304.39267146709307</c:v>
                </c:pt>
                <c:pt idx="5073">
                  <c:v>305.68267118907585</c:v>
                </c:pt>
                <c:pt idx="5074">
                  <c:v>307.69551558285934</c:v>
                </c:pt>
                <c:pt idx="5075">
                  <c:v>308.36831716199691</c:v>
                </c:pt>
                <c:pt idx="5076">
                  <c:v>308.04581723150119</c:v>
                </c:pt>
                <c:pt idx="5077">
                  <c:v>304.31760682809829</c:v>
                </c:pt>
                <c:pt idx="5078">
                  <c:v>307.27570963885194</c:v>
                </c:pt>
                <c:pt idx="5079">
                  <c:v>306.63627012148976</c:v>
                </c:pt>
                <c:pt idx="5080">
                  <c:v>307.06719675275554</c:v>
                </c:pt>
                <c:pt idx="5081">
                  <c:v>310.1865495287571</c:v>
                </c:pt>
                <c:pt idx="5082">
                  <c:v>310.90939420055776</c:v>
                </c:pt>
                <c:pt idx="5083">
                  <c:v>311.04284244765944</c:v>
                </c:pt>
                <c:pt idx="5084">
                  <c:v>312.20495426616981</c:v>
                </c:pt>
                <c:pt idx="5085">
                  <c:v>316.5781645305641</c:v>
                </c:pt>
                <c:pt idx="5086">
                  <c:v>316.52256109427174</c:v>
                </c:pt>
                <c:pt idx="5087">
                  <c:v>317.06469459812229</c:v>
                </c:pt>
                <c:pt idx="5088">
                  <c:v>318.49926325446523</c:v>
                </c:pt>
                <c:pt idx="5089">
                  <c:v>319.78648280463341</c:v>
                </c:pt>
                <c:pt idx="5090">
                  <c:v>319.71697850926796</c:v>
                </c:pt>
                <c:pt idx="5091">
                  <c:v>319.86154744362807</c:v>
                </c:pt>
                <c:pt idx="5092">
                  <c:v>322.34980121771127</c:v>
                </c:pt>
                <c:pt idx="5093">
                  <c:v>324.22641719257848</c:v>
                </c:pt>
                <c:pt idx="5094">
                  <c:v>324.12077066362298</c:v>
                </c:pt>
                <c:pt idx="5095">
                  <c:v>322.47212877755447</c:v>
                </c:pt>
                <c:pt idx="5096">
                  <c:v>324.11521031999371</c:v>
                </c:pt>
                <c:pt idx="5097">
                  <c:v>326.4394339570145</c:v>
                </c:pt>
                <c:pt idx="5098">
                  <c:v>324.64622313658583</c:v>
                </c:pt>
                <c:pt idx="5099">
                  <c:v>324.0929689454768</c:v>
                </c:pt>
                <c:pt idx="5100">
                  <c:v>324.33206372153393</c:v>
                </c:pt>
                <c:pt idx="5101">
                  <c:v>326.17531763462574</c:v>
                </c:pt>
                <c:pt idx="5102">
                  <c:v>326.18921849369883</c:v>
                </c:pt>
                <c:pt idx="5103">
                  <c:v>325.12163251688548</c:v>
                </c:pt>
                <c:pt idx="5104">
                  <c:v>327.53204148015936</c:v>
                </c:pt>
                <c:pt idx="5105">
                  <c:v>330.12872195501268</c:v>
                </c:pt>
                <c:pt idx="5106">
                  <c:v>330.68475631793632</c:v>
                </c:pt>
                <c:pt idx="5107">
                  <c:v>328.74141621951827</c:v>
                </c:pt>
                <c:pt idx="5108">
                  <c:v>329.85070477355089</c:v>
                </c:pt>
                <c:pt idx="5109">
                  <c:v>332.05538102254297</c:v>
                </c:pt>
                <c:pt idx="5110">
                  <c:v>332.64199727542746</c:v>
                </c:pt>
                <c:pt idx="5111">
                  <c:v>332.86997136422605</c:v>
                </c:pt>
                <c:pt idx="5112">
                  <c:v>336.58150073674119</c:v>
                </c:pt>
                <c:pt idx="5113">
                  <c:v>336.8650782618322</c:v>
                </c:pt>
                <c:pt idx="5114">
                  <c:v>331.43262253606844</c:v>
                </c:pt>
                <c:pt idx="5115">
                  <c:v>332.93113514414762</c:v>
                </c:pt>
                <c:pt idx="5116">
                  <c:v>335.61400094525413</c:v>
                </c:pt>
                <c:pt idx="5117">
                  <c:v>335.27203981205611</c:v>
                </c:pt>
                <c:pt idx="5118">
                  <c:v>336.03102671744688</c:v>
                </c:pt>
                <c:pt idx="5119">
                  <c:v>338.42475464983306</c:v>
                </c:pt>
                <c:pt idx="5120">
                  <c:v>336.97072479078776</c:v>
                </c:pt>
                <c:pt idx="5121">
                  <c:v>329.09171786816006</c:v>
                </c:pt>
                <c:pt idx="5122">
                  <c:v>331.21854930634288</c:v>
                </c:pt>
                <c:pt idx="5123">
                  <c:v>335.50557424448402</c:v>
                </c:pt>
                <c:pt idx="5124">
                  <c:v>329.92020906891628</c:v>
                </c:pt>
                <c:pt idx="5125">
                  <c:v>334.24893658427663</c:v>
                </c:pt>
                <c:pt idx="5126">
                  <c:v>326.28096416358113</c:v>
                </c:pt>
                <c:pt idx="5127">
                  <c:v>324.14023186632522</c:v>
                </c:pt>
                <c:pt idx="5128">
                  <c:v>313.64508326614185</c:v>
                </c:pt>
                <c:pt idx="5129">
                  <c:v>308.84372654229639</c:v>
                </c:pt>
                <c:pt idx="5130">
                  <c:v>322.42486585670582</c:v>
                </c:pt>
                <c:pt idx="5131">
                  <c:v>321.32947816174629</c:v>
                </c:pt>
                <c:pt idx="5132">
                  <c:v>325.74439100335985</c:v>
                </c:pt>
                <c:pt idx="5133">
                  <c:v>321.78820651115831</c:v>
                </c:pt>
                <c:pt idx="5134">
                  <c:v>315.73855264254928</c:v>
                </c:pt>
                <c:pt idx="5135">
                  <c:v>316.08885429119118</c:v>
                </c:pt>
                <c:pt idx="5136">
                  <c:v>311.60165698239751</c:v>
                </c:pt>
                <c:pt idx="5137">
                  <c:v>310.00305818899216</c:v>
                </c:pt>
                <c:pt idx="5138">
                  <c:v>297.92043148266191</c:v>
                </c:pt>
                <c:pt idx="5139">
                  <c:v>302.39650810419715</c:v>
                </c:pt>
                <c:pt idx="5140">
                  <c:v>298.4931468764733</c:v>
                </c:pt>
                <c:pt idx="5141">
                  <c:v>298.59879340542881</c:v>
                </c:pt>
                <c:pt idx="5142">
                  <c:v>296.90844894214098</c:v>
                </c:pt>
                <c:pt idx="5143">
                  <c:v>306.66963218326509</c:v>
                </c:pt>
                <c:pt idx="5144">
                  <c:v>302.87469765631141</c:v>
                </c:pt>
                <c:pt idx="5145">
                  <c:v>297.67577636297557</c:v>
                </c:pt>
                <c:pt idx="5146">
                  <c:v>305.36851177402389</c:v>
                </c:pt>
                <c:pt idx="5147">
                  <c:v>306.60568823152892</c:v>
                </c:pt>
                <c:pt idx="5148">
                  <c:v>296.05493619505324</c:v>
                </c:pt>
                <c:pt idx="5149">
                  <c:v>292.0487086101885</c:v>
                </c:pt>
                <c:pt idx="5150">
                  <c:v>295.25424671244321</c:v>
                </c:pt>
                <c:pt idx="5151">
                  <c:v>293.4999582974192</c:v>
                </c:pt>
                <c:pt idx="5152">
                  <c:v>302.16019349995452</c:v>
                </c:pt>
                <c:pt idx="5153">
                  <c:v>303.48355528371275</c:v>
                </c:pt>
                <c:pt idx="5154">
                  <c:v>302.93586143623304</c:v>
                </c:pt>
                <c:pt idx="5155">
                  <c:v>310.05310128165536</c:v>
                </c:pt>
                <c:pt idx="5156">
                  <c:v>309.88073062914901</c:v>
                </c:pt>
                <c:pt idx="5157">
                  <c:v>310.2782951986394</c:v>
                </c:pt>
                <c:pt idx="5158">
                  <c:v>310.68698045538832</c:v>
                </c:pt>
                <c:pt idx="5159">
                  <c:v>309.4887264032879</c:v>
                </c:pt>
                <c:pt idx="5160">
                  <c:v>304.5149990269361</c:v>
                </c:pt>
                <c:pt idx="5161">
                  <c:v>303.60588284355606</c:v>
                </c:pt>
                <c:pt idx="5162">
                  <c:v>298.50426756373184</c:v>
                </c:pt>
                <c:pt idx="5163">
                  <c:v>299.35778031081958</c:v>
                </c:pt>
                <c:pt idx="5164">
                  <c:v>298.74892268341819</c:v>
                </c:pt>
                <c:pt idx="5165">
                  <c:v>289.48261002529608</c:v>
                </c:pt>
                <c:pt idx="5166">
                  <c:v>286.55508910450322</c:v>
                </c:pt>
                <c:pt idx="5167">
                  <c:v>285.62651171842072</c:v>
                </c:pt>
                <c:pt idx="5168">
                  <c:v>284.29480941921867</c:v>
                </c:pt>
                <c:pt idx="5169">
                  <c:v>285.81834357362936</c:v>
                </c:pt>
                <c:pt idx="5170">
                  <c:v>294.77327698851434</c:v>
                </c:pt>
                <c:pt idx="5171">
                  <c:v>297.54788845950321</c:v>
                </c:pt>
                <c:pt idx="5172">
                  <c:v>299.69140092857378</c:v>
                </c:pt>
                <c:pt idx="5173">
                  <c:v>299.91103450192861</c:v>
                </c:pt>
                <c:pt idx="5174">
                  <c:v>304.52333954238009</c:v>
                </c:pt>
                <c:pt idx="5175">
                  <c:v>304.47607662153166</c:v>
                </c:pt>
                <c:pt idx="5176">
                  <c:v>304.84027912924665</c:v>
                </c:pt>
                <c:pt idx="5177">
                  <c:v>296.05493619505341</c:v>
                </c:pt>
                <c:pt idx="5178">
                  <c:v>297.82590564096512</c:v>
                </c:pt>
                <c:pt idx="5179">
                  <c:v>301.22605577024314</c:v>
                </c:pt>
                <c:pt idx="5180">
                  <c:v>297.3643971197385</c:v>
                </c:pt>
                <c:pt idx="5181">
                  <c:v>304.05905084933897</c:v>
                </c:pt>
                <c:pt idx="5182">
                  <c:v>306.55842531068066</c:v>
                </c:pt>
                <c:pt idx="5183">
                  <c:v>309.99193750173401</c:v>
                </c:pt>
                <c:pt idx="5184">
                  <c:v>309.66665739942368</c:v>
                </c:pt>
                <c:pt idx="5185">
                  <c:v>307.52314493035317</c:v>
                </c:pt>
                <c:pt idx="5186">
                  <c:v>306.24426589562876</c:v>
                </c:pt>
                <c:pt idx="5187">
                  <c:v>306.26372709833106</c:v>
                </c:pt>
                <c:pt idx="5188">
                  <c:v>313.00842392059457</c:v>
                </c:pt>
                <c:pt idx="5189">
                  <c:v>311.50713114070078</c:v>
                </c:pt>
                <c:pt idx="5190">
                  <c:v>313.39208763101186</c:v>
                </c:pt>
                <c:pt idx="5191">
                  <c:v>312.99452306152148</c:v>
                </c:pt>
                <c:pt idx="5192">
                  <c:v>311.83519141482583</c:v>
                </c:pt>
                <c:pt idx="5193">
                  <c:v>313.54499708081596</c:v>
                </c:pt>
                <c:pt idx="5194">
                  <c:v>311.67394144957797</c:v>
                </c:pt>
                <c:pt idx="5195">
                  <c:v>302.89137868719945</c:v>
                </c:pt>
                <c:pt idx="5196">
                  <c:v>301.26219800383313</c:v>
                </c:pt>
                <c:pt idx="5197">
                  <c:v>300.05004309265962</c:v>
                </c:pt>
                <c:pt idx="5198">
                  <c:v>300.08618532624968</c:v>
                </c:pt>
                <c:pt idx="5199">
                  <c:v>303.74489143428707</c:v>
                </c:pt>
                <c:pt idx="5200">
                  <c:v>304.19527926825521</c:v>
                </c:pt>
                <c:pt idx="5201">
                  <c:v>299.0436208957679</c:v>
                </c:pt>
                <c:pt idx="5202">
                  <c:v>297.94823320080837</c:v>
                </c:pt>
                <c:pt idx="5203">
                  <c:v>296.74441880507874</c:v>
                </c:pt>
                <c:pt idx="5204">
                  <c:v>292.43793266423535</c:v>
                </c:pt>
                <c:pt idx="5205">
                  <c:v>293.39987211209325</c:v>
                </c:pt>
                <c:pt idx="5206">
                  <c:v>291.14515277043802</c:v>
                </c:pt>
                <c:pt idx="5207">
                  <c:v>295.97431121242965</c:v>
                </c:pt>
                <c:pt idx="5208">
                  <c:v>291.61778197892318</c:v>
                </c:pt>
                <c:pt idx="5209">
                  <c:v>291.7317690233225</c:v>
                </c:pt>
                <c:pt idx="5210">
                  <c:v>300.33918096138018</c:v>
                </c:pt>
                <c:pt idx="5211">
                  <c:v>303.06652951152051</c:v>
                </c:pt>
                <c:pt idx="5212">
                  <c:v>307.0727570963852</c:v>
                </c:pt>
                <c:pt idx="5213">
                  <c:v>303.55027940726399</c:v>
                </c:pt>
                <c:pt idx="5214">
                  <c:v>305.50474019294052</c:v>
                </c:pt>
                <c:pt idx="5215">
                  <c:v>306.98101142650273</c:v>
                </c:pt>
                <c:pt idx="5216">
                  <c:v>308.47396369095259</c:v>
                </c:pt>
                <c:pt idx="5217">
                  <c:v>311.90747588200594</c:v>
                </c:pt>
                <c:pt idx="5218">
                  <c:v>311.68506213683645</c:v>
                </c:pt>
                <c:pt idx="5219">
                  <c:v>312.78879034723985</c:v>
                </c:pt>
                <c:pt idx="5220">
                  <c:v>312.67480330284053</c:v>
                </c:pt>
                <c:pt idx="5221">
                  <c:v>312.93335928159996</c:v>
                </c:pt>
                <c:pt idx="5222">
                  <c:v>317.69301342822615</c:v>
                </c:pt>
                <c:pt idx="5223">
                  <c:v>316.87842308654302</c:v>
                </c:pt>
                <c:pt idx="5224">
                  <c:v>315.34932858850306</c:v>
                </c:pt>
                <c:pt idx="5225">
                  <c:v>312.72206622368896</c:v>
                </c:pt>
                <c:pt idx="5226">
                  <c:v>319.34999582973859</c:v>
                </c:pt>
                <c:pt idx="5227">
                  <c:v>317.54010397842217</c:v>
                </c:pt>
                <c:pt idx="5228">
                  <c:v>319.08031916372062</c:v>
                </c:pt>
                <c:pt idx="5229">
                  <c:v>318.25460813477901</c:v>
                </c:pt>
                <c:pt idx="5230">
                  <c:v>317.2732074842188</c:v>
                </c:pt>
                <c:pt idx="5231">
                  <c:v>318.67441407878636</c:v>
                </c:pt>
                <c:pt idx="5232">
                  <c:v>316.11387583752304</c:v>
                </c:pt>
                <c:pt idx="5233">
                  <c:v>322.70844338179717</c:v>
                </c:pt>
                <c:pt idx="5234">
                  <c:v>322.49158998025695</c:v>
                </c:pt>
                <c:pt idx="5235">
                  <c:v>321.96057716366482</c:v>
                </c:pt>
                <c:pt idx="5236">
                  <c:v>323.93171898022916</c:v>
                </c:pt>
                <c:pt idx="5237">
                  <c:v>323.97898190107765</c:v>
                </c:pt>
                <c:pt idx="5238">
                  <c:v>325.21615835858273</c:v>
                </c:pt>
                <c:pt idx="5239">
                  <c:v>327.53204148015965</c:v>
                </c:pt>
                <c:pt idx="5240">
                  <c:v>326.33934777168844</c:v>
                </c:pt>
                <c:pt idx="5241">
                  <c:v>327.00102866356758</c:v>
                </c:pt>
                <c:pt idx="5242">
                  <c:v>329.36973504962225</c:v>
                </c:pt>
                <c:pt idx="5243">
                  <c:v>324.14023186632562</c:v>
                </c:pt>
                <c:pt idx="5244">
                  <c:v>327.55150268286201</c:v>
                </c:pt>
                <c:pt idx="5245">
                  <c:v>328.13255859211716</c:v>
                </c:pt>
                <c:pt idx="5246">
                  <c:v>328.91656704383945</c:v>
                </c:pt>
                <c:pt idx="5247">
                  <c:v>329.62273068475241</c:v>
                </c:pt>
                <c:pt idx="5248">
                  <c:v>329.62829102838168</c:v>
                </c:pt>
                <c:pt idx="5249">
                  <c:v>328.7414162195185</c:v>
                </c:pt>
                <c:pt idx="5250">
                  <c:v>329.1111790708627</c:v>
                </c:pt>
                <c:pt idx="5251">
                  <c:v>328.9666101365026</c:v>
                </c:pt>
                <c:pt idx="5252">
                  <c:v>329.27798937973989</c:v>
                </c:pt>
                <c:pt idx="5253">
                  <c:v>331.83296727737388</c:v>
                </c:pt>
                <c:pt idx="5254">
                  <c:v>333.05346270399122</c:v>
                </c:pt>
                <c:pt idx="5255">
                  <c:v>339.475659595759</c:v>
                </c:pt>
                <c:pt idx="5256">
                  <c:v>340.8073618949611</c:v>
                </c:pt>
                <c:pt idx="5257">
                  <c:v>340.08451722316039</c:v>
                </c:pt>
                <c:pt idx="5258">
                  <c:v>337.34604798576157</c:v>
                </c:pt>
                <c:pt idx="5259">
                  <c:v>338.82231921932384</c:v>
                </c:pt>
                <c:pt idx="5260">
                  <c:v>337.38497039116629</c:v>
                </c:pt>
                <c:pt idx="5261">
                  <c:v>333.40098418081851</c:v>
                </c:pt>
                <c:pt idx="5262">
                  <c:v>332.99507909588425</c:v>
                </c:pt>
                <c:pt idx="5263">
                  <c:v>327.59876560371049</c:v>
                </c:pt>
                <c:pt idx="5264">
                  <c:v>327.66826989907588</c:v>
                </c:pt>
                <c:pt idx="5265">
                  <c:v>332.70038088353476</c:v>
                </c:pt>
                <c:pt idx="5266">
                  <c:v>333.54555311517862</c:v>
                </c:pt>
                <c:pt idx="5267">
                  <c:v>333.02010064221577</c:v>
                </c:pt>
                <c:pt idx="5268">
                  <c:v>328.26322666740424</c:v>
                </c:pt>
                <c:pt idx="5269">
                  <c:v>333.16188940476133</c:v>
                </c:pt>
                <c:pt idx="5270">
                  <c:v>330.67363563067818</c:v>
                </c:pt>
                <c:pt idx="5271">
                  <c:v>330.21768745308077</c:v>
                </c:pt>
                <c:pt idx="5272">
                  <c:v>328.21318357474109</c:v>
                </c:pt>
                <c:pt idx="5273">
                  <c:v>335.30818204564656</c:v>
                </c:pt>
                <c:pt idx="5274">
                  <c:v>339.60632767104619</c:v>
                </c:pt>
                <c:pt idx="5275">
                  <c:v>340.49042230809476</c:v>
                </c:pt>
                <c:pt idx="5276">
                  <c:v>340.04837498957045</c:v>
                </c:pt>
                <c:pt idx="5277">
                  <c:v>340.2235258138914</c:v>
                </c:pt>
                <c:pt idx="5278">
                  <c:v>341.48294364591339</c:v>
                </c:pt>
                <c:pt idx="5279">
                  <c:v>342.79518474241314</c:v>
                </c:pt>
                <c:pt idx="5280">
                  <c:v>344.85251188523057</c:v>
                </c:pt>
                <c:pt idx="5281">
                  <c:v>344.86919291611832</c:v>
                </c:pt>
                <c:pt idx="5282">
                  <c:v>345.18335233117011</c:v>
                </c:pt>
                <c:pt idx="5283">
                  <c:v>343.41516305707302</c:v>
                </c:pt>
                <c:pt idx="5284">
                  <c:v>345.53921432344117</c:v>
                </c:pt>
                <c:pt idx="5285">
                  <c:v>345.82835219216145</c:v>
                </c:pt>
                <c:pt idx="5286">
                  <c:v>346.7096666573953</c:v>
                </c:pt>
                <c:pt idx="5287">
                  <c:v>348.80035586198812</c:v>
                </c:pt>
                <c:pt idx="5288">
                  <c:v>349.97914871138619</c:v>
                </c:pt>
                <c:pt idx="5289">
                  <c:v>349.40365314576025</c:v>
                </c:pt>
                <c:pt idx="5290">
                  <c:v>349.61772637548586</c:v>
                </c:pt>
                <c:pt idx="5291">
                  <c:v>349.88740304150383</c:v>
                </c:pt>
                <c:pt idx="5292">
                  <c:v>350.24048486196028</c:v>
                </c:pt>
                <c:pt idx="5293">
                  <c:v>349.71225221718282</c:v>
                </c:pt>
                <c:pt idx="5294">
                  <c:v>349.64552809363198</c:v>
                </c:pt>
                <c:pt idx="5295">
                  <c:v>353.60171258583352</c:v>
                </c:pt>
                <c:pt idx="5296">
                  <c:v>353.1374238927923</c:v>
                </c:pt>
                <c:pt idx="5297">
                  <c:v>354.9056131668894</c:v>
                </c:pt>
                <c:pt idx="5298">
                  <c:v>354.15218660512789</c:v>
                </c:pt>
                <c:pt idx="5299">
                  <c:v>353.49884622869268</c:v>
                </c:pt>
                <c:pt idx="5300">
                  <c:v>353.01231616113449</c:v>
                </c:pt>
                <c:pt idx="5301">
                  <c:v>354.32733742944885</c:v>
                </c:pt>
                <c:pt idx="5302">
                  <c:v>357.51897467263046</c:v>
                </c:pt>
                <c:pt idx="5303">
                  <c:v>356.90733687341447</c:v>
                </c:pt>
                <c:pt idx="5304">
                  <c:v>359.54293975367244</c:v>
                </c:pt>
                <c:pt idx="5305">
                  <c:v>360.03781033667445</c:v>
                </c:pt>
                <c:pt idx="5306">
                  <c:v>356.39578525952476</c:v>
                </c:pt>
                <c:pt idx="5307">
                  <c:v>355.93427673829814</c:v>
                </c:pt>
                <c:pt idx="5308">
                  <c:v>356.79334982901509</c:v>
                </c:pt>
                <c:pt idx="5309">
                  <c:v>358.87569851816403</c:v>
                </c:pt>
                <c:pt idx="5310">
                  <c:v>358.97022435986105</c:v>
                </c:pt>
                <c:pt idx="5311">
                  <c:v>360.48541799882793</c:v>
                </c:pt>
                <c:pt idx="5312">
                  <c:v>361.29444799688179</c:v>
                </c:pt>
                <c:pt idx="5313">
                  <c:v>354.84444938696782</c:v>
                </c:pt>
                <c:pt idx="5314">
                  <c:v>357.56345742166434</c:v>
                </c:pt>
                <c:pt idx="5315">
                  <c:v>363.53248630764944</c:v>
                </c:pt>
                <c:pt idx="5316">
                  <c:v>362.54274514164536</c:v>
                </c:pt>
                <c:pt idx="5317">
                  <c:v>363.39625788873309</c:v>
                </c:pt>
                <c:pt idx="5318">
                  <c:v>364.44438266284408</c:v>
                </c:pt>
                <c:pt idx="5319">
                  <c:v>366.71856320720173</c:v>
                </c:pt>
                <c:pt idx="5320">
                  <c:v>368.25321804887096</c:v>
                </c:pt>
                <c:pt idx="5321">
                  <c:v>367.22733464927688</c:v>
                </c:pt>
                <c:pt idx="5322">
                  <c:v>367.50257165892407</c:v>
                </c:pt>
                <c:pt idx="5323">
                  <c:v>369.52653673996605</c:v>
                </c:pt>
                <c:pt idx="5324">
                  <c:v>370.40785120519996</c:v>
                </c:pt>
                <c:pt idx="5325">
                  <c:v>369.20959715309954</c:v>
                </c:pt>
                <c:pt idx="5326">
                  <c:v>371.51991993104718</c:v>
                </c:pt>
                <c:pt idx="5327">
                  <c:v>372.66257054685519</c:v>
                </c:pt>
                <c:pt idx="5328">
                  <c:v>373.37985487502669</c:v>
                </c:pt>
                <c:pt idx="5329">
                  <c:v>365.71492118212456</c:v>
                </c:pt>
                <c:pt idx="5330">
                  <c:v>363.47966304317157</c:v>
                </c:pt>
                <c:pt idx="5331">
                  <c:v>363.11824070727118</c:v>
                </c:pt>
                <c:pt idx="5332">
                  <c:v>366.94931746781498</c:v>
                </c:pt>
                <c:pt idx="5333">
                  <c:v>368.9899635797446</c:v>
                </c:pt>
                <c:pt idx="5334">
                  <c:v>363.18218465900731</c:v>
                </c:pt>
                <c:pt idx="5335">
                  <c:v>363.76880091189167</c:v>
                </c:pt>
                <c:pt idx="5336">
                  <c:v>370.0325280102262</c:v>
                </c:pt>
                <c:pt idx="5337">
                  <c:v>367.3023992882712</c:v>
                </c:pt>
                <c:pt idx="5338">
                  <c:v>364.23864994856206</c:v>
                </c:pt>
                <c:pt idx="5339">
                  <c:v>367.48867079985052</c:v>
                </c:pt>
                <c:pt idx="5340">
                  <c:v>366.98823987321924</c:v>
                </c:pt>
                <c:pt idx="5341">
                  <c:v>360.06283188300546</c:v>
                </c:pt>
                <c:pt idx="5342">
                  <c:v>362.61224943701023</c:v>
                </c:pt>
                <c:pt idx="5343">
                  <c:v>360.41869387527657</c:v>
                </c:pt>
                <c:pt idx="5344">
                  <c:v>356.38188440045104</c:v>
                </c:pt>
                <c:pt idx="5345">
                  <c:v>349.43423503572041</c:v>
                </c:pt>
                <c:pt idx="5346">
                  <c:v>354.11604437153727</c:v>
                </c:pt>
                <c:pt idx="5347">
                  <c:v>355.63957852594802</c:v>
                </c:pt>
                <c:pt idx="5348">
                  <c:v>360.97194806638555</c:v>
                </c:pt>
                <c:pt idx="5349">
                  <c:v>359.69028885984665</c:v>
                </c:pt>
                <c:pt idx="5350">
                  <c:v>360.73841363395769</c:v>
                </c:pt>
                <c:pt idx="5351">
                  <c:v>364.10798187327487</c:v>
                </c:pt>
                <c:pt idx="5352">
                  <c:v>365.25897300452669</c:v>
                </c:pt>
                <c:pt idx="5353">
                  <c:v>364.25533097944958</c:v>
                </c:pt>
                <c:pt idx="5354">
                  <c:v>366.82698990797132</c:v>
                </c:pt>
                <c:pt idx="5355">
                  <c:v>369.27910144846447</c:v>
                </c:pt>
                <c:pt idx="5356">
                  <c:v>368.60351969751224</c:v>
                </c:pt>
                <c:pt idx="5357">
                  <c:v>370.43287275153102</c:v>
                </c:pt>
                <c:pt idx="5358">
                  <c:v>370.56076065500338</c:v>
                </c:pt>
                <c:pt idx="5359">
                  <c:v>370.49403653145259</c:v>
                </c:pt>
                <c:pt idx="5360">
                  <c:v>371.30306652950645</c:v>
                </c:pt>
                <c:pt idx="5361">
                  <c:v>370.73869165113899</c:v>
                </c:pt>
                <c:pt idx="5362">
                  <c:v>369.25407990213296</c:v>
                </c:pt>
                <c:pt idx="5363">
                  <c:v>368.22263615890967</c:v>
                </c:pt>
                <c:pt idx="5364">
                  <c:v>365.35905918985304</c:v>
                </c:pt>
                <c:pt idx="5365">
                  <c:v>365.42856348521849</c:v>
                </c:pt>
                <c:pt idx="5366">
                  <c:v>365.45914537517928</c:v>
                </c:pt>
                <c:pt idx="5367">
                  <c:v>366.89371403152228</c:v>
                </c:pt>
                <c:pt idx="5368">
                  <c:v>362.85134421306759</c:v>
                </c:pt>
                <c:pt idx="5369">
                  <c:v>364.93091273040193</c:v>
                </c:pt>
                <c:pt idx="5370">
                  <c:v>369.86293752953446</c:v>
                </c:pt>
                <c:pt idx="5371">
                  <c:v>371.81461814339639</c:v>
                </c:pt>
                <c:pt idx="5372">
                  <c:v>371.22244154688269</c:v>
                </c:pt>
                <c:pt idx="5373">
                  <c:v>374.55586755260987</c:v>
                </c:pt>
                <c:pt idx="5374">
                  <c:v>376.8967722205183</c:v>
                </c:pt>
                <c:pt idx="5375">
                  <c:v>378.23681503516417</c:v>
                </c:pt>
                <c:pt idx="5376">
                  <c:v>379.1070088131396</c:v>
                </c:pt>
                <c:pt idx="5377">
                  <c:v>378.44254774944591</c:v>
                </c:pt>
                <c:pt idx="5378">
                  <c:v>377.1636687147215</c:v>
                </c:pt>
                <c:pt idx="5379">
                  <c:v>374.57810892712666</c:v>
                </c:pt>
                <c:pt idx="5380">
                  <c:v>371.18073896966331</c:v>
                </c:pt>
                <c:pt idx="5381">
                  <c:v>372.59862659511856</c:v>
                </c:pt>
                <c:pt idx="5382">
                  <c:v>374.291751230221</c:v>
                </c:pt>
                <c:pt idx="5383">
                  <c:v>377.31379799271093</c:v>
                </c:pt>
                <c:pt idx="5384">
                  <c:v>373.12129889626675</c:v>
                </c:pt>
                <c:pt idx="5385">
                  <c:v>374.94787177847087</c:v>
                </c:pt>
                <c:pt idx="5386">
                  <c:v>371.92304484416633</c:v>
                </c:pt>
                <c:pt idx="5387">
                  <c:v>369.61550223803334</c:v>
                </c:pt>
                <c:pt idx="5388">
                  <c:v>369.47927381911705</c:v>
                </c:pt>
                <c:pt idx="5389">
                  <c:v>372.73207484222024</c:v>
                </c:pt>
                <c:pt idx="5390">
                  <c:v>373.54388501208865</c:v>
                </c:pt>
                <c:pt idx="5391">
                  <c:v>370.67196752758815</c:v>
                </c:pt>
                <c:pt idx="5392">
                  <c:v>366.25149434234538</c:v>
                </c:pt>
                <c:pt idx="5393">
                  <c:v>365.94845561455202</c:v>
                </c:pt>
                <c:pt idx="5394">
                  <c:v>367.11334760487699</c:v>
                </c:pt>
                <c:pt idx="5395">
                  <c:v>368.56459729210763</c:v>
                </c:pt>
                <c:pt idx="5396">
                  <c:v>370.06867024381603</c:v>
                </c:pt>
                <c:pt idx="5397">
                  <c:v>373.98871250242757</c:v>
                </c:pt>
                <c:pt idx="5398">
                  <c:v>365.4674858906231</c:v>
                </c:pt>
                <c:pt idx="5399">
                  <c:v>365.01987822846957</c:v>
                </c:pt>
                <c:pt idx="5400">
                  <c:v>361.46681864938768</c:v>
                </c:pt>
                <c:pt idx="5401">
                  <c:v>357.57735828073697</c:v>
                </c:pt>
                <c:pt idx="5402">
                  <c:v>357.23539714753889</c:v>
                </c:pt>
                <c:pt idx="5403">
                  <c:v>355.73966471127432</c:v>
                </c:pt>
                <c:pt idx="5404">
                  <c:v>358.36414690427387</c:v>
                </c:pt>
                <c:pt idx="5405">
                  <c:v>353.35427729433206</c:v>
                </c:pt>
                <c:pt idx="5406">
                  <c:v>353.59059189857459</c:v>
                </c:pt>
                <c:pt idx="5407">
                  <c:v>358.04998748922202</c:v>
                </c:pt>
                <c:pt idx="5408">
                  <c:v>351.80850176540446</c:v>
                </c:pt>
                <c:pt idx="5409">
                  <c:v>352.42569990824967</c:v>
                </c:pt>
                <c:pt idx="5410">
                  <c:v>353.49884622869217</c:v>
                </c:pt>
                <c:pt idx="5411">
                  <c:v>355.40604409352022</c:v>
                </c:pt>
                <c:pt idx="5412">
                  <c:v>360.1768189274049</c:v>
                </c:pt>
                <c:pt idx="5413">
                  <c:v>357.84703494675495</c:v>
                </c:pt>
                <c:pt idx="5414">
                  <c:v>356.8350524062339</c:v>
                </c:pt>
                <c:pt idx="5415">
                  <c:v>352.65089382523365</c:v>
                </c:pt>
                <c:pt idx="5416">
                  <c:v>355.88979398926369</c:v>
                </c:pt>
                <c:pt idx="5417">
                  <c:v>360.4965386860859</c:v>
                </c:pt>
                <c:pt idx="5418">
                  <c:v>363.48244321498584</c:v>
                </c:pt>
                <c:pt idx="5419">
                  <c:v>367.16061052572564</c:v>
                </c:pt>
                <c:pt idx="5420">
                  <c:v>372.4512774889439</c:v>
                </c:pt>
                <c:pt idx="5421">
                  <c:v>371.95362673412728</c:v>
                </c:pt>
                <c:pt idx="5422">
                  <c:v>372.3261697572861</c:v>
                </c:pt>
                <c:pt idx="5423">
                  <c:v>376.21841029775146</c:v>
                </c:pt>
                <c:pt idx="5424">
                  <c:v>373.59948844838118</c:v>
                </c:pt>
                <c:pt idx="5425">
                  <c:v>366.84089076704453</c:v>
                </c:pt>
                <c:pt idx="5426">
                  <c:v>365.21449025549293</c:v>
                </c:pt>
                <c:pt idx="5427">
                  <c:v>366.34880035585707</c:v>
                </c:pt>
                <c:pt idx="5428">
                  <c:v>363.88834829991998</c:v>
                </c:pt>
                <c:pt idx="5429">
                  <c:v>365.90953320914736</c:v>
                </c:pt>
                <c:pt idx="5430">
                  <c:v>362.93474936750596</c:v>
                </c:pt>
                <c:pt idx="5431">
                  <c:v>368.85373516082791</c:v>
                </c:pt>
                <c:pt idx="5432">
                  <c:v>368.60629986932685</c:v>
                </c:pt>
                <c:pt idx="5433">
                  <c:v>373.59948844838095</c:v>
                </c:pt>
                <c:pt idx="5434">
                  <c:v>373.93866940976437</c:v>
                </c:pt>
                <c:pt idx="5435">
                  <c:v>371.82851900246925</c:v>
                </c:pt>
                <c:pt idx="5436">
                  <c:v>370.30220467624383</c:v>
                </c:pt>
                <c:pt idx="5437">
                  <c:v>362.78183991770186</c:v>
                </c:pt>
                <c:pt idx="5438">
                  <c:v>361.60860741193301</c:v>
                </c:pt>
                <c:pt idx="5439">
                  <c:v>359.27604325946839</c:v>
                </c:pt>
                <c:pt idx="5440">
                  <c:v>357.79143151046236</c:v>
                </c:pt>
                <c:pt idx="5441">
                  <c:v>348.6474464121834</c:v>
                </c:pt>
                <c:pt idx="5442">
                  <c:v>350.39617448357814</c:v>
                </c:pt>
                <c:pt idx="5443">
                  <c:v>333.64007895687479</c:v>
                </c:pt>
                <c:pt idx="5444">
                  <c:v>333.4482471016662</c:v>
                </c:pt>
                <c:pt idx="5445">
                  <c:v>311.2291139592383</c:v>
                </c:pt>
                <c:pt idx="5446">
                  <c:v>325.98348577941658</c:v>
                </c:pt>
                <c:pt idx="5447">
                  <c:v>311.59053629513863</c:v>
                </c:pt>
                <c:pt idx="5448">
                  <c:v>326.01406766937737</c:v>
                </c:pt>
                <c:pt idx="5449">
                  <c:v>327.72943367899671</c:v>
                </c:pt>
                <c:pt idx="5450">
                  <c:v>334.868914898936</c:v>
                </c:pt>
                <c:pt idx="5451">
                  <c:v>331.60777336038893</c:v>
                </c:pt>
                <c:pt idx="5452">
                  <c:v>331.92193277544084</c:v>
                </c:pt>
                <c:pt idx="5453">
                  <c:v>317.12029803441408</c:v>
                </c:pt>
                <c:pt idx="5454">
                  <c:v>312.36064388778789</c:v>
                </c:pt>
                <c:pt idx="5455">
                  <c:v>312.44126887041182</c:v>
                </c:pt>
                <c:pt idx="5456">
                  <c:v>323.15327087213541</c:v>
                </c:pt>
                <c:pt idx="5457">
                  <c:v>327.39303288942807</c:v>
                </c:pt>
                <c:pt idx="5458">
                  <c:v>322.29697795323307</c:v>
                </c:pt>
                <c:pt idx="5459">
                  <c:v>327.17061914425858</c:v>
                </c:pt>
                <c:pt idx="5460">
                  <c:v>336.42303094330765</c:v>
                </c:pt>
                <c:pt idx="5461">
                  <c:v>337.21259973865926</c:v>
                </c:pt>
                <c:pt idx="5462">
                  <c:v>338.87236231198631</c:v>
                </c:pt>
                <c:pt idx="5463">
                  <c:v>334.84945369623392</c:v>
                </c:pt>
                <c:pt idx="5464">
                  <c:v>326.38383052072174</c:v>
                </c:pt>
                <c:pt idx="5465">
                  <c:v>323.95674052656011</c:v>
                </c:pt>
                <c:pt idx="5466">
                  <c:v>333.2369540437553</c:v>
                </c:pt>
                <c:pt idx="5467">
                  <c:v>329.70057549556111</c:v>
                </c:pt>
                <c:pt idx="5468">
                  <c:v>320.89577135866551</c:v>
                </c:pt>
                <c:pt idx="5469">
                  <c:v>323.13102949761844</c:v>
                </c:pt>
                <c:pt idx="5470">
                  <c:v>326.07801162111366</c:v>
                </c:pt>
                <c:pt idx="5471">
                  <c:v>330.47346326002497</c:v>
                </c:pt>
                <c:pt idx="5472">
                  <c:v>336.15335427728974</c:v>
                </c:pt>
                <c:pt idx="5473">
                  <c:v>338.07167282937621</c:v>
                </c:pt>
                <c:pt idx="5474">
                  <c:v>334.75770802635139</c:v>
                </c:pt>
                <c:pt idx="5475">
                  <c:v>334.20167366342775</c:v>
                </c:pt>
                <c:pt idx="5476">
                  <c:v>324.37932664238201</c:v>
                </c:pt>
                <c:pt idx="5477">
                  <c:v>314.03708749200268</c:v>
                </c:pt>
                <c:pt idx="5478">
                  <c:v>315.94706552864534</c:v>
                </c:pt>
                <c:pt idx="5479">
                  <c:v>323.32008118101254</c:v>
                </c:pt>
                <c:pt idx="5480">
                  <c:v>326.77583474658286</c:v>
                </c:pt>
                <c:pt idx="5481">
                  <c:v>320.0144568934316</c:v>
                </c:pt>
                <c:pt idx="5482">
                  <c:v>322.61113736828491</c:v>
                </c:pt>
                <c:pt idx="5483">
                  <c:v>314.55419944952166</c:v>
                </c:pt>
                <c:pt idx="5484">
                  <c:v>305.60482637826595</c:v>
                </c:pt>
                <c:pt idx="5485">
                  <c:v>312.47741110400187</c:v>
                </c:pt>
                <c:pt idx="5486">
                  <c:v>318.05999610775501</c:v>
                </c:pt>
                <c:pt idx="5487">
                  <c:v>323.88167588756534</c:v>
                </c:pt>
                <c:pt idx="5488">
                  <c:v>321.23773249186354</c:v>
                </c:pt>
                <c:pt idx="5489">
                  <c:v>332.19994995690274</c:v>
                </c:pt>
                <c:pt idx="5490">
                  <c:v>332.38066112485279</c:v>
                </c:pt>
                <c:pt idx="5491">
                  <c:v>335.63624231977059</c:v>
                </c:pt>
                <c:pt idx="5492">
                  <c:v>334.63816063832269</c:v>
                </c:pt>
                <c:pt idx="5493">
                  <c:v>340.45428007450374</c:v>
                </c:pt>
                <c:pt idx="5494">
                  <c:v>333.85971253022961</c:v>
                </c:pt>
                <c:pt idx="5495">
                  <c:v>340.67669381967335</c:v>
                </c:pt>
                <c:pt idx="5496">
                  <c:v>336.36742750701535</c:v>
                </c:pt>
                <c:pt idx="5497">
                  <c:v>337.89930217686987</c:v>
                </c:pt>
                <c:pt idx="5498">
                  <c:v>344.25477494508681</c:v>
                </c:pt>
                <c:pt idx="5499">
                  <c:v>348.68636881758812</c:v>
                </c:pt>
                <c:pt idx="5500">
                  <c:v>341.69701687563821</c:v>
                </c:pt>
                <c:pt idx="5501">
                  <c:v>345.2973393755687</c:v>
                </c:pt>
                <c:pt idx="5502">
                  <c:v>357.13809113402721</c:v>
                </c:pt>
                <c:pt idx="5503">
                  <c:v>357.27709972475816</c:v>
                </c:pt>
                <c:pt idx="5504">
                  <c:v>348.43893352608723</c:v>
                </c:pt>
                <c:pt idx="5505">
                  <c:v>338.70277183129463</c:v>
                </c:pt>
                <c:pt idx="5506">
                  <c:v>344.15746893157535</c:v>
                </c:pt>
                <c:pt idx="5507">
                  <c:v>350.62136840056246</c:v>
                </c:pt>
                <c:pt idx="5508">
                  <c:v>348.41947232338492</c:v>
                </c:pt>
                <c:pt idx="5509">
                  <c:v>350.61302788511864</c:v>
                </c:pt>
                <c:pt idx="5510">
                  <c:v>354.7276821707535</c:v>
                </c:pt>
                <c:pt idx="5511">
                  <c:v>341.71091773471147</c:v>
                </c:pt>
                <c:pt idx="5512">
                  <c:v>344.65511968639214</c:v>
                </c:pt>
                <c:pt idx="5513">
                  <c:v>351.37201479050947</c:v>
                </c:pt>
                <c:pt idx="5514">
                  <c:v>348.01634741026538</c:v>
                </c:pt>
                <c:pt idx="5515">
                  <c:v>349.69279101448006</c:v>
                </c:pt>
                <c:pt idx="5516">
                  <c:v>343.88223192192822</c:v>
                </c:pt>
                <c:pt idx="5517">
                  <c:v>338.10503489115177</c:v>
                </c:pt>
                <c:pt idx="5518">
                  <c:v>337.97158664405009</c:v>
                </c:pt>
                <c:pt idx="5519">
                  <c:v>331.66893714031079</c:v>
                </c:pt>
                <c:pt idx="5520">
                  <c:v>330.29553226388947</c:v>
                </c:pt>
                <c:pt idx="5521">
                  <c:v>322.99758125051699</c:v>
                </c:pt>
                <c:pt idx="5522">
                  <c:v>322.13016764435616</c:v>
                </c:pt>
                <c:pt idx="5523">
                  <c:v>331.54938975228231</c:v>
                </c:pt>
                <c:pt idx="5524">
                  <c:v>332.28335511134156</c:v>
                </c:pt>
                <c:pt idx="5525">
                  <c:v>346.67630459561946</c:v>
                </c:pt>
                <c:pt idx="5526">
                  <c:v>346.01462370374031</c:v>
                </c:pt>
                <c:pt idx="5527">
                  <c:v>345.93121854930178</c:v>
                </c:pt>
                <c:pt idx="5528">
                  <c:v>349.48983847201288</c:v>
                </c:pt>
                <c:pt idx="5529">
                  <c:v>349.87628235424484</c:v>
                </c:pt>
                <c:pt idx="5530">
                  <c:v>350.5824459951578</c:v>
                </c:pt>
                <c:pt idx="5531">
                  <c:v>343.17050793738588</c:v>
                </c:pt>
                <c:pt idx="5532">
                  <c:v>348.96438599905008</c:v>
                </c:pt>
                <c:pt idx="5533">
                  <c:v>343.75990436208497</c:v>
                </c:pt>
                <c:pt idx="5534">
                  <c:v>340.77399983318509</c:v>
                </c:pt>
                <c:pt idx="5535">
                  <c:v>336.90678083905124</c:v>
                </c:pt>
                <c:pt idx="5536">
                  <c:v>337.99938836219616</c:v>
                </c:pt>
                <c:pt idx="5537">
                  <c:v>339.08643554171186</c:v>
                </c:pt>
                <c:pt idx="5538">
                  <c:v>335.10800967499335</c:v>
                </c:pt>
                <c:pt idx="5539">
                  <c:v>345.1027273485455</c:v>
                </c:pt>
                <c:pt idx="5540">
                  <c:v>345.77552892768313</c:v>
                </c:pt>
                <c:pt idx="5541">
                  <c:v>348.63354555311054</c:v>
                </c:pt>
                <c:pt idx="5542">
                  <c:v>351.78348021907283</c:v>
                </c:pt>
                <c:pt idx="5543">
                  <c:v>351.81128193721906</c:v>
                </c:pt>
                <c:pt idx="5544">
                  <c:v>347.42139064193714</c:v>
                </c:pt>
                <c:pt idx="5545">
                  <c:v>351.1412605298961</c:v>
                </c:pt>
                <c:pt idx="5546">
                  <c:v>349.6344074063731</c:v>
                </c:pt>
                <c:pt idx="5547">
                  <c:v>355.04462175761995</c:v>
                </c:pt>
                <c:pt idx="5548">
                  <c:v>355.11134588117079</c:v>
                </c:pt>
                <c:pt idx="5549">
                  <c:v>356.15669048346717</c:v>
                </c:pt>
                <c:pt idx="5550">
                  <c:v>355.25313464371624</c:v>
                </c:pt>
                <c:pt idx="5551">
                  <c:v>356.05660429814083</c:v>
                </c:pt>
                <c:pt idx="5552">
                  <c:v>359.22043982317615</c:v>
                </c:pt>
                <c:pt idx="5553">
                  <c:v>359.33164669576098</c:v>
                </c:pt>
                <c:pt idx="5554">
                  <c:v>360.17125858377563</c:v>
                </c:pt>
                <c:pt idx="5555">
                  <c:v>358.38916845060544</c:v>
                </c:pt>
                <c:pt idx="5556">
                  <c:v>359.66248714170052</c:v>
                </c:pt>
                <c:pt idx="5557">
                  <c:v>363.65759403930673</c:v>
                </c:pt>
                <c:pt idx="5558">
                  <c:v>365.45358503155001</c:v>
                </c:pt>
                <c:pt idx="5559">
                  <c:v>365.6982401512364</c:v>
                </c:pt>
                <c:pt idx="5560">
                  <c:v>365.87061080374269</c:v>
                </c:pt>
                <c:pt idx="5561">
                  <c:v>365.49528760876927</c:v>
                </c:pt>
                <c:pt idx="5562">
                  <c:v>368.66468347743387</c:v>
                </c:pt>
                <c:pt idx="5563">
                  <c:v>366.54619255469493</c:v>
                </c:pt>
                <c:pt idx="5564">
                  <c:v>365.96235647362505</c:v>
                </c:pt>
                <c:pt idx="5565">
                  <c:v>365.03933943117181</c:v>
                </c:pt>
                <c:pt idx="5566">
                  <c:v>364.87252912229474</c:v>
                </c:pt>
                <c:pt idx="5567">
                  <c:v>368.11976980176865</c:v>
                </c:pt>
                <c:pt idx="5568">
                  <c:v>368.52289471488831</c:v>
                </c:pt>
                <c:pt idx="5569">
                  <c:v>373.90530734798898</c:v>
                </c:pt>
                <c:pt idx="5570">
                  <c:v>373.74683755455567</c:v>
                </c:pt>
                <c:pt idx="5571">
                  <c:v>374.50304428813183</c:v>
                </c:pt>
                <c:pt idx="5572">
                  <c:v>375.31207428618575</c:v>
                </c:pt>
                <c:pt idx="5573">
                  <c:v>375.86532847729472</c:v>
                </c:pt>
                <c:pt idx="5574">
                  <c:v>373.27698851788529</c:v>
                </c:pt>
                <c:pt idx="5575">
                  <c:v>375.81528538463158</c:v>
                </c:pt>
                <c:pt idx="5576">
                  <c:v>375.46220356417507</c:v>
                </c:pt>
                <c:pt idx="5577">
                  <c:v>373.4410186549477</c:v>
                </c:pt>
                <c:pt idx="5578">
                  <c:v>377.5584531123971</c:v>
                </c:pt>
                <c:pt idx="5579">
                  <c:v>378.44532792126029</c:v>
                </c:pt>
                <c:pt idx="5580">
                  <c:v>378.71778475909281</c:v>
                </c:pt>
                <c:pt idx="5581">
                  <c:v>377.4528065834416</c:v>
                </c:pt>
                <c:pt idx="5582">
                  <c:v>379.06530623592005</c:v>
                </c:pt>
                <c:pt idx="5583">
                  <c:v>379.69918540965301</c:v>
                </c:pt>
                <c:pt idx="5584">
                  <c:v>380.21351719535727</c:v>
                </c:pt>
                <c:pt idx="5585">
                  <c:v>381.48961605826702</c:v>
                </c:pt>
                <c:pt idx="5586">
                  <c:v>379.68250437876526</c:v>
                </c:pt>
                <c:pt idx="5587">
                  <c:v>382.02062887485909</c:v>
                </c:pt>
                <c:pt idx="5588">
                  <c:v>380.78067224553945</c:v>
                </c:pt>
                <c:pt idx="5589">
                  <c:v>379.30718118379178</c:v>
                </c:pt>
                <c:pt idx="5590">
                  <c:v>373.47716088853758</c:v>
                </c:pt>
                <c:pt idx="5591">
                  <c:v>376.05438016068865</c:v>
                </c:pt>
                <c:pt idx="5592">
                  <c:v>379.74644833050149</c:v>
                </c:pt>
                <c:pt idx="5593">
                  <c:v>381.12541355055203</c:v>
                </c:pt>
                <c:pt idx="5594">
                  <c:v>381.1865773304736</c:v>
                </c:pt>
                <c:pt idx="5595">
                  <c:v>388.09808446161423</c:v>
                </c:pt>
                <c:pt idx="5596">
                  <c:v>387.63379576857295</c:v>
                </c:pt>
                <c:pt idx="5597">
                  <c:v>389.94689871833526</c:v>
                </c:pt>
                <c:pt idx="5598">
                  <c:v>390.38338569323037</c:v>
                </c:pt>
                <c:pt idx="5599">
                  <c:v>391.93472156578724</c:v>
                </c:pt>
                <c:pt idx="5600">
                  <c:v>390.75870888820378</c:v>
                </c:pt>
                <c:pt idx="5601">
                  <c:v>390.02752370095925</c:v>
                </c:pt>
                <c:pt idx="5602">
                  <c:v>387.21676999638032</c:v>
                </c:pt>
                <c:pt idx="5603">
                  <c:v>388.42058439210996</c:v>
                </c:pt>
                <c:pt idx="5604">
                  <c:v>393.81411771246906</c:v>
                </c:pt>
                <c:pt idx="5605">
                  <c:v>392.70482915843638</c:v>
                </c:pt>
                <c:pt idx="5606">
                  <c:v>390.76426923183294</c:v>
                </c:pt>
                <c:pt idx="5607">
                  <c:v>390.13595040172925</c:v>
                </c:pt>
                <c:pt idx="5608">
                  <c:v>391.57885957351601</c:v>
                </c:pt>
                <c:pt idx="5609">
                  <c:v>394.5175011815673</c:v>
                </c:pt>
                <c:pt idx="5610">
                  <c:v>392.94392393449351</c:v>
                </c:pt>
                <c:pt idx="5611">
                  <c:v>388.9349161778141</c:v>
                </c:pt>
                <c:pt idx="5612">
                  <c:v>388.6902610581277</c:v>
                </c:pt>
                <c:pt idx="5613">
                  <c:v>384.27534821651426</c:v>
                </c:pt>
                <c:pt idx="5614">
                  <c:v>377.71136256220086</c:v>
                </c:pt>
                <c:pt idx="5615">
                  <c:v>380.5248964385944</c:v>
                </c:pt>
                <c:pt idx="5616">
                  <c:v>385.76830048096411</c:v>
                </c:pt>
                <c:pt idx="5617">
                  <c:v>380.95582306986023</c:v>
                </c:pt>
                <c:pt idx="5618">
                  <c:v>380.76399121465153</c:v>
                </c:pt>
                <c:pt idx="5619">
                  <c:v>386.66073563345657</c:v>
                </c:pt>
                <c:pt idx="5620">
                  <c:v>385.09271873001205</c:v>
                </c:pt>
                <c:pt idx="5621">
                  <c:v>382.80741749839592</c:v>
                </c:pt>
                <c:pt idx="5622">
                  <c:v>383.25502516054945</c:v>
                </c:pt>
                <c:pt idx="5623">
                  <c:v>380.03280602740705</c:v>
                </c:pt>
                <c:pt idx="5624">
                  <c:v>381.43123245015994</c:v>
                </c:pt>
                <c:pt idx="5625">
                  <c:v>386.635714087125</c:v>
                </c:pt>
                <c:pt idx="5626">
                  <c:v>389.21849370290516</c:v>
                </c:pt>
                <c:pt idx="5627">
                  <c:v>390.15819177624599</c:v>
                </c:pt>
                <c:pt idx="5628">
                  <c:v>388.64299813727916</c:v>
                </c:pt>
                <c:pt idx="5629">
                  <c:v>390.84211404264204</c:v>
                </c:pt>
                <c:pt idx="5630">
                  <c:v>389.86627373571105</c:v>
                </c:pt>
                <c:pt idx="5631">
                  <c:v>386.88036920681117</c:v>
                </c:pt>
                <c:pt idx="5632">
                  <c:v>380.63332313936428</c:v>
                </c:pt>
                <c:pt idx="5633">
                  <c:v>380.76677138646596</c:v>
                </c:pt>
                <c:pt idx="5634">
                  <c:v>379.13759070309982</c:v>
                </c:pt>
                <c:pt idx="5635">
                  <c:v>376.59651366453886</c:v>
                </c:pt>
                <c:pt idx="5636">
                  <c:v>377.54455225332367</c:v>
                </c:pt>
                <c:pt idx="5637">
                  <c:v>376.26567321859943</c:v>
                </c:pt>
                <c:pt idx="5638">
                  <c:v>372.08429480941373</c:v>
                </c:pt>
                <c:pt idx="5639">
                  <c:v>369.94634268397249</c:v>
                </c:pt>
                <c:pt idx="5640">
                  <c:v>368.31716200060623</c:v>
                </c:pt>
                <c:pt idx="5641">
                  <c:v>362.7734994022577</c:v>
                </c:pt>
                <c:pt idx="5642">
                  <c:v>360.0934137729659</c:v>
                </c:pt>
                <c:pt idx="5643">
                  <c:v>365.86783063192769</c:v>
                </c:pt>
                <c:pt idx="5644">
                  <c:v>366.0457616280633</c:v>
                </c:pt>
                <c:pt idx="5645">
                  <c:v>366.66573994272312</c:v>
                </c:pt>
                <c:pt idx="5646">
                  <c:v>367.17173121298367</c:v>
                </c:pt>
                <c:pt idx="5647">
                  <c:v>366.37660207400285</c:v>
                </c:pt>
                <c:pt idx="5648">
                  <c:v>370.43565292334534</c:v>
                </c:pt>
                <c:pt idx="5649">
                  <c:v>365.12552475742473</c:v>
                </c:pt>
                <c:pt idx="5650">
                  <c:v>364.2942533848539</c:v>
                </c:pt>
                <c:pt idx="5651">
                  <c:v>355.31707859545207</c:v>
                </c:pt>
                <c:pt idx="5652">
                  <c:v>355.35600100085674</c:v>
                </c:pt>
                <c:pt idx="5653">
                  <c:v>357.39108676915714</c:v>
                </c:pt>
                <c:pt idx="5654">
                  <c:v>365.62873585587067</c:v>
                </c:pt>
                <c:pt idx="5655">
                  <c:v>365.58981345046601</c:v>
                </c:pt>
                <c:pt idx="5656">
                  <c:v>368.55625677666353</c:v>
                </c:pt>
                <c:pt idx="5657">
                  <c:v>363.90502933080745</c:v>
                </c:pt>
                <c:pt idx="5658">
                  <c:v>368.14479134810006</c:v>
                </c:pt>
                <c:pt idx="5659">
                  <c:v>365.55923156050522</c:v>
                </c:pt>
                <c:pt idx="5660">
                  <c:v>369.51263588089211</c:v>
                </c:pt>
                <c:pt idx="5661">
                  <c:v>373.33259195417736</c:v>
                </c:pt>
                <c:pt idx="5662">
                  <c:v>373.8719452862133</c:v>
                </c:pt>
                <c:pt idx="5663">
                  <c:v>377.54177208150924</c:v>
                </c:pt>
                <c:pt idx="5664">
                  <c:v>376.90511273596167</c:v>
                </c:pt>
                <c:pt idx="5665">
                  <c:v>368.51455419944421</c:v>
                </c:pt>
                <c:pt idx="5666">
                  <c:v>371.15849759514606</c:v>
                </c:pt>
                <c:pt idx="5667">
                  <c:v>365.2367316300095</c:v>
                </c:pt>
                <c:pt idx="5668">
                  <c:v>366.97989935777508</c:v>
                </c:pt>
                <c:pt idx="5669">
                  <c:v>370.27718312991215</c:v>
                </c:pt>
                <c:pt idx="5670">
                  <c:v>369.49595485000447</c:v>
                </c:pt>
                <c:pt idx="5671">
                  <c:v>378.70388390001966</c:v>
                </c:pt>
                <c:pt idx="5672">
                  <c:v>379.63524145791672</c:v>
                </c:pt>
                <c:pt idx="5673">
                  <c:v>382.00116767215673</c:v>
                </c:pt>
                <c:pt idx="5674">
                  <c:v>380.21073702354272</c:v>
                </c:pt>
                <c:pt idx="5675">
                  <c:v>376.62431538268538</c:v>
                </c:pt>
                <c:pt idx="5676">
                  <c:v>376.00711723984011</c:v>
                </c:pt>
                <c:pt idx="5677">
                  <c:v>372.95170841557484</c:v>
                </c:pt>
                <c:pt idx="5678">
                  <c:v>372.94614807194563</c:v>
                </c:pt>
                <c:pt idx="5679">
                  <c:v>371.08621312796612</c:v>
                </c:pt>
                <c:pt idx="5680">
                  <c:v>377.2081514637552</c:v>
                </c:pt>
                <c:pt idx="5681">
                  <c:v>376.33517751396522</c:v>
                </c:pt>
                <c:pt idx="5682">
                  <c:v>379.12368984402713</c:v>
                </c:pt>
                <c:pt idx="5683">
                  <c:v>381.65642636714415</c:v>
                </c:pt>
                <c:pt idx="5684">
                  <c:v>382.69343045399671</c:v>
                </c:pt>
                <c:pt idx="5685">
                  <c:v>378.84289249075061</c:v>
                </c:pt>
                <c:pt idx="5686">
                  <c:v>375.46776390780423</c:v>
                </c:pt>
                <c:pt idx="5687">
                  <c:v>372.07317412215554</c:v>
                </c:pt>
                <c:pt idx="5688">
                  <c:v>371.95640690594161</c:v>
                </c:pt>
                <c:pt idx="5689">
                  <c:v>378.10892713169147</c:v>
                </c:pt>
                <c:pt idx="5690">
                  <c:v>385.32347299062542</c:v>
                </c:pt>
                <c:pt idx="5691">
                  <c:v>385.13720147904598</c:v>
                </c:pt>
                <c:pt idx="5692">
                  <c:v>383.47465873390433</c:v>
                </c:pt>
                <c:pt idx="5693">
                  <c:v>382.31254691539402</c:v>
                </c:pt>
                <c:pt idx="5694">
                  <c:v>379.49345269537122</c:v>
                </c:pt>
                <c:pt idx="5695">
                  <c:v>386.71911924156359</c:v>
                </c:pt>
                <c:pt idx="5696">
                  <c:v>387.61989490949981</c:v>
                </c:pt>
                <c:pt idx="5697">
                  <c:v>389.59937724150791</c:v>
                </c:pt>
                <c:pt idx="5698">
                  <c:v>389.8412521893797</c:v>
                </c:pt>
                <c:pt idx="5699">
                  <c:v>390.00250215462756</c:v>
                </c:pt>
                <c:pt idx="5700">
                  <c:v>390.85601490171535</c:v>
                </c:pt>
                <c:pt idx="5701">
                  <c:v>390.36670466234256</c:v>
                </c:pt>
                <c:pt idx="5702">
                  <c:v>390.31666156967947</c:v>
                </c:pt>
                <c:pt idx="5703">
                  <c:v>390.76148906001833</c:v>
                </c:pt>
                <c:pt idx="5704">
                  <c:v>393.53610053100709</c:v>
                </c:pt>
                <c:pt idx="5705">
                  <c:v>394.2728460618809</c:v>
                </c:pt>
                <c:pt idx="5706">
                  <c:v>394.26450554643708</c:v>
                </c:pt>
                <c:pt idx="5707">
                  <c:v>392.88554032638649</c:v>
                </c:pt>
                <c:pt idx="5708">
                  <c:v>392.97450582445424</c:v>
                </c:pt>
                <c:pt idx="5709">
                  <c:v>389.80232978397493</c:v>
                </c:pt>
                <c:pt idx="5710">
                  <c:v>392.31838527620437</c:v>
                </c:pt>
                <c:pt idx="5711">
                  <c:v>392.12655342099566</c:v>
                </c:pt>
                <c:pt idx="5712">
                  <c:v>391.80961383412915</c:v>
                </c:pt>
                <c:pt idx="5713">
                  <c:v>392.1404542800687</c:v>
                </c:pt>
                <c:pt idx="5714">
                  <c:v>389.07948511217421</c:v>
                </c:pt>
                <c:pt idx="5715">
                  <c:v>391.05340710055304</c:v>
                </c:pt>
                <c:pt idx="5716">
                  <c:v>390.5974589229557</c:v>
                </c:pt>
                <c:pt idx="5717">
                  <c:v>390.18043315076301</c:v>
                </c:pt>
                <c:pt idx="5718">
                  <c:v>398.15396591508761</c:v>
                </c:pt>
                <c:pt idx="5719">
                  <c:v>399.76646556756612</c:v>
                </c:pt>
                <c:pt idx="5720">
                  <c:v>397.3087936834437</c:v>
                </c:pt>
                <c:pt idx="5721">
                  <c:v>398.55431065639254</c:v>
                </c:pt>
                <c:pt idx="5722">
                  <c:v>399.38836220077798</c:v>
                </c:pt>
                <c:pt idx="5723">
                  <c:v>405.90230476242817</c:v>
                </c:pt>
                <c:pt idx="5724">
                  <c:v>407.50924407127746</c:v>
                </c:pt>
                <c:pt idx="5725">
                  <c:v>406.23592538018232</c:v>
                </c:pt>
                <c:pt idx="5726">
                  <c:v>405.71603325084874</c:v>
                </c:pt>
                <c:pt idx="5727">
                  <c:v>406.19700297477772</c:v>
                </c:pt>
                <c:pt idx="5728">
                  <c:v>405.97736940142289</c:v>
                </c:pt>
                <c:pt idx="5729">
                  <c:v>405.94678751146211</c:v>
                </c:pt>
                <c:pt idx="5730">
                  <c:v>405.04045149989656</c:v>
                </c:pt>
                <c:pt idx="5731">
                  <c:v>400.78678862353081</c:v>
                </c:pt>
                <c:pt idx="5732">
                  <c:v>398.48758653284165</c:v>
                </c:pt>
                <c:pt idx="5733">
                  <c:v>402.33256415245853</c:v>
                </c:pt>
                <c:pt idx="5734">
                  <c:v>400.53101281658599</c:v>
                </c:pt>
                <c:pt idx="5735">
                  <c:v>401.59303844977001</c:v>
                </c:pt>
                <c:pt idx="5736">
                  <c:v>401.9433400984118</c:v>
                </c:pt>
                <c:pt idx="5737">
                  <c:v>403.40015012927165</c:v>
                </c:pt>
                <c:pt idx="5738">
                  <c:v>406.29430898828923</c:v>
                </c:pt>
                <c:pt idx="5739">
                  <c:v>406.16364091300215</c:v>
                </c:pt>
                <c:pt idx="5740">
                  <c:v>404.75965414662005</c:v>
                </c:pt>
                <c:pt idx="5741">
                  <c:v>400.75620673356997</c:v>
                </c:pt>
                <c:pt idx="5742">
                  <c:v>398.27629347493058</c:v>
                </c:pt>
                <c:pt idx="5743">
                  <c:v>398.35413828573979</c:v>
                </c:pt>
                <c:pt idx="5744">
                  <c:v>397.17256526452707</c:v>
                </c:pt>
                <c:pt idx="5745">
                  <c:v>400.38088353859638</c:v>
                </c:pt>
                <c:pt idx="5746">
                  <c:v>404.49275765241646</c:v>
                </c:pt>
                <c:pt idx="5747">
                  <c:v>406.15808056937277</c:v>
                </c:pt>
                <c:pt idx="5748">
                  <c:v>405.16555923155403</c:v>
                </c:pt>
                <c:pt idx="5749">
                  <c:v>398.45144429925136</c:v>
                </c:pt>
                <c:pt idx="5750">
                  <c:v>398.62659512357226</c:v>
                </c:pt>
                <c:pt idx="5751">
                  <c:v>392.86885929549811</c:v>
                </c:pt>
                <c:pt idx="5752">
                  <c:v>391.6567043843246</c:v>
                </c:pt>
                <c:pt idx="5753">
                  <c:v>392.82993689009339</c:v>
                </c:pt>
                <c:pt idx="5754">
                  <c:v>392.54357919318772</c:v>
                </c:pt>
                <c:pt idx="5755">
                  <c:v>392.60474297310935</c:v>
                </c:pt>
                <c:pt idx="5756">
                  <c:v>396.89454808306505</c:v>
                </c:pt>
                <c:pt idx="5757">
                  <c:v>393.17189802329142</c:v>
                </c:pt>
                <c:pt idx="5758">
                  <c:v>394.02263059856455</c:v>
                </c:pt>
                <c:pt idx="5759">
                  <c:v>397.11696182823448</c:v>
                </c:pt>
                <c:pt idx="5760">
                  <c:v>387.70330006393749</c:v>
                </c:pt>
                <c:pt idx="5761">
                  <c:v>382.97144763545754</c:v>
                </c:pt>
                <c:pt idx="5762">
                  <c:v>383.62200784007808</c:v>
                </c:pt>
                <c:pt idx="5763">
                  <c:v>383.67205093274123</c:v>
                </c:pt>
                <c:pt idx="5764">
                  <c:v>382.14295643470126</c:v>
                </c:pt>
                <c:pt idx="5765">
                  <c:v>376.8495092996684</c:v>
                </c:pt>
                <c:pt idx="5766">
                  <c:v>376.24899218771083</c:v>
                </c:pt>
                <c:pt idx="5767">
                  <c:v>378.07000472628579</c:v>
                </c:pt>
                <c:pt idx="5768">
                  <c:v>385.57924879756928</c:v>
                </c:pt>
                <c:pt idx="5769">
                  <c:v>385.8350246045141</c:v>
                </c:pt>
                <c:pt idx="5770">
                  <c:v>386.73023992882116</c:v>
                </c:pt>
                <c:pt idx="5771">
                  <c:v>391.7679112569092</c:v>
                </c:pt>
                <c:pt idx="5772">
                  <c:v>390.97278211792832</c:v>
                </c:pt>
                <c:pt idx="5773">
                  <c:v>388.92935583418409</c:v>
                </c:pt>
                <c:pt idx="5774">
                  <c:v>391.98476465844931</c:v>
                </c:pt>
                <c:pt idx="5775">
                  <c:v>393.65842809084944</c:v>
                </c:pt>
                <c:pt idx="5776">
                  <c:v>393.72237204258562</c:v>
                </c:pt>
                <c:pt idx="5777">
                  <c:v>391.85409658316229</c:v>
                </c:pt>
                <c:pt idx="5778">
                  <c:v>391.18407517583927</c:v>
                </c:pt>
                <c:pt idx="5779">
                  <c:v>391.80405349049909</c:v>
                </c:pt>
                <c:pt idx="5780">
                  <c:v>393.09961355611119</c:v>
                </c:pt>
                <c:pt idx="5781">
                  <c:v>394.24782451554842</c:v>
                </c:pt>
                <c:pt idx="5782">
                  <c:v>394.38127276265016</c:v>
                </c:pt>
                <c:pt idx="5783">
                  <c:v>396.96405237843032</c:v>
                </c:pt>
                <c:pt idx="5784">
                  <c:v>397.14198337456588</c:v>
                </c:pt>
                <c:pt idx="5785">
                  <c:v>394.63148822596577</c:v>
                </c:pt>
                <c:pt idx="5786">
                  <c:v>392.99952737078496</c:v>
                </c:pt>
                <c:pt idx="5787">
                  <c:v>397.66465567571413</c:v>
                </c:pt>
                <c:pt idx="5788">
                  <c:v>402.23247796713167</c:v>
                </c:pt>
                <c:pt idx="5789">
                  <c:v>399.17984931468106</c:v>
                </c:pt>
                <c:pt idx="5790">
                  <c:v>401.37062470460017</c:v>
                </c:pt>
                <c:pt idx="5791">
                  <c:v>397.60627206760722</c:v>
                </c:pt>
                <c:pt idx="5792">
                  <c:v>396.6359921043055</c:v>
                </c:pt>
                <c:pt idx="5793">
                  <c:v>394.73713475492133</c:v>
                </c:pt>
                <c:pt idx="5794">
                  <c:v>394.25616503099241</c:v>
                </c:pt>
                <c:pt idx="5795">
                  <c:v>389.89963579748593</c:v>
                </c:pt>
                <c:pt idx="5796">
                  <c:v>396.50532402901854</c:v>
                </c:pt>
                <c:pt idx="5797">
                  <c:v>406.57788651337989</c:v>
                </c:pt>
                <c:pt idx="5798">
                  <c:v>405.72993410992132</c:v>
                </c:pt>
                <c:pt idx="5799">
                  <c:v>407.70385609830021</c:v>
                </c:pt>
                <c:pt idx="5800">
                  <c:v>406.43053740720507</c:v>
                </c:pt>
                <c:pt idx="5801">
                  <c:v>405.11273596707605</c:v>
                </c:pt>
                <c:pt idx="5802">
                  <c:v>406.18866245933322</c:v>
                </c:pt>
                <c:pt idx="5803">
                  <c:v>409.27465317355933</c:v>
                </c:pt>
                <c:pt idx="5804">
                  <c:v>409.25519197085703</c:v>
                </c:pt>
                <c:pt idx="5805">
                  <c:v>408.87430843225434</c:v>
                </c:pt>
                <c:pt idx="5806">
                  <c:v>409.3358169534809</c:v>
                </c:pt>
                <c:pt idx="5807">
                  <c:v>409.41644193610489</c:v>
                </c:pt>
                <c:pt idx="5808">
                  <c:v>411.72676471405254</c:v>
                </c:pt>
                <c:pt idx="5809">
                  <c:v>413.12797130862003</c:v>
                </c:pt>
                <c:pt idx="5810">
                  <c:v>414.9573243626387</c:v>
                </c:pt>
                <c:pt idx="5811">
                  <c:v>415.58286302092779</c:v>
                </c:pt>
                <c:pt idx="5812">
                  <c:v>415.58564319274234</c:v>
                </c:pt>
                <c:pt idx="5813">
                  <c:v>417.84870304984156</c:v>
                </c:pt>
                <c:pt idx="5814">
                  <c:v>417.07581528537776</c:v>
                </c:pt>
                <c:pt idx="5815">
                  <c:v>419.20542689537518</c:v>
                </c:pt>
                <c:pt idx="5816">
                  <c:v>417.57068586837971</c:v>
                </c:pt>
                <c:pt idx="5817">
                  <c:v>416.5003197197517</c:v>
                </c:pt>
                <c:pt idx="5818">
                  <c:v>420.68725847256661</c:v>
                </c:pt>
                <c:pt idx="5819">
                  <c:v>415.8330784842434</c:v>
                </c:pt>
                <c:pt idx="5820">
                  <c:v>420.16458617141842</c:v>
                </c:pt>
                <c:pt idx="5821">
                  <c:v>420.39534043203173</c:v>
                </c:pt>
                <c:pt idx="5822">
                  <c:v>419.63635352664102</c:v>
                </c:pt>
                <c:pt idx="5823">
                  <c:v>422.01062025632484</c:v>
                </c:pt>
                <c:pt idx="5824">
                  <c:v>421.75484444937996</c:v>
                </c:pt>
                <c:pt idx="5825">
                  <c:v>422.42764602851753</c:v>
                </c:pt>
                <c:pt idx="5826">
                  <c:v>422.67786149183308</c:v>
                </c:pt>
                <c:pt idx="5827">
                  <c:v>422.96977953236797</c:v>
                </c:pt>
                <c:pt idx="5828">
                  <c:v>422.52773221384359</c:v>
                </c:pt>
                <c:pt idx="5829">
                  <c:v>425.6276237871428</c:v>
                </c:pt>
                <c:pt idx="5830">
                  <c:v>420.34807751118302</c:v>
                </c:pt>
                <c:pt idx="5831">
                  <c:v>417.69857377185201</c:v>
                </c:pt>
                <c:pt idx="5832">
                  <c:v>421.36284022351862</c:v>
                </c:pt>
                <c:pt idx="5833">
                  <c:v>413.64786343795339</c:v>
                </c:pt>
                <c:pt idx="5834">
                  <c:v>416.17503961744131</c:v>
                </c:pt>
                <c:pt idx="5835">
                  <c:v>421.47126692428878</c:v>
                </c:pt>
                <c:pt idx="5836">
                  <c:v>421.10706441657385</c:v>
                </c:pt>
                <c:pt idx="5837">
                  <c:v>422.08568489531939</c:v>
                </c:pt>
                <c:pt idx="5838">
                  <c:v>424.03180516555199</c:v>
                </c:pt>
                <c:pt idx="5839">
                  <c:v>428.08807584307976</c:v>
                </c:pt>
                <c:pt idx="5840">
                  <c:v>428.55236453612093</c:v>
                </c:pt>
                <c:pt idx="5841">
                  <c:v>429.33081264421401</c:v>
                </c:pt>
                <c:pt idx="5842">
                  <c:v>431.25469153992969</c:v>
                </c:pt>
                <c:pt idx="5843">
                  <c:v>432.65589813449719</c:v>
                </c:pt>
                <c:pt idx="5844">
                  <c:v>431.61611387583002</c:v>
                </c:pt>
                <c:pt idx="5845">
                  <c:v>432.18326892601209</c:v>
                </c:pt>
                <c:pt idx="5846">
                  <c:v>434.60479857654445</c:v>
                </c:pt>
                <c:pt idx="5847">
                  <c:v>433.9014151074461</c:v>
                </c:pt>
                <c:pt idx="5848">
                  <c:v>431.51046734687452</c:v>
                </c:pt>
                <c:pt idx="5849">
                  <c:v>430.46512274457808</c:v>
                </c:pt>
                <c:pt idx="5850">
                  <c:v>433.34816091633706</c:v>
                </c:pt>
                <c:pt idx="5851">
                  <c:v>429.75895910366501</c:v>
                </c:pt>
                <c:pt idx="5852">
                  <c:v>432.84216964607657</c:v>
                </c:pt>
                <c:pt idx="5853">
                  <c:v>431.39648030247514</c:v>
                </c:pt>
                <c:pt idx="5854">
                  <c:v>434.75492785453378</c:v>
                </c:pt>
                <c:pt idx="5855">
                  <c:v>434.49915204758889</c:v>
                </c:pt>
                <c:pt idx="5856">
                  <c:v>436.26178097805678</c:v>
                </c:pt>
                <c:pt idx="5857">
                  <c:v>434.3101003641948</c:v>
                </c:pt>
                <c:pt idx="5858">
                  <c:v>436.55647919040621</c:v>
                </c:pt>
                <c:pt idx="5859">
                  <c:v>431.95251466539867</c:v>
                </c:pt>
                <c:pt idx="5860">
                  <c:v>433.70124273679346</c:v>
                </c:pt>
                <c:pt idx="5861">
                  <c:v>431.83852762099934</c:v>
                </c:pt>
                <c:pt idx="5862">
                  <c:v>434.56031582751046</c:v>
                </c:pt>
                <c:pt idx="5863">
                  <c:v>436.10053101280886</c:v>
                </c:pt>
                <c:pt idx="5864">
                  <c:v>441.41621952235869</c:v>
                </c:pt>
                <c:pt idx="5865">
                  <c:v>442.98423642580326</c:v>
                </c:pt>
                <c:pt idx="5866">
                  <c:v>441.72759876559587</c:v>
                </c:pt>
                <c:pt idx="5867">
                  <c:v>431.58275181405446</c:v>
                </c:pt>
                <c:pt idx="5868">
                  <c:v>437.75751341432118</c:v>
                </c:pt>
                <c:pt idx="5869">
                  <c:v>431.48544580054278</c:v>
                </c:pt>
                <c:pt idx="5870">
                  <c:v>428.59406711333992</c:v>
                </c:pt>
                <c:pt idx="5871">
                  <c:v>432.38622146847899</c:v>
                </c:pt>
                <c:pt idx="5872">
                  <c:v>434.40184603407721</c:v>
                </c:pt>
                <c:pt idx="5873">
                  <c:v>438.92796574827548</c:v>
                </c:pt>
                <c:pt idx="5874">
                  <c:v>438.93074592009009</c:v>
                </c:pt>
                <c:pt idx="5875">
                  <c:v>440.70171536600191</c:v>
                </c:pt>
                <c:pt idx="5876">
                  <c:v>439.88990519613338</c:v>
                </c:pt>
                <c:pt idx="5877">
                  <c:v>443.0509605493541</c:v>
                </c:pt>
                <c:pt idx="5878">
                  <c:v>444.15190858794296</c:v>
                </c:pt>
                <c:pt idx="5879">
                  <c:v>440.01779309960585</c:v>
                </c:pt>
                <c:pt idx="5880">
                  <c:v>444.15746893157223</c:v>
                </c:pt>
                <c:pt idx="5881">
                  <c:v>448.83649809557454</c:v>
                </c:pt>
                <c:pt idx="5882">
                  <c:v>449.69279101447694</c:v>
                </c:pt>
                <c:pt idx="5883">
                  <c:v>452.0448163696438</c:v>
                </c:pt>
                <c:pt idx="5884">
                  <c:v>453.91587200088173</c:v>
                </c:pt>
                <c:pt idx="5885">
                  <c:v>452.24220856848171</c:v>
                </c:pt>
                <c:pt idx="5886">
                  <c:v>454.19666935415825</c:v>
                </c:pt>
                <c:pt idx="5887">
                  <c:v>454.21613055686049</c:v>
                </c:pt>
                <c:pt idx="5888">
                  <c:v>458.8228752536827</c:v>
                </c:pt>
                <c:pt idx="5889">
                  <c:v>461.16934026522046</c:v>
                </c:pt>
                <c:pt idx="5890">
                  <c:v>458.85901748727287</c:v>
                </c:pt>
                <c:pt idx="5891">
                  <c:v>463.58530957212366</c:v>
                </c:pt>
                <c:pt idx="5892">
                  <c:v>463.25724929799873</c:v>
                </c:pt>
                <c:pt idx="5893">
                  <c:v>464.0551586087941</c:v>
                </c:pt>
                <c:pt idx="5894">
                  <c:v>460.21574133280643</c:v>
                </c:pt>
                <c:pt idx="5895">
                  <c:v>458.87013817453123</c:v>
                </c:pt>
                <c:pt idx="5896">
                  <c:v>458.61714253940096</c:v>
                </c:pt>
                <c:pt idx="5897">
                  <c:v>461.5252022574914</c:v>
                </c:pt>
                <c:pt idx="5898">
                  <c:v>458.27240123438821</c:v>
                </c:pt>
                <c:pt idx="5899">
                  <c:v>459.95440518223228</c:v>
                </c:pt>
                <c:pt idx="5900">
                  <c:v>453.37373849703124</c:v>
                </c:pt>
                <c:pt idx="5901">
                  <c:v>456.06494481358158</c:v>
                </c:pt>
                <c:pt idx="5902">
                  <c:v>453.5516694931668</c:v>
                </c:pt>
                <c:pt idx="5903">
                  <c:v>447.30184325390536</c:v>
                </c:pt>
                <c:pt idx="5904">
                  <c:v>451.09955795267365</c:v>
                </c:pt>
                <c:pt idx="5905">
                  <c:v>456.88787567070852</c:v>
                </c:pt>
                <c:pt idx="5906">
                  <c:v>456.72940587727521</c:v>
                </c:pt>
                <c:pt idx="5907">
                  <c:v>452.09207929049228</c:v>
                </c:pt>
                <c:pt idx="5908">
                  <c:v>448.30826545079702</c:v>
                </c:pt>
                <c:pt idx="5909">
                  <c:v>454.9361950568466</c:v>
                </c:pt>
                <c:pt idx="5910">
                  <c:v>452.25888959936941</c:v>
                </c:pt>
                <c:pt idx="5911">
                  <c:v>455.68128110316428</c:v>
                </c:pt>
                <c:pt idx="5912">
                  <c:v>459.23156051043156</c:v>
                </c:pt>
                <c:pt idx="5913">
                  <c:v>452.87052739858535</c:v>
                </c:pt>
                <c:pt idx="5914">
                  <c:v>441.54410742583116</c:v>
                </c:pt>
                <c:pt idx="5915">
                  <c:v>442.72290027522916</c:v>
                </c:pt>
                <c:pt idx="5916">
                  <c:v>437.34604798575771</c:v>
                </c:pt>
                <c:pt idx="5917">
                  <c:v>441.49962467679723</c:v>
                </c:pt>
                <c:pt idx="5918">
                  <c:v>445.73382635046056</c:v>
                </c:pt>
                <c:pt idx="5919">
                  <c:v>448.49731713419089</c:v>
                </c:pt>
                <c:pt idx="5920">
                  <c:v>446.57343823847515</c:v>
                </c:pt>
                <c:pt idx="5921">
                  <c:v>448.98662737356364</c:v>
                </c:pt>
                <c:pt idx="5922">
                  <c:v>448.74197225387724</c:v>
                </c:pt>
                <c:pt idx="5923">
                  <c:v>449.11173510522144</c:v>
                </c:pt>
                <c:pt idx="5924">
                  <c:v>453.69345825571213</c:v>
                </c:pt>
                <c:pt idx="5925">
                  <c:v>456.07606550083977</c:v>
                </c:pt>
                <c:pt idx="5926">
                  <c:v>459.37334927297684</c:v>
                </c:pt>
                <c:pt idx="5927">
                  <c:v>459.45675442741543</c:v>
                </c:pt>
                <c:pt idx="5928">
                  <c:v>465.68433929215996</c:v>
                </c:pt>
                <c:pt idx="5929">
                  <c:v>467.12168812031757</c:v>
                </c:pt>
                <c:pt idx="5930">
                  <c:v>467.76390780949436</c:v>
                </c:pt>
                <c:pt idx="5931">
                  <c:v>466.02908059717259</c:v>
                </c:pt>
                <c:pt idx="5932">
                  <c:v>467.32186049097004</c:v>
                </c:pt>
                <c:pt idx="5933">
                  <c:v>469.67388584613684</c:v>
                </c:pt>
                <c:pt idx="5934">
                  <c:v>470.430092579713</c:v>
                </c:pt>
                <c:pt idx="5935">
                  <c:v>471.38647168394164</c:v>
                </c:pt>
                <c:pt idx="5936">
                  <c:v>470.51349773415154</c:v>
                </c:pt>
                <c:pt idx="5937">
                  <c:v>468.72028691372282</c:v>
                </c:pt>
                <c:pt idx="5938">
                  <c:v>469.91854096582318</c:v>
                </c:pt>
                <c:pt idx="5939">
                  <c:v>470.30776501986975</c:v>
                </c:pt>
                <c:pt idx="5940">
                  <c:v>468.55069643303108</c:v>
                </c:pt>
                <c:pt idx="5941">
                  <c:v>468.72584725735197</c:v>
                </c:pt>
                <c:pt idx="5942">
                  <c:v>468.66190330561574</c:v>
                </c:pt>
                <c:pt idx="5943">
                  <c:v>474.53918652171831</c:v>
                </c:pt>
                <c:pt idx="5944">
                  <c:v>475.31763462981144</c:v>
                </c:pt>
                <c:pt idx="5945">
                  <c:v>474.61425116071308</c:v>
                </c:pt>
                <c:pt idx="5946">
                  <c:v>471.89802329783117</c:v>
                </c:pt>
                <c:pt idx="5947">
                  <c:v>470.10203230558795</c:v>
                </c:pt>
                <c:pt idx="5948">
                  <c:v>471.92860518779196</c:v>
                </c:pt>
                <c:pt idx="5949">
                  <c:v>470.24382106813346</c:v>
                </c:pt>
                <c:pt idx="5950">
                  <c:v>469.70168756428285</c:v>
                </c:pt>
                <c:pt idx="5951">
                  <c:v>471.00558814533872</c:v>
                </c:pt>
                <c:pt idx="5952">
                  <c:v>468.56737746391866</c:v>
                </c:pt>
                <c:pt idx="5953">
                  <c:v>461.87550390613291</c:v>
                </c:pt>
                <c:pt idx="5954">
                  <c:v>460.3491895799076</c:v>
                </c:pt>
                <c:pt idx="5955">
                  <c:v>457.63296171702569</c:v>
                </c:pt>
                <c:pt idx="5956">
                  <c:v>459.38168978842049</c:v>
                </c:pt>
                <c:pt idx="5957">
                  <c:v>456.72662570546026</c:v>
                </c:pt>
                <c:pt idx="5958">
                  <c:v>460.66334899495956</c:v>
                </c:pt>
                <c:pt idx="5959">
                  <c:v>462.48158136171975</c:v>
                </c:pt>
                <c:pt idx="5960">
                  <c:v>460.61330590229636</c:v>
                </c:pt>
                <c:pt idx="5961">
                  <c:v>453.30145402985073</c:v>
                </c:pt>
                <c:pt idx="5962">
                  <c:v>454.54697100279958</c:v>
                </c:pt>
                <c:pt idx="5963">
                  <c:v>455.43940615529198</c:v>
                </c:pt>
                <c:pt idx="5964">
                  <c:v>453.99371681169055</c:v>
                </c:pt>
                <c:pt idx="5965">
                  <c:v>455.8842336456309</c:v>
                </c:pt>
                <c:pt idx="5966">
                  <c:v>459.58464233088756</c:v>
                </c:pt>
                <c:pt idx="5967">
                  <c:v>460.14067669381114</c:v>
                </c:pt>
                <c:pt idx="5968">
                  <c:v>460.16569824014272</c:v>
                </c:pt>
                <c:pt idx="5969">
                  <c:v>464.76410242152105</c:v>
                </c:pt>
                <c:pt idx="5970">
                  <c:v>468.1781534098721</c:v>
                </c:pt>
                <c:pt idx="5971">
                  <c:v>469.60716172258583</c:v>
                </c:pt>
                <c:pt idx="5972">
                  <c:v>468.0196836164389</c:v>
                </c:pt>
                <c:pt idx="5973">
                  <c:v>469.29022213571938</c:v>
                </c:pt>
                <c:pt idx="5974">
                  <c:v>471.96196724956735</c:v>
                </c:pt>
                <c:pt idx="5975">
                  <c:v>473.95257026883394</c:v>
                </c:pt>
                <c:pt idx="5976">
                  <c:v>479.72420695598112</c:v>
                </c:pt>
                <c:pt idx="5977">
                  <c:v>478.84011231893254</c:v>
                </c:pt>
                <c:pt idx="5978">
                  <c:v>475.38435875336228</c:v>
                </c:pt>
                <c:pt idx="5979">
                  <c:v>473.14076009896547</c:v>
                </c:pt>
                <c:pt idx="5980">
                  <c:v>471.91192415690438</c:v>
                </c:pt>
                <c:pt idx="5981">
                  <c:v>470.61914426310688</c:v>
                </c:pt>
                <c:pt idx="5982">
                  <c:v>472.25944563373162</c:v>
                </c:pt>
                <c:pt idx="5983">
                  <c:v>470.33556673801587</c:v>
                </c:pt>
                <c:pt idx="5984">
                  <c:v>467.49979148710537</c:v>
                </c:pt>
                <c:pt idx="5985">
                  <c:v>471.23912257776681</c:v>
                </c:pt>
                <c:pt idx="5986">
                  <c:v>470.9249631627149</c:v>
                </c:pt>
                <c:pt idx="5987">
                  <c:v>466.69632183268084</c:v>
                </c:pt>
                <c:pt idx="5988">
                  <c:v>469.98804526118863</c:v>
                </c:pt>
                <c:pt idx="5989">
                  <c:v>465.9901581917677</c:v>
                </c:pt>
                <c:pt idx="5990">
                  <c:v>460.24354305095216</c:v>
                </c:pt>
                <c:pt idx="5991">
                  <c:v>460.50765937334086</c:v>
                </c:pt>
                <c:pt idx="5992">
                  <c:v>470.56076065499991</c:v>
                </c:pt>
                <c:pt idx="5993">
                  <c:v>473.51886346575361</c:v>
                </c:pt>
                <c:pt idx="5994">
                  <c:v>475.44830270509863</c:v>
                </c:pt>
                <c:pt idx="5995">
                  <c:v>472.08985515303993</c:v>
                </c:pt>
                <c:pt idx="5996">
                  <c:v>478.61769857376316</c:v>
                </c:pt>
                <c:pt idx="5997">
                  <c:v>481.84547805053478</c:v>
                </c:pt>
                <c:pt idx="5998">
                  <c:v>485.00097306012628</c:v>
                </c:pt>
                <c:pt idx="5999">
                  <c:v>485.0454558091601</c:v>
                </c:pt>
                <c:pt idx="6000">
                  <c:v>487.8284077955928</c:v>
                </c:pt>
                <c:pt idx="6001">
                  <c:v>485.52364536127442</c:v>
                </c:pt>
                <c:pt idx="6002">
                  <c:v>487.10556312379202</c:v>
                </c:pt>
                <c:pt idx="6003">
                  <c:v>489.24629542104799</c:v>
                </c:pt>
                <c:pt idx="6004">
                  <c:v>489.89685562566865</c:v>
                </c:pt>
                <c:pt idx="6005">
                  <c:v>492.63254469125286</c:v>
                </c:pt>
                <c:pt idx="6006">
                  <c:v>490.2304762434228</c:v>
                </c:pt>
                <c:pt idx="6007">
                  <c:v>488.34829992492632</c:v>
                </c:pt>
                <c:pt idx="6008">
                  <c:v>489.76618755038163</c:v>
                </c:pt>
                <c:pt idx="6009">
                  <c:v>491.51491562177637</c:v>
                </c:pt>
                <c:pt idx="6010">
                  <c:v>490.13595040172572</c:v>
                </c:pt>
                <c:pt idx="6011">
                  <c:v>492.22663960631849</c:v>
                </c:pt>
                <c:pt idx="6012">
                  <c:v>485.73771859099986</c:v>
                </c:pt>
                <c:pt idx="6013">
                  <c:v>492.26000166809382</c:v>
                </c:pt>
                <c:pt idx="6014">
                  <c:v>492.61586366036505</c:v>
                </c:pt>
                <c:pt idx="6015">
                  <c:v>491.44819149822547</c:v>
                </c:pt>
                <c:pt idx="6016">
                  <c:v>495.42661736494398</c:v>
                </c:pt>
                <c:pt idx="6017">
                  <c:v>497.82312546914471</c:v>
                </c:pt>
                <c:pt idx="6018">
                  <c:v>499.92493536099607</c:v>
                </c:pt>
                <c:pt idx="6019">
                  <c:v>498.07612110427499</c:v>
                </c:pt>
                <c:pt idx="6020">
                  <c:v>497.05857822012479</c:v>
                </c:pt>
                <c:pt idx="6021">
                  <c:v>495.25146654062297</c:v>
                </c:pt>
                <c:pt idx="6022">
                  <c:v>499.27715532818991</c:v>
                </c:pt>
                <c:pt idx="6023">
                  <c:v>501.75428841501463</c:v>
                </c:pt>
                <c:pt idx="6024">
                  <c:v>501.12040924128166</c:v>
                </c:pt>
                <c:pt idx="6025">
                  <c:v>501.19547388027638</c:v>
                </c:pt>
                <c:pt idx="6026">
                  <c:v>502.44099085322529</c:v>
                </c:pt>
                <c:pt idx="6027">
                  <c:v>502.04620645554951</c:v>
                </c:pt>
                <c:pt idx="6028">
                  <c:v>500.68114209457201</c:v>
                </c:pt>
                <c:pt idx="6029">
                  <c:v>499.08254330116665</c:v>
                </c:pt>
                <c:pt idx="6030">
                  <c:v>498.43198309654599</c:v>
                </c:pt>
                <c:pt idx="6031">
                  <c:v>496.26900942477306</c:v>
                </c:pt>
                <c:pt idx="6032">
                  <c:v>501.84603408489693</c:v>
                </c:pt>
                <c:pt idx="6033">
                  <c:v>502.75793044009163</c:v>
                </c:pt>
                <c:pt idx="6034">
                  <c:v>501.15933164668627</c:v>
                </c:pt>
                <c:pt idx="6035">
                  <c:v>495.48778114486538</c:v>
                </c:pt>
                <c:pt idx="6036">
                  <c:v>493.61950568544205</c:v>
                </c:pt>
                <c:pt idx="6037">
                  <c:v>493.5694625927789</c:v>
                </c:pt>
                <c:pt idx="6038">
                  <c:v>496.68881536878041</c:v>
                </c:pt>
                <c:pt idx="6039">
                  <c:v>495.14860018348202</c:v>
                </c:pt>
                <c:pt idx="6040">
                  <c:v>503.39180961382471</c:v>
                </c:pt>
                <c:pt idx="6041">
                  <c:v>503.09989157328977</c:v>
                </c:pt>
                <c:pt idx="6042">
                  <c:v>505.52420139563679</c:v>
                </c:pt>
                <c:pt idx="6043">
                  <c:v>508.21262754037252</c:v>
                </c:pt>
                <c:pt idx="6044">
                  <c:v>509.69445911756401</c:v>
                </c:pt>
                <c:pt idx="6045">
                  <c:v>512.11320859628177</c:v>
                </c:pt>
                <c:pt idx="6046">
                  <c:v>511.94083794377542</c:v>
                </c:pt>
                <c:pt idx="6047">
                  <c:v>511.84909227389295</c:v>
                </c:pt>
                <c:pt idx="6048">
                  <c:v>513.87583752674959</c:v>
                </c:pt>
                <c:pt idx="6049">
                  <c:v>509.3219160944052</c:v>
                </c:pt>
                <c:pt idx="6050">
                  <c:v>509.15232561371346</c:v>
                </c:pt>
                <c:pt idx="6051">
                  <c:v>507.87344657898916</c:v>
                </c:pt>
                <c:pt idx="6052">
                  <c:v>510.96221746502982</c:v>
                </c:pt>
                <c:pt idx="6053">
                  <c:v>510.85379076425971</c:v>
                </c:pt>
                <c:pt idx="6054">
                  <c:v>511.03172176039527</c:v>
                </c:pt>
                <c:pt idx="6055">
                  <c:v>512.21051460979322</c:v>
                </c:pt>
                <c:pt idx="6056">
                  <c:v>505.76885651532319</c:v>
                </c:pt>
                <c:pt idx="6057">
                  <c:v>511.24023464649156</c:v>
                </c:pt>
                <c:pt idx="6058">
                  <c:v>513.88139787037869</c:v>
                </c:pt>
                <c:pt idx="6059">
                  <c:v>513.18913508853882</c:v>
                </c:pt>
                <c:pt idx="6060">
                  <c:v>511.19019155382841</c:v>
                </c:pt>
                <c:pt idx="6061">
                  <c:v>512.60807917928366</c:v>
                </c:pt>
                <c:pt idx="6062">
                  <c:v>512.90277739163309</c:v>
                </c:pt>
                <c:pt idx="6063">
                  <c:v>508.34329561565943</c:v>
                </c:pt>
                <c:pt idx="6064">
                  <c:v>497.73137979926213</c:v>
                </c:pt>
                <c:pt idx="6065">
                  <c:v>495.3042898051005</c:v>
                </c:pt>
                <c:pt idx="6066">
                  <c:v>498.34579777029273</c:v>
                </c:pt>
                <c:pt idx="6067">
                  <c:v>493.25808334954166</c:v>
                </c:pt>
                <c:pt idx="6068">
                  <c:v>498.81564680696317</c:v>
                </c:pt>
                <c:pt idx="6069">
                  <c:v>495.59064750200611</c:v>
                </c:pt>
                <c:pt idx="6070">
                  <c:v>484.27534821651051</c:v>
                </c:pt>
                <c:pt idx="6071">
                  <c:v>487.97575690176723</c:v>
                </c:pt>
                <c:pt idx="6072">
                  <c:v>486.9860157357632</c:v>
                </c:pt>
                <c:pt idx="6073">
                  <c:v>493.04401011981594</c:v>
                </c:pt>
                <c:pt idx="6074">
                  <c:v>499.60243543049995</c:v>
                </c:pt>
                <c:pt idx="6075">
                  <c:v>500.38644388222224</c:v>
                </c:pt>
                <c:pt idx="6076">
                  <c:v>505.92176596512689</c:v>
                </c:pt>
                <c:pt idx="6077">
                  <c:v>505.78553754621061</c:v>
                </c:pt>
                <c:pt idx="6078">
                  <c:v>508.72417915426189</c:v>
                </c:pt>
                <c:pt idx="6079">
                  <c:v>511.17073035112594</c:v>
                </c:pt>
                <c:pt idx="6080">
                  <c:v>511.76290694763964</c:v>
                </c:pt>
                <c:pt idx="6081">
                  <c:v>508.4239205982833</c:v>
                </c:pt>
                <c:pt idx="6082">
                  <c:v>511.490450109807</c:v>
                </c:pt>
                <c:pt idx="6083">
                  <c:v>510.5090494592468</c:v>
                </c:pt>
                <c:pt idx="6084">
                  <c:v>513.66732464065296</c:v>
                </c:pt>
                <c:pt idx="6085">
                  <c:v>512.97506185881309</c:v>
                </c:pt>
                <c:pt idx="6086">
                  <c:v>512.98618254607163</c:v>
                </c:pt>
                <c:pt idx="6087">
                  <c:v>515.52447941281787</c:v>
                </c:pt>
                <c:pt idx="6088">
                  <c:v>516.95904806916087</c:v>
                </c:pt>
                <c:pt idx="6089">
                  <c:v>513.14465233950489</c:v>
                </c:pt>
                <c:pt idx="6090">
                  <c:v>520.97917651309865</c:v>
                </c:pt>
                <c:pt idx="6091">
                  <c:v>520.95137479495247</c:v>
                </c:pt>
                <c:pt idx="6092">
                  <c:v>521.84659011925953</c:v>
                </c:pt>
                <c:pt idx="6093">
                  <c:v>522.12738747253593</c:v>
                </c:pt>
                <c:pt idx="6094">
                  <c:v>521.88551252466414</c:v>
                </c:pt>
                <c:pt idx="6095">
                  <c:v>519.23322861351846</c:v>
                </c:pt>
                <c:pt idx="6096">
                  <c:v>519.3916984069516</c:v>
                </c:pt>
                <c:pt idx="6097">
                  <c:v>513.31424282019634</c:v>
                </c:pt>
                <c:pt idx="6098">
                  <c:v>511.86577330478042</c:v>
                </c:pt>
                <c:pt idx="6099">
                  <c:v>516.78667741665447</c:v>
                </c:pt>
                <c:pt idx="6100">
                  <c:v>520.51766799187192</c:v>
                </c:pt>
                <c:pt idx="6101">
                  <c:v>517.32603074869041</c:v>
                </c:pt>
                <c:pt idx="6102">
                  <c:v>520.45094386832125</c:v>
                </c:pt>
                <c:pt idx="6103">
                  <c:v>518.92462954209589</c:v>
                </c:pt>
                <c:pt idx="6104">
                  <c:v>516.40023353442268</c:v>
                </c:pt>
                <c:pt idx="6105">
                  <c:v>518.67441407878016</c:v>
                </c:pt>
                <c:pt idx="6106">
                  <c:v>515.043509688889</c:v>
                </c:pt>
                <c:pt idx="6107">
                  <c:v>514.06488921014341</c:v>
                </c:pt>
                <c:pt idx="6108">
                  <c:v>516.45027662708583</c:v>
                </c:pt>
                <c:pt idx="6109">
                  <c:v>520.54268953820372</c:v>
                </c:pt>
                <c:pt idx="6110">
                  <c:v>524.20695598987038</c:v>
                </c:pt>
                <c:pt idx="6111">
                  <c:v>525.70268842613496</c:v>
                </c:pt>
                <c:pt idx="6112">
                  <c:v>525.11051182962126</c:v>
                </c:pt>
                <c:pt idx="6113">
                  <c:v>518.52706497260556</c:v>
                </c:pt>
                <c:pt idx="6114">
                  <c:v>512.95282048429624</c:v>
                </c:pt>
                <c:pt idx="6115">
                  <c:v>514.87669938001204</c:v>
                </c:pt>
                <c:pt idx="6116">
                  <c:v>520.49820678916967</c:v>
                </c:pt>
                <c:pt idx="6117">
                  <c:v>509.62773499401294</c:v>
                </c:pt>
                <c:pt idx="6118">
                  <c:v>504.79301620839215</c:v>
                </c:pt>
                <c:pt idx="6119">
                  <c:v>508.94103255580234</c:v>
                </c:pt>
                <c:pt idx="6120">
                  <c:v>512.3801050904849</c:v>
                </c:pt>
                <c:pt idx="6121">
                  <c:v>517.75417720814164</c:v>
                </c:pt>
                <c:pt idx="6122">
                  <c:v>518.46034084905466</c:v>
                </c:pt>
                <c:pt idx="6123">
                  <c:v>520.41758180654597</c:v>
                </c:pt>
                <c:pt idx="6124">
                  <c:v>522.54719341654345</c:v>
                </c:pt>
                <c:pt idx="6125">
                  <c:v>521.39064194166235</c:v>
                </c:pt>
                <c:pt idx="6126">
                  <c:v>522.2858572659693</c:v>
                </c:pt>
                <c:pt idx="6127">
                  <c:v>518.05721593593523</c:v>
                </c:pt>
                <c:pt idx="6128">
                  <c:v>519.7336595401498</c:v>
                </c:pt>
                <c:pt idx="6129">
                  <c:v>522.20801245515997</c:v>
                </c:pt>
                <c:pt idx="6130">
                  <c:v>523.77046901497533</c:v>
                </c:pt>
                <c:pt idx="6131">
                  <c:v>523.69540437598062</c:v>
                </c:pt>
                <c:pt idx="6132">
                  <c:v>522.9892407350676</c:v>
                </c:pt>
                <c:pt idx="6133">
                  <c:v>523.96786121381319</c:v>
                </c:pt>
                <c:pt idx="6134">
                  <c:v>519.25825015985015</c:v>
                </c:pt>
                <c:pt idx="6135">
                  <c:v>522.17465039338458</c:v>
                </c:pt>
                <c:pt idx="6136">
                  <c:v>521.45736606521314</c:v>
                </c:pt>
                <c:pt idx="6137">
                  <c:v>522.2497150323793</c:v>
                </c:pt>
                <c:pt idx="6138">
                  <c:v>527.30128721954031</c:v>
                </c:pt>
                <c:pt idx="6139">
                  <c:v>527.52370096470975</c:v>
                </c:pt>
                <c:pt idx="6140">
                  <c:v>525.04378770607036</c:v>
                </c:pt>
                <c:pt idx="6141">
                  <c:v>520.12844393782564</c:v>
                </c:pt>
                <c:pt idx="6142">
                  <c:v>522.0773443798729</c:v>
                </c:pt>
                <c:pt idx="6143">
                  <c:v>524.08462843002712</c:v>
                </c:pt>
                <c:pt idx="6144">
                  <c:v>520.67891795712001</c:v>
                </c:pt>
                <c:pt idx="6145">
                  <c:v>524.90477911533958</c:v>
                </c:pt>
                <c:pt idx="6146">
                  <c:v>526.14473574465933</c:v>
                </c:pt>
                <c:pt idx="6147">
                  <c:v>528.3799938836122</c:v>
                </c:pt>
                <c:pt idx="6148">
                  <c:v>531.54382940864764</c:v>
                </c:pt>
                <c:pt idx="6149">
                  <c:v>530.95165281213394</c:v>
                </c:pt>
                <c:pt idx="6150">
                  <c:v>533.80132892211736</c:v>
                </c:pt>
                <c:pt idx="6151">
                  <c:v>534.78550974449206</c:v>
                </c:pt>
                <c:pt idx="6152">
                  <c:v>535.17473379853868</c:v>
                </c:pt>
                <c:pt idx="6153">
                  <c:v>534.97178125607161</c:v>
                </c:pt>
                <c:pt idx="6154">
                  <c:v>535.9837637965926</c:v>
                </c:pt>
                <c:pt idx="6155">
                  <c:v>539.48121993938207</c:v>
                </c:pt>
                <c:pt idx="6156">
                  <c:v>541.9778142289091</c:v>
                </c:pt>
                <c:pt idx="6157">
                  <c:v>542.48658567098414</c:v>
                </c:pt>
                <c:pt idx="6158">
                  <c:v>542.35313742388257</c:v>
                </c:pt>
                <c:pt idx="6159">
                  <c:v>540.4348188717961</c:v>
                </c:pt>
                <c:pt idx="6160">
                  <c:v>536.60374211125236</c:v>
                </c:pt>
                <c:pt idx="6161">
                  <c:v>538.28574605909637</c:v>
                </c:pt>
                <c:pt idx="6162">
                  <c:v>538.73613389306445</c:v>
                </c:pt>
                <c:pt idx="6163">
                  <c:v>539.90658622701869</c:v>
                </c:pt>
                <c:pt idx="6164">
                  <c:v>544.07406377713119</c:v>
                </c:pt>
                <c:pt idx="6165">
                  <c:v>544.76910673078578</c:v>
                </c:pt>
                <c:pt idx="6166">
                  <c:v>545.71158497594138</c:v>
                </c:pt>
                <c:pt idx="6167">
                  <c:v>545.63930050876138</c:v>
                </c:pt>
                <c:pt idx="6168">
                  <c:v>542.12794350689876</c:v>
                </c:pt>
                <c:pt idx="6169">
                  <c:v>544.78300758985904</c:v>
                </c:pt>
                <c:pt idx="6170">
                  <c:v>544.14078790068231</c:v>
                </c:pt>
                <c:pt idx="6171">
                  <c:v>545.18057215934937</c:v>
                </c:pt>
                <c:pt idx="6172">
                  <c:v>544.97761961688218</c:v>
                </c:pt>
                <c:pt idx="6173">
                  <c:v>548.61686452221716</c:v>
                </c:pt>
                <c:pt idx="6174">
                  <c:v>548.97828685811737</c:v>
                </c:pt>
                <c:pt idx="6175">
                  <c:v>551.98643276153416</c:v>
                </c:pt>
                <c:pt idx="6176">
                  <c:v>549.82067891794668</c:v>
                </c:pt>
                <c:pt idx="6177">
                  <c:v>545.94511940836901</c:v>
                </c:pt>
                <c:pt idx="6178">
                  <c:v>548.48063610330075</c:v>
                </c:pt>
                <c:pt idx="6179">
                  <c:v>546.2147960743871</c:v>
                </c:pt>
                <c:pt idx="6180">
                  <c:v>547.01826572881157</c:v>
                </c:pt>
                <c:pt idx="6181">
                  <c:v>549.66776946814252</c:v>
                </c:pt>
                <c:pt idx="6182">
                  <c:v>548.60574383495839</c:v>
                </c:pt>
                <c:pt idx="6183">
                  <c:v>550.91050626927677</c:v>
                </c:pt>
                <c:pt idx="6184">
                  <c:v>544.39100336399724</c:v>
                </c:pt>
                <c:pt idx="6185">
                  <c:v>549.97914871137948</c:v>
                </c:pt>
                <c:pt idx="6186">
                  <c:v>548.70304984846973</c:v>
                </c:pt>
                <c:pt idx="6187">
                  <c:v>551.4554199449417</c:v>
                </c:pt>
                <c:pt idx="6188">
                  <c:v>552.42291973642875</c:v>
                </c:pt>
                <c:pt idx="6189">
                  <c:v>552.69259640244672</c:v>
                </c:pt>
                <c:pt idx="6190">
                  <c:v>550.01251077315487</c:v>
                </c:pt>
                <c:pt idx="6191">
                  <c:v>550.17098056658813</c:v>
                </c:pt>
                <c:pt idx="6192">
                  <c:v>547.67994662069032</c:v>
                </c:pt>
                <c:pt idx="6193">
                  <c:v>547.71330868246571</c:v>
                </c:pt>
                <c:pt idx="6194">
                  <c:v>536.75943173287044</c:v>
                </c:pt>
                <c:pt idx="6195">
                  <c:v>535.22477689120126</c:v>
                </c:pt>
                <c:pt idx="6196">
                  <c:v>539.07253468263264</c:v>
                </c:pt>
                <c:pt idx="6197">
                  <c:v>533.85137201477983</c:v>
                </c:pt>
                <c:pt idx="6198">
                  <c:v>533.85971253022365</c:v>
                </c:pt>
                <c:pt idx="6199">
                  <c:v>530.89326920402618</c:v>
                </c:pt>
                <c:pt idx="6200">
                  <c:v>537.01520753981526</c:v>
                </c:pt>
                <c:pt idx="6201">
                  <c:v>538.49703911700681</c:v>
                </c:pt>
                <c:pt idx="6202">
                  <c:v>537.61572465177278</c:v>
                </c:pt>
                <c:pt idx="6203">
                  <c:v>541.22160749533248</c:v>
                </c:pt>
                <c:pt idx="6204">
                  <c:v>543.57363285049928</c:v>
                </c:pt>
                <c:pt idx="6205">
                  <c:v>543.54027078872377</c:v>
                </c:pt>
                <c:pt idx="6206">
                  <c:v>548.17759737550682</c:v>
                </c:pt>
                <c:pt idx="6207">
                  <c:v>550.91884678472036</c:v>
                </c:pt>
                <c:pt idx="6208">
                  <c:v>552.28391114569774</c:v>
                </c:pt>
                <c:pt idx="6209">
                  <c:v>553.913091829064</c:v>
                </c:pt>
                <c:pt idx="6210">
                  <c:v>552.80936361866065</c:v>
                </c:pt>
                <c:pt idx="6211">
                  <c:v>555.456087186177</c:v>
                </c:pt>
                <c:pt idx="6212">
                  <c:v>556.03992326724676</c:v>
                </c:pt>
                <c:pt idx="6213">
                  <c:v>556.06772498539294</c:v>
                </c:pt>
                <c:pt idx="6214">
                  <c:v>555.12802691205195</c:v>
                </c:pt>
                <c:pt idx="6215">
                  <c:v>556.97128082514382</c:v>
                </c:pt>
                <c:pt idx="6216">
                  <c:v>556.66824209735046</c:v>
                </c:pt>
                <c:pt idx="6217">
                  <c:v>556.23453529427002</c:v>
                </c:pt>
                <c:pt idx="6218">
                  <c:v>555.38102254718228</c:v>
                </c:pt>
                <c:pt idx="6219">
                  <c:v>558.17787539268795</c:v>
                </c:pt>
                <c:pt idx="6220">
                  <c:v>556.46250938306855</c:v>
                </c:pt>
                <c:pt idx="6221">
                  <c:v>552.82048430591885</c:v>
                </c:pt>
                <c:pt idx="6222">
                  <c:v>554.83610887151701</c:v>
                </c:pt>
                <c:pt idx="6223">
                  <c:v>555.3254191108897</c:v>
                </c:pt>
                <c:pt idx="6224">
                  <c:v>552.01423447967954</c:v>
                </c:pt>
                <c:pt idx="6225">
                  <c:v>551.62223025381843</c:v>
                </c:pt>
                <c:pt idx="6226">
                  <c:v>555.75078539852643</c:v>
                </c:pt>
                <c:pt idx="6227">
                  <c:v>556.47084989851248</c:v>
                </c:pt>
                <c:pt idx="6228">
                  <c:v>559.19263810502343</c:v>
                </c:pt>
                <c:pt idx="6229">
                  <c:v>558.92574161082018</c:v>
                </c:pt>
                <c:pt idx="6230">
                  <c:v>554.44688481747039</c:v>
                </c:pt>
                <c:pt idx="6231">
                  <c:v>551.24412688703035</c:v>
                </c:pt>
                <c:pt idx="6232">
                  <c:v>555.56173371513216</c:v>
                </c:pt>
                <c:pt idx="6233">
                  <c:v>546.57899858210112</c:v>
                </c:pt>
                <c:pt idx="6234">
                  <c:v>551.26636826154709</c:v>
                </c:pt>
                <c:pt idx="6235">
                  <c:v>549.8623814951651</c:v>
                </c:pt>
                <c:pt idx="6236">
                  <c:v>548.33050682531064</c:v>
                </c:pt>
                <c:pt idx="6237">
                  <c:v>541.0659178737136</c:v>
                </c:pt>
                <c:pt idx="6238">
                  <c:v>541.06869804552821</c:v>
                </c:pt>
                <c:pt idx="6239">
                  <c:v>547.11001139869336</c:v>
                </c:pt>
                <c:pt idx="6240">
                  <c:v>546.25371847979102</c:v>
                </c:pt>
                <c:pt idx="6241">
                  <c:v>537.99104784674614</c:v>
                </c:pt>
                <c:pt idx="6242">
                  <c:v>547.38524840834066</c:v>
                </c:pt>
                <c:pt idx="6243">
                  <c:v>536.07550946647427</c:v>
                </c:pt>
                <c:pt idx="6244">
                  <c:v>529.93689009979755</c:v>
                </c:pt>
                <c:pt idx="6245">
                  <c:v>521.20993077371133</c:v>
                </c:pt>
                <c:pt idx="6246">
                  <c:v>522.03286163083828</c:v>
                </c:pt>
                <c:pt idx="6247">
                  <c:v>517.80422030080422</c:v>
                </c:pt>
                <c:pt idx="6248">
                  <c:v>517.87928493979894</c:v>
                </c:pt>
                <c:pt idx="6249">
                  <c:v>524.55169729488239</c:v>
                </c:pt>
                <c:pt idx="6250">
                  <c:v>529.34749367509858</c:v>
                </c:pt>
                <c:pt idx="6251">
                  <c:v>539.70919402818015</c:v>
                </c:pt>
                <c:pt idx="6252">
                  <c:v>535.7696905668663</c:v>
                </c:pt>
                <c:pt idx="6253">
                  <c:v>542.36147793932582</c:v>
                </c:pt>
                <c:pt idx="6254">
                  <c:v>546.18699435624035</c:v>
                </c:pt>
                <c:pt idx="6255">
                  <c:v>545.36684367092801</c:v>
                </c:pt>
                <c:pt idx="6256">
                  <c:v>551.87800606076348</c:v>
                </c:pt>
                <c:pt idx="6257">
                  <c:v>551.1134588117435</c:v>
                </c:pt>
                <c:pt idx="6258">
                  <c:v>554.54697100279702</c:v>
                </c:pt>
                <c:pt idx="6259">
                  <c:v>561.05257304900329</c:v>
                </c:pt>
                <c:pt idx="6260">
                  <c:v>560.9858489254525</c:v>
                </c:pt>
                <c:pt idx="6261">
                  <c:v>559.39837081930557</c:v>
                </c:pt>
                <c:pt idx="6262">
                  <c:v>562.58722789067247</c:v>
                </c:pt>
                <c:pt idx="6263">
                  <c:v>564.71127915704085</c:v>
                </c:pt>
                <c:pt idx="6264">
                  <c:v>564.90867135587871</c:v>
                </c:pt>
                <c:pt idx="6265">
                  <c:v>566.67130028634654</c:v>
                </c:pt>
                <c:pt idx="6266">
                  <c:v>567.06608468402237</c:v>
                </c:pt>
                <c:pt idx="6267">
                  <c:v>566.66852011453193</c:v>
                </c:pt>
                <c:pt idx="6268">
                  <c:v>566.96877867051069</c:v>
                </c:pt>
                <c:pt idx="6269">
                  <c:v>567.10500708942698</c:v>
                </c:pt>
                <c:pt idx="6270">
                  <c:v>567.52203286161955</c:v>
                </c:pt>
                <c:pt idx="6271">
                  <c:v>570.43565292333938</c:v>
                </c:pt>
                <c:pt idx="6272">
                  <c:v>569.57936000443692</c:v>
                </c:pt>
                <c:pt idx="6273">
                  <c:v>570.69976924572813</c:v>
                </c:pt>
                <c:pt idx="6274">
                  <c:v>573.68845394644268</c:v>
                </c:pt>
                <c:pt idx="6275">
                  <c:v>575.33153548888197</c:v>
                </c:pt>
                <c:pt idx="6276">
                  <c:v>574.66985459700288</c:v>
                </c:pt>
                <c:pt idx="6277">
                  <c:v>576.28235424948139</c:v>
                </c:pt>
                <c:pt idx="6278">
                  <c:v>574.8172037031776</c:v>
                </c:pt>
                <c:pt idx="6279">
                  <c:v>570.8916011009369</c:v>
                </c:pt>
                <c:pt idx="6280">
                  <c:v>574.53640634990131</c:v>
                </c:pt>
                <c:pt idx="6281">
                  <c:v>576.69938002167407</c:v>
                </c:pt>
                <c:pt idx="6282">
                  <c:v>576.02935861435117</c:v>
                </c:pt>
                <c:pt idx="6283">
                  <c:v>576.98851789039429</c:v>
                </c:pt>
                <c:pt idx="6284">
                  <c:v>572.80157913757955</c:v>
                </c:pt>
                <c:pt idx="6285">
                  <c:v>572.66535071866326</c:v>
                </c:pt>
                <c:pt idx="6286">
                  <c:v>563.30173204702953</c:v>
                </c:pt>
                <c:pt idx="6287">
                  <c:v>565.85670994466352</c:v>
                </c:pt>
                <c:pt idx="6288">
                  <c:v>556.68214295642383</c:v>
                </c:pt>
                <c:pt idx="6289">
                  <c:v>553.15132475185897</c:v>
                </c:pt>
                <c:pt idx="6290">
                  <c:v>548.45561455696895</c:v>
                </c:pt>
                <c:pt idx="6291">
                  <c:v>559.61800439266051</c:v>
                </c:pt>
                <c:pt idx="6292">
                  <c:v>573.05735494452438</c:v>
                </c:pt>
                <c:pt idx="6293">
                  <c:v>575.67627679389477</c:v>
                </c:pt>
                <c:pt idx="6294">
                  <c:v>577.86983235562832</c:v>
                </c:pt>
                <c:pt idx="6295">
                  <c:v>578.87903472433482</c:v>
                </c:pt>
                <c:pt idx="6296">
                  <c:v>578.79840974171088</c:v>
                </c:pt>
                <c:pt idx="6297">
                  <c:v>580.71394812198275</c:v>
                </c:pt>
                <c:pt idx="6298">
                  <c:v>581.21437904861398</c:v>
                </c:pt>
                <c:pt idx="6299">
                  <c:v>578.37304345407426</c:v>
                </c:pt>
                <c:pt idx="6300">
                  <c:v>572.40957491171844</c:v>
                </c:pt>
                <c:pt idx="6301">
                  <c:v>572.21496288469507</c:v>
                </c:pt>
                <c:pt idx="6302">
                  <c:v>561.75595651810181</c:v>
                </c:pt>
                <c:pt idx="6303">
                  <c:v>556.75998776723304</c:v>
                </c:pt>
                <c:pt idx="6304">
                  <c:v>563.23500792347863</c:v>
                </c:pt>
                <c:pt idx="6305">
                  <c:v>573.31035057965448</c:v>
                </c:pt>
                <c:pt idx="6306">
                  <c:v>568.49231282492133</c:v>
                </c:pt>
                <c:pt idx="6307">
                  <c:v>563.89112847172839</c:v>
                </c:pt>
                <c:pt idx="6308">
                  <c:v>562.43709861268314</c:v>
                </c:pt>
                <c:pt idx="6309">
                  <c:v>559.1676165586922</c:v>
                </c:pt>
                <c:pt idx="6310">
                  <c:v>553.99649698350265</c:v>
                </c:pt>
                <c:pt idx="6311">
                  <c:v>561.43345658760609</c:v>
                </c:pt>
                <c:pt idx="6312">
                  <c:v>562.30365036558146</c:v>
                </c:pt>
                <c:pt idx="6313">
                  <c:v>564.96427479217095</c:v>
                </c:pt>
                <c:pt idx="6314">
                  <c:v>573.59114793293088</c:v>
                </c:pt>
                <c:pt idx="6315">
                  <c:v>570.44121326696859</c:v>
                </c:pt>
                <c:pt idx="6316">
                  <c:v>571.90636381327238</c:v>
                </c:pt>
                <c:pt idx="6317">
                  <c:v>564.249770635814</c:v>
                </c:pt>
                <c:pt idx="6318">
                  <c:v>556.63488003557507</c:v>
                </c:pt>
                <c:pt idx="6319">
                  <c:v>561.94222802968102</c:v>
                </c:pt>
                <c:pt idx="6320">
                  <c:v>554.64149684449387</c:v>
                </c:pt>
                <c:pt idx="6321">
                  <c:v>561.83102115709619</c:v>
                </c:pt>
                <c:pt idx="6322">
                  <c:v>569.94356251215186</c:v>
                </c:pt>
                <c:pt idx="6323">
                  <c:v>567.57485612609719</c:v>
                </c:pt>
                <c:pt idx="6324">
                  <c:v>573.41599710860976</c:v>
                </c:pt>
                <c:pt idx="6325">
                  <c:v>571.45597597930407</c:v>
                </c:pt>
                <c:pt idx="6326">
                  <c:v>569.02888598514244</c:v>
                </c:pt>
                <c:pt idx="6327">
                  <c:v>575.10356140008298</c:v>
                </c:pt>
                <c:pt idx="6328">
                  <c:v>575.08688036919523</c:v>
                </c:pt>
                <c:pt idx="6329">
                  <c:v>580.63332313935825</c:v>
                </c:pt>
                <c:pt idx="6330">
                  <c:v>582.9992493535982</c:v>
                </c:pt>
                <c:pt idx="6331">
                  <c:v>583.93060691149526</c:v>
                </c:pt>
                <c:pt idx="6332">
                  <c:v>583.74711557173043</c:v>
                </c:pt>
                <c:pt idx="6333">
                  <c:v>583.12713725707056</c:v>
                </c:pt>
                <c:pt idx="6334">
                  <c:v>586.69965803885498</c:v>
                </c:pt>
                <c:pt idx="6335">
                  <c:v>586.52172704271925</c:v>
                </c:pt>
                <c:pt idx="6336">
                  <c:v>588.13978703882708</c:v>
                </c:pt>
                <c:pt idx="6337">
                  <c:v>587.68939920485889</c:v>
                </c:pt>
                <c:pt idx="6338">
                  <c:v>586.82198559869789</c:v>
                </c:pt>
                <c:pt idx="6339">
                  <c:v>585.08715838637636</c:v>
                </c:pt>
                <c:pt idx="6340">
                  <c:v>588.67079985541898</c:v>
                </c:pt>
                <c:pt idx="6341">
                  <c:v>585.99905474157117</c:v>
                </c:pt>
                <c:pt idx="6342">
                  <c:v>583.42739581304943</c:v>
                </c:pt>
                <c:pt idx="6343">
                  <c:v>584.12521893851851</c:v>
                </c:pt>
                <c:pt idx="6344">
                  <c:v>575.84586727458588</c:v>
                </c:pt>
                <c:pt idx="6345">
                  <c:v>578.11726764712887</c:v>
                </c:pt>
                <c:pt idx="6346">
                  <c:v>568.31160165697088</c:v>
                </c:pt>
                <c:pt idx="6347">
                  <c:v>567.22177430564057</c:v>
                </c:pt>
                <c:pt idx="6348">
                  <c:v>574.36959604102356</c:v>
                </c:pt>
                <c:pt idx="6349">
                  <c:v>570.8804804136779</c:v>
                </c:pt>
                <c:pt idx="6350">
                  <c:v>578.60657788650155</c:v>
                </c:pt>
                <c:pt idx="6351">
                  <c:v>576.68547916260047</c:v>
                </c:pt>
                <c:pt idx="6352">
                  <c:v>583.69707247906729</c:v>
                </c:pt>
                <c:pt idx="6353">
                  <c:v>580.85295671271308</c:v>
                </c:pt>
                <c:pt idx="6354">
                  <c:v>586.08802023963892</c:v>
                </c:pt>
                <c:pt idx="6355">
                  <c:v>585.06491701185951</c:v>
                </c:pt>
                <c:pt idx="6356">
                  <c:v>581.47293502737296</c:v>
                </c:pt>
                <c:pt idx="6357">
                  <c:v>573.007311851861</c:v>
                </c:pt>
                <c:pt idx="6358">
                  <c:v>571.64502766269811</c:v>
                </c:pt>
                <c:pt idx="6359">
                  <c:v>572.99897133641696</c:v>
                </c:pt>
                <c:pt idx="6360">
                  <c:v>580.01056465288366</c:v>
                </c:pt>
                <c:pt idx="6361">
                  <c:v>574.90894937305939</c:v>
                </c:pt>
                <c:pt idx="6362">
                  <c:v>572.6292084850727</c:v>
                </c:pt>
                <c:pt idx="6363">
                  <c:v>574.65039339430007</c:v>
                </c:pt>
                <c:pt idx="6364">
                  <c:v>578.4481080930683</c:v>
                </c:pt>
                <c:pt idx="6365">
                  <c:v>577.2554143845972</c:v>
                </c:pt>
                <c:pt idx="6366">
                  <c:v>578.80397008533942</c:v>
                </c:pt>
                <c:pt idx="6367">
                  <c:v>581.38396952930498</c:v>
                </c:pt>
                <c:pt idx="6368">
                  <c:v>584.40879646360952</c:v>
                </c:pt>
                <c:pt idx="6369">
                  <c:v>581.73149100613227</c:v>
                </c:pt>
                <c:pt idx="6370">
                  <c:v>582.6795295949172</c:v>
                </c:pt>
                <c:pt idx="6371">
                  <c:v>585.67933498289005</c:v>
                </c:pt>
                <c:pt idx="6372">
                  <c:v>585.22338680529265</c:v>
                </c:pt>
                <c:pt idx="6373">
                  <c:v>578.60379771468706</c:v>
                </c:pt>
                <c:pt idx="6374">
                  <c:v>583.94728794238313</c:v>
                </c:pt>
                <c:pt idx="6375">
                  <c:v>583.08265450803685</c:v>
                </c:pt>
                <c:pt idx="6376">
                  <c:v>586.04909783423432</c:v>
                </c:pt>
                <c:pt idx="6377">
                  <c:v>587.43084322609946</c:v>
                </c:pt>
                <c:pt idx="6378">
                  <c:v>588.75420500985763</c:v>
                </c:pt>
                <c:pt idx="6379">
                  <c:v>586.31599432843768</c:v>
                </c:pt>
                <c:pt idx="6380">
                  <c:v>587.93961466817473</c:v>
                </c:pt>
                <c:pt idx="6381">
                  <c:v>585.74049876281163</c:v>
                </c:pt>
                <c:pt idx="6382">
                  <c:v>579.8076121104167</c:v>
                </c:pt>
                <c:pt idx="6383">
                  <c:v>586.14084350411667</c:v>
                </c:pt>
                <c:pt idx="6384">
                  <c:v>587.8645500291799</c:v>
                </c:pt>
                <c:pt idx="6385">
                  <c:v>580.90577997719095</c:v>
                </c:pt>
                <c:pt idx="6386">
                  <c:v>578.31744001778145</c:v>
                </c:pt>
                <c:pt idx="6387">
                  <c:v>580.49987489225657</c:v>
                </c:pt>
                <c:pt idx="6388">
                  <c:v>588.31215769133348</c:v>
                </c:pt>
                <c:pt idx="6389">
                  <c:v>585.31791264698973</c:v>
                </c:pt>
                <c:pt idx="6390">
                  <c:v>583.59142595011201</c:v>
                </c:pt>
                <c:pt idx="6391">
                  <c:v>583.41349495397651</c:v>
                </c:pt>
                <c:pt idx="6392">
                  <c:v>589.70224359864267</c:v>
                </c:pt>
                <c:pt idx="6393">
                  <c:v>590.15541160442535</c:v>
                </c:pt>
                <c:pt idx="6394">
                  <c:v>591.95418276848318</c:v>
                </c:pt>
                <c:pt idx="6395">
                  <c:v>591.5732992298806</c:v>
                </c:pt>
                <c:pt idx="6396">
                  <c:v>591.02282521058623</c:v>
                </c:pt>
                <c:pt idx="6397">
                  <c:v>592.4045706024516</c:v>
                </c:pt>
                <c:pt idx="6398">
                  <c:v>591.08120881869331</c:v>
                </c:pt>
                <c:pt idx="6399">
                  <c:v>585.00375323193828</c:v>
                </c:pt>
                <c:pt idx="6400">
                  <c:v>590.36392449052198</c:v>
                </c:pt>
                <c:pt idx="6401">
                  <c:v>589.61605827238975</c:v>
                </c:pt>
                <c:pt idx="6402">
                  <c:v>585.8906280408014</c:v>
                </c:pt>
                <c:pt idx="6403">
                  <c:v>587.09722260834576</c:v>
                </c:pt>
                <c:pt idx="6404">
                  <c:v>586.50504601183206</c:v>
                </c:pt>
                <c:pt idx="6405">
                  <c:v>587.74778281296642</c:v>
                </c:pt>
                <c:pt idx="6406">
                  <c:v>582.67952959491765</c:v>
                </c:pt>
                <c:pt idx="6407">
                  <c:v>581.84269787871756</c:v>
                </c:pt>
                <c:pt idx="6408">
                  <c:v>578.07556506991011</c:v>
                </c:pt>
                <c:pt idx="6409">
                  <c:v>578.31744001778179</c:v>
                </c:pt>
                <c:pt idx="6410">
                  <c:v>585.28177041340007</c:v>
                </c:pt>
                <c:pt idx="6411">
                  <c:v>586.29931329755027</c:v>
                </c:pt>
                <c:pt idx="6412">
                  <c:v>582.19855987098856</c:v>
                </c:pt>
                <c:pt idx="6413">
                  <c:v>579.50735355443817</c:v>
                </c:pt>
                <c:pt idx="6414">
                  <c:v>582.80463732657529</c:v>
                </c:pt>
                <c:pt idx="6415">
                  <c:v>583.95840862964189</c:v>
                </c:pt>
                <c:pt idx="6416">
                  <c:v>589.74116600404739</c:v>
                </c:pt>
                <c:pt idx="6417">
                  <c:v>586.61347271260206</c:v>
                </c:pt>
                <c:pt idx="6418">
                  <c:v>590.18877366620086</c:v>
                </c:pt>
                <c:pt idx="6419">
                  <c:v>590.56409686117411</c:v>
                </c:pt>
                <c:pt idx="6420">
                  <c:v>586.22146848674072</c:v>
                </c:pt>
                <c:pt idx="6421">
                  <c:v>584.47830075897514</c:v>
                </c:pt>
                <c:pt idx="6422">
                  <c:v>584.25032667017649</c:v>
                </c:pt>
                <c:pt idx="6423">
                  <c:v>572.05927326307619</c:v>
                </c:pt>
                <c:pt idx="6424">
                  <c:v>573.58002724567234</c:v>
                </c:pt>
                <c:pt idx="6425">
                  <c:v>577.55845311239091</c:v>
                </c:pt>
                <c:pt idx="6426">
                  <c:v>577.38052211625541</c:v>
                </c:pt>
                <c:pt idx="6427">
                  <c:v>575.15082432093163</c:v>
                </c:pt>
                <c:pt idx="6428">
                  <c:v>578.64828046372111</c:v>
                </c:pt>
                <c:pt idx="6429">
                  <c:v>569.0122049542548</c:v>
                </c:pt>
                <c:pt idx="6430">
                  <c:v>570.29942450442297</c:v>
                </c:pt>
                <c:pt idx="6431">
                  <c:v>577.33603936722136</c:v>
                </c:pt>
                <c:pt idx="6432">
                  <c:v>583.72487419721369</c:v>
                </c:pt>
                <c:pt idx="6433">
                  <c:v>586.3243348438815</c:v>
                </c:pt>
                <c:pt idx="6434">
                  <c:v>585.89340821261567</c:v>
                </c:pt>
                <c:pt idx="6435">
                  <c:v>590.58911840750557</c:v>
                </c:pt>
                <c:pt idx="6436">
                  <c:v>591.24245878394061</c:v>
                </c:pt>
                <c:pt idx="6437">
                  <c:v>591.69840696153801</c:v>
                </c:pt>
                <c:pt idx="6438">
                  <c:v>589.17679112567942</c:v>
                </c:pt>
                <c:pt idx="6439">
                  <c:v>587.7700241874827</c:v>
                </c:pt>
                <c:pt idx="6440">
                  <c:v>584.43381800994109</c:v>
                </c:pt>
                <c:pt idx="6441">
                  <c:v>578.17843142705055</c:v>
                </c:pt>
                <c:pt idx="6442">
                  <c:v>574.83944507769422</c:v>
                </c:pt>
                <c:pt idx="6443">
                  <c:v>581.95946509493115</c:v>
                </c:pt>
                <c:pt idx="6444">
                  <c:v>586.21868831492611</c:v>
                </c:pt>
                <c:pt idx="6445">
                  <c:v>586.23536934581375</c:v>
                </c:pt>
                <c:pt idx="6446">
                  <c:v>584.90366704661164</c:v>
                </c:pt>
                <c:pt idx="6447">
                  <c:v>583.29116739413314</c:v>
                </c:pt>
                <c:pt idx="6448">
                  <c:v>581.97892629763339</c:v>
                </c:pt>
                <c:pt idx="6449">
                  <c:v>583.79159832076436</c:v>
                </c:pt>
                <c:pt idx="6450">
                  <c:v>579.26547860656615</c:v>
                </c:pt>
                <c:pt idx="6451">
                  <c:v>577.60015568961012</c:v>
                </c:pt>
                <c:pt idx="6452">
                  <c:v>584.99819288830872</c:v>
                </c:pt>
                <c:pt idx="6453">
                  <c:v>579.40726736911188</c:v>
                </c:pt>
                <c:pt idx="6454">
                  <c:v>579.95774138840625</c:v>
                </c:pt>
                <c:pt idx="6455">
                  <c:v>579.21821568571772</c:v>
                </c:pt>
                <c:pt idx="6456">
                  <c:v>581.48405571463149</c:v>
                </c:pt>
                <c:pt idx="6457">
                  <c:v>584.51444299256514</c:v>
                </c:pt>
                <c:pt idx="6458">
                  <c:v>582.97978815089584</c:v>
                </c:pt>
                <c:pt idx="6459">
                  <c:v>578.1673107397919</c:v>
                </c:pt>
                <c:pt idx="6460">
                  <c:v>565.96791681724767</c:v>
                </c:pt>
                <c:pt idx="6461">
                  <c:v>547.94128277126401</c:v>
                </c:pt>
                <c:pt idx="6462">
                  <c:v>526.34490811531077</c:v>
                </c:pt>
                <c:pt idx="6463">
                  <c:v>519.22766826988845</c:v>
                </c:pt>
                <c:pt idx="6464">
                  <c:v>539.49512079845442</c:v>
                </c:pt>
                <c:pt idx="6465">
                  <c:v>552.60363090437863</c:v>
                </c:pt>
                <c:pt idx="6466">
                  <c:v>552.94003169394739</c:v>
                </c:pt>
                <c:pt idx="6467">
                  <c:v>548.29992493534985</c:v>
                </c:pt>
                <c:pt idx="6468">
                  <c:v>532.08318274068256</c:v>
                </c:pt>
                <c:pt idx="6469">
                  <c:v>541.81656426366055</c:v>
                </c:pt>
                <c:pt idx="6470">
                  <c:v>542.44766326557885</c:v>
                </c:pt>
                <c:pt idx="6471">
                  <c:v>534.13216936805622</c:v>
                </c:pt>
                <c:pt idx="6472">
                  <c:v>547.52981734270077</c:v>
                </c:pt>
                <c:pt idx="6473">
                  <c:v>539.92048708609104</c:v>
                </c:pt>
                <c:pt idx="6474">
                  <c:v>542.77016319607458</c:v>
                </c:pt>
                <c:pt idx="6475">
                  <c:v>545.20559370568003</c:v>
                </c:pt>
                <c:pt idx="6476">
                  <c:v>542.97589591035626</c:v>
                </c:pt>
                <c:pt idx="6477">
                  <c:v>549.94300647778925</c:v>
                </c:pt>
                <c:pt idx="6478">
                  <c:v>554.73046234256151</c:v>
                </c:pt>
                <c:pt idx="6479">
                  <c:v>553.30979454529165</c:v>
                </c:pt>
                <c:pt idx="6480">
                  <c:v>544.36598181766522</c:v>
                </c:pt>
                <c:pt idx="6481">
                  <c:v>546.8514554199337</c:v>
                </c:pt>
                <c:pt idx="6482">
                  <c:v>540.11509911311396</c:v>
                </c:pt>
                <c:pt idx="6483">
                  <c:v>539.00859073089589</c:v>
                </c:pt>
                <c:pt idx="6484">
                  <c:v>537.1959187077648</c:v>
                </c:pt>
                <c:pt idx="6485">
                  <c:v>536.94570324444919</c:v>
                </c:pt>
                <c:pt idx="6486">
                  <c:v>523.16439155938735</c:v>
                </c:pt>
                <c:pt idx="6487">
                  <c:v>523.80939142037869</c:v>
                </c:pt>
                <c:pt idx="6488">
                  <c:v>533.801328922116</c:v>
                </c:pt>
                <c:pt idx="6489">
                  <c:v>534.85501403985631</c:v>
                </c:pt>
                <c:pt idx="6490">
                  <c:v>542.51160721731446</c:v>
                </c:pt>
                <c:pt idx="6491">
                  <c:v>552.4340404236865</c:v>
                </c:pt>
                <c:pt idx="6492">
                  <c:v>550.45177791986373</c:v>
                </c:pt>
                <c:pt idx="6493">
                  <c:v>554.87503127692105</c:v>
                </c:pt>
                <c:pt idx="6494">
                  <c:v>559.76813367064892</c:v>
                </c:pt>
                <c:pt idx="6495">
                  <c:v>560.17403875558318</c:v>
                </c:pt>
                <c:pt idx="6496">
                  <c:v>560.88854291194014</c:v>
                </c:pt>
                <c:pt idx="6497">
                  <c:v>557.060246323211</c:v>
                </c:pt>
                <c:pt idx="6498">
                  <c:v>554.4329839583969</c:v>
                </c:pt>
                <c:pt idx="6499">
                  <c:v>562.66785287329571</c:v>
                </c:pt>
                <c:pt idx="6500">
                  <c:v>565.23951180181757</c:v>
                </c:pt>
                <c:pt idx="6501">
                  <c:v>565.39242125162161</c:v>
                </c:pt>
                <c:pt idx="6502">
                  <c:v>564.58895159719702</c:v>
                </c:pt>
                <c:pt idx="6503">
                  <c:v>561.30000834050384</c:v>
                </c:pt>
                <c:pt idx="6504">
                  <c:v>570.63304512217678</c:v>
                </c:pt>
                <c:pt idx="6505">
                  <c:v>576.92735411047204</c:v>
                </c:pt>
                <c:pt idx="6506">
                  <c:v>575.82362590006869</c:v>
                </c:pt>
                <c:pt idx="6507">
                  <c:v>574.35291501013569</c:v>
                </c:pt>
                <c:pt idx="6508">
                  <c:v>581.1532152686915</c:v>
                </c:pt>
                <c:pt idx="6509">
                  <c:v>580.89187911811734</c:v>
                </c:pt>
                <c:pt idx="6510">
                  <c:v>578.09780644442628</c:v>
                </c:pt>
                <c:pt idx="6511">
                  <c:v>584.9620506547185</c:v>
                </c:pt>
                <c:pt idx="6512">
                  <c:v>586.55786927630925</c:v>
                </c:pt>
                <c:pt idx="6513">
                  <c:v>584.47830075897491</c:v>
                </c:pt>
                <c:pt idx="6514">
                  <c:v>583.81661986709582</c:v>
                </c:pt>
                <c:pt idx="6515">
                  <c:v>583.61366732462864</c:v>
                </c:pt>
                <c:pt idx="6516">
                  <c:v>577.88095304288606</c:v>
                </c:pt>
                <c:pt idx="6517">
                  <c:v>578.75392699267616</c:v>
                </c:pt>
                <c:pt idx="6518">
                  <c:v>576.88565153325283</c:v>
                </c:pt>
                <c:pt idx="6519">
                  <c:v>568.8148127554166</c:v>
                </c:pt>
                <c:pt idx="6520">
                  <c:v>562.4398787844973</c:v>
                </c:pt>
                <c:pt idx="6521">
                  <c:v>570.82209680557082</c:v>
                </c:pt>
                <c:pt idx="6522">
                  <c:v>570.05754955655084</c:v>
                </c:pt>
                <c:pt idx="6523">
                  <c:v>579.27103895019502</c:v>
                </c:pt>
                <c:pt idx="6524">
                  <c:v>578.62047874557436</c:v>
                </c:pt>
                <c:pt idx="6525">
                  <c:v>580.82515499456667</c:v>
                </c:pt>
                <c:pt idx="6526">
                  <c:v>580.10787066639523</c:v>
                </c:pt>
                <c:pt idx="6527">
                  <c:v>580.81681447912274</c:v>
                </c:pt>
                <c:pt idx="6528">
                  <c:v>580.74174984012802</c:v>
                </c:pt>
                <c:pt idx="6529">
                  <c:v>581.08649114514071</c:v>
                </c:pt>
                <c:pt idx="6530">
                  <c:v>578.38972448496099</c:v>
                </c:pt>
                <c:pt idx="6531">
                  <c:v>584.56726625704243</c:v>
                </c:pt>
                <c:pt idx="6532">
                  <c:v>578.13950902164549</c:v>
                </c:pt>
                <c:pt idx="6533">
                  <c:v>569.82957546775197</c:v>
                </c:pt>
                <c:pt idx="6534">
                  <c:v>581.52575829185037</c:v>
                </c:pt>
                <c:pt idx="6535">
                  <c:v>577.46114709887877</c:v>
                </c:pt>
                <c:pt idx="6536">
                  <c:v>573.71347549277357</c:v>
                </c:pt>
                <c:pt idx="6537">
                  <c:v>569.2735411048285</c:v>
                </c:pt>
                <c:pt idx="6538">
                  <c:v>570.55520031136746</c:v>
                </c:pt>
                <c:pt idx="6539">
                  <c:v>559.47343545829983</c:v>
                </c:pt>
                <c:pt idx="6540">
                  <c:v>562.13405988488944</c:v>
                </c:pt>
                <c:pt idx="6541">
                  <c:v>568.10308877087448</c:v>
                </c:pt>
                <c:pt idx="6542">
                  <c:v>576.34907837303183</c:v>
                </c:pt>
                <c:pt idx="6543">
                  <c:v>567.68050265505258</c:v>
                </c:pt>
                <c:pt idx="6544">
                  <c:v>557.57735828073044</c:v>
                </c:pt>
                <c:pt idx="6545">
                  <c:v>561.91442631153473</c:v>
                </c:pt>
                <c:pt idx="6546">
                  <c:v>566.86869248518406</c:v>
                </c:pt>
                <c:pt idx="6547">
                  <c:v>573.90808751979716</c:v>
                </c:pt>
                <c:pt idx="6548">
                  <c:v>572.99063082097314</c:v>
                </c:pt>
                <c:pt idx="6549">
                  <c:v>571.74233367620968</c:v>
                </c:pt>
                <c:pt idx="6550">
                  <c:v>577.81978926296483</c:v>
                </c:pt>
                <c:pt idx="6551">
                  <c:v>573.64953154103773</c:v>
                </c:pt>
                <c:pt idx="6552">
                  <c:v>568.25043787704942</c:v>
                </c:pt>
                <c:pt idx="6553">
                  <c:v>559.55406044092399</c:v>
                </c:pt>
                <c:pt idx="6554">
                  <c:v>560.68003002584419</c:v>
                </c:pt>
                <c:pt idx="6555">
                  <c:v>553.32647557617929</c:v>
                </c:pt>
                <c:pt idx="6556">
                  <c:v>540.21240512662575</c:v>
                </c:pt>
                <c:pt idx="6557">
                  <c:v>534.35736328504004</c:v>
                </c:pt>
                <c:pt idx="6558">
                  <c:v>534.81331146263744</c:v>
                </c:pt>
                <c:pt idx="6559">
                  <c:v>538.98634935637915</c:v>
                </c:pt>
                <c:pt idx="6560">
                  <c:v>525.53031777362764</c:v>
                </c:pt>
                <c:pt idx="6561">
                  <c:v>534.30454002056229</c:v>
                </c:pt>
                <c:pt idx="6562">
                  <c:v>522.76404681808253</c:v>
                </c:pt>
                <c:pt idx="6563">
                  <c:v>523.04206399954433</c:v>
                </c:pt>
                <c:pt idx="6564">
                  <c:v>516.92568600738446</c:v>
                </c:pt>
                <c:pt idx="6565">
                  <c:v>519.61133198030564</c:v>
                </c:pt>
                <c:pt idx="6566">
                  <c:v>530.15096332952271</c:v>
                </c:pt>
                <c:pt idx="6567">
                  <c:v>521.86049097833154</c:v>
                </c:pt>
                <c:pt idx="6568">
                  <c:v>529.2418471461425</c:v>
                </c:pt>
                <c:pt idx="6569">
                  <c:v>523.49245183351229</c:v>
                </c:pt>
                <c:pt idx="6570">
                  <c:v>526.38661069252964</c:v>
                </c:pt>
                <c:pt idx="6571">
                  <c:v>539.42005615945925</c:v>
                </c:pt>
                <c:pt idx="6572">
                  <c:v>539.18096138340206</c:v>
                </c:pt>
                <c:pt idx="6573">
                  <c:v>529.07503683726532</c:v>
                </c:pt>
                <c:pt idx="6574">
                  <c:v>531.71620006115256</c:v>
                </c:pt>
                <c:pt idx="6575">
                  <c:v>532.52801023102097</c:v>
                </c:pt>
                <c:pt idx="6576">
                  <c:v>522.68620200727287</c:v>
                </c:pt>
                <c:pt idx="6577">
                  <c:v>515.28816480857415</c:v>
                </c:pt>
                <c:pt idx="6578">
                  <c:v>514.94620367537607</c:v>
                </c:pt>
                <c:pt idx="6579">
                  <c:v>514.84889766186438</c:v>
                </c:pt>
                <c:pt idx="6580">
                  <c:v>508.51566626816441</c:v>
                </c:pt>
                <c:pt idx="6581">
                  <c:v>518.44087964635094</c:v>
                </c:pt>
                <c:pt idx="6582">
                  <c:v>527.00380883537457</c:v>
                </c:pt>
                <c:pt idx="6583">
                  <c:v>535.68906558424146</c:v>
                </c:pt>
                <c:pt idx="6584">
                  <c:v>533.18969112289972</c:v>
                </c:pt>
                <c:pt idx="6585">
                  <c:v>533.17579026382668</c:v>
                </c:pt>
                <c:pt idx="6586">
                  <c:v>540.88242653394809</c:v>
                </c:pt>
                <c:pt idx="6587">
                  <c:v>534.14607022712846</c:v>
                </c:pt>
                <c:pt idx="6588">
                  <c:v>536.51755678499774</c:v>
                </c:pt>
                <c:pt idx="6589">
                  <c:v>542.60613305901143</c:v>
                </c:pt>
                <c:pt idx="6590">
                  <c:v>541.59137034667583</c:v>
                </c:pt>
                <c:pt idx="6591">
                  <c:v>537.19313853594997</c:v>
                </c:pt>
                <c:pt idx="6592">
                  <c:v>550.01529094496857</c:v>
                </c:pt>
                <c:pt idx="6593">
                  <c:v>552.26723011480931</c:v>
                </c:pt>
                <c:pt idx="6594">
                  <c:v>554.19944952596882</c:v>
                </c:pt>
                <c:pt idx="6595">
                  <c:v>556.03158275180203</c:v>
                </c:pt>
                <c:pt idx="6596">
                  <c:v>556.52367316298944</c:v>
                </c:pt>
                <c:pt idx="6597">
                  <c:v>550.26828658009867</c:v>
                </c:pt>
                <c:pt idx="6598">
                  <c:v>553.0484583947167</c:v>
                </c:pt>
                <c:pt idx="6599">
                  <c:v>553.13464372096985</c:v>
                </c:pt>
                <c:pt idx="6600">
                  <c:v>562.20356418025403</c:v>
                </c:pt>
                <c:pt idx="6601">
                  <c:v>561.49462036752641</c:v>
                </c:pt>
                <c:pt idx="6602">
                  <c:v>560.46317662430306</c:v>
                </c:pt>
                <c:pt idx="6603">
                  <c:v>563.60199060300681</c:v>
                </c:pt>
                <c:pt idx="6604">
                  <c:v>567.31908031915111</c:v>
                </c:pt>
                <c:pt idx="6605">
                  <c:v>569.81845478049286</c:v>
                </c:pt>
                <c:pt idx="6606">
                  <c:v>570.38004948704565</c:v>
                </c:pt>
                <c:pt idx="6607">
                  <c:v>569.87961856041443</c:v>
                </c:pt>
                <c:pt idx="6608">
                  <c:v>566.24037365507934</c:v>
                </c:pt>
                <c:pt idx="6609">
                  <c:v>566.02630042535372</c:v>
                </c:pt>
                <c:pt idx="6610">
                  <c:v>566.3348994967763</c:v>
                </c:pt>
                <c:pt idx="6611">
                  <c:v>571.32808807583046</c:v>
                </c:pt>
                <c:pt idx="6612">
                  <c:v>573.81356167809884</c:v>
                </c:pt>
                <c:pt idx="6613">
                  <c:v>572.64310934414459</c:v>
                </c:pt>
                <c:pt idx="6614">
                  <c:v>576.26845339040676</c:v>
                </c:pt>
                <c:pt idx="6615">
                  <c:v>574.41963913368568</c:v>
                </c:pt>
                <c:pt idx="6616">
                  <c:v>568.59239901024614</c:v>
                </c:pt>
                <c:pt idx="6617">
                  <c:v>574.56698823986028</c:v>
                </c:pt>
                <c:pt idx="6618">
                  <c:v>567.68606299868054</c:v>
                </c:pt>
                <c:pt idx="6619">
                  <c:v>569.26798076119815</c:v>
                </c:pt>
                <c:pt idx="6620">
                  <c:v>567.70830437319739</c:v>
                </c:pt>
                <c:pt idx="6621">
                  <c:v>573.19358336343885</c:v>
                </c:pt>
                <c:pt idx="6622">
                  <c:v>578.94853901969839</c:v>
                </c:pt>
                <c:pt idx="6623">
                  <c:v>579.04862520502468</c:v>
                </c:pt>
                <c:pt idx="6624">
                  <c:v>578.47868998302783</c:v>
                </c:pt>
                <c:pt idx="6625">
                  <c:v>582.26250382272303</c:v>
                </c:pt>
                <c:pt idx="6626">
                  <c:v>584.05849481496625</c:v>
                </c:pt>
                <c:pt idx="6627">
                  <c:v>584.50332230530512</c:v>
                </c:pt>
                <c:pt idx="6628">
                  <c:v>581.46737468374215</c:v>
                </c:pt>
                <c:pt idx="6629">
                  <c:v>581.49517640188833</c:v>
                </c:pt>
                <c:pt idx="6630">
                  <c:v>580.44149128414801</c:v>
                </c:pt>
                <c:pt idx="6631">
                  <c:v>581.52853846366361</c:v>
                </c:pt>
                <c:pt idx="6632">
                  <c:v>582.48769773970685</c:v>
                </c:pt>
                <c:pt idx="6633">
                  <c:v>577.11084545023539</c:v>
                </c:pt>
                <c:pt idx="6634">
                  <c:v>574.18888487307197</c:v>
                </c:pt>
                <c:pt idx="6635">
                  <c:v>578.67330201005075</c:v>
                </c:pt>
                <c:pt idx="6636">
                  <c:v>573.65231171285052</c:v>
                </c:pt>
                <c:pt idx="6637">
                  <c:v>570.2466012399434</c:v>
                </c:pt>
                <c:pt idx="6638">
                  <c:v>570.11037282102723</c:v>
                </c:pt>
                <c:pt idx="6639">
                  <c:v>571.92026467234359</c:v>
                </c:pt>
                <c:pt idx="6640">
                  <c:v>572.35119130360943</c:v>
                </c:pt>
                <c:pt idx="6641">
                  <c:v>579.49623286717781</c:v>
                </c:pt>
                <c:pt idx="6642">
                  <c:v>573.955350440644</c:v>
                </c:pt>
              </c:numCache>
            </c:numRef>
          </c:val>
          <c:smooth val="0"/>
        </c:ser>
        <c:dLbls>
          <c:showLegendKey val="0"/>
          <c:showVal val="0"/>
          <c:showCatName val="0"/>
          <c:showSerName val="0"/>
          <c:showPercent val="0"/>
          <c:showBubbleSize val="0"/>
        </c:dLbls>
        <c:marker val="1"/>
        <c:smooth val="0"/>
        <c:axId val="86927616"/>
        <c:axId val="86933504"/>
      </c:lineChart>
      <c:dateAx>
        <c:axId val="86927616"/>
        <c:scaling>
          <c:orientation val="minMax"/>
        </c:scaling>
        <c:delete val="0"/>
        <c:axPos val="b"/>
        <c:numFmt formatCode="m/d/yyyy" sourceLinked="1"/>
        <c:majorTickMark val="none"/>
        <c:minorTickMark val="none"/>
        <c:tickLblPos val="nextTo"/>
        <c:crossAx val="86933504"/>
        <c:crosses val="autoZero"/>
        <c:auto val="1"/>
        <c:lblOffset val="100"/>
        <c:baseTimeUnit val="days"/>
      </c:dateAx>
      <c:valAx>
        <c:axId val="86933504"/>
        <c:scaling>
          <c:orientation val="minMax"/>
        </c:scaling>
        <c:delete val="0"/>
        <c:axPos val="l"/>
        <c:majorGridlines/>
        <c:numFmt formatCode="General" sourceLinked="1"/>
        <c:majorTickMark val="none"/>
        <c:minorTickMark val="none"/>
        <c:tickLblPos val="nextTo"/>
        <c:spPr>
          <a:ln w="9525">
            <a:noFill/>
          </a:ln>
        </c:spPr>
        <c:crossAx val="8692761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dirty="0"/>
              <a:t>VIX Index and VIX volumes (M USD)</a:t>
            </a:r>
          </a:p>
        </c:rich>
      </c:tx>
      <c:layout/>
      <c:overlay val="0"/>
    </c:title>
    <c:autoTitleDeleted val="0"/>
    <c:plotArea>
      <c:layout/>
      <c:lineChart>
        <c:grouping val="standard"/>
        <c:varyColors val="0"/>
        <c:ser>
          <c:idx val="0"/>
          <c:order val="0"/>
          <c:tx>
            <c:strRef>
              <c:f>volumes!$M$4</c:f>
              <c:strCache>
                <c:ptCount val="1"/>
                <c:pt idx="0">
                  <c:v>UX1 Volume</c:v>
                </c:pt>
              </c:strCache>
            </c:strRef>
          </c:tx>
          <c:marker>
            <c:symbol val="none"/>
          </c:marker>
          <c:cat>
            <c:numRef>
              <c:f>volumes!$L$5:$L$2609</c:f>
              <c:numCache>
                <c:formatCode>m/d/yyyy</c:formatCode>
                <c:ptCount val="2605"/>
                <c:pt idx="0">
                  <c:v>38720</c:v>
                </c:pt>
                <c:pt idx="1">
                  <c:v>38721</c:v>
                </c:pt>
                <c:pt idx="2">
                  <c:v>38722</c:v>
                </c:pt>
                <c:pt idx="3">
                  <c:v>38723</c:v>
                </c:pt>
                <c:pt idx="4">
                  <c:v>38726</c:v>
                </c:pt>
                <c:pt idx="5">
                  <c:v>38727</c:v>
                </c:pt>
                <c:pt idx="6">
                  <c:v>38728</c:v>
                </c:pt>
                <c:pt idx="7">
                  <c:v>38729</c:v>
                </c:pt>
                <c:pt idx="8">
                  <c:v>38730</c:v>
                </c:pt>
                <c:pt idx="9">
                  <c:v>38734</c:v>
                </c:pt>
                <c:pt idx="10">
                  <c:v>38735</c:v>
                </c:pt>
                <c:pt idx="11">
                  <c:v>38736</c:v>
                </c:pt>
                <c:pt idx="12">
                  <c:v>38737</c:v>
                </c:pt>
                <c:pt idx="13">
                  <c:v>38740</c:v>
                </c:pt>
                <c:pt idx="14">
                  <c:v>38741</c:v>
                </c:pt>
                <c:pt idx="15">
                  <c:v>38742</c:v>
                </c:pt>
                <c:pt idx="16">
                  <c:v>38743</c:v>
                </c:pt>
                <c:pt idx="17">
                  <c:v>38744</c:v>
                </c:pt>
                <c:pt idx="18">
                  <c:v>38747</c:v>
                </c:pt>
                <c:pt idx="19">
                  <c:v>38748</c:v>
                </c:pt>
                <c:pt idx="20">
                  <c:v>38749</c:v>
                </c:pt>
                <c:pt idx="21">
                  <c:v>38750</c:v>
                </c:pt>
                <c:pt idx="22">
                  <c:v>38751</c:v>
                </c:pt>
                <c:pt idx="23">
                  <c:v>38754</c:v>
                </c:pt>
                <c:pt idx="24">
                  <c:v>38755</c:v>
                </c:pt>
                <c:pt idx="25">
                  <c:v>38756</c:v>
                </c:pt>
                <c:pt idx="26">
                  <c:v>38757</c:v>
                </c:pt>
                <c:pt idx="27">
                  <c:v>38758</c:v>
                </c:pt>
                <c:pt idx="28">
                  <c:v>38761</c:v>
                </c:pt>
                <c:pt idx="29">
                  <c:v>38762</c:v>
                </c:pt>
                <c:pt idx="30">
                  <c:v>38763</c:v>
                </c:pt>
                <c:pt idx="31">
                  <c:v>38764</c:v>
                </c:pt>
                <c:pt idx="32">
                  <c:v>38765</c:v>
                </c:pt>
                <c:pt idx="33">
                  <c:v>38769</c:v>
                </c:pt>
                <c:pt idx="34">
                  <c:v>38770</c:v>
                </c:pt>
                <c:pt idx="35">
                  <c:v>38771</c:v>
                </c:pt>
                <c:pt idx="36">
                  <c:v>38772</c:v>
                </c:pt>
                <c:pt idx="37">
                  <c:v>38775</c:v>
                </c:pt>
                <c:pt idx="38">
                  <c:v>38776</c:v>
                </c:pt>
                <c:pt idx="39">
                  <c:v>38777</c:v>
                </c:pt>
                <c:pt idx="40">
                  <c:v>38778</c:v>
                </c:pt>
                <c:pt idx="41">
                  <c:v>38779</c:v>
                </c:pt>
                <c:pt idx="42">
                  <c:v>38782</c:v>
                </c:pt>
                <c:pt idx="43">
                  <c:v>38783</c:v>
                </c:pt>
                <c:pt idx="44">
                  <c:v>38784</c:v>
                </c:pt>
                <c:pt idx="45">
                  <c:v>38785</c:v>
                </c:pt>
                <c:pt idx="46">
                  <c:v>38786</c:v>
                </c:pt>
                <c:pt idx="47">
                  <c:v>38789</c:v>
                </c:pt>
                <c:pt idx="48">
                  <c:v>38790</c:v>
                </c:pt>
                <c:pt idx="49">
                  <c:v>38791</c:v>
                </c:pt>
                <c:pt idx="50">
                  <c:v>38792</c:v>
                </c:pt>
                <c:pt idx="51">
                  <c:v>38793</c:v>
                </c:pt>
                <c:pt idx="52">
                  <c:v>38796</c:v>
                </c:pt>
                <c:pt idx="53">
                  <c:v>38797</c:v>
                </c:pt>
                <c:pt idx="54">
                  <c:v>38798</c:v>
                </c:pt>
                <c:pt idx="55">
                  <c:v>38799</c:v>
                </c:pt>
                <c:pt idx="56">
                  <c:v>38800</c:v>
                </c:pt>
                <c:pt idx="57">
                  <c:v>38803</c:v>
                </c:pt>
                <c:pt idx="58">
                  <c:v>38804</c:v>
                </c:pt>
                <c:pt idx="59">
                  <c:v>38805</c:v>
                </c:pt>
                <c:pt idx="60">
                  <c:v>38806</c:v>
                </c:pt>
                <c:pt idx="61">
                  <c:v>38807</c:v>
                </c:pt>
                <c:pt idx="62">
                  <c:v>38810</c:v>
                </c:pt>
                <c:pt idx="63">
                  <c:v>38811</c:v>
                </c:pt>
                <c:pt idx="64">
                  <c:v>38812</c:v>
                </c:pt>
                <c:pt idx="65">
                  <c:v>38813</c:v>
                </c:pt>
                <c:pt idx="66">
                  <c:v>38814</c:v>
                </c:pt>
                <c:pt idx="67">
                  <c:v>38817</c:v>
                </c:pt>
                <c:pt idx="68">
                  <c:v>38818</c:v>
                </c:pt>
                <c:pt idx="69">
                  <c:v>38819</c:v>
                </c:pt>
                <c:pt idx="70">
                  <c:v>38820</c:v>
                </c:pt>
                <c:pt idx="71">
                  <c:v>38824</c:v>
                </c:pt>
                <c:pt idx="72">
                  <c:v>38825</c:v>
                </c:pt>
                <c:pt idx="73">
                  <c:v>38826</c:v>
                </c:pt>
                <c:pt idx="74">
                  <c:v>38827</c:v>
                </c:pt>
                <c:pt idx="75">
                  <c:v>38828</c:v>
                </c:pt>
                <c:pt idx="76">
                  <c:v>38831</c:v>
                </c:pt>
                <c:pt idx="77">
                  <c:v>38832</c:v>
                </c:pt>
                <c:pt idx="78">
                  <c:v>38833</c:v>
                </c:pt>
                <c:pt idx="79">
                  <c:v>38834</c:v>
                </c:pt>
                <c:pt idx="80">
                  <c:v>38835</c:v>
                </c:pt>
                <c:pt idx="81">
                  <c:v>38838</c:v>
                </c:pt>
                <c:pt idx="82">
                  <c:v>38839</c:v>
                </c:pt>
                <c:pt idx="83">
                  <c:v>38840</c:v>
                </c:pt>
                <c:pt idx="84">
                  <c:v>38841</c:v>
                </c:pt>
                <c:pt idx="85">
                  <c:v>38842</c:v>
                </c:pt>
                <c:pt idx="86">
                  <c:v>38845</c:v>
                </c:pt>
                <c:pt idx="87">
                  <c:v>38846</c:v>
                </c:pt>
                <c:pt idx="88">
                  <c:v>38847</c:v>
                </c:pt>
                <c:pt idx="89">
                  <c:v>38848</c:v>
                </c:pt>
                <c:pt idx="90">
                  <c:v>38849</c:v>
                </c:pt>
                <c:pt idx="91">
                  <c:v>38852</c:v>
                </c:pt>
                <c:pt idx="92">
                  <c:v>38853</c:v>
                </c:pt>
                <c:pt idx="93">
                  <c:v>38854</c:v>
                </c:pt>
                <c:pt idx="94">
                  <c:v>38855</c:v>
                </c:pt>
                <c:pt idx="95">
                  <c:v>38856</c:v>
                </c:pt>
                <c:pt idx="96">
                  <c:v>38859</c:v>
                </c:pt>
                <c:pt idx="97">
                  <c:v>38860</c:v>
                </c:pt>
                <c:pt idx="98">
                  <c:v>38861</c:v>
                </c:pt>
                <c:pt idx="99">
                  <c:v>38862</c:v>
                </c:pt>
                <c:pt idx="100">
                  <c:v>38863</c:v>
                </c:pt>
                <c:pt idx="101">
                  <c:v>38867</c:v>
                </c:pt>
                <c:pt idx="102">
                  <c:v>38868</c:v>
                </c:pt>
                <c:pt idx="103">
                  <c:v>38869</c:v>
                </c:pt>
                <c:pt idx="104">
                  <c:v>38870</c:v>
                </c:pt>
                <c:pt idx="105">
                  <c:v>38873</c:v>
                </c:pt>
                <c:pt idx="106">
                  <c:v>38874</c:v>
                </c:pt>
                <c:pt idx="107">
                  <c:v>38875</c:v>
                </c:pt>
                <c:pt idx="108">
                  <c:v>38876</c:v>
                </c:pt>
                <c:pt idx="109">
                  <c:v>38877</c:v>
                </c:pt>
                <c:pt idx="110">
                  <c:v>38880</c:v>
                </c:pt>
                <c:pt idx="111">
                  <c:v>38881</c:v>
                </c:pt>
                <c:pt idx="112">
                  <c:v>38882</c:v>
                </c:pt>
                <c:pt idx="113">
                  <c:v>38883</c:v>
                </c:pt>
                <c:pt idx="114">
                  <c:v>38884</c:v>
                </c:pt>
                <c:pt idx="115">
                  <c:v>38887</c:v>
                </c:pt>
                <c:pt idx="116">
                  <c:v>38888</c:v>
                </c:pt>
                <c:pt idx="117">
                  <c:v>38889</c:v>
                </c:pt>
                <c:pt idx="118">
                  <c:v>38890</c:v>
                </c:pt>
                <c:pt idx="119">
                  <c:v>38891</c:v>
                </c:pt>
                <c:pt idx="120">
                  <c:v>38894</c:v>
                </c:pt>
                <c:pt idx="121">
                  <c:v>38895</c:v>
                </c:pt>
                <c:pt idx="122">
                  <c:v>38896</c:v>
                </c:pt>
                <c:pt idx="123">
                  <c:v>38897</c:v>
                </c:pt>
                <c:pt idx="124">
                  <c:v>38898</c:v>
                </c:pt>
                <c:pt idx="125">
                  <c:v>38901</c:v>
                </c:pt>
                <c:pt idx="126">
                  <c:v>38903</c:v>
                </c:pt>
                <c:pt idx="127">
                  <c:v>38904</c:v>
                </c:pt>
                <c:pt idx="128">
                  <c:v>38905</c:v>
                </c:pt>
                <c:pt idx="129">
                  <c:v>38908</c:v>
                </c:pt>
                <c:pt idx="130">
                  <c:v>38909</c:v>
                </c:pt>
                <c:pt idx="131">
                  <c:v>38910</c:v>
                </c:pt>
                <c:pt idx="132">
                  <c:v>38911</c:v>
                </c:pt>
                <c:pt idx="133">
                  <c:v>38912</c:v>
                </c:pt>
                <c:pt idx="134">
                  <c:v>38915</c:v>
                </c:pt>
                <c:pt idx="135">
                  <c:v>38916</c:v>
                </c:pt>
                <c:pt idx="136">
                  <c:v>38917</c:v>
                </c:pt>
                <c:pt idx="137">
                  <c:v>38918</c:v>
                </c:pt>
                <c:pt idx="138">
                  <c:v>38919</c:v>
                </c:pt>
                <c:pt idx="139">
                  <c:v>38922</c:v>
                </c:pt>
                <c:pt idx="140">
                  <c:v>38923</c:v>
                </c:pt>
                <c:pt idx="141">
                  <c:v>38924</c:v>
                </c:pt>
                <c:pt idx="142">
                  <c:v>38925</c:v>
                </c:pt>
                <c:pt idx="143">
                  <c:v>38926</c:v>
                </c:pt>
                <c:pt idx="144">
                  <c:v>38929</c:v>
                </c:pt>
                <c:pt idx="145">
                  <c:v>38930</c:v>
                </c:pt>
                <c:pt idx="146">
                  <c:v>38931</c:v>
                </c:pt>
                <c:pt idx="147">
                  <c:v>38932</c:v>
                </c:pt>
                <c:pt idx="148">
                  <c:v>38933</c:v>
                </c:pt>
                <c:pt idx="149">
                  <c:v>38936</c:v>
                </c:pt>
                <c:pt idx="150">
                  <c:v>38937</c:v>
                </c:pt>
                <c:pt idx="151">
                  <c:v>38938</c:v>
                </c:pt>
                <c:pt idx="152">
                  <c:v>38939</c:v>
                </c:pt>
                <c:pt idx="153">
                  <c:v>38940</c:v>
                </c:pt>
                <c:pt idx="154">
                  <c:v>38943</c:v>
                </c:pt>
                <c:pt idx="155">
                  <c:v>38944</c:v>
                </c:pt>
                <c:pt idx="156">
                  <c:v>38945</c:v>
                </c:pt>
                <c:pt idx="157">
                  <c:v>38946</c:v>
                </c:pt>
                <c:pt idx="158">
                  <c:v>38947</c:v>
                </c:pt>
                <c:pt idx="159">
                  <c:v>38950</c:v>
                </c:pt>
                <c:pt idx="160">
                  <c:v>38951</c:v>
                </c:pt>
                <c:pt idx="161">
                  <c:v>38952</c:v>
                </c:pt>
                <c:pt idx="162">
                  <c:v>38953</c:v>
                </c:pt>
                <c:pt idx="163">
                  <c:v>38954</c:v>
                </c:pt>
                <c:pt idx="164">
                  <c:v>38957</c:v>
                </c:pt>
                <c:pt idx="165">
                  <c:v>38958</c:v>
                </c:pt>
                <c:pt idx="166">
                  <c:v>38959</c:v>
                </c:pt>
                <c:pt idx="167">
                  <c:v>38960</c:v>
                </c:pt>
                <c:pt idx="168">
                  <c:v>38961</c:v>
                </c:pt>
                <c:pt idx="169">
                  <c:v>38965</c:v>
                </c:pt>
                <c:pt idx="170">
                  <c:v>38966</c:v>
                </c:pt>
                <c:pt idx="171">
                  <c:v>38967</c:v>
                </c:pt>
                <c:pt idx="172">
                  <c:v>38968</c:v>
                </c:pt>
                <c:pt idx="173">
                  <c:v>38971</c:v>
                </c:pt>
                <c:pt idx="174">
                  <c:v>38972</c:v>
                </c:pt>
                <c:pt idx="175">
                  <c:v>38973</c:v>
                </c:pt>
                <c:pt idx="176">
                  <c:v>38974</c:v>
                </c:pt>
                <c:pt idx="177">
                  <c:v>38975</c:v>
                </c:pt>
                <c:pt idx="178">
                  <c:v>38978</c:v>
                </c:pt>
                <c:pt idx="179">
                  <c:v>38979</c:v>
                </c:pt>
                <c:pt idx="180">
                  <c:v>38980</c:v>
                </c:pt>
                <c:pt idx="181">
                  <c:v>38981</c:v>
                </c:pt>
                <c:pt idx="182">
                  <c:v>38982</c:v>
                </c:pt>
                <c:pt idx="183">
                  <c:v>38985</c:v>
                </c:pt>
                <c:pt idx="184">
                  <c:v>38986</c:v>
                </c:pt>
                <c:pt idx="185">
                  <c:v>38987</c:v>
                </c:pt>
                <c:pt idx="186">
                  <c:v>38988</c:v>
                </c:pt>
                <c:pt idx="187">
                  <c:v>38989</c:v>
                </c:pt>
                <c:pt idx="188">
                  <c:v>38992</c:v>
                </c:pt>
                <c:pt idx="189">
                  <c:v>38993</c:v>
                </c:pt>
                <c:pt idx="190">
                  <c:v>38994</c:v>
                </c:pt>
                <c:pt idx="191">
                  <c:v>38995</c:v>
                </c:pt>
                <c:pt idx="192">
                  <c:v>38996</c:v>
                </c:pt>
                <c:pt idx="193">
                  <c:v>38999</c:v>
                </c:pt>
                <c:pt idx="194">
                  <c:v>39000</c:v>
                </c:pt>
                <c:pt idx="195">
                  <c:v>39001</c:v>
                </c:pt>
                <c:pt idx="196">
                  <c:v>39002</c:v>
                </c:pt>
                <c:pt idx="197">
                  <c:v>39003</c:v>
                </c:pt>
                <c:pt idx="198">
                  <c:v>39006</c:v>
                </c:pt>
                <c:pt idx="199">
                  <c:v>39007</c:v>
                </c:pt>
                <c:pt idx="200">
                  <c:v>39008</c:v>
                </c:pt>
                <c:pt idx="201">
                  <c:v>39009</c:v>
                </c:pt>
                <c:pt idx="202">
                  <c:v>39010</c:v>
                </c:pt>
                <c:pt idx="203">
                  <c:v>39013</c:v>
                </c:pt>
                <c:pt idx="204">
                  <c:v>39014</c:v>
                </c:pt>
                <c:pt idx="205">
                  <c:v>39015</c:v>
                </c:pt>
                <c:pt idx="206">
                  <c:v>39016</c:v>
                </c:pt>
                <c:pt idx="207">
                  <c:v>39017</c:v>
                </c:pt>
                <c:pt idx="208">
                  <c:v>39020</c:v>
                </c:pt>
                <c:pt idx="209">
                  <c:v>39021</c:v>
                </c:pt>
                <c:pt idx="210">
                  <c:v>39022</c:v>
                </c:pt>
                <c:pt idx="211">
                  <c:v>39023</c:v>
                </c:pt>
                <c:pt idx="212">
                  <c:v>39024</c:v>
                </c:pt>
                <c:pt idx="213">
                  <c:v>39027</c:v>
                </c:pt>
                <c:pt idx="214">
                  <c:v>39028</c:v>
                </c:pt>
                <c:pt idx="215">
                  <c:v>39029</c:v>
                </c:pt>
                <c:pt idx="216">
                  <c:v>39030</c:v>
                </c:pt>
                <c:pt idx="217">
                  <c:v>39031</c:v>
                </c:pt>
                <c:pt idx="218">
                  <c:v>39034</c:v>
                </c:pt>
                <c:pt idx="219">
                  <c:v>39035</c:v>
                </c:pt>
                <c:pt idx="220">
                  <c:v>39036</c:v>
                </c:pt>
                <c:pt idx="221">
                  <c:v>39037</c:v>
                </c:pt>
                <c:pt idx="222">
                  <c:v>39038</c:v>
                </c:pt>
                <c:pt idx="223">
                  <c:v>39041</c:v>
                </c:pt>
                <c:pt idx="224">
                  <c:v>39042</c:v>
                </c:pt>
                <c:pt idx="225">
                  <c:v>39043</c:v>
                </c:pt>
                <c:pt idx="226">
                  <c:v>39045</c:v>
                </c:pt>
                <c:pt idx="227">
                  <c:v>39048</c:v>
                </c:pt>
                <c:pt idx="228">
                  <c:v>39049</c:v>
                </c:pt>
                <c:pt idx="229">
                  <c:v>39050</c:v>
                </c:pt>
                <c:pt idx="230">
                  <c:v>39051</c:v>
                </c:pt>
                <c:pt idx="231">
                  <c:v>39052</c:v>
                </c:pt>
                <c:pt idx="232">
                  <c:v>39055</c:v>
                </c:pt>
                <c:pt idx="233">
                  <c:v>39056</c:v>
                </c:pt>
                <c:pt idx="234">
                  <c:v>39057</c:v>
                </c:pt>
                <c:pt idx="235">
                  <c:v>39058</c:v>
                </c:pt>
                <c:pt idx="236">
                  <c:v>39059</c:v>
                </c:pt>
                <c:pt idx="237">
                  <c:v>39062</c:v>
                </c:pt>
                <c:pt idx="238">
                  <c:v>39063</c:v>
                </c:pt>
                <c:pt idx="239">
                  <c:v>39064</c:v>
                </c:pt>
                <c:pt idx="240">
                  <c:v>39065</c:v>
                </c:pt>
                <c:pt idx="241">
                  <c:v>39066</c:v>
                </c:pt>
                <c:pt idx="242">
                  <c:v>39069</c:v>
                </c:pt>
                <c:pt idx="243">
                  <c:v>39070</c:v>
                </c:pt>
                <c:pt idx="244">
                  <c:v>39071</c:v>
                </c:pt>
                <c:pt idx="245">
                  <c:v>39072</c:v>
                </c:pt>
                <c:pt idx="246">
                  <c:v>39073</c:v>
                </c:pt>
                <c:pt idx="247">
                  <c:v>39077</c:v>
                </c:pt>
                <c:pt idx="248">
                  <c:v>39078</c:v>
                </c:pt>
                <c:pt idx="249">
                  <c:v>39079</c:v>
                </c:pt>
                <c:pt idx="250">
                  <c:v>39080</c:v>
                </c:pt>
                <c:pt idx="251">
                  <c:v>39085</c:v>
                </c:pt>
                <c:pt idx="252">
                  <c:v>39086</c:v>
                </c:pt>
                <c:pt idx="253">
                  <c:v>39087</c:v>
                </c:pt>
                <c:pt idx="254">
                  <c:v>39090</c:v>
                </c:pt>
                <c:pt idx="255">
                  <c:v>39091</c:v>
                </c:pt>
                <c:pt idx="256">
                  <c:v>39092</c:v>
                </c:pt>
                <c:pt idx="257">
                  <c:v>39093</c:v>
                </c:pt>
                <c:pt idx="258">
                  <c:v>39094</c:v>
                </c:pt>
                <c:pt idx="259">
                  <c:v>39098</c:v>
                </c:pt>
                <c:pt idx="260">
                  <c:v>39099</c:v>
                </c:pt>
                <c:pt idx="261">
                  <c:v>39100</c:v>
                </c:pt>
                <c:pt idx="262">
                  <c:v>39101</c:v>
                </c:pt>
                <c:pt idx="263">
                  <c:v>39104</c:v>
                </c:pt>
                <c:pt idx="264">
                  <c:v>39105</c:v>
                </c:pt>
                <c:pt idx="265">
                  <c:v>39106</c:v>
                </c:pt>
                <c:pt idx="266">
                  <c:v>39107</c:v>
                </c:pt>
                <c:pt idx="267">
                  <c:v>39108</c:v>
                </c:pt>
                <c:pt idx="268">
                  <c:v>39111</c:v>
                </c:pt>
                <c:pt idx="269">
                  <c:v>39112</c:v>
                </c:pt>
                <c:pt idx="270">
                  <c:v>39113</c:v>
                </c:pt>
                <c:pt idx="271">
                  <c:v>39114</c:v>
                </c:pt>
                <c:pt idx="272">
                  <c:v>39115</c:v>
                </c:pt>
                <c:pt idx="273">
                  <c:v>39118</c:v>
                </c:pt>
                <c:pt idx="274">
                  <c:v>39119</c:v>
                </c:pt>
                <c:pt idx="275">
                  <c:v>39120</c:v>
                </c:pt>
                <c:pt idx="276">
                  <c:v>39121</c:v>
                </c:pt>
                <c:pt idx="277">
                  <c:v>39122</c:v>
                </c:pt>
                <c:pt idx="278">
                  <c:v>39125</c:v>
                </c:pt>
                <c:pt idx="279">
                  <c:v>39126</c:v>
                </c:pt>
                <c:pt idx="280">
                  <c:v>39127</c:v>
                </c:pt>
                <c:pt idx="281">
                  <c:v>39128</c:v>
                </c:pt>
                <c:pt idx="282">
                  <c:v>39129</c:v>
                </c:pt>
                <c:pt idx="283">
                  <c:v>39133</c:v>
                </c:pt>
                <c:pt idx="284">
                  <c:v>39134</c:v>
                </c:pt>
                <c:pt idx="285">
                  <c:v>39135</c:v>
                </c:pt>
                <c:pt idx="286">
                  <c:v>39136</c:v>
                </c:pt>
                <c:pt idx="287">
                  <c:v>39139</c:v>
                </c:pt>
                <c:pt idx="288">
                  <c:v>39140</c:v>
                </c:pt>
                <c:pt idx="289">
                  <c:v>39141</c:v>
                </c:pt>
                <c:pt idx="290">
                  <c:v>39142</c:v>
                </c:pt>
                <c:pt idx="291">
                  <c:v>39143</c:v>
                </c:pt>
                <c:pt idx="292">
                  <c:v>39146</c:v>
                </c:pt>
                <c:pt idx="293">
                  <c:v>39147</c:v>
                </c:pt>
                <c:pt idx="294">
                  <c:v>39148</c:v>
                </c:pt>
                <c:pt idx="295">
                  <c:v>39149</c:v>
                </c:pt>
                <c:pt idx="296">
                  <c:v>39150</c:v>
                </c:pt>
                <c:pt idx="297">
                  <c:v>39153</c:v>
                </c:pt>
                <c:pt idx="298">
                  <c:v>39154</c:v>
                </c:pt>
                <c:pt idx="299">
                  <c:v>39155</c:v>
                </c:pt>
                <c:pt idx="300">
                  <c:v>39156</c:v>
                </c:pt>
                <c:pt idx="301">
                  <c:v>39157</c:v>
                </c:pt>
                <c:pt idx="302">
                  <c:v>39160</c:v>
                </c:pt>
                <c:pt idx="303">
                  <c:v>39161</c:v>
                </c:pt>
                <c:pt idx="304">
                  <c:v>39162</c:v>
                </c:pt>
                <c:pt idx="305">
                  <c:v>39163</c:v>
                </c:pt>
                <c:pt idx="306">
                  <c:v>39164</c:v>
                </c:pt>
                <c:pt idx="307">
                  <c:v>39167</c:v>
                </c:pt>
                <c:pt idx="308">
                  <c:v>39168</c:v>
                </c:pt>
                <c:pt idx="309">
                  <c:v>39169</c:v>
                </c:pt>
                <c:pt idx="310">
                  <c:v>39170</c:v>
                </c:pt>
                <c:pt idx="311">
                  <c:v>39171</c:v>
                </c:pt>
                <c:pt idx="312">
                  <c:v>39174</c:v>
                </c:pt>
                <c:pt idx="313">
                  <c:v>39175</c:v>
                </c:pt>
                <c:pt idx="314">
                  <c:v>39176</c:v>
                </c:pt>
                <c:pt idx="315">
                  <c:v>39177</c:v>
                </c:pt>
                <c:pt idx="316">
                  <c:v>39181</c:v>
                </c:pt>
                <c:pt idx="317">
                  <c:v>39182</c:v>
                </c:pt>
                <c:pt idx="318">
                  <c:v>39183</c:v>
                </c:pt>
                <c:pt idx="319">
                  <c:v>39184</c:v>
                </c:pt>
                <c:pt idx="320">
                  <c:v>39185</c:v>
                </c:pt>
                <c:pt idx="321">
                  <c:v>39188</c:v>
                </c:pt>
                <c:pt idx="322">
                  <c:v>39189</c:v>
                </c:pt>
                <c:pt idx="323">
                  <c:v>39190</c:v>
                </c:pt>
                <c:pt idx="324">
                  <c:v>39191</c:v>
                </c:pt>
                <c:pt idx="325">
                  <c:v>39192</c:v>
                </c:pt>
                <c:pt idx="326">
                  <c:v>39195</c:v>
                </c:pt>
                <c:pt idx="327">
                  <c:v>39196</c:v>
                </c:pt>
                <c:pt idx="328">
                  <c:v>39197</c:v>
                </c:pt>
                <c:pt idx="329">
                  <c:v>39198</c:v>
                </c:pt>
                <c:pt idx="330">
                  <c:v>39199</c:v>
                </c:pt>
                <c:pt idx="331">
                  <c:v>39202</c:v>
                </c:pt>
                <c:pt idx="332">
                  <c:v>39203</c:v>
                </c:pt>
                <c:pt idx="333">
                  <c:v>39204</c:v>
                </c:pt>
                <c:pt idx="334">
                  <c:v>39205</c:v>
                </c:pt>
                <c:pt idx="335">
                  <c:v>39206</c:v>
                </c:pt>
                <c:pt idx="336">
                  <c:v>39209</c:v>
                </c:pt>
                <c:pt idx="337">
                  <c:v>39210</c:v>
                </c:pt>
                <c:pt idx="338">
                  <c:v>39211</c:v>
                </c:pt>
                <c:pt idx="339">
                  <c:v>39212</c:v>
                </c:pt>
                <c:pt idx="340">
                  <c:v>39213</c:v>
                </c:pt>
                <c:pt idx="341">
                  <c:v>39216</c:v>
                </c:pt>
                <c:pt idx="342">
                  <c:v>39217</c:v>
                </c:pt>
                <c:pt idx="343">
                  <c:v>39218</c:v>
                </c:pt>
                <c:pt idx="344">
                  <c:v>39219</c:v>
                </c:pt>
                <c:pt idx="345">
                  <c:v>39220</c:v>
                </c:pt>
                <c:pt idx="346">
                  <c:v>39223</c:v>
                </c:pt>
                <c:pt idx="347">
                  <c:v>39224</c:v>
                </c:pt>
                <c:pt idx="348">
                  <c:v>39225</c:v>
                </c:pt>
                <c:pt idx="349">
                  <c:v>39226</c:v>
                </c:pt>
                <c:pt idx="350">
                  <c:v>39227</c:v>
                </c:pt>
                <c:pt idx="351">
                  <c:v>39231</c:v>
                </c:pt>
                <c:pt idx="352">
                  <c:v>39232</c:v>
                </c:pt>
                <c:pt idx="353">
                  <c:v>39233</c:v>
                </c:pt>
                <c:pt idx="354">
                  <c:v>39234</c:v>
                </c:pt>
                <c:pt idx="355">
                  <c:v>39237</c:v>
                </c:pt>
                <c:pt idx="356">
                  <c:v>39238</c:v>
                </c:pt>
                <c:pt idx="357">
                  <c:v>39239</c:v>
                </c:pt>
                <c:pt idx="358">
                  <c:v>39240</c:v>
                </c:pt>
                <c:pt idx="359">
                  <c:v>39241</c:v>
                </c:pt>
                <c:pt idx="360">
                  <c:v>39244</c:v>
                </c:pt>
                <c:pt idx="361">
                  <c:v>39245</c:v>
                </c:pt>
                <c:pt idx="362">
                  <c:v>39246</c:v>
                </c:pt>
                <c:pt idx="363">
                  <c:v>39247</c:v>
                </c:pt>
                <c:pt idx="364">
                  <c:v>39248</c:v>
                </c:pt>
                <c:pt idx="365">
                  <c:v>39251</c:v>
                </c:pt>
                <c:pt idx="366">
                  <c:v>39252</c:v>
                </c:pt>
                <c:pt idx="367">
                  <c:v>39253</c:v>
                </c:pt>
                <c:pt idx="368">
                  <c:v>39254</c:v>
                </c:pt>
                <c:pt idx="369">
                  <c:v>39255</c:v>
                </c:pt>
                <c:pt idx="370">
                  <c:v>39258</c:v>
                </c:pt>
                <c:pt idx="371">
                  <c:v>39259</c:v>
                </c:pt>
                <c:pt idx="372">
                  <c:v>39260</c:v>
                </c:pt>
                <c:pt idx="373">
                  <c:v>39261</c:v>
                </c:pt>
                <c:pt idx="374">
                  <c:v>39262</c:v>
                </c:pt>
                <c:pt idx="375">
                  <c:v>39265</c:v>
                </c:pt>
                <c:pt idx="376">
                  <c:v>39266</c:v>
                </c:pt>
                <c:pt idx="377">
                  <c:v>39268</c:v>
                </c:pt>
                <c:pt idx="378">
                  <c:v>39269</c:v>
                </c:pt>
                <c:pt idx="379">
                  <c:v>39272</c:v>
                </c:pt>
                <c:pt idx="380">
                  <c:v>39273</c:v>
                </c:pt>
                <c:pt idx="381">
                  <c:v>39274</c:v>
                </c:pt>
                <c:pt idx="382">
                  <c:v>39275</c:v>
                </c:pt>
                <c:pt idx="383">
                  <c:v>39276</c:v>
                </c:pt>
                <c:pt idx="384">
                  <c:v>39279</c:v>
                </c:pt>
                <c:pt idx="385">
                  <c:v>39280</c:v>
                </c:pt>
                <c:pt idx="386">
                  <c:v>39281</c:v>
                </c:pt>
                <c:pt idx="387">
                  <c:v>39282</c:v>
                </c:pt>
                <c:pt idx="388">
                  <c:v>39283</c:v>
                </c:pt>
                <c:pt idx="389">
                  <c:v>39286</c:v>
                </c:pt>
                <c:pt idx="390">
                  <c:v>39287</c:v>
                </c:pt>
                <c:pt idx="391">
                  <c:v>39288</c:v>
                </c:pt>
                <c:pt idx="392">
                  <c:v>39289</c:v>
                </c:pt>
                <c:pt idx="393">
                  <c:v>39290</c:v>
                </c:pt>
                <c:pt idx="394">
                  <c:v>39293</c:v>
                </c:pt>
                <c:pt idx="395">
                  <c:v>39294</c:v>
                </c:pt>
                <c:pt idx="396">
                  <c:v>39295</c:v>
                </c:pt>
                <c:pt idx="397">
                  <c:v>39296</c:v>
                </c:pt>
                <c:pt idx="398">
                  <c:v>39297</c:v>
                </c:pt>
                <c:pt idx="399">
                  <c:v>39300</c:v>
                </c:pt>
                <c:pt idx="400">
                  <c:v>39301</c:v>
                </c:pt>
                <c:pt idx="401">
                  <c:v>39302</c:v>
                </c:pt>
                <c:pt idx="402">
                  <c:v>39303</c:v>
                </c:pt>
                <c:pt idx="403">
                  <c:v>39304</c:v>
                </c:pt>
                <c:pt idx="404">
                  <c:v>39307</c:v>
                </c:pt>
                <c:pt idx="405">
                  <c:v>39308</c:v>
                </c:pt>
                <c:pt idx="406">
                  <c:v>39309</c:v>
                </c:pt>
                <c:pt idx="407">
                  <c:v>39310</c:v>
                </c:pt>
                <c:pt idx="408">
                  <c:v>39311</c:v>
                </c:pt>
                <c:pt idx="409">
                  <c:v>39314</c:v>
                </c:pt>
                <c:pt idx="410">
                  <c:v>39315</c:v>
                </c:pt>
                <c:pt idx="411">
                  <c:v>39316</c:v>
                </c:pt>
                <c:pt idx="412">
                  <c:v>39317</c:v>
                </c:pt>
                <c:pt idx="413">
                  <c:v>39318</c:v>
                </c:pt>
                <c:pt idx="414">
                  <c:v>39321</c:v>
                </c:pt>
                <c:pt idx="415">
                  <c:v>39322</c:v>
                </c:pt>
                <c:pt idx="416">
                  <c:v>39323</c:v>
                </c:pt>
                <c:pt idx="417">
                  <c:v>39324</c:v>
                </c:pt>
                <c:pt idx="418">
                  <c:v>39325</c:v>
                </c:pt>
                <c:pt idx="419">
                  <c:v>39329</c:v>
                </c:pt>
                <c:pt idx="420">
                  <c:v>39330</c:v>
                </c:pt>
                <c:pt idx="421">
                  <c:v>39331</c:v>
                </c:pt>
                <c:pt idx="422">
                  <c:v>39332</c:v>
                </c:pt>
                <c:pt idx="423">
                  <c:v>39335</c:v>
                </c:pt>
                <c:pt idx="424">
                  <c:v>39336</c:v>
                </c:pt>
                <c:pt idx="425">
                  <c:v>39337</c:v>
                </c:pt>
                <c:pt idx="426">
                  <c:v>39338</c:v>
                </c:pt>
                <c:pt idx="427">
                  <c:v>39339</c:v>
                </c:pt>
                <c:pt idx="428">
                  <c:v>39342</c:v>
                </c:pt>
                <c:pt idx="429">
                  <c:v>39343</c:v>
                </c:pt>
                <c:pt idx="430">
                  <c:v>39344</c:v>
                </c:pt>
                <c:pt idx="431">
                  <c:v>39345</c:v>
                </c:pt>
                <c:pt idx="432">
                  <c:v>39346</c:v>
                </c:pt>
                <c:pt idx="433">
                  <c:v>39349</c:v>
                </c:pt>
                <c:pt idx="434">
                  <c:v>39350</c:v>
                </c:pt>
                <c:pt idx="435">
                  <c:v>39351</c:v>
                </c:pt>
                <c:pt idx="436">
                  <c:v>39352</c:v>
                </c:pt>
                <c:pt idx="437">
                  <c:v>39353</c:v>
                </c:pt>
                <c:pt idx="438">
                  <c:v>39356</c:v>
                </c:pt>
                <c:pt idx="439">
                  <c:v>39357</c:v>
                </c:pt>
                <c:pt idx="440">
                  <c:v>39358</c:v>
                </c:pt>
                <c:pt idx="441">
                  <c:v>39359</c:v>
                </c:pt>
                <c:pt idx="442">
                  <c:v>39360</c:v>
                </c:pt>
                <c:pt idx="443">
                  <c:v>39363</c:v>
                </c:pt>
                <c:pt idx="444">
                  <c:v>39364</c:v>
                </c:pt>
                <c:pt idx="445">
                  <c:v>39365</c:v>
                </c:pt>
                <c:pt idx="446">
                  <c:v>39366</c:v>
                </c:pt>
                <c:pt idx="447">
                  <c:v>39367</c:v>
                </c:pt>
                <c:pt idx="448">
                  <c:v>39370</c:v>
                </c:pt>
                <c:pt idx="449">
                  <c:v>39371</c:v>
                </c:pt>
                <c:pt idx="450">
                  <c:v>39372</c:v>
                </c:pt>
                <c:pt idx="451">
                  <c:v>39373</c:v>
                </c:pt>
                <c:pt idx="452">
                  <c:v>39374</c:v>
                </c:pt>
                <c:pt idx="453">
                  <c:v>39377</c:v>
                </c:pt>
                <c:pt idx="454">
                  <c:v>39378</c:v>
                </c:pt>
                <c:pt idx="455">
                  <c:v>39379</c:v>
                </c:pt>
                <c:pt idx="456">
                  <c:v>39380</c:v>
                </c:pt>
                <c:pt idx="457">
                  <c:v>39381</c:v>
                </c:pt>
                <c:pt idx="458">
                  <c:v>39384</c:v>
                </c:pt>
                <c:pt idx="459">
                  <c:v>39385</c:v>
                </c:pt>
                <c:pt idx="460">
                  <c:v>39386</c:v>
                </c:pt>
                <c:pt idx="461">
                  <c:v>39387</c:v>
                </c:pt>
                <c:pt idx="462">
                  <c:v>39388</c:v>
                </c:pt>
                <c:pt idx="463">
                  <c:v>39391</c:v>
                </c:pt>
                <c:pt idx="464">
                  <c:v>39392</c:v>
                </c:pt>
                <c:pt idx="465">
                  <c:v>39393</c:v>
                </c:pt>
                <c:pt idx="466">
                  <c:v>39394</c:v>
                </c:pt>
                <c:pt idx="467">
                  <c:v>39395</c:v>
                </c:pt>
                <c:pt idx="468">
                  <c:v>39398</c:v>
                </c:pt>
                <c:pt idx="469">
                  <c:v>39399</c:v>
                </c:pt>
                <c:pt idx="470">
                  <c:v>39400</c:v>
                </c:pt>
                <c:pt idx="471">
                  <c:v>39401</c:v>
                </c:pt>
                <c:pt idx="472">
                  <c:v>39402</c:v>
                </c:pt>
                <c:pt idx="473">
                  <c:v>39405</c:v>
                </c:pt>
                <c:pt idx="474">
                  <c:v>39406</c:v>
                </c:pt>
                <c:pt idx="475">
                  <c:v>39407</c:v>
                </c:pt>
                <c:pt idx="476">
                  <c:v>39409</c:v>
                </c:pt>
                <c:pt idx="477">
                  <c:v>39412</c:v>
                </c:pt>
                <c:pt idx="478">
                  <c:v>39413</c:v>
                </c:pt>
                <c:pt idx="479">
                  <c:v>39414</c:v>
                </c:pt>
                <c:pt idx="480">
                  <c:v>39415</c:v>
                </c:pt>
                <c:pt idx="481">
                  <c:v>39416</c:v>
                </c:pt>
                <c:pt idx="482">
                  <c:v>39419</c:v>
                </c:pt>
                <c:pt idx="483">
                  <c:v>39420</c:v>
                </c:pt>
                <c:pt idx="484">
                  <c:v>39421</c:v>
                </c:pt>
                <c:pt idx="485">
                  <c:v>39422</c:v>
                </c:pt>
                <c:pt idx="486">
                  <c:v>39423</c:v>
                </c:pt>
                <c:pt idx="487">
                  <c:v>39426</c:v>
                </c:pt>
                <c:pt idx="488">
                  <c:v>39427</c:v>
                </c:pt>
                <c:pt idx="489">
                  <c:v>39428</c:v>
                </c:pt>
                <c:pt idx="490">
                  <c:v>39429</c:v>
                </c:pt>
                <c:pt idx="491">
                  <c:v>39430</c:v>
                </c:pt>
                <c:pt idx="492">
                  <c:v>39433</c:v>
                </c:pt>
                <c:pt idx="493">
                  <c:v>39434</c:v>
                </c:pt>
                <c:pt idx="494">
                  <c:v>39435</c:v>
                </c:pt>
                <c:pt idx="495">
                  <c:v>39436</c:v>
                </c:pt>
                <c:pt idx="496">
                  <c:v>39437</c:v>
                </c:pt>
                <c:pt idx="497">
                  <c:v>39440</c:v>
                </c:pt>
                <c:pt idx="498">
                  <c:v>39442</c:v>
                </c:pt>
                <c:pt idx="499">
                  <c:v>39443</c:v>
                </c:pt>
                <c:pt idx="500">
                  <c:v>39444</c:v>
                </c:pt>
                <c:pt idx="501">
                  <c:v>39447</c:v>
                </c:pt>
                <c:pt idx="502">
                  <c:v>39449</c:v>
                </c:pt>
                <c:pt idx="503">
                  <c:v>39450</c:v>
                </c:pt>
                <c:pt idx="504">
                  <c:v>39451</c:v>
                </c:pt>
                <c:pt idx="505">
                  <c:v>39454</c:v>
                </c:pt>
                <c:pt idx="506">
                  <c:v>39455</c:v>
                </c:pt>
                <c:pt idx="507">
                  <c:v>39456</c:v>
                </c:pt>
                <c:pt idx="508">
                  <c:v>39457</c:v>
                </c:pt>
                <c:pt idx="509">
                  <c:v>39458</c:v>
                </c:pt>
                <c:pt idx="510">
                  <c:v>39461</c:v>
                </c:pt>
                <c:pt idx="511">
                  <c:v>39462</c:v>
                </c:pt>
                <c:pt idx="512">
                  <c:v>39463</c:v>
                </c:pt>
                <c:pt idx="513">
                  <c:v>39464</c:v>
                </c:pt>
                <c:pt idx="514">
                  <c:v>39465</c:v>
                </c:pt>
                <c:pt idx="515">
                  <c:v>39469</c:v>
                </c:pt>
                <c:pt idx="516">
                  <c:v>39470</c:v>
                </c:pt>
                <c:pt idx="517">
                  <c:v>39471</c:v>
                </c:pt>
                <c:pt idx="518">
                  <c:v>39472</c:v>
                </c:pt>
                <c:pt idx="519">
                  <c:v>39475</c:v>
                </c:pt>
                <c:pt idx="520">
                  <c:v>39476</c:v>
                </c:pt>
                <c:pt idx="521">
                  <c:v>39477</c:v>
                </c:pt>
                <c:pt idx="522">
                  <c:v>39478</c:v>
                </c:pt>
                <c:pt idx="523">
                  <c:v>39479</c:v>
                </c:pt>
                <c:pt idx="524">
                  <c:v>39482</c:v>
                </c:pt>
                <c:pt idx="525">
                  <c:v>39483</c:v>
                </c:pt>
                <c:pt idx="526">
                  <c:v>39484</c:v>
                </c:pt>
                <c:pt idx="527">
                  <c:v>39485</c:v>
                </c:pt>
                <c:pt idx="528">
                  <c:v>39486</c:v>
                </c:pt>
                <c:pt idx="529">
                  <c:v>39489</c:v>
                </c:pt>
                <c:pt idx="530">
                  <c:v>39490</c:v>
                </c:pt>
                <c:pt idx="531">
                  <c:v>39491</c:v>
                </c:pt>
                <c:pt idx="532">
                  <c:v>39492</c:v>
                </c:pt>
                <c:pt idx="533">
                  <c:v>39493</c:v>
                </c:pt>
                <c:pt idx="534">
                  <c:v>39497</c:v>
                </c:pt>
                <c:pt idx="535">
                  <c:v>39498</c:v>
                </c:pt>
                <c:pt idx="536">
                  <c:v>39499</c:v>
                </c:pt>
                <c:pt idx="537">
                  <c:v>39500</c:v>
                </c:pt>
                <c:pt idx="538">
                  <c:v>39503</c:v>
                </c:pt>
                <c:pt idx="539">
                  <c:v>39504</c:v>
                </c:pt>
                <c:pt idx="540">
                  <c:v>39505</c:v>
                </c:pt>
                <c:pt idx="541">
                  <c:v>39506</c:v>
                </c:pt>
                <c:pt idx="542">
                  <c:v>39507</c:v>
                </c:pt>
                <c:pt idx="543">
                  <c:v>39510</c:v>
                </c:pt>
                <c:pt idx="544">
                  <c:v>39511</c:v>
                </c:pt>
                <c:pt idx="545">
                  <c:v>39512</c:v>
                </c:pt>
                <c:pt idx="546">
                  <c:v>39513</c:v>
                </c:pt>
                <c:pt idx="547">
                  <c:v>39514</c:v>
                </c:pt>
                <c:pt idx="548">
                  <c:v>39517</c:v>
                </c:pt>
                <c:pt idx="549">
                  <c:v>39518</c:v>
                </c:pt>
                <c:pt idx="550">
                  <c:v>39519</c:v>
                </c:pt>
                <c:pt idx="551">
                  <c:v>39520</c:v>
                </c:pt>
                <c:pt idx="552">
                  <c:v>39521</c:v>
                </c:pt>
                <c:pt idx="553">
                  <c:v>39524</c:v>
                </c:pt>
                <c:pt idx="554">
                  <c:v>39525</c:v>
                </c:pt>
                <c:pt idx="555">
                  <c:v>39526</c:v>
                </c:pt>
                <c:pt idx="556">
                  <c:v>39527</c:v>
                </c:pt>
                <c:pt idx="557">
                  <c:v>39531</c:v>
                </c:pt>
                <c:pt idx="558">
                  <c:v>39532</c:v>
                </c:pt>
                <c:pt idx="559">
                  <c:v>39533</c:v>
                </c:pt>
                <c:pt idx="560">
                  <c:v>39534</c:v>
                </c:pt>
                <c:pt idx="561">
                  <c:v>39535</c:v>
                </c:pt>
                <c:pt idx="562">
                  <c:v>39538</c:v>
                </c:pt>
                <c:pt idx="563">
                  <c:v>39539</c:v>
                </c:pt>
                <c:pt idx="564">
                  <c:v>39540</c:v>
                </c:pt>
                <c:pt idx="565">
                  <c:v>39541</c:v>
                </c:pt>
                <c:pt idx="566">
                  <c:v>39542</c:v>
                </c:pt>
                <c:pt idx="567">
                  <c:v>39545</c:v>
                </c:pt>
                <c:pt idx="568">
                  <c:v>39546</c:v>
                </c:pt>
                <c:pt idx="569">
                  <c:v>39547</c:v>
                </c:pt>
                <c:pt idx="570">
                  <c:v>39548</c:v>
                </c:pt>
                <c:pt idx="571">
                  <c:v>39549</c:v>
                </c:pt>
                <c:pt idx="572">
                  <c:v>39552</c:v>
                </c:pt>
                <c:pt idx="573">
                  <c:v>39553</c:v>
                </c:pt>
                <c:pt idx="574">
                  <c:v>39554</c:v>
                </c:pt>
                <c:pt idx="575">
                  <c:v>39555</c:v>
                </c:pt>
                <c:pt idx="576">
                  <c:v>39556</c:v>
                </c:pt>
                <c:pt idx="577">
                  <c:v>39559</c:v>
                </c:pt>
                <c:pt idx="578">
                  <c:v>39560</c:v>
                </c:pt>
                <c:pt idx="579">
                  <c:v>39561</c:v>
                </c:pt>
                <c:pt idx="580">
                  <c:v>39562</c:v>
                </c:pt>
                <c:pt idx="581">
                  <c:v>39563</c:v>
                </c:pt>
                <c:pt idx="582">
                  <c:v>39566</c:v>
                </c:pt>
                <c:pt idx="583">
                  <c:v>39567</c:v>
                </c:pt>
                <c:pt idx="584">
                  <c:v>39568</c:v>
                </c:pt>
                <c:pt idx="585">
                  <c:v>39569</c:v>
                </c:pt>
                <c:pt idx="586">
                  <c:v>39570</c:v>
                </c:pt>
                <c:pt idx="587">
                  <c:v>39573</c:v>
                </c:pt>
                <c:pt idx="588">
                  <c:v>39574</c:v>
                </c:pt>
                <c:pt idx="589">
                  <c:v>39575</c:v>
                </c:pt>
                <c:pt idx="590">
                  <c:v>39576</c:v>
                </c:pt>
                <c:pt idx="591">
                  <c:v>39577</c:v>
                </c:pt>
                <c:pt idx="592">
                  <c:v>39580</c:v>
                </c:pt>
                <c:pt idx="593">
                  <c:v>39581</c:v>
                </c:pt>
                <c:pt idx="594">
                  <c:v>39582</c:v>
                </c:pt>
                <c:pt idx="595">
                  <c:v>39583</c:v>
                </c:pt>
                <c:pt idx="596">
                  <c:v>39584</c:v>
                </c:pt>
                <c:pt idx="597">
                  <c:v>39587</c:v>
                </c:pt>
                <c:pt idx="598">
                  <c:v>39588</c:v>
                </c:pt>
                <c:pt idx="599">
                  <c:v>39589</c:v>
                </c:pt>
                <c:pt idx="600">
                  <c:v>39590</c:v>
                </c:pt>
                <c:pt idx="601">
                  <c:v>39591</c:v>
                </c:pt>
                <c:pt idx="602">
                  <c:v>39595</c:v>
                </c:pt>
                <c:pt idx="603">
                  <c:v>39596</c:v>
                </c:pt>
                <c:pt idx="604">
                  <c:v>39597</c:v>
                </c:pt>
                <c:pt idx="605">
                  <c:v>39598</c:v>
                </c:pt>
                <c:pt idx="606">
                  <c:v>39601</c:v>
                </c:pt>
                <c:pt idx="607">
                  <c:v>39602</c:v>
                </c:pt>
                <c:pt idx="608">
                  <c:v>39603</c:v>
                </c:pt>
                <c:pt idx="609">
                  <c:v>39604</c:v>
                </c:pt>
                <c:pt idx="610">
                  <c:v>39605</c:v>
                </c:pt>
                <c:pt idx="611">
                  <c:v>39608</c:v>
                </c:pt>
                <c:pt idx="612">
                  <c:v>39609</c:v>
                </c:pt>
                <c:pt idx="613">
                  <c:v>39610</c:v>
                </c:pt>
                <c:pt idx="614">
                  <c:v>39611</c:v>
                </c:pt>
                <c:pt idx="615">
                  <c:v>39612</c:v>
                </c:pt>
                <c:pt idx="616">
                  <c:v>39615</c:v>
                </c:pt>
                <c:pt idx="617">
                  <c:v>39616</c:v>
                </c:pt>
                <c:pt idx="618">
                  <c:v>39617</c:v>
                </c:pt>
                <c:pt idx="619">
                  <c:v>39618</c:v>
                </c:pt>
                <c:pt idx="620">
                  <c:v>39619</c:v>
                </c:pt>
                <c:pt idx="621">
                  <c:v>39622</c:v>
                </c:pt>
                <c:pt idx="622">
                  <c:v>39623</c:v>
                </c:pt>
                <c:pt idx="623">
                  <c:v>39624</c:v>
                </c:pt>
                <c:pt idx="624">
                  <c:v>39625</c:v>
                </c:pt>
                <c:pt idx="625">
                  <c:v>39626</c:v>
                </c:pt>
                <c:pt idx="626">
                  <c:v>39629</c:v>
                </c:pt>
                <c:pt idx="627">
                  <c:v>39630</c:v>
                </c:pt>
                <c:pt idx="628">
                  <c:v>39631</c:v>
                </c:pt>
                <c:pt idx="629">
                  <c:v>39632</c:v>
                </c:pt>
                <c:pt idx="630">
                  <c:v>39636</c:v>
                </c:pt>
                <c:pt idx="631">
                  <c:v>39637</c:v>
                </c:pt>
                <c:pt idx="632">
                  <c:v>39638</c:v>
                </c:pt>
                <c:pt idx="633">
                  <c:v>39639</c:v>
                </c:pt>
                <c:pt idx="634">
                  <c:v>39640</c:v>
                </c:pt>
                <c:pt idx="635">
                  <c:v>39643</c:v>
                </c:pt>
                <c:pt idx="636">
                  <c:v>39644</c:v>
                </c:pt>
                <c:pt idx="637">
                  <c:v>39645</c:v>
                </c:pt>
                <c:pt idx="638">
                  <c:v>39646</c:v>
                </c:pt>
                <c:pt idx="639">
                  <c:v>39647</c:v>
                </c:pt>
                <c:pt idx="640">
                  <c:v>39650</c:v>
                </c:pt>
                <c:pt idx="641">
                  <c:v>39651</c:v>
                </c:pt>
                <c:pt idx="642">
                  <c:v>39652</c:v>
                </c:pt>
                <c:pt idx="643">
                  <c:v>39653</c:v>
                </c:pt>
                <c:pt idx="644">
                  <c:v>39654</c:v>
                </c:pt>
                <c:pt idx="645">
                  <c:v>39657</c:v>
                </c:pt>
                <c:pt idx="646">
                  <c:v>39658</c:v>
                </c:pt>
                <c:pt idx="647">
                  <c:v>39659</c:v>
                </c:pt>
                <c:pt idx="648">
                  <c:v>39660</c:v>
                </c:pt>
                <c:pt idx="649">
                  <c:v>39661</c:v>
                </c:pt>
                <c:pt idx="650">
                  <c:v>39664</c:v>
                </c:pt>
                <c:pt idx="651">
                  <c:v>39665</c:v>
                </c:pt>
                <c:pt idx="652">
                  <c:v>39666</c:v>
                </c:pt>
                <c:pt idx="653">
                  <c:v>39667</c:v>
                </c:pt>
                <c:pt idx="654">
                  <c:v>39668</c:v>
                </c:pt>
                <c:pt idx="655">
                  <c:v>39671</c:v>
                </c:pt>
                <c:pt idx="656">
                  <c:v>39672</c:v>
                </c:pt>
                <c:pt idx="657">
                  <c:v>39673</c:v>
                </c:pt>
                <c:pt idx="658">
                  <c:v>39674</c:v>
                </c:pt>
                <c:pt idx="659">
                  <c:v>39675</c:v>
                </c:pt>
                <c:pt idx="660">
                  <c:v>39678</c:v>
                </c:pt>
                <c:pt idx="661">
                  <c:v>39679</c:v>
                </c:pt>
                <c:pt idx="662">
                  <c:v>39680</c:v>
                </c:pt>
                <c:pt idx="663">
                  <c:v>39681</c:v>
                </c:pt>
                <c:pt idx="664">
                  <c:v>39682</c:v>
                </c:pt>
                <c:pt idx="665">
                  <c:v>39685</c:v>
                </c:pt>
                <c:pt idx="666">
                  <c:v>39686</c:v>
                </c:pt>
                <c:pt idx="667">
                  <c:v>39687</c:v>
                </c:pt>
                <c:pt idx="668">
                  <c:v>39688</c:v>
                </c:pt>
                <c:pt idx="669">
                  <c:v>39689</c:v>
                </c:pt>
                <c:pt idx="670">
                  <c:v>39693</c:v>
                </c:pt>
                <c:pt idx="671">
                  <c:v>39694</c:v>
                </c:pt>
                <c:pt idx="672">
                  <c:v>39695</c:v>
                </c:pt>
                <c:pt idx="673">
                  <c:v>39696</c:v>
                </c:pt>
                <c:pt idx="674">
                  <c:v>39699</c:v>
                </c:pt>
                <c:pt idx="675">
                  <c:v>39700</c:v>
                </c:pt>
                <c:pt idx="676">
                  <c:v>39701</c:v>
                </c:pt>
                <c:pt idx="677">
                  <c:v>39702</c:v>
                </c:pt>
                <c:pt idx="678">
                  <c:v>39703</c:v>
                </c:pt>
                <c:pt idx="679">
                  <c:v>39706</c:v>
                </c:pt>
                <c:pt idx="680">
                  <c:v>39707</c:v>
                </c:pt>
                <c:pt idx="681">
                  <c:v>39708</c:v>
                </c:pt>
                <c:pt idx="682">
                  <c:v>39709</c:v>
                </c:pt>
                <c:pt idx="683">
                  <c:v>39710</c:v>
                </c:pt>
                <c:pt idx="684">
                  <c:v>39713</c:v>
                </c:pt>
                <c:pt idx="685">
                  <c:v>39714</c:v>
                </c:pt>
                <c:pt idx="686">
                  <c:v>39715</c:v>
                </c:pt>
                <c:pt idx="687">
                  <c:v>39716</c:v>
                </c:pt>
                <c:pt idx="688">
                  <c:v>39717</c:v>
                </c:pt>
                <c:pt idx="689">
                  <c:v>39720</c:v>
                </c:pt>
                <c:pt idx="690">
                  <c:v>39721</c:v>
                </c:pt>
                <c:pt idx="691">
                  <c:v>39722</c:v>
                </c:pt>
                <c:pt idx="692">
                  <c:v>39723</c:v>
                </c:pt>
                <c:pt idx="693">
                  <c:v>39724</c:v>
                </c:pt>
                <c:pt idx="694">
                  <c:v>39727</c:v>
                </c:pt>
                <c:pt idx="695">
                  <c:v>39728</c:v>
                </c:pt>
                <c:pt idx="696">
                  <c:v>39729</c:v>
                </c:pt>
                <c:pt idx="697">
                  <c:v>39730</c:v>
                </c:pt>
                <c:pt idx="698">
                  <c:v>39731</c:v>
                </c:pt>
                <c:pt idx="699">
                  <c:v>39734</c:v>
                </c:pt>
                <c:pt idx="700">
                  <c:v>39735</c:v>
                </c:pt>
                <c:pt idx="701">
                  <c:v>39736</c:v>
                </c:pt>
                <c:pt idx="702">
                  <c:v>39737</c:v>
                </c:pt>
                <c:pt idx="703">
                  <c:v>39738</c:v>
                </c:pt>
                <c:pt idx="704">
                  <c:v>39741</c:v>
                </c:pt>
                <c:pt idx="705">
                  <c:v>39742</c:v>
                </c:pt>
                <c:pt idx="706">
                  <c:v>39743</c:v>
                </c:pt>
                <c:pt idx="707">
                  <c:v>39744</c:v>
                </c:pt>
                <c:pt idx="708">
                  <c:v>39745</c:v>
                </c:pt>
                <c:pt idx="709">
                  <c:v>39748</c:v>
                </c:pt>
                <c:pt idx="710">
                  <c:v>39749</c:v>
                </c:pt>
                <c:pt idx="711">
                  <c:v>39750</c:v>
                </c:pt>
                <c:pt idx="712">
                  <c:v>39751</c:v>
                </c:pt>
                <c:pt idx="713">
                  <c:v>39752</c:v>
                </c:pt>
                <c:pt idx="714">
                  <c:v>39755</c:v>
                </c:pt>
                <c:pt idx="715">
                  <c:v>39756</c:v>
                </c:pt>
                <c:pt idx="716">
                  <c:v>39757</c:v>
                </c:pt>
                <c:pt idx="717">
                  <c:v>39758</c:v>
                </c:pt>
                <c:pt idx="718">
                  <c:v>39759</c:v>
                </c:pt>
                <c:pt idx="719">
                  <c:v>39762</c:v>
                </c:pt>
                <c:pt idx="720">
                  <c:v>39763</c:v>
                </c:pt>
                <c:pt idx="721">
                  <c:v>39764</c:v>
                </c:pt>
                <c:pt idx="722">
                  <c:v>39765</c:v>
                </c:pt>
                <c:pt idx="723">
                  <c:v>39766</c:v>
                </c:pt>
                <c:pt idx="724">
                  <c:v>39769</c:v>
                </c:pt>
                <c:pt idx="725">
                  <c:v>39770</c:v>
                </c:pt>
                <c:pt idx="726">
                  <c:v>39771</c:v>
                </c:pt>
                <c:pt idx="727">
                  <c:v>39772</c:v>
                </c:pt>
                <c:pt idx="728">
                  <c:v>39773</c:v>
                </c:pt>
                <c:pt idx="729">
                  <c:v>39776</c:v>
                </c:pt>
                <c:pt idx="730">
                  <c:v>39777</c:v>
                </c:pt>
                <c:pt idx="731">
                  <c:v>39778</c:v>
                </c:pt>
                <c:pt idx="732">
                  <c:v>39780</c:v>
                </c:pt>
                <c:pt idx="733">
                  <c:v>39783</c:v>
                </c:pt>
                <c:pt idx="734">
                  <c:v>39784</c:v>
                </c:pt>
                <c:pt idx="735">
                  <c:v>39785</c:v>
                </c:pt>
                <c:pt idx="736">
                  <c:v>39786</c:v>
                </c:pt>
                <c:pt idx="737">
                  <c:v>39787</c:v>
                </c:pt>
                <c:pt idx="738">
                  <c:v>39790</c:v>
                </c:pt>
                <c:pt idx="739">
                  <c:v>39791</c:v>
                </c:pt>
                <c:pt idx="740">
                  <c:v>39792</c:v>
                </c:pt>
                <c:pt idx="741">
                  <c:v>39793</c:v>
                </c:pt>
                <c:pt idx="742">
                  <c:v>39794</c:v>
                </c:pt>
                <c:pt idx="743">
                  <c:v>39797</c:v>
                </c:pt>
                <c:pt idx="744">
                  <c:v>39798</c:v>
                </c:pt>
                <c:pt idx="745">
                  <c:v>39799</c:v>
                </c:pt>
                <c:pt idx="746">
                  <c:v>39800</c:v>
                </c:pt>
                <c:pt idx="747">
                  <c:v>39801</c:v>
                </c:pt>
                <c:pt idx="748">
                  <c:v>39804</c:v>
                </c:pt>
                <c:pt idx="749">
                  <c:v>39805</c:v>
                </c:pt>
                <c:pt idx="750">
                  <c:v>39806</c:v>
                </c:pt>
                <c:pt idx="751">
                  <c:v>39808</c:v>
                </c:pt>
                <c:pt idx="752">
                  <c:v>39811</c:v>
                </c:pt>
                <c:pt idx="753">
                  <c:v>39812</c:v>
                </c:pt>
                <c:pt idx="754">
                  <c:v>39813</c:v>
                </c:pt>
                <c:pt idx="755">
                  <c:v>39815</c:v>
                </c:pt>
                <c:pt idx="756">
                  <c:v>39818</c:v>
                </c:pt>
                <c:pt idx="757">
                  <c:v>39819</c:v>
                </c:pt>
                <c:pt idx="758">
                  <c:v>39820</c:v>
                </c:pt>
                <c:pt idx="759">
                  <c:v>39821</c:v>
                </c:pt>
                <c:pt idx="760">
                  <c:v>39822</c:v>
                </c:pt>
                <c:pt idx="761">
                  <c:v>39825</c:v>
                </c:pt>
                <c:pt idx="762">
                  <c:v>39826</c:v>
                </c:pt>
                <c:pt idx="763">
                  <c:v>39827</c:v>
                </c:pt>
                <c:pt idx="764">
                  <c:v>39828</c:v>
                </c:pt>
                <c:pt idx="765">
                  <c:v>39829</c:v>
                </c:pt>
                <c:pt idx="766">
                  <c:v>39833</c:v>
                </c:pt>
                <c:pt idx="767">
                  <c:v>39834</c:v>
                </c:pt>
                <c:pt idx="768">
                  <c:v>39835</c:v>
                </c:pt>
                <c:pt idx="769">
                  <c:v>39836</c:v>
                </c:pt>
                <c:pt idx="770">
                  <c:v>39839</c:v>
                </c:pt>
                <c:pt idx="771">
                  <c:v>39840</c:v>
                </c:pt>
                <c:pt idx="772">
                  <c:v>39841</c:v>
                </c:pt>
                <c:pt idx="773">
                  <c:v>39842</c:v>
                </c:pt>
                <c:pt idx="774">
                  <c:v>39843</c:v>
                </c:pt>
                <c:pt idx="775">
                  <c:v>39846</c:v>
                </c:pt>
                <c:pt idx="776">
                  <c:v>39847</c:v>
                </c:pt>
                <c:pt idx="777">
                  <c:v>39848</c:v>
                </c:pt>
                <c:pt idx="778">
                  <c:v>39849</c:v>
                </c:pt>
                <c:pt idx="779">
                  <c:v>39850</c:v>
                </c:pt>
                <c:pt idx="780">
                  <c:v>39853</c:v>
                </c:pt>
                <c:pt idx="781">
                  <c:v>39854</c:v>
                </c:pt>
                <c:pt idx="782">
                  <c:v>39855</c:v>
                </c:pt>
                <c:pt idx="783">
                  <c:v>39856</c:v>
                </c:pt>
                <c:pt idx="784">
                  <c:v>39857</c:v>
                </c:pt>
                <c:pt idx="785">
                  <c:v>39861</c:v>
                </c:pt>
                <c:pt idx="786">
                  <c:v>39862</c:v>
                </c:pt>
                <c:pt idx="787">
                  <c:v>39863</c:v>
                </c:pt>
                <c:pt idx="788">
                  <c:v>39864</c:v>
                </c:pt>
                <c:pt idx="789">
                  <c:v>39867</c:v>
                </c:pt>
                <c:pt idx="790">
                  <c:v>39868</c:v>
                </c:pt>
                <c:pt idx="791">
                  <c:v>39869</c:v>
                </c:pt>
                <c:pt idx="792">
                  <c:v>39870</c:v>
                </c:pt>
                <c:pt idx="793">
                  <c:v>39871</c:v>
                </c:pt>
                <c:pt idx="794">
                  <c:v>39874</c:v>
                </c:pt>
                <c:pt idx="795">
                  <c:v>39875</c:v>
                </c:pt>
                <c:pt idx="796">
                  <c:v>39876</c:v>
                </c:pt>
                <c:pt idx="797">
                  <c:v>39877</c:v>
                </c:pt>
                <c:pt idx="798">
                  <c:v>39878</c:v>
                </c:pt>
                <c:pt idx="799">
                  <c:v>39881</c:v>
                </c:pt>
                <c:pt idx="800">
                  <c:v>39882</c:v>
                </c:pt>
                <c:pt idx="801">
                  <c:v>39883</c:v>
                </c:pt>
                <c:pt idx="802">
                  <c:v>39884</c:v>
                </c:pt>
                <c:pt idx="803">
                  <c:v>39885</c:v>
                </c:pt>
                <c:pt idx="804">
                  <c:v>39888</c:v>
                </c:pt>
                <c:pt idx="805">
                  <c:v>39889</c:v>
                </c:pt>
                <c:pt idx="806">
                  <c:v>39890</c:v>
                </c:pt>
                <c:pt idx="807">
                  <c:v>39891</c:v>
                </c:pt>
                <c:pt idx="808">
                  <c:v>39892</c:v>
                </c:pt>
                <c:pt idx="809">
                  <c:v>39895</c:v>
                </c:pt>
                <c:pt idx="810">
                  <c:v>39896</c:v>
                </c:pt>
                <c:pt idx="811">
                  <c:v>39897</c:v>
                </c:pt>
                <c:pt idx="812">
                  <c:v>39898</c:v>
                </c:pt>
                <c:pt idx="813">
                  <c:v>39899</c:v>
                </c:pt>
                <c:pt idx="814">
                  <c:v>39902</c:v>
                </c:pt>
                <c:pt idx="815">
                  <c:v>39903</c:v>
                </c:pt>
                <c:pt idx="816">
                  <c:v>39904</c:v>
                </c:pt>
                <c:pt idx="817">
                  <c:v>39905</c:v>
                </c:pt>
                <c:pt idx="818">
                  <c:v>39906</c:v>
                </c:pt>
                <c:pt idx="819">
                  <c:v>39909</c:v>
                </c:pt>
                <c:pt idx="820">
                  <c:v>39910</c:v>
                </c:pt>
                <c:pt idx="821">
                  <c:v>39911</c:v>
                </c:pt>
                <c:pt idx="822">
                  <c:v>39912</c:v>
                </c:pt>
                <c:pt idx="823">
                  <c:v>39916</c:v>
                </c:pt>
                <c:pt idx="824">
                  <c:v>39917</c:v>
                </c:pt>
                <c:pt idx="825">
                  <c:v>39918</c:v>
                </c:pt>
                <c:pt idx="826">
                  <c:v>39919</c:v>
                </c:pt>
                <c:pt idx="827">
                  <c:v>39920</c:v>
                </c:pt>
                <c:pt idx="828">
                  <c:v>39923</c:v>
                </c:pt>
                <c:pt idx="829">
                  <c:v>39924</c:v>
                </c:pt>
                <c:pt idx="830">
                  <c:v>39925</c:v>
                </c:pt>
                <c:pt idx="831">
                  <c:v>39926</c:v>
                </c:pt>
                <c:pt idx="832">
                  <c:v>39927</c:v>
                </c:pt>
                <c:pt idx="833">
                  <c:v>39930</c:v>
                </c:pt>
                <c:pt idx="834">
                  <c:v>39931</c:v>
                </c:pt>
                <c:pt idx="835">
                  <c:v>39932</c:v>
                </c:pt>
                <c:pt idx="836">
                  <c:v>39933</c:v>
                </c:pt>
                <c:pt idx="837">
                  <c:v>39934</c:v>
                </c:pt>
                <c:pt idx="838">
                  <c:v>39937</c:v>
                </c:pt>
                <c:pt idx="839">
                  <c:v>39938</c:v>
                </c:pt>
                <c:pt idx="840">
                  <c:v>39939</c:v>
                </c:pt>
                <c:pt idx="841">
                  <c:v>39940</c:v>
                </c:pt>
                <c:pt idx="842">
                  <c:v>39941</c:v>
                </c:pt>
                <c:pt idx="843">
                  <c:v>39944</c:v>
                </c:pt>
                <c:pt idx="844">
                  <c:v>39945</c:v>
                </c:pt>
                <c:pt idx="845">
                  <c:v>39946</c:v>
                </c:pt>
                <c:pt idx="846">
                  <c:v>39947</c:v>
                </c:pt>
                <c:pt idx="847">
                  <c:v>39948</c:v>
                </c:pt>
                <c:pt idx="848">
                  <c:v>39951</c:v>
                </c:pt>
                <c:pt idx="849">
                  <c:v>39952</c:v>
                </c:pt>
                <c:pt idx="850">
                  <c:v>39953</c:v>
                </c:pt>
                <c:pt idx="851">
                  <c:v>39954</c:v>
                </c:pt>
                <c:pt idx="852">
                  <c:v>39955</c:v>
                </c:pt>
                <c:pt idx="853">
                  <c:v>39959</c:v>
                </c:pt>
                <c:pt idx="854">
                  <c:v>39960</c:v>
                </c:pt>
                <c:pt idx="855">
                  <c:v>39961</c:v>
                </c:pt>
                <c:pt idx="856">
                  <c:v>39962</c:v>
                </c:pt>
                <c:pt idx="857">
                  <c:v>39965</c:v>
                </c:pt>
                <c:pt idx="858">
                  <c:v>39966</c:v>
                </c:pt>
                <c:pt idx="859">
                  <c:v>39967</c:v>
                </c:pt>
                <c:pt idx="860">
                  <c:v>39968</c:v>
                </c:pt>
                <c:pt idx="861">
                  <c:v>39969</c:v>
                </c:pt>
                <c:pt idx="862">
                  <c:v>39972</c:v>
                </c:pt>
                <c:pt idx="863">
                  <c:v>39973</c:v>
                </c:pt>
                <c:pt idx="864">
                  <c:v>39974</c:v>
                </c:pt>
                <c:pt idx="865">
                  <c:v>39975</c:v>
                </c:pt>
                <c:pt idx="866">
                  <c:v>39976</c:v>
                </c:pt>
                <c:pt idx="867">
                  <c:v>39979</c:v>
                </c:pt>
                <c:pt idx="868">
                  <c:v>39980</c:v>
                </c:pt>
                <c:pt idx="869">
                  <c:v>39981</c:v>
                </c:pt>
                <c:pt idx="870">
                  <c:v>39982</c:v>
                </c:pt>
                <c:pt idx="871">
                  <c:v>39983</c:v>
                </c:pt>
                <c:pt idx="872">
                  <c:v>39986</c:v>
                </c:pt>
                <c:pt idx="873">
                  <c:v>39987</c:v>
                </c:pt>
                <c:pt idx="874">
                  <c:v>39988</c:v>
                </c:pt>
                <c:pt idx="875">
                  <c:v>39989</c:v>
                </c:pt>
                <c:pt idx="876">
                  <c:v>39990</c:v>
                </c:pt>
                <c:pt idx="877">
                  <c:v>39993</c:v>
                </c:pt>
                <c:pt idx="878">
                  <c:v>39994</c:v>
                </c:pt>
                <c:pt idx="879">
                  <c:v>39995</c:v>
                </c:pt>
                <c:pt idx="880">
                  <c:v>39996</c:v>
                </c:pt>
                <c:pt idx="881">
                  <c:v>40000</c:v>
                </c:pt>
                <c:pt idx="882">
                  <c:v>40001</c:v>
                </c:pt>
                <c:pt idx="883">
                  <c:v>40002</c:v>
                </c:pt>
                <c:pt idx="884">
                  <c:v>40003</c:v>
                </c:pt>
                <c:pt idx="885">
                  <c:v>40004</c:v>
                </c:pt>
                <c:pt idx="886">
                  <c:v>40007</c:v>
                </c:pt>
                <c:pt idx="887">
                  <c:v>40008</c:v>
                </c:pt>
                <c:pt idx="888">
                  <c:v>40009</c:v>
                </c:pt>
                <c:pt idx="889">
                  <c:v>40010</c:v>
                </c:pt>
                <c:pt idx="890">
                  <c:v>40011</c:v>
                </c:pt>
                <c:pt idx="891">
                  <c:v>40014</c:v>
                </c:pt>
                <c:pt idx="892">
                  <c:v>40015</c:v>
                </c:pt>
                <c:pt idx="893">
                  <c:v>40016</c:v>
                </c:pt>
                <c:pt idx="894">
                  <c:v>40017</c:v>
                </c:pt>
                <c:pt idx="895">
                  <c:v>40018</c:v>
                </c:pt>
                <c:pt idx="896">
                  <c:v>40021</c:v>
                </c:pt>
                <c:pt idx="897">
                  <c:v>40022</c:v>
                </c:pt>
                <c:pt idx="898">
                  <c:v>40023</c:v>
                </c:pt>
                <c:pt idx="899">
                  <c:v>40024</c:v>
                </c:pt>
                <c:pt idx="900">
                  <c:v>40025</c:v>
                </c:pt>
                <c:pt idx="901">
                  <c:v>40028</c:v>
                </c:pt>
                <c:pt idx="902">
                  <c:v>40029</c:v>
                </c:pt>
                <c:pt idx="903">
                  <c:v>40030</c:v>
                </c:pt>
                <c:pt idx="904">
                  <c:v>40031</c:v>
                </c:pt>
                <c:pt idx="905">
                  <c:v>40032</c:v>
                </c:pt>
                <c:pt idx="906">
                  <c:v>40035</c:v>
                </c:pt>
                <c:pt idx="907">
                  <c:v>40036</c:v>
                </c:pt>
                <c:pt idx="908">
                  <c:v>40037</c:v>
                </c:pt>
                <c:pt idx="909">
                  <c:v>40038</c:v>
                </c:pt>
                <c:pt idx="910">
                  <c:v>40039</c:v>
                </c:pt>
                <c:pt idx="911">
                  <c:v>40042</c:v>
                </c:pt>
                <c:pt idx="912">
                  <c:v>40043</c:v>
                </c:pt>
                <c:pt idx="913">
                  <c:v>40044</c:v>
                </c:pt>
                <c:pt idx="914">
                  <c:v>40045</c:v>
                </c:pt>
                <c:pt idx="915">
                  <c:v>40046</c:v>
                </c:pt>
                <c:pt idx="916">
                  <c:v>40049</c:v>
                </c:pt>
                <c:pt idx="917">
                  <c:v>40050</c:v>
                </c:pt>
                <c:pt idx="918">
                  <c:v>40051</c:v>
                </c:pt>
                <c:pt idx="919">
                  <c:v>40052</c:v>
                </c:pt>
                <c:pt idx="920">
                  <c:v>40053</c:v>
                </c:pt>
                <c:pt idx="921">
                  <c:v>40056</c:v>
                </c:pt>
                <c:pt idx="922">
                  <c:v>40057</c:v>
                </c:pt>
                <c:pt idx="923">
                  <c:v>40058</c:v>
                </c:pt>
                <c:pt idx="924">
                  <c:v>40059</c:v>
                </c:pt>
                <c:pt idx="925">
                  <c:v>40060</c:v>
                </c:pt>
                <c:pt idx="926">
                  <c:v>40064</c:v>
                </c:pt>
                <c:pt idx="927">
                  <c:v>40065</c:v>
                </c:pt>
                <c:pt idx="928">
                  <c:v>40066</c:v>
                </c:pt>
                <c:pt idx="929">
                  <c:v>40067</c:v>
                </c:pt>
                <c:pt idx="930">
                  <c:v>40070</c:v>
                </c:pt>
                <c:pt idx="931">
                  <c:v>40071</c:v>
                </c:pt>
                <c:pt idx="932">
                  <c:v>40072</c:v>
                </c:pt>
                <c:pt idx="933">
                  <c:v>40073</c:v>
                </c:pt>
                <c:pt idx="934">
                  <c:v>40074</c:v>
                </c:pt>
                <c:pt idx="935">
                  <c:v>40077</c:v>
                </c:pt>
                <c:pt idx="936">
                  <c:v>40078</c:v>
                </c:pt>
                <c:pt idx="937">
                  <c:v>40079</c:v>
                </c:pt>
                <c:pt idx="938">
                  <c:v>40080</c:v>
                </c:pt>
                <c:pt idx="939">
                  <c:v>40081</c:v>
                </c:pt>
                <c:pt idx="940">
                  <c:v>40084</c:v>
                </c:pt>
                <c:pt idx="941">
                  <c:v>40085</c:v>
                </c:pt>
                <c:pt idx="942">
                  <c:v>40086</c:v>
                </c:pt>
                <c:pt idx="943">
                  <c:v>40087</c:v>
                </c:pt>
                <c:pt idx="944">
                  <c:v>40088</c:v>
                </c:pt>
                <c:pt idx="945">
                  <c:v>40091</c:v>
                </c:pt>
                <c:pt idx="946">
                  <c:v>40092</c:v>
                </c:pt>
                <c:pt idx="947">
                  <c:v>40093</c:v>
                </c:pt>
                <c:pt idx="948">
                  <c:v>40094</c:v>
                </c:pt>
                <c:pt idx="949">
                  <c:v>40095</c:v>
                </c:pt>
                <c:pt idx="950">
                  <c:v>40098</c:v>
                </c:pt>
                <c:pt idx="951">
                  <c:v>40099</c:v>
                </c:pt>
                <c:pt idx="952">
                  <c:v>40100</c:v>
                </c:pt>
                <c:pt idx="953">
                  <c:v>40101</c:v>
                </c:pt>
                <c:pt idx="954">
                  <c:v>40102</c:v>
                </c:pt>
                <c:pt idx="955">
                  <c:v>40105</c:v>
                </c:pt>
                <c:pt idx="956">
                  <c:v>40106</c:v>
                </c:pt>
                <c:pt idx="957">
                  <c:v>40107</c:v>
                </c:pt>
                <c:pt idx="958">
                  <c:v>40108</c:v>
                </c:pt>
                <c:pt idx="959">
                  <c:v>40109</c:v>
                </c:pt>
                <c:pt idx="960">
                  <c:v>40112</c:v>
                </c:pt>
                <c:pt idx="961">
                  <c:v>40113</c:v>
                </c:pt>
                <c:pt idx="962">
                  <c:v>40114</c:v>
                </c:pt>
                <c:pt idx="963">
                  <c:v>40115</c:v>
                </c:pt>
                <c:pt idx="964">
                  <c:v>40116</c:v>
                </c:pt>
                <c:pt idx="965">
                  <c:v>40119</c:v>
                </c:pt>
                <c:pt idx="966">
                  <c:v>40120</c:v>
                </c:pt>
                <c:pt idx="967">
                  <c:v>40121</c:v>
                </c:pt>
                <c:pt idx="968">
                  <c:v>40122</c:v>
                </c:pt>
                <c:pt idx="969">
                  <c:v>40123</c:v>
                </c:pt>
                <c:pt idx="970">
                  <c:v>40126</c:v>
                </c:pt>
                <c:pt idx="971">
                  <c:v>40127</c:v>
                </c:pt>
                <c:pt idx="972">
                  <c:v>40128</c:v>
                </c:pt>
                <c:pt idx="973">
                  <c:v>40129</c:v>
                </c:pt>
                <c:pt idx="974">
                  <c:v>40130</c:v>
                </c:pt>
                <c:pt idx="975">
                  <c:v>40133</c:v>
                </c:pt>
                <c:pt idx="976">
                  <c:v>40134</c:v>
                </c:pt>
                <c:pt idx="977">
                  <c:v>40135</c:v>
                </c:pt>
                <c:pt idx="978">
                  <c:v>40136</c:v>
                </c:pt>
                <c:pt idx="979">
                  <c:v>40137</c:v>
                </c:pt>
                <c:pt idx="980">
                  <c:v>40140</c:v>
                </c:pt>
                <c:pt idx="981">
                  <c:v>40141</c:v>
                </c:pt>
                <c:pt idx="982">
                  <c:v>40142</c:v>
                </c:pt>
                <c:pt idx="983">
                  <c:v>40144</c:v>
                </c:pt>
                <c:pt idx="984">
                  <c:v>40147</c:v>
                </c:pt>
                <c:pt idx="985">
                  <c:v>40148</c:v>
                </c:pt>
                <c:pt idx="986">
                  <c:v>40149</c:v>
                </c:pt>
                <c:pt idx="987">
                  <c:v>40150</c:v>
                </c:pt>
                <c:pt idx="988">
                  <c:v>40151</c:v>
                </c:pt>
                <c:pt idx="989">
                  <c:v>40154</c:v>
                </c:pt>
                <c:pt idx="990">
                  <c:v>40155</c:v>
                </c:pt>
                <c:pt idx="991">
                  <c:v>40156</c:v>
                </c:pt>
                <c:pt idx="992">
                  <c:v>40157</c:v>
                </c:pt>
                <c:pt idx="993">
                  <c:v>40158</c:v>
                </c:pt>
                <c:pt idx="994">
                  <c:v>40161</c:v>
                </c:pt>
                <c:pt idx="995">
                  <c:v>40162</c:v>
                </c:pt>
                <c:pt idx="996">
                  <c:v>40163</c:v>
                </c:pt>
                <c:pt idx="997">
                  <c:v>40164</c:v>
                </c:pt>
                <c:pt idx="998">
                  <c:v>40165</c:v>
                </c:pt>
                <c:pt idx="999">
                  <c:v>40168</c:v>
                </c:pt>
                <c:pt idx="1000">
                  <c:v>40169</c:v>
                </c:pt>
                <c:pt idx="1001">
                  <c:v>40170</c:v>
                </c:pt>
                <c:pt idx="1002">
                  <c:v>40171</c:v>
                </c:pt>
                <c:pt idx="1003">
                  <c:v>40175</c:v>
                </c:pt>
                <c:pt idx="1004">
                  <c:v>40176</c:v>
                </c:pt>
                <c:pt idx="1005">
                  <c:v>40177</c:v>
                </c:pt>
                <c:pt idx="1006">
                  <c:v>40178</c:v>
                </c:pt>
                <c:pt idx="1007">
                  <c:v>40182</c:v>
                </c:pt>
                <c:pt idx="1008">
                  <c:v>40183</c:v>
                </c:pt>
                <c:pt idx="1009">
                  <c:v>40184</c:v>
                </c:pt>
                <c:pt idx="1010">
                  <c:v>40185</c:v>
                </c:pt>
                <c:pt idx="1011">
                  <c:v>40186</c:v>
                </c:pt>
                <c:pt idx="1012">
                  <c:v>40189</c:v>
                </c:pt>
                <c:pt idx="1013">
                  <c:v>40190</c:v>
                </c:pt>
                <c:pt idx="1014">
                  <c:v>40191</c:v>
                </c:pt>
                <c:pt idx="1015">
                  <c:v>40192</c:v>
                </c:pt>
                <c:pt idx="1016">
                  <c:v>40193</c:v>
                </c:pt>
                <c:pt idx="1017">
                  <c:v>40197</c:v>
                </c:pt>
                <c:pt idx="1018">
                  <c:v>40198</c:v>
                </c:pt>
                <c:pt idx="1019">
                  <c:v>40199</c:v>
                </c:pt>
                <c:pt idx="1020">
                  <c:v>40200</c:v>
                </c:pt>
                <c:pt idx="1021">
                  <c:v>40203</c:v>
                </c:pt>
                <c:pt idx="1022">
                  <c:v>40204</c:v>
                </c:pt>
                <c:pt idx="1023">
                  <c:v>40205</c:v>
                </c:pt>
                <c:pt idx="1024">
                  <c:v>40206</c:v>
                </c:pt>
                <c:pt idx="1025">
                  <c:v>40207</c:v>
                </c:pt>
                <c:pt idx="1026">
                  <c:v>40210</c:v>
                </c:pt>
                <c:pt idx="1027">
                  <c:v>40211</c:v>
                </c:pt>
                <c:pt idx="1028">
                  <c:v>40212</c:v>
                </c:pt>
                <c:pt idx="1029">
                  <c:v>40213</c:v>
                </c:pt>
                <c:pt idx="1030">
                  <c:v>40214</c:v>
                </c:pt>
                <c:pt idx="1031">
                  <c:v>40217</c:v>
                </c:pt>
                <c:pt idx="1032">
                  <c:v>40218</c:v>
                </c:pt>
                <c:pt idx="1033">
                  <c:v>40219</c:v>
                </c:pt>
                <c:pt idx="1034">
                  <c:v>40220</c:v>
                </c:pt>
                <c:pt idx="1035">
                  <c:v>40221</c:v>
                </c:pt>
                <c:pt idx="1036">
                  <c:v>40225</c:v>
                </c:pt>
                <c:pt idx="1037">
                  <c:v>40226</c:v>
                </c:pt>
                <c:pt idx="1038">
                  <c:v>40227</c:v>
                </c:pt>
                <c:pt idx="1039">
                  <c:v>40228</c:v>
                </c:pt>
                <c:pt idx="1040">
                  <c:v>40231</c:v>
                </c:pt>
                <c:pt idx="1041">
                  <c:v>40232</c:v>
                </c:pt>
                <c:pt idx="1042">
                  <c:v>40233</c:v>
                </c:pt>
                <c:pt idx="1043">
                  <c:v>40234</c:v>
                </c:pt>
                <c:pt idx="1044">
                  <c:v>40235</c:v>
                </c:pt>
                <c:pt idx="1045">
                  <c:v>40238</c:v>
                </c:pt>
                <c:pt idx="1046">
                  <c:v>40239</c:v>
                </c:pt>
                <c:pt idx="1047">
                  <c:v>40240</c:v>
                </c:pt>
                <c:pt idx="1048">
                  <c:v>40241</c:v>
                </c:pt>
                <c:pt idx="1049">
                  <c:v>40242</c:v>
                </c:pt>
                <c:pt idx="1050">
                  <c:v>40245</c:v>
                </c:pt>
                <c:pt idx="1051">
                  <c:v>40246</c:v>
                </c:pt>
                <c:pt idx="1052">
                  <c:v>40247</c:v>
                </c:pt>
                <c:pt idx="1053">
                  <c:v>40248</c:v>
                </c:pt>
                <c:pt idx="1054">
                  <c:v>40249</c:v>
                </c:pt>
                <c:pt idx="1055">
                  <c:v>40252</c:v>
                </c:pt>
                <c:pt idx="1056">
                  <c:v>40253</c:v>
                </c:pt>
                <c:pt idx="1057">
                  <c:v>40254</c:v>
                </c:pt>
                <c:pt idx="1058">
                  <c:v>40255</c:v>
                </c:pt>
                <c:pt idx="1059">
                  <c:v>40256</c:v>
                </c:pt>
                <c:pt idx="1060">
                  <c:v>40259</c:v>
                </c:pt>
                <c:pt idx="1061">
                  <c:v>40260</c:v>
                </c:pt>
                <c:pt idx="1062">
                  <c:v>40261</c:v>
                </c:pt>
                <c:pt idx="1063">
                  <c:v>40262</c:v>
                </c:pt>
                <c:pt idx="1064">
                  <c:v>40263</c:v>
                </c:pt>
                <c:pt idx="1065">
                  <c:v>40266</c:v>
                </c:pt>
                <c:pt idx="1066">
                  <c:v>40267</c:v>
                </c:pt>
                <c:pt idx="1067">
                  <c:v>40268</c:v>
                </c:pt>
                <c:pt idx="1068">
                  <c:v>40269</c:v>
                </c:pt>
                <c:pt idx="1069">
                  <c:v>40273</c:v>
                </c:pt>
                <c:pt idx="1070">
                  <c:v>40274</c:v>
                </c:pt>
                <c:pt idx="1071">
                  <c:v>40275</c:v>
                </c:pt>
                <c:pt idx="1072">
                  <c:v>40276</c:v>
                </c:pt>
                <c:pt idx="1073">
                  <c:v>40277</c:v>
                </c:pt>
                <c:pt idx="1074">
                  <c:v>40280</c:v>
                </c:pt>
                <c:pt idx="1075">
                  <c:v>40281</c:v>
                </c:pt>
                <c:pt idx="1076">
                  <c:v>40282</c:v>
                </c:pt>
                <c:pt idx="1077">
                  <c:v>40283</c:v>
                </c:pt>
                <c:pt idx="1078">
                  <c:v>40284</c:v>
                </c:pt>
                <c:pt idx="1079">
                  <c:v>40287</c:v>
                </c:pt>
                <c:pt idx="1080">
                  <c:v>40288</c:v>
                </c:pt>
                <c:pt idx="1081">
                  <c:v>40289</c:v>
                </c:pt>
                <c:pt idx="1082">
                  <c:v>40290</c:v>
                </c:pt>
                <c:pt idx="1083">
                  <c:v>40291</c:v>
                </c:pt>
                <c:pt idx="1084">
                  <c:v>40294</c:v>
                </c:pt>
                <c:pt idx="1085">
                  <c:v>40295</c:v>
                </c:pt>
                <c:pt idx="1086">
                  <c:v>40296</c:v>
                </c:pt>
                <c:pt idx="1087">
                  <c:v>40297</c:v>
                </c:pt>
                <c:pt idx="1088">
                  <c:v>40298</c:v>
                </c:pt>
                <c:pt idx="1089">
                  <c:v>40301</c:v>
                </c:pt>
                <c:pt idx="1090">
                  <c:v>40302</c:v>
                </c:pt>
                <c:pt idx="1091">
                  <c:v>40303</c:v>
                </c:pt>
                <c:pt idx="1092">
                  <c:v>40304</c:v>
                </c:pt>
                <c:pt idx="1093">
                  <c:v>40305</c:v>
                </c:pt>
                <c:pt idx="1094">
                  <c:v>40308</c:v>
                </c:pt>
                <c:pt idx="1095">
                  <c:v>40309</c:v>
                </c:pt>
                <c:pt idx="1096">
                  <c:v>40310</c:v>
                </c:pt>
                <c:pt idx="1097">
                  <c:v>40311</c:v>
                </c:pt>
                <c:pt idx="1098">
                  <c:v>40312</c:v>
                </c:pt>
                <c:pt idx="1099">
                  <c:v>40315</c:v>
                </c:pt>
                <c:pt idx="1100">
                  <c:v>40316</c:v>
                </c:pt>
                <c:pt idx="1101">
                  <c:v>40317</c:v>
                </c:pt>
                <c:pt idx="1102">
                  <c:v>40318</c:v>
                </c:pt>
                <c:pt idx="1103">
                  <c:v>40319</c:v>
                </c:pt>
                <c:pt idx="1104">
                  <c:v>40322</c:v>
                </c:pt>
                <c:pt idx="1105">
                  <c:v>40323</c:v>
                </c:pt>
                <c:pt idx="1106">
                  <c:v>40324</c:v>
                </c:pt>
                <c:pt idx="1107">
                  <c:v>40325</c:v>
                </c:pt>
                <c:pt idx="1108">
                  <c:v>40326</c:v>
                </c:pt>
                <c:pt idx="1109">
                  <c:v>40330</c:v>
                </c:pt>
                <c:pt idx="1110">
                  <c:v>40331</c:v>
                </c:pt>
                <c:pt idx="1111">
                  <c:v>40332</c:v>
                </c:pt>
                <c:pt idx="1112">
                  <c:v>40333</c:v>
                </c:pt>
                <c:pt idx="1113">
                  <c:v>40336</c:v>
                </c:pt>
                <c:pt idx="1114">
                  <c:v>40337</c:v>
                </c:pt>
                <c:pt idx="1115">
                  <c:v>40338</c:v>
                </c:pt>
                <c:pt idx="1116">
                  <c:v>40339</c:v>
                </c:pt>
                <c:pt idx="1117">
                  <c:v>40340</c:v>
                </c:pt>
                <c:pt idx="1118">
                  <c:v>40343</c:v>
                </c:pt>
                <c:pt idx="1119">
                  <c:v>40344</c:v>
                </c:pt>
                <c:pt idx="1120">
                  <c:v>40345</c:v>
                </c:pt>
                <c:pt idx="1121">
                  <c:v>40346</c:v>
                </c:pt>
                <c:pt idx="1122">
                  <c:v>40347</c:v>
                </c:pt>
                <c:pt idx="1123">
                  <c:v>40350</c:v>
                </c:pt>
                <c:pt idx="1124">
                  <c:v>40351</c:v>
                </c:pt>
                <c:pt idx="1125">
                  <c:v>40352</c:v>
                </c:pt>
                <c:pt idx="1126">
                  <c:v>40353</c:v>
                </c:pt>
                <c:pt idx="1127">
                  <c:v>40354</c:v>
                </c:pt>
                <c:pt idx="1128">
                  <c:v>40357</c:v>
                </c:pt>
                <c:pt idx="1129">
                  <c:v>40358</c:v>
                </c:pt>
                <c:pt idx="1130">
                  <c:v>40359</c:v>
                </c:pt>
                <c:pt idx="1131">
                  <c:v>40360</c:v>
                </c:pt>
                <c:pt idx="1132">
                  <c:v>40361</c:v>
                </c:pt>
                <c:pt idx="1133">
                  <c:v>40365</c:v>
                </c:pt>
                <c:pt idx="1134">
                  <c:v>40366</c:v>
                </c:pt>
                <c:pt idx="1135">
                  <c:v>40367</c:v>
                </c:pt>
                <c:pt idx="1136">
                  <c:v>40368</c:v>
                </c:pt>
                <c:pt idx="1137">
                  <c:v>40371</c:v>
                </c:pt>
                <c:pt idx="1138">
                  <c:v>40372</c:v>
                </c:pt>
                <c:pt idx="1139">
                  <c:v>40373</c:v>
                </c:pt>
                <c:pt idx="1140">
                  <c:v>40374</c:v>
                </c:pt>
                <c:pt idx="1141">
                  <c:v>40375</c:v>
                </c:pt>
                <c:pt idx="1142">
                  <c:v>40378</c:v>
                </c:pt>
                <c:pt idx="1143">
                  <c:v>40379</c:v>
                </c:pt>
                <c:pt idx="1144">
                  <c:v>40380</c:v>
                </c:pt>
                <c:pt idx="1145">
                  <c:v>40381</c:v>
                </c:pt>
                <c:pt idx="1146">
                  <c:v>40382</c:v>
                </c:pt>
                <c:pt idx="1147">
                  <c:v>40385</c:v>
                </c:pt>
                <c:pt idx="1148">
                  <c:v>40386</c:v>
                </c:pt>
                <c:pt idx="1149">
                  <c:v>40387</c:v>
                </c:pt>
                <c:pt idx="1150">
                  <c:v>40388</c:v>
                </c:pt>
                <c:pt idx="1151">
                  <c:v>40389</c:v>
                </c:pt>
                <c:pt idx="1152">
                  <c:v>40392</c:v>
                </c:pt>
                <c:pt idx="1153">
                  <c:v>40393</c:v>
                </c:pt>
                <c:pt idx="1154">
                  <c:v>40394</c:v>
                </c:pt>
                <c:pt idx="1155">
                  <c:v>40395</c:v>
                </c:pt>
                <c:pt idx="1156">
                  <c:v>40396</c:v>
                </c:pt>
                <c:pt idx="1157">
                  <c:v>40399</c:v>
                </c:pt>
                <c:pt idx="1158">
                  <c:v>40400</c:v>
                </c:pt>
                <c:pt idx="1159">
                  <c:v>40401</c:v>
                </c:pt>
                <c:pt idx="1160">
                  <c:v>40402</c:v>
                </c:pt>
                <c:pt idx="1161">
                  <c:v>40403</c:v>
                </c:pt>
                <c:pt idx="1162">
                  <c:v>40406</c:v>
                </c:pt>
                <c:pt idx="1163">
                  <c:v>40407</c:v>
                </c:pt>
                <c:pt idx="1164">
                  <c:v>40408</c:v>
                </c:pt>
                <c:pt idx="1165">
                  <c:v>40409</c:v>
                </c:pt>
                <c:pt idx="1166">
                  <c:v>40410</c:v>
                </c:pt>
                <c:pt idx="1167">
                  <c:v>40413</c:v>
                </c:pt>
                <c:pt idx="1168">
                  <c:v>40414</c:v>
                </c:pt>
                <c:pt idx="1169">
                  <c:v>40415</c:v>
                </c:pt>
                <c:pt idx="1170">
                  <c:v>40416</c:v>
                </c:pt>
                <c:pt idx="1171">
                  <c:v>40417</c:v>
                </c:pt>
                <c:pt idx="1172">
                  <c:v>40420</c:v>
                </c:pt>
                <c:pt idx="1173">
                  <c:v>40421</c:v>
                </c:pt>
                <c:pt idx="1174">
                  <c:v>40422</c:v>
                </c:pt>
                <c:pt idx="1175">
                  <c:v>40423</c:v>
                </c:pt>
                <c:pt idx="1176">
                  <c:v>40424</c:v>
                </c:pt>
                <c:pt idx="1177">
                  <c:v>40428</c:v>
                </c:pt>
                <c:pt idx="1178">
                  <c:v>40429</c:v>
                </c:pt>
                <c:pt idx="1179">
                  <c:v>40430</c:v>
                </c:pt>
                <c:pt idx="1180">
                  <c:v>40431</c:v>
                </c:pt>
                <c:pt idx="1181">
                  <c:v>40434</c:v>
                </c:pt>
                <c:pt idx="1182">
                  <c:v>40435</c:v>
                </c:pt>
                <c:pt idx="1183">
                  <c:v>40436</c:v>
                </c:pt>
                <c:pt idx="1184">
                  <c:v>40437</c:v>
                </c:pt>
                <c:pt idx="1185">
                  <c:v>40438</c:v>
                </c:pt>
                <c:pt idx="1186">
                  <c:v>40441</c:v>
                </c:pt>
                <c:pt idx="1187">
                  <c:v>40442</c:v>
                </c:pt>
                <c:pt idx="1188">
                  <c:v>40443</c:v>
                </c:pt>
                <c:pt idx="1189">
                  <c:v>40444</c:v>
                </c:pt>
                <c:pt idx="1190">
                  <c:v>40445</c:v>
                </c:pt>
                <c:pt idx="1191">
                  <c:v>40448</c:v>
                </c:pt>
                <c:pt idx="1192">
                  <c:v>40449</c:v>
                </c:pt>
                <c:pt idx="1193">
                  <c:v>40450</c:v>
                </c:pt>
                <c:pt idx="1194">
                  <c:v>40451</c:v>
                </c:pt>
                <c:pt idx="1195">
                  <c:v>40452</c:v>
                </c:pt>
                <c:pt idx="1196">
                  <c:v>40455</c:v>
                </c:pt>
                <c:pt idx="1197">
                  <c:v>40456</c:v>
                </c:pt>
                <c:pt idx="1198">
                  <c:v>40457</c:v>
                </c:pt>
                <c:pt idx="1199">
                  <c:v>40458</c:v>
                </c:pt>
                <c:pt idx="1200">
                  <c:v>40459</c:v>
                </c:pt>
                <c:pt idx="1201">
                  <c:v>40462</c:v>
                </c:pt>
                <c:pt idx="1202">
                  <c:v>40463</c:v>
                </c:pt>
                <c:pt idx="1203">
                  <c:v>40464</c:v>
                </c:pt>
                <c:pt idx="1204">
                  <c:v>40465</c:v>
                </c:pt>
                <c:pt idx="1205">
                  <c:v>40466</c:v>
                </c:pt>
                <c:pt idx="1206">
                  <c:v>40469</c:v>
                </c:pt>
                <c:pt idx="1207">
                  <c:v>40470</c:v>
                </c:pt>
                <c:pt idx="1208">
                  <c:v>40471</c:v>
                </c:pt>
                <c:pt idx="1209">
                  <c:v>40472</c:v>
                </c:pt>
                <c:pt idx="1210">
                  <c:v>40473</c:v>
                </c:pt>
                <c:pt idx="1211">
                  <c:v>40476</c:v>
                </c:pt>
                <c:pt idx="1212">
                  <c:v>40477</c:v>
                </c:pt>
                <c:pt idx="1213">
                  <c:v>40478</c:v>
                </c:pt>
                <c:pt idx="1214">
                  <c:v>40479</c:v>
                </c:pt>
                <c:pt idx="1215">
                  <c:v>40480</c:v>
                </c:pt>
                <c:pt idx="1216">
                  <c:v>40483</c:v>
                </c:pt>
                <c:pt idx="1217">
                  <c:v>40484</c:v>
                </c:pt>
                <c:pt idx="1218">
                  <c:v>40485</c:v>
                </c:pt>
                <c:pt idx="1219">
                  <c:v>40486</c:v>
                </c:pt>
                <c:pt idx="1220">
                  <c:v>40487</c:v>
                </c:pt>
                <c:pt idx="1221">
                  <c:v>40490</c:v>
                </c:pt>
                <c:pt idx="1222">
                  <c:v>40491</c:v>
                </c:pt>
                <c:pt idx="1223">
                  <c:v>40492</c:v>
                </c:pt>
                <c:pt idx="1224">
                  <c:v>40493</c:v>
                </c:pt>
                <c:pt idx="1225">
                  <c:v>40494</c:v>
                </c:pt>
                <c:pt idx="1226">
                  <c:v>40497</c:v>
                </c:pt>
                <c:pt idx="1227">
                  <c:v>40498</c:v>
                </c:pt>
                <c:pt idx="1228">
                  <c:v>40499</c:v>
                </c:pt>
                <c:pt idx="1229">
                  <c:v>40500</c:v>
                </c:pt>
                <c:pt idx="1230">
                  <c:v>40501</c:v>
                </c:pt>
                <c:pt idx="1231">
                  <c:v>40504</c:v>
                </c:pt>
                <c:pt idx="1232">
                  <c:v>40505</c:v>
                </c:pt>
                <c:pt idx="1233">
                  <c:v>40506</c:v>
                </c:pt>
                <c:pt idx="1234">
                  <c:v>40508</c:v>
                </c:pt>
                <c:pt idx="1235">
                  <c:v>40511</c:v>
                </c:pt>
                <c:pt idx="1236">
                  <c:v>40512</c:v>
                </c:pt>
                <c:pt idx="1237">
                  <c:v>40513</c:v>
                </c:pt>
                <c:pt idx="1238">
                  <c:v>40514</c:v>
                </c:pt>
                <c:pt idx="1239">
                  <c:v>40515</c:v>
                </c:pt>
                <c:pt idx="1240">
                  <c:v>40518</c:v>
                </c:pt>
                <c:pt idx="1241">
                  <c:v>40519</c:v>
                </c:pt>
                <c:pt idx="1242">
                  <c:v>40520</c:v>
                </c:pt>
                <c:pt idx="1243">
                  <c:v>40521</c:v>
                </c:pt>
                <c:pt idx="1244">
                  <c:v>40522</c:v>
                </c:pt>
                <c:pt idx="1245">
                  <c:v>40525</c:v>
                </c:pt>
                <c:pt idx="1246">
                  <c:v>40526</c:v>
                </c:pt>
                <c:pt idx="1247">
                  <c:v>40527</c:v>
                </c:pt>
                <c:pt idx="1248">
                  <c:v>40528</c:v>
                </c:pt>
                <c:pt idx="1249">
                  <c:v>40529</c:v>
                </c:pt>
                <c:pt idx="1250">
                  <c:v>40532</c:v>
                </c:pt>
                <c:pt idx="1251">
                  <c:v>40533</c:v>
                </c:pt>
                <c:pt idx="1252">
                  <c:v>40534</c:v>
                </c:pt>
                <c:pt idx="1253">
                  <c:v>40535</c:v>
                </c:pt>
                <c:pt idx="1254">
                  <c:v>40539</c:v>
                </c:pt>
                <c:pt idx="1255">
                  <c:v>40540</c:v>
                </c:pt>
                <c:pt idx="1256">
                  <c:v>40541</c:v>
                </c:pt>
                <c:pt idx="1257">
                  <c:v>40542</c:v>
                </c:pt>
                <c:pt idx="1258">
                  <c:v>40543</c:v>
                </c:pt>
                <c:pt idx="1259">
                  <c:v>40546</c:v>
                </c:pt>
                <c:pt idx="1260">
                  <c:v>40547</c:v>
                </c:pt>
                <c:pt idx="1261">
                  <c:v>40548</c:v>
                </c:pt>
                <c:pt idx="1262">
                  <c:v>40549</c:v>
                </c:pt>
                <c:pt idx="1263">
                  <c:v>40550</c:v>
                </c:pt>
                <c:pt idx="1264">
                  <c:v>40553</c:v>
                </c:pt>
                <c:pt idx="1265">
                  <c:v>40554</c:v>
                </c:pt>
                <c:pt idx="1266">
                  <c:v>40555</c:v>
                </c:pt>
                <c:pt idx="1267">
                  <c:v>40556</c:v>
                </c:pt>
                <c:pt idx="1268">
                  <c:v>40557</c:v>
                </c:pt>
                <c:pt idx="1269">
                  <c:v>40561</c:v>
                </c:pt>
                <c:pt idx="1270">
                  <c:v>40562</c:v>
                </c:pt>
                <c:pt idx="1271">
                  <c:v>40563</c:v>
                </c:pt>
                <c:pt idx="1272">
                  <c:v>40564</c:v>
                </c:pt>
                <c:pt idx="1273">
                  <c:v>40567</c:v>
                </c:pt>
                <c:pt idx="1274">
                  <c:v>40568</c:v>
                </c:pt>
                <c:pt idx="1275">
                  <c:v>40569</c:v>
                </c:pt>
                <c:pt idx="1276">
                  <c:v>40570</c:v>
                </c:pt>
                <c:pt idx="1277">
                  <c:v>40571</c:v>
                </c:pt>
                <c:pt idx="1278">
                  <c:v>40574</c:v>
                </c:pt>
                <c:pt idx="1279">
                  <c:v>40575</c:v>
                </c:pt>
                <c:pt idx="1280">
                  <c:v>40576</c:v>
                </c:pt>
                <c:pt idx="1281">
                  <c:v>40577</c:v>
                </c:pt>
                <c:pt idx="1282">
                  <c:v>40578</c:v>
                </c:pt>
                <c:pt idx="1283">
                  <c:v>40581</c:v>
                </c:pt>
                <c:pt idx="1284">
                  <c:v>40582</c:v>
                </c:pt>
                <c:pt idx="1285">
                  <c:v>40583</c:v>
                </c:pt>
                <c:pt idx="1286">
                  <c:v>40584</c:v>
                </c:pt>
                <c:pt idx="1287">
                  <c:v>40585</c:v>
                </c:pt>
                <c:pt idx="1288">
                  <c:v>40588</c:v>
                </c:pt>
                <c:pt idx="1289">
                  <c:v>40589</c:v>
                </c:pt>
                <c:pt idx="1290">
                  <c:v>40590</c:v>
                </c:pt>
                <c:pt idx="1291">
                  <c:v>40591</c:v>
                </c:pt>
                <c:pt idx="1292">
                  <c:v>40592</c:v>
                </c:pt>
                <c:pt idx="1293">
                  <c:v>40596</c:v>
                </c:pt>
                <c:pt idx="1294">
                  <c:v>40597</c:v>
                </c:pt>
                <c:pt idx="1295">
                  <c:v>40598</c:v>
                </c:pt>
                <c:pt idx="1296">
                  <c:v>40599</c:v>
                </c:pt>
                <c:pt idx="1297">
                  <c:v>40602</c:v>
                </c:pt>
                <c:pt idx="1298">
                  <c:v>40603</c:v>
                </c:pt>
                <c:pt idx="1299">
                  <c:v>40604</c:v>
                </c:pt>
                <c:pt idx="1300">
                  <c:v>40605</c:v>
                </c:pt>
                <c:pt idx="1301">
                  <c:v>40606</c:v>
                </c:pt>
                <c:pt idx="1302">
                  <c:v>40609</c:v>
                </c:pt>
                <c:pt idx="1303">
                  <c:v>40610</c:v>
                </c:pt>
                <c:pt idx="1304">
                  <c:v>40611</c:v>
                </c:pt>
                <c:pt idx="1305">
                  <c:v>40612</c:v>
                </c:pt>
                <c:pt idx="1306">
                  <c:v>40613</c:v>
                </c:pt>
                <c:pt idx="1307">
                  <c:v>40616</c:v>
                </c:pt>
                <c:pt idx="1308">
                  <c:v>40617</c:v>
                </c:pt>
                <c:pt idx="1309">
                  <c:v>40618</c:v>
                </c:pt>
                <c:pt idx="1310">
                  <c:v>40619</c:v>
                </c:pt>
                <c:pt idx="1311">
                  <c:v>40620</c:v>
                </c:pt>
                <c:pt idx="1312">
                  <c:v>40623</c:v>
                </c:pt>
                <c:pt idx="1313">
                  <c:v>40624</c:v>
                </c:pt>
                <c:pt idx="1314">
                  <c:v>40625</c:v>
                </c:pt>
                <c:pt idx="1315">
                  <c:v>40626</c:v>
                </c:pt>
                <c:pt idx="1316">
                  <c:v>40627</c:v>
                </c:pt>
                <c:pt idx="1317">
                  <c:v>40630</c:v>
                </c:pt>
                <c:pt idx="1318">
                  <c:v>40631</c:v>
                </c:pt>
                <c:pt idx="1319">
                  <c:v>40632</c:v>
                </c:pt>
                <c:pt idx="1320">
                  <c:v>40633</c:v>
                </c:pt>
                <c:pt idx="1321">
                  <c:v>40634</c:v>
                </c:pt>
                <c:pt idx="1322">
                  <c:v>40637</c:v>
                </c:pt>
                <c:pt idx="1323">
                  <c:v>40638</c:v>
                </c:pt>
                <c:pt idx="1324">
                  <c:v>40639</c:v>
                </c:pt>
                <c:pt idx="1325">
                  <c:v>40640</c:v>
                </c:pt>
                <c:pt idx="1326">
                  <c:v>40641</c:v>
                </c:pt>
                <c:pt idx="1327">
                  <c:v>40644</c:v>
                </c:pt>
                <c:pt idx="1328">
                  <c:v>40645</c:v>
                </c:pt>
                <c:pt idx="1329">
                  <c:v>40646</c:v>
                </c:pt>
                <c:pt idx="1330">
                  <c:v>40647</c:v>
                </c:pt>
                <c:pt idx="1331">
                  <c:v>40648</c:v>
                </c:pt>
                <c:pt idx="1332">
                  <c:v>40651</c:v>
                </c:pt>
                <c:pt idx="1333">
                  <c:v>40652</c:v>
                </c:pt>
                <c:pt idx="1334">
                  <c:v>40653</c:v>
                </c:pt>
                <c:pt idx="1335">
                  <c:v>40654</c:v>
                </c:pt>
                <c:pt idx="1336">
                  <c:v>40658</c:v>
                </c:pt>
                <c:pt idx="1337">
                  <c:v>40659</c:v>
                </c:pt>
                <c:pt idx="1338">
                  <c:v>40660</c:v>
                </c:pt>
                <c:pt idx="1339">
                  <c:v>40661</c:v>
                </c:pt>
                <c:pt idx="1340">
                  <c:v>40662</c:v>
                </c:pt>
                <c:pt idx="1341">
                  <c:v>40665</c:v>
                </c:pt>
                <c:pt idx="1342">
                  <c:v>40666</c:v>
                </c:pt>
                <c:pt idx="1343">
                  <c:v>40667</c:v>
                </c:pt>
                <c:pt idx="1344">
                  <c:v>40668</c:v>
                </c:pt>
                <c:pt idx="1345">
                  <c:v>40669</c:v>
                </c:pt>
                <c:pt idx="1346">
                  <c:v>40672</c:v>
                </c:pt>
                <c:pt idx="1347">
                  <c:v>40673</c:v>
                </c:pt>
                <c:pt idx="1348">
                  <c:v>40674</c:v>
                </c:pt>
                <c:pt idx="1349">
                  <c:v>40675</c:v>
                </c:pt>
                <c:pt idx="1350">
                  <c:v>40676</c:v>
                </c:pt>
                <c:pt idx="1351">
                  <c:v>40679</c:v>
                </c:pt>
                <c:pt idx="1352">
                  <c:v>40680</c:v>
                </c:pt>
                <c:pt idx="1353">
                  <c:v>40681</c:v>
                </c:pt>
                <c:pt idx="1354">
                  <c:v>40682</c:v>
                </c:pt>
                <c:pt idx="1355">
                  <c:v>40683</c:v>
                </c:pt>
                <c:pt idx="1356">
                  <c:v>40686</c:v>
                </c:pt>
                <c:pt idx="1357">
                  <c:v>40687</c:v>
                </c:pt>
                <c:pt idx="1358">
                  <c:v>40688</c:v>
                </c:pt>
                <c:pt idx="1359">
                  <c:v>40689</c:v>
                </c:pt>
                <c:pt idx="1360">
                  <c:v>40690</c:v>
                </c:pt>
                <c:pt idx="1361">
                  <c:v>40694</c:v>
                </c:pt>
                <c:pt idx="1362">
                  <c:v>40695</c:v>
                </c:pt>
                <c:pt idx="1363">
                  <c:v>40696</c:v>
                </c:pt>
                <c:pt idx="1364">
                  <c:v>40697</c:v>
                </c:pt>
                <c:pt idx="1365">
                  <c:v>40700</c:v>
                </c:pt>
                <c:pt idx="1366">
                  <c:v>40701</c:v>
                </c:pt>
                <c:pt idx="1367">
                  <c:v>40702</c:v>
                </c:pt>
                <c:pt idx="1368">
                  <c:v>40703</c:v>
                </c:pt>
                <c:pt idx="1369">
                  <c:v>40704</c:v>
                </c:pt>
                <c:pt idx="1370">
                  <c:v>40707</c:v>
                </c:pt>
                <c:pt idx="1371">
                  <c:v>40708</c:v>
                </c:pt>
                <c:pt idx="1372">
                  <c:v>40709</c:v>
                </c:pt>
                <c:pt idx="1373">
                  <c:v>40710</c:v>
                </c:pt>
                <c:pt idx="1374">
                  <c:v>40711</c:v>
                </c:pt>
                <c:pt idx="1375">
                  <c:v>40714</c:v>
                </c:pt>
                <c:pt idx="1376">
                  <c:v>40715</c:v>
                </c:pt>
                <c:pt idx="1377">
                  <c:v>40716</c:v>
                </c:pt>
                <c:pt idx="1378">
                  <c:v>40717</c:v>
                </c:pt>
                <c:pt idx="1379">
                  <c:v>40718</c:v>
                </c:pt>
                <c:pt idx="1380">
                  <c:v>40721</c:v>
                </c:pt>
                <c:pt idx="1381">
                  <c:v>40722</c:v>
                </c:pt>
                <c:pt idx="1382">
                  <c:v>40723</c:v>
                </c:pt>
                <c:pt idx="1383">
                  <c:v>40724</c:v>
                </c:pt>
                <c:pt idx="1384">
                  <c:v>40725</c:v>
                </c:pt>
                <c:pt idx="1385">
                  <c:v>40729</c:v>
                </c:pt>
                <c:pt idx="1386">
                  <c:v>40730</c:v>
                </c:pt>
                <c:pt idx="1387">
                  <c:v>40731</c:v>
                </c:pt>
                <c:pt idx="1388">
                  <c:v>40732</c:v>
                </c:pt>
                <c:pt idx="1389">
                  <c:v>40735</c:v>
                </c:pt>
                <c:pt idx="1390">
                  <c:v>40736</c:v>
                </c:pt>
                <c:pt idx="1391">
                  <c:v>40737</c:v>
                </c:pt>
                <c:pt idx="1392">
                  <c:v>40738</c:v>
                </c:pt>
                <c:pt idx="1393">
                  <c:v>40739</c:v>
                </c:pt>
                <c:pt idx="1394">
                  <c:v>40742</c:v>
                </c:pt>
                <c:pt idx="1395">
                  <c:v>40743</c:v>
                </c:pt>
                <c:pt idx="1396">
                  <c:v>40744</c:v>
                </c:pt>
                <c:pt idx="1397">
                  <c:v>40745</c:v>
                </c:pt>
                <c:pt idx="1398">
                  <c:v>40746</c:v>
                </c:pt>
                <c:pt idx="1399">
                  <c:v>40749</c:v>
                </c:pt>
                <c:pt idx="1400">
                  <c:v>40750</c:v>
                </c:pt>
                <c:pt idx="1401">
                  <c:v>40751</c:v>
                </c:pt>
                <c:pt idx="1402">
                  <c:v>40752</c:v>
                </c:pt>
                <c:pt idx="1403">
                  <c:v>40753</c:v>
                </c:pt>
                <c:pt idx="1404">
                  <c:v>40756</c:v>
                </c:pt>
                <c:pt idx="1405">
                  <c:v>40757</c:v>
                </c:pt>
                <c:pt idx="1406">
                  <c:v>40758</c:v>
                </c:pt>
                <c:pt idx="1407">
                  <c:v>40759</c:v>
                </c:pt>
                <c:pt idx="1408">
                  <c:v>40760</c:v>
                </c:pt>
                <c:pt idx="1409">
                  <c:v>40763</c:v>
                </c:pt>
                <c:pt idx="1410">
                  <c:v>40764</c:v>
                </c:pt>
                <c:pt idx="1411">
                  <c:v>40765</c:v>
                </c:pt>
                <c:pt idx="1412">
                  <c:v>40766</c:v>
                </c:pt>
                <c:pt idx="1413">
                  <c:v>40767</c:v>
                </c:pt>
                <c:pt idx="1414">
                  <c:v>40770</c:v>
                </c:pt>
                <c:pt idx="1415">
                  <c:v>40771</c:v>
                </c:pt>
                <c:pt idx="1416">
                  <c:v>40772</c:v>
                </c:pt>
                <c:pt idx="1417">
                  <c:v>40773</c:v>
                </c:pt>
                <c:pt idx="1418">
                  <c:v>40774</c:v>
                </c:pt>
                <c:pt idx="1419">
                  <c:v>40777</c:v>
                </c:pt>
                <c:pt idx="1420">
                  <c:v>40778</c:v>
                </c:pt>
                <c:pt idx="1421">
                  <c:v>40779</c:v>
                </c:pt>
                <c:pt idx="1422">
                  <c:v>40780</c:v>
                </c:pt>
                <c:pt idx="1423">
                  <c:v>40781</c:v>
                </c:pt>
                <c:pt idx="1424">
                  <c:v>40784</c:v>
                </c:pt>
                <c:pt idx="1425">
                  <c:v>40785</c:v>
                </c:pt>
                <c:pt idx="1426">
                  <c:v>40786</c:v>
                </c:pt>
                <c:pt idx="1427">
                  <c:v>40787</c:v>
                </c:pt>
                <c:pt idx="1428">
                  <c:v>40788</c:v>
                </c:pt>
                <c:pt idx="1429">
                  <c:v>40792</c:v>
                </c:pt>
                <c:pt idx="1430">
                  <c:v>40793</c:v>
                </c:pt>
                <c:pt idx="1431">
                  <c:v>40794</c:v>
                </c:pt>
                <c:pt idx="1432">
                  <c:v>40795</c:v>
                </c:pt>
                <c:pt idx="1433">
                  <c:v>40798</c:v>
                </c:pt>
                <c:pt idx="1434">
                  <c:v>40799</c:v>
                </c:pt>
                <c:pt idx="1435">
                  <c:v>40800</c:v>
                </c:pt>
                <c:pt idx="1436">
                  <c:v>40801</c:v>
                </c:pt>
                <c:pt idx="1437">
                  <c:v>40802</c:v>
                </c:pt>
                <c:pt idx="1438">
                  <c:v>40805</c:v>
                </c:pt>
                <c:pt idx="1439">
                  <c:v>40806</c:v>
                </c:pt>
                <c:pt idx="1440">
                  <c:v>40807</c:v>
                </c:pt>
                <c:pt idx="1441">
                  <c:v>40808</c:v>
                </c:pt>
                <c:pt idx="1442">
                  <c:v>40809</c:v>
                </c:pt>
                <c:pt idx="1443">
                  <c:v>40812</c:v>
                </c:pt>
                <c:pt idx="1444">
                  <c:v>40813</c:v>
                </c:pt>
                <c:pt idx="1445">
                  <c:v>40814</c:v>
                </c:pt>
                <c:pt idx="1446">
                  <c:v>40815</c:v>
                </c:pt>
                <c:pt idx="1447">
                  <c:v>40816</c:v>
                </c:pt>
                <c:pt idx="1448">
                  <c:v>40819</c:v>
                </c:pt>
                <c:pt idx="1449">
                  <c:v>40820</c:v>
                </c:pt>
                <c:pt idx="1450">
                  <c:v>40821</c:v>
                </c:pt>
                <c:pt idx="1451">
                  <c:v>40822</c:v>
                </c:pt>
                <c:pt idx="1452">
                  <c:v>40823</c:v>
                </c:pt>
                <c:pt idx="1453">
                  <c:v>40826</c:v>
                </c:pt>
                <c:pt idx="1454">
                  <c:v>40827</c:v>
                </c:pt>
                <c:pt idx="1455">
                  <c:v>40828</c:v>
                </c:pt>
                <c:pt idx="1456">
                  <c:v>40829</c:v>
                </c:pt>
                <c:pt idx="1457">
                  <c:v>40830</c:v>
                </c:pt>
                <c:pt idx="1458">
                  <c:v>40833</c:v>
                </c:pt>
                <c:pt idx="1459">
                  <c:v>40834</c:v>
                </c:pt>
                <c:pt idx="1460">
                  <c:v>40835</c:v>
                </c:pt>
                <c:pt idx="1461">
                  <c:v>40836</c:v>
                </c:pt>
                <c:pt idx="1462">
                  <c:v>40837</c:v>
                </c:pt>
                <c:pt idx="1463">
                  <c:v>40840</c:v>
                </c:pt>
                <c:pt idx="1464">
                  <c:v>40841</c:v>
                </c:pt>
                <c:pt idx="1465">
                  <c:v>40842</c:v>
                </c:pt>
                <c:pt idx="1466">
                  <c:v>40843</c:v>
                </c:pt>
                <c:pt idx="1467">
                  <c:v>40844</c:v>
                </c:pt>
                <c:pt idx="1468">
                  <c:v>40847</c:v>
                </c:pt>
                <c:pt idx="1469">
                  <c:v>40848</c:v>
                </c:pt>
                <c:pt idx="1470">
                  <c:v>40849</c:v>
                </c:pt>
                <c:pt idx="1471">
                  <c:v>40850</c:v>
                </c:pt>
                <c:pt idx="1472">
                  <c:v>40851</c:v>
                </c:pt>
                <c:pt idx="1473">
                  <c:v>40854</c:v>
                </c:pt>
                <c:pt idx="1474">
                  <c:v>40855</c:v>
                </c:pt>
                <c:pt idx="1475">
                  <c:v>40856</c:v>
                </c:pt>
                <c:pt idx="1476">
                  <c:v>40857</c:v>
                </c:pt>
                <c:pt idx="1477">
                  <c:v>40858</c:v>
                </c:pt>
                <c:pt idx="1478">
                  <c:v>40861</c:v>
                </c:pt>
                <c:pt idx="1479">
                  <c:v>40862</c:v>
                </c:pt>
                <c:pt idx="1480">
                  <c:v>40863</c:v>
                </c:pt>
                <c:pt idx="1481">
                  <c:v>40864</c:v>
                </c:pt>
                <c:pt idx="1482">
                  <c:v>40865</c:v>
                </c:pt>
                <c:pt idx="1483">
                  <c:v>40868</c:v>
                </c:pt>
                <c:pt idx="1484">
                  <c:v>40869</c:v>
                </c:pt>
                <c:pt idx="1485">
                  <c:v>40870</c:v>
                </c:pt>
                <c:pt idx="1486">
                  <c:v>40872</c:v>
                </c:pt>
                <c:pt idx="1487">
                  <c:v>40875</c:v>
                </c:pt>
                <c:pt idx="1488">
                  <c:v>40876</c:v>
                </c:pt>
                <c:pt idx="1489">
                  <c:v>40877</c:v>
                </c:pt>
                <c:pt idx="1490">
                  <c:v>40878</c:v>
                </c:pt>
                <c:pt idx="1491">
                  <c:v>40879</c:v>
                </c:pt>
                <c:pt idx="1492">
                  <c:v>40882</c:v>
                </c:pt>
                <c:pt idx="1493">
                  <c:v>40883</c:v>
                </c:pt>
                <c:pt idx="1494">
                  <c:v>40884</c:v>
                </c:pt>
                <c:pt idx="1495">
                  <c:v>40885</c:v>
                </c:pt>
                <c:pt idx="1496">
                  <c:v>40886</c:v>
                </c:pt>
                <c:pt idx="1497">
                  <c:v>40889</c:v>
                </c:pt>
                <c:pt idx="1498">
                  <c:v>40890</c:v>
                </c:pt>
                <c:pt idx="1499">
                  <c:v>40891</c:v>
                </c:pt>
                <c:pt idx="1500">
                  <c:v>40892</c:v>
                </c:pt>
                <c:pt idx="1501">
                  <c:v>40893</c:v>
                </c:pt>
                <c:pt idx="1502">
                  <c:v>40896</c:v>
                </c:pt>
                <c:pt idx="1503">
                  <c:v>40897</c:v>
                </c:pt>
                <c:pt idx="1504">
                  <c:v>40898</c:v>
                </c:pt>
                <c:pt idx="1505">
                  <c:v>40899</c:v>
                </c:pt>
                <c:pt idx="1506">
                  <c:v>40900</c:v>
                </c:pt>
                <c:pt idx="1507">
                  <c:v>40904</c:v>
                </c:pt>
                <c:pt idx="1508">
                  <c:v>40905</c:v>
                </c:pt>
                <c:pt idx="1509">
                  <c:v>40906</c:v>
                </c:pt>
                <c:pt idx="1510">
                  <c:v>40907</c:v>
                </c:pt>
                <c:pt idx="1511">
                  <c:v>40911</c:v>
                </c:pt>
                <c:pt idx="1512">
                  <c:v>40912</c:v>
                </c:pt>
                <c:pt idx="1513">
                  <c:v>40913</c:v>
                </c:pt>
                <c:pt idx="1514">
                  <c:v>40914</c:v>
                </c:pt>
                <c:pt idx="1515">
                  <c:v>40917</c:v>
                </c:pt>
                <c:pt idx="1516">
                  <c:v>40918</c:v>
                </c:pt>
                <c:pt idx="1517">
                  <c:v>40919</c:v>
                </c:pt>
                <c:pt idx="1518">
                  <c:v>40920</c:v>
                </c:pt>
                <c:pt idx="1519">
                  <c:v>40921</c:v>
                </c:pt>
                <c:pt idx="1520">
                  <c:v>40925</c:v>
                </c:pt>
                <c:pt idx="1521">
                  <c:v>40926</c:v>
                </c:pt>
                <c:pt idx="1522">
                  <c:v>40927</c:v>
                </c:pt>
                <c:pt idx="1523">
                  <c:v>40928</c:v>
                </c:pt>
                <c:pt idx="1524">
                  <c:v>40931</c:v>
                </c:pt>
                <c:pt idx="1525">
                  <c:v>40932</c:v>
                </c:pt>
                <c:pt idx="1526">
                  <c:v>40933</c:v>
                </c:pt>
                <c:pt idx="1527">
                  <c:v>40934</c:v>
                </c:pt>
                <c:pt idx="1528">
                  <c:v>40935</c:v>
                </c:pt>
                <c:pt idx="1529">
                  <c:v>40938</c:v>
                </c:pt>
                <c:pt idx="1530">
                  <c:v>40939</c:v>
                </c:pt>
                <c:pt idx="1531">
                  <c:v>40940</c:v>
                </c:pt>
                <c:pt idx="1532">
                  <c:v>40941</c:v>
                </c:pt>
                <c:pt idx="1533">
                  <c:v>40942</c:v>
                </c:pt>
                <c:pt idx="1534">
                  <c:v>40945</c:v>
                </c:pt>
                <c:pt idx="1535">
                  <c:v>40946</c:v>
                </c:pt>
                <c:pt idx="1536">
                  <c:v>40947</c:v>
                </c:pt>
                <c:pt idx="1537">
                  <c:v>40948</c:v>
                </c:pt>
                <c:pt idx="1538">
                  <c:v>40949</c:v>
                </c:pt>
                <c:pt idx="1539">
                  <c:v>40952</c:v>
                </c:pt>
                <c:pt idx="1540">
                  <c:v>40953</c:v>
                </c:pt>
                <c:pt idx="1541">
                  <c:v>40954</c:v>
                </c:pt>
                <c:pt idx="1542">
                  <c:v>40955</c:v>
                </c:pt>
                <c:pt idx="1543">
                  <c:v>40956</c:v>
                </c:pt>
                <c:pt idx="1544">
                  <c:v>40960</c:v>
                </c:pt>
                <c:pt idx="1545">
                  <c:v>40961</c:v>
                </c:pt>
                <c:pt idx="1546">
                  <c:v>40962</c:v>
                </c:pt>
                <c:pt idx="1547">
                  <c:v>40963</c:v>
                </c:pt>
                <c:pt idx="1548">
                  <c:v>40966</c:v>
                </c:pt>
                <c:pt idx="1549">
                  <c:v>40967</c:v>
                </c:pt>
                <c:pt idx="1550">
                  <c:v>40968</c:v>
                </c:pt>
                <c:pt idx="1551">
                  <c:v>40969</c:v>
                </c:pt>
                <c:pt idx="1552">
                  <c:v>40970</c:v>
                </c:pt>
                <c:pt idx="1553">
                  <c:v>40973</c:v>
                </c:pt>
                <c:pt idx="1554">
                  <c:v>40974</c:v>
                </c:pt>
                <c:pt idx="1555">
                  <c:v>40975</c:v>
                </c:pt>
                <c:pt idx="1556">
                  <c:v>40976</c:v>
                </c:pt>
                <c:pt idx="1557">
                  <c:v>40977</c:v>
                </c:pt>
                <c:pt idx="1558">
                  <c:v>40980</c:v>
                </c:pt>
                <c:pt idx="1559">
                  <c:v>40981</c:v>
                </c:pt>
                <c:pt idx="1560">
                  <c:v>40982</c:v>
                </c:pt>
                <c:pt idx="1561">
                  <c:v>40983</c:v>
                </c:pt>
                <c:pt idx="1562">
                  <c:v>40984</c:v>
                </c:pt>
                <c:pt idx="1563">
                  <c:v>40987</c:v>
                </c:pt>
                <c:pt idx="1564">
                  <c:v>40988</c:v>
                </c:pt>
                <c:pt idx="1565">
                  <c:v>40989</c:v>
                </c:pt>
                <c:pt idx="1566">
                  <c:v>40990</c:v>
                </c:pt>
                <c:pt idx="1567">
                  <c:v>40991</c:v>
                </c:pt>
                <c:pt idx="1568">
                  <c:v>40994</c:v>
                </c:pt>
                <c:pt idx="1569">
                  <c:v>40995</c:v>
                </c:pt>
                <c:pt idx="1570">
                  <c:v>40996</c:v>
                </c:pt>
                <c:pt idx="1571">
                  <c:v>40997</c:v>
                </c:pt>
                <c:pt idx="1572">
                  <c:v>40998</c:v>
                </c:pt>
                <c:pt idx="1573">
                  <c:v>41001</c:v>
                </c:pt>
                <c:pt idx="1574">
                  <c:v>41002</c:v>
                </c:pt>
                <c:pt idx="1575">
                  <c:v>41003</c:v>
                </c:pt>
                <c:pt idx="1576">
                  <c:v>41004</c:v>
                </c:pt>
                <c:pt idx="1577">
                  <c:v>41008</c:v>
                </c:pt>
                <c:pt idx="1578">
                  <c:v>41009</c:v>
                </c:pt>
                <c:pt idx="1579">
                  <c:v>41010</c:v>
                </c:pt>
                <c:pt idx="1580">
                  <c:v>41011</c:v>
                </c:pt>
                <c:pt idx="1581">
                  <c:v>41012</c:v>
                </c:pt>
                <c:pt idx="1582">
                  <c:v>41015</c:v>
                </c:pt>
                <c:pt idx="1583">
                  <c:v>41016</c:v>
                </c:pt>
                <c:pt idx="1584">
                  <c:v>41017</c:v>
                </c:pt>
                <c:pt idx="1585">
                  <c:v>41018</c:v>
                </c:pt>
                <c:pt idx="1586">
                  <c:v>41019</c:v>
                </c:pt>
                <c:pt idx="1587">
                  <c:v>41022</c:v>
                </c:pt>
                <c:pt idx="1588">
                  <c:v>41023</c:v>
                </c:pt>
                <c:pt idx="1589">
                  <c:v>41024</c:v>
                </c:pt>
                <c:pt idx="1590">
                  <c:v>41025</c:v>
                </c:pt>
                <c:pt idx="1591">
                  <c:v>41026</c:v>
                </c:pt>
                <c:pt idx="1592">
                  <c:v>41029</c:v>
                </c:pt>
                <c:pt idx="1593">
                  <c:v>41030</c:v>
                </c:pt>
                <c:pt idx="1594">
                  <c:v>41031</c:v>
                </c:pt>
                <c:pt idx="1595">
                  <c:v>41032</c:v>
                </c:pt>
                <c:pt idx="1596">
                  <c:v>41033</c:v>
                </c:pt>
                <c:pt idx="1597">
                  <c:v>41036</c:v>
                </c:pt>
                <c:pt idx="1598">
                  <c:v>41037</c:v>
                </c:pt>
                <c:pt idx="1599">
                  <c:v>41038</c:v>
                </c:pt>
                <c:pt idx="1600">
                  <c:v>41039</c:v>
                </c:pt>
                <c:pt idx="1601">
                  <c:v>41040</c:v>
                </c:pt>
                <c:pt idx="1602">
                  <c:v>41043</c:v>
                </c:pt>
                <c:pt idx="1603">
                  <c:v>41044</c:v>
                </c:pt>
                <c:pt idx="1604">
                  <c:v>41045</c:v>
                </c:pt>
                <c:pt idx="1605">
                  <c:v>41046</c:v>
                </c:pt>
                <c:pt idx="1606">
                  <c:v>41047</c:v>
                </c:pt>
                <c:pt idx="1607">
                  <c:v>41050</c:v>
                </c:pt>
                <c:pt idx="1608">
                  <c:v>41051</c:v>
                </c:pt>
                <c:pt idx="1609">
                  <c:v>41052</c:v>
                </c:pt>
                <c:pt idx="1610">
                  <c:v>41053</c:v>
                </c:pt>
                <c:pt idx="1611">
                  <c:v>41054</c:v>
                </c:pt>
                <c:pt idx="1612">
                  <c:v>41058</c:v>
                </c:pt>
                <c:pt idx="1613">
                  <c:v>41059</c:v>
                </c:pt>
                <c:pt idx="1614">
                  <c:v>41060</c:v>
                </c:pt>
                <c:pt idx="1615">
                  <c:v>41061</c:v>
                </c:pt>
                <c:pt idx="1616">
                  <c:v>41064</c:v>
                </c:pt>
                <c:pt idx="1617">
                  <c:v>41065</c:v>
                </c:pt>
                <c:pt idx="1618">
                  <c:v>41066</c:v>
                </c:pt>
                <c:pt idx="1619">
                  <c:v>41067</c:v>
                </c:pt>
                <c:pt idx="1620">
                  <c:v>41068</c:v>
                </c:pt>
                <c:pt idx="1621">
                  <c:v>41071</c:v>
                </c:pt>
                <c:pt idx="1622">
                  <c:v>41072</c:v>
                </c:pt>
                <c:pt idx="1623">
                  <c:v>41073</c:v>
                </c:pt>
                <c:pt idx="1624">
                  <c:v>41074</c:v>
                </c:pt>
                <c:pt idx="1625">
                  <c:v>41075</c:v>
                </c:pt>
                <c:pt idx="1626">
                  <c:v>41078</c:v>
                </c:pt>
                <c:pt idx="1627">
                  <c:v>41079</c:v>
                </c:pt>
                <c:pt idx="1628">
                  <c:v>41080</c:v>
                </c:pt>
                <c:pt idx="1629">
                  <c:v>41081</c:v>
                </c:pt>
                <c:pt idx="1630">
                  <c:v>41082</c:v>
                </c:pt>
                <c:pt idx="1631">
                  <c:v>41085</c:v>
                </c:pt>
                <c:pt idx="1632">
                  <c:v>41086</c:v>
                </c:pt>
                <c:pt idx="1633">
                  <c:v>41087</c:v>
                </c:pt>
                <c:pt idx="1634">
                  <c:v>41088</c:v>
                </c:pt>
                <c:pt idx="1635">
                  <c:v>41089</c:v>
                </c:pt>
                <c:pt idx="1636">
                  <c:v>41092</c:v>
                </c:pt>
                <c:pt idx="1637">
                  <c:v>41093</c:v>
                </c:pt>
                <c:pt idx="1638">
                  <c:v>41095</c:v>
                </c:pt>
                <c:pt idx="1639">
                  <c:v>41096</c:v>
                </c:pt>
                <c:pt idx="1640">
                  <c:v>41099</c:v>
                </c:pt>
                <c:pt idx="1641">
                  <c:v>41100</c:v>
                </c:pt>
                <c:pt idx="1642">
                  <c:v>41101</c:v>
                </c:pt>
                <c:pt idx="1643">
                  <c:v>41102</c:v>
                </c:pt>
                <c:pt idx="1644">
                  <c:v>41103</c:v>
                </c:pt>
                <c:pt idx="1645">
                  <c:v>41106</c:v>
                </c:pt>
                <c:pt idx="1646">
                  <c:v>41107</c:v>
                </c:pt>
                <c:pt idx="1647">
                  <c:v>41108</c:v>
                </c:pt>
                <c:pt idx="1648">
                  <c:v>41109</c:v>
                </c:pt>
                <c:pt idx="1649">
                  <c:v>41110</c:v>
                </c:pt>
                <c:pt idx="1650">
                  <c:v>41113</c:v>
                </c:pt>
                <c:pt idx="1651">
                  <c:v>41114</c:v>
                </c:pt>
                <c:pt idx="1652">
                  <c:v>41115</c:v>
                </c:pt>
                <c:pt idx="1653">
                  <c:v>41116</c:v>
                </c:pt>
                <c:pt idx="1654">
                  <c:v>41117</c:v>
                </c:pt>
                <c:pt idx="1655">
                  <c:v>41120</c:v>
                </c:pt>
                <c:pt idx="1656">
                  <c:v>41121</c:v>
                </c:pt>
                <c:pt idx="1657">
                  <c:v>41122</c:v>
                </c:pt>
                <c:pt idx="1658">
                  <c:v>41123</c:v>
                </c:pt>
                <c:pt idx="1659">
                  <c:v>41124</c:v>
                </c:pt>
                <c:pt idx="1660">
                  <c:v>41127</c:v>
                </c:pt>
                <c:pt idx="1661">
                  <c:v>41128</c:v>
                </c:pt>
                <c:pt idx="1662">
                  <c:v>41129</c:v>
                </c:pt>
                <c:pt idx="1663">
                  <c:v>41130</c:v>
                </c:pt>
                <c:pt idx="1664">
                  <c:v>41131</c:v>
                </c:pt>
                <c:pt idx="1665">
                  <c:v>41134</c:v>
                </c:pt>
                <c:pt idx="1666">
                  <c:v>41135</c:v>
                </c:pt>
                <c:pt idx="1667">
                  <c:v>41136</c:v>
                </c:pt>
                <c:pt idx="1668">
                  <c:v>41137</c:v>
                </c:pt>
                <c:pt idx="1669">
                  <c:v>41138</c:v>
                </c:pt>
                <c:pt idx="1670">
                  <c:v>41141</c:v>
                </c:pt>
                <c:pt idx="1671">
                  <c:v>41142</c:v>
                </c:pt>
                <c:pt idx="1672">
                  <c:v>41143</c:v>
                </c:pt>
                <c:pt idx="1673">
                  <c:v>41144</c:v>
                </c:pt>
                <c:pt idx="1674">
                  <c:v>41145</c:v>
                </c:pt>
                <c:pt idx="1675">
                  <c:v>41148</c:v>
                </c:pt>
                <c:pt idx="1676">
                  <c:v>41149</c:v>
                </c:pt>
                <c:pt idx="1677">
                  <c:v>41150</c:v>
                </c:pt>
                <c:pt idx="1678">
                  <c:v>41151</c:v>
                </c:pt>
                <c:pt idx="1679">
                  <c:v>41152</c:v>
                </c:pt>
                <c:pt idx="1680">
                  <c:v>41156</c:v>
                </c:pt>
                <c:pt idx="1681">
                  <c:v>41157</c:v>
                </c:pt>
                <c:pt idx="1682">
                  <c:v>41158</c:v>
                </c:pt>
                <c:pt idx="1683">
                  <c:v>41159</c:v>
                </c:pt>
                <c:pt idx="1684">
                  <c:v>41162</c:v>
                </c:pt>
                <c:pt idx="1685">
                  <c:v>41163</c:v>
                </c:pt>
                <c:pt idx="1686">
                  <c:v>41164</c:v>
                </c:pt>
                <c:pt idx="1687">
                  <c:v>41165</c:v>
                </c:pt>
                <c:pt idx="1688">
                  <c:v>41166</c:v>
                </c:pt>
                <c:pt idx="1689">
                  <c:v>41169</c:v>
                </c:pt>
                <c:pt idx="1690">
                  <c:v>41170</c:v>
                </c:pt>
                <c:pt idx="1691">
                  <c:v>41171</c:v>
                </c:pt>
                <c:pt idx="1692">
                  <c:v>41172</c:v>
                </c:pt>
                <c:pt idx="1693">
                  <c:v>41173</c:v>
                </c:pt>
                <c:pt idx="1694">
                  <c:v>41176</c:v>
                </c:pt>
                <c:pt idx="1695">
                  <c:v>41177</c:v>
                </c:pt>
                <c:pt idx="1696">
                  <c:v>41178</c:v>
                </c:pt>
                <c:pt idx="1697">
                  <c:v>41179</c:v>
                </c:pt>
                <c:pt idx="1698">
                  <c:v>41180</c:v>
                </c:pt>
                <c:pt idx="1699">
                  <c:v>41183</c:v>
                </c:pt>
                <c:pt idx="1700">
                  <c:v>41184</c:v>
                </c:pt>
                <c:pt idx="1701">
                  <c:v>41185</c:v>
                </c:pt>
                <c:pt idx="1702">
                  <c:v>41186</c:v>
                </c:pt>
                <c:pt idx="1703">
                  <c:v>41187</c:v>
                </c:pt>
                <c:pt idx="1704">
                  <c:v>41190</c:v>
                </c:pt>
                <c:pt idx="1705">
                  <c:v>41191</c:v>
                </c:pt>
                <c:pt idx="1706">
                  <c:v>41192</c:v>
                </c:pt>
                <c:pt idx="1707">
                  <c:v>41193</c:v>
                </c:pt>
                <c:pt idx="1708">
                  <c:v>41194</c:v>
                </c:pt>
                <c:pt idx="1709">
                  <c:v>41197</c:v>
                </c:pt>
                <c:pt idx="1710">
                  <c:v>41198</c:v>
                </c:pt>
                <c:pt idx="1711">
                  <c:v>41199</c:v>
                </c:pt>
                <c:pt idx="1712">
                  <c:v>41200</c:v>
                </c:pt>
                <c:pt idx="1713">
                  <c:v>41201</c:v>
                </c:pt>
                <c:pt idx="1714">
                  <c:v>41204</c:v>
                </c:pt>
                <c:pt idx="1715">
                  <c:v>41205</c:v>
                </c:pt>
                <c:pt idx="1716">
                  <c:v>41206</c:v>
                </c:pt>
                <c:pt idx="1717">
                  <c:v>41207</c:v>
                </c:pt>
                <c:pt idx="1718">
                  <c:v>41208</c:v>
                </c:pt>
                <c:pt idx="1719">
                  <c:v>41213</c:v>
                </c:pt>
                <c:pt idx="1720">
                  <c:v>41214</c:v>
                </c:pt>
                <c:pt idx="1721">
                  <c:v>41215</c:v>
                </c:pt>
                <c:pt idx="1722">
                  <c:v>41218</c:v>
                </c:pt>
                <c:pt idx="1723">
                  <c:v>41219</c:v>
                </c:pt>
                <c:pt idx="1724">
                  <c:v>41220</c:v>
                </c:pt>
                <c:pt idx="1725">
                  <c:v>41221</c:v>
                </c:pt>
                <c:pt idx="1726">
                  <c:v>41222</c:v>
                </c:pt>
                <c:pt idx="1727">
                  <c:v>41225</c:v>
                </c:pt>
                <c:pt idx="1728">
                  <c:v>41226</c:v>
                </c:pt>
                <c:pt idx="1729">
                  <c:v>41227</c:v>
                </c:pt>
                <c:pt idx="1730">
                  <c:v>41228</c:v>
                </c:pt>
                <c:pt idx="1731">
                  <c:v>41229</c:v>
                </c:pt>
                <c:pt idx="1732">
                  <c:v>41232</c:v>
                </c:pt>
                <c:pt idx="1733">
                  <c:v>41233</c:v>
                </c:pt>
                <c:pt idx="1734">
                  <c:v>41234</c:v>
                </c:pt>
                <c:pt idx="1735">
                  <c:v>41236</c:v>
                </c:pt>
                <c:pt idx="1736">
                  <c:v>41239</c:v>
                </c:pt>
                <c:pt idx="1737">
                  <c:v>41240</c:v>
                </c:pt>
                <c:pt idx="1738">
                  <c:v>41241</c:v>
                </c:pt>
                <c:pt idx="1739">
                  <c:v>41242</c:v>
                </c:pt>
                <c:pt idx="1740">
                  <c:v>41243</c:v>
                </c:pt>
                <c:pt idx="1741">
                  <c:v>41246</c:v>
                </c:pt>
                <c:pt idx="1742">
                  <c:v>41247</c:v>
                </c:pt>
                <c:pt idx="1743">
                  <c:v>41248</c:v>
                </c:pt>
                <c:pt idx="1744">
                  <c:v>41249</c:v>
                </c:pt>
                <c:pt idx="1745">
                  <c:v>41250</c:v>
                </c:pt>
                <c:pt idx="1746">
                  <c:v>41253</c:v>
                </c:pt>
                <c:pt idx="1747">
                  <c:v>41254</c:v>
                </c:pt>
                <c:pt idx="1748">
                  <c:v>41255</c:v>
                </c:pt>
                <c:pt idx="1749">
                  <c:v>41256</c:v>
                </c:pt>
                <c:pt idx="1750">
                  <c:v>41257</c:v>
                </c:pt>
                <c:pt idx="1751">
                  <c:v>41260</c:v>
                </c:pt>
                <c:pt idx="1752">
                  <c:v>41261</c:v>
                </c:pt>
                <c:pt idx="1753">
                  <c:v>41262</c:v>
                </c:pt>
                <c:pt idx="1754">
                  <c:v>41263</c:v>
                </c:pt>
                <c:pt idx="1755">
                  <c:v>41264</c:v>
                </c:pt>
                <c:pt idx="1756">
                  <c:v>41267</c:v>
                </c:pt>
                <c:pt idx="1757">
                  <c:v>41269</c:v>
                </c:pt>
                <c:pt idx="1758">
                  <c:v>41270</c:v>
                </c:pt>
                <c:pt idx="1759">
                  <c:v>41271</c:v>
                </c:pt>
                <c:pt idx="1760">
                  <c:v>41274</c:v>
                </c:pt>
                <c:pt idx="1761">
                  <c:v>41276</c:v>
                </c:pt>
                <c:pt idx="1762">
                  <c:v>41277</c:v>
                </c:pt>
                <c:pt idx="1763">
                  <c:v>41278</c:v>
                </c:pt>
                <c:pt idx="1764">
                  <c:v>41281</c:v>
                </c:pt>
                <c:pt idx="1765">
                  <c:v>41282</c:v>
                </c:pt>
                <c:pt idx="1766">
                  <c:v>41283</c:v>
                </c:pt>
                <c:pt idx="1767">
                  <c:v>41284</c:v>
                </c:pt>
                <c:pt idx="1768">
                  <c:v>41285</c:v>
                </c:pt>
                <c:pt idx="1769">
                  <c:v>41288</c:v>
                </c:pt>
                <c:pt idx="1770">
                  <c:v>41289</c:v>
                </c:pt>
                <c:pt idx="1771">
                  <c:v>41290</c:v>
                </c:pt>
                <c:pt idx="1772">
                  <c:v>41291</c:v>
                </c:pt>
                <c:pt idx="1773">
                  <c:v>41292</c:v>
                </c:pt>
                <c:pt idx="1774">
                  <c:v>41296</c:v>
                </c:pt>
                <c:pt idx="1775">
                  <c:v>41297</c:v>
                </c:pt>
                <c:pt idx="1776">
                  <c:v>41298</c:v>
                </c:pt>
                <c:pt idx="1777">
                  <c:v>41299</c:v>
                </c:pt>
                <c:pt idx="1778">
                  <c:v>41302</c:v>
                </c:pt>
                <c:pt idx="1779">
                  <c:v>41303</c:v>
                </c:pt>
                <c:pt idx="1780">
                  <c:v>41304</c:v>
                </c:pt>
                <c:pt idx="1781">
                  <c:v>41305</c:v>
                </c:pt>
                <c:pt idx="1782">
                  <c:v>41306</c:v>
                </c:pt>
                <c:pt idx="1783">
                  <c:v>41309</c:v>
                </c:pt>
                <c:pt idx="1784">
                  <c:v>41310</c:v>
                </c:pt>
                <c:pt idx="1785">
                  <c:v>41311</c:v>
                </c:pt>
                <c:pt idx="1786">
                  <c:v>41312</c:v>
                </c:pt>
                <c:pt idx="1787">
                  <c:v>41313</c:v>
                </c:pt>
                <c:pt idx="1788">
                  <c:v>41316</c:v>
                </c:pt>
                <c:pt idx="1789">
                  <c:v>41317</c:v>
                </c:pt>
                <c:pt idx="1790">
                  <c:v>41318</c:v>
                </c:pt>
                <c:pt idx="1791">
                  <c:v>41319</c:v>
                </c:pt>
                <c:pt idx="1792">
                  <c:v>41320</c:v>
                </c:pt>
                <c:pt idx="1793">
                  <c:v>41324</c:v>
                </c:pt>
                <c:pt idx="1794">
                  <c:v>41325</c:v>
                </c:pt>
                <c:pt idx="1795">
                  <c:v>41326</c:v>
                </c:pt>
                <c:pt idx="1796">
                  <c:v>41327</c:v>
                </c:pt>
                <c:pt idx="1797">
                  <c:v>41330</c:v>
                </c:pt>
                <c:pt idx="1798">
                  <c:v>41331</c:v>
                </c:pt>
                <c:pt idx="1799">
                  <c:v>41332</c:v>
                </c:pt>
                <c:pt idx="1800">
                  <c:v>41333</c:v>
                </c:pt>
                <c:pt idx="1801">
                  <c:v>41334</c:v>
                </c:pt>
                <c:pt idx="1802">
                  <c:v>41337</c:v>
                </c:pt>
                <c:pt idx="1803">
                  <c:v>41338</c:v>
                </c:pt>
                <c:pt idx="1804">
                  <c:v>41339</c:v>
                </c:pt>
                <c:pt idx="1805">
                  <c:v>41340</c:v>
                </c:pt>
                <c:pt idx="1806">
                  <c:v>41341</c:v>
                </c:pt>
                <c:pt idx="1807">
                  <c:v>41344</c:v>
                </c:pt>
                <c:pt idx="1808">
                  <c:v>41345</c:v>
                </c:pt>
                <c:pt idx="1809">
                  <c:v>41346</c:v>
                </c:pt>
                <c:pt idx="1810">
                  <c:v>41347</c:v>
                </c:pt>
                <c:pt idx="1811">
                  <c:v>41348</c:v>
                </c:pt>
                <c:pt idx="1812">
                  <c:v>41351</c:v>
                </c:pt>
                <c:pt idx="1813">
                  <c:v>41352</c:v>
                </c:pt>
                <c:pt idx="1814">
                  <c:v>41353</c:v>
                </c:pt>
                <c:pt idx="1815">
                  <c:v>41354</c:v>
                </c:pt>
                <c:pt idx="1816">
                  <c:v>41355</c:v>
                </c:pt>
                <c:pt idx="1817">
                  <c:v>41358</c:v>
                </c:pt>
                <c:pt idx="1818">
                  <c:v>41359</c:v>
                </c:pt>
                <c:pt idx="1819">
                  <c:v>41360</c:v>
                </c:pt>
                <c:pt idx="1820">
                  <c:v>41361</c:v>
                </c:pt>
                <c:pt idx="1821">
                  <c:v>41365</c:v>
                </c:pt>
                <c:pt idx="1822">
                  <c:v>41366</c:v>
                </c:pt>
                <c:pt idx="1823">
                  <c:v>41367</c:v>
                </c:pt>
                <c:pt idx="1824">
                  <c:v>41368</c:v>
                </c:pt>
                <c:pt idx="1825">
                  <c:v>41369</c:v>
                </c:pt>
                <c:pt idx="1826">
                  <c:v>41372</c:v>
                </c:pt>
                <c:pt idx="1827">
                  <c:v>41373</c:v>
                </c:pt>
                <c:pt idx="1828">
                  <c:v>41374</c:v>
                </c:pt>
                <c:pt idx="1829">
                  <c:v>41375</c:v>
                </c:pt>
                <c:pt idx="1830">
                  <c:v>41376</c:v>
                </c:pt>
                <c:pt idx="1831">
                  <c:v>41379</c:v>
                </c:pt>
                <c:pt idx="1832">
                  <c:v>41380</c:v>
                </c:pt>
                <c:pt idx="1833">
                  <c:v>41381</c:v>
                </c:pt>
                <c:pt idx="1834">
                  <c:v>41382</c:v>
                </c:pt>
                <c:pt idx="1835">
                  <c:v>41383</c:v>
                </c:pt>
                <c:pt idx="1836">
                  <c:v>41386</c:v>
                </c:pt>
                <c:pt idx="1837">
                  <c:v>41387</c:v>
                </c:pt>
                <c:pt idx="1838">
                  <c:v>41388</c:v>
                </c:pt>
                <c:pt idx="1839">
                  <c:v>41389</c:v>
                </c:pt>
                <c:pt idx="1840">
                  <c:v>41390</c:v>
                </c:pt>
                <c:pt idx="1841">
                  <c:v>41393</c:v>
                </c:pt>
                <c:pt idx="1842">
                  <c:v>41394</c:v>
                </c:pt>
                <c:pt idx="1843">
                  <c:v>41395</c:v>
                </c:pt>
                <c:pt idx="1844">
                  <c:v>41396</c:v>
                </c:pt>
                <c:pt idx="1845">
                  <c:v>41397</c:v>
                </c:pt>
                <c:pt idx="1846">
                  <c:v>41400</c:v>
                </c:pt>
                <c:pt idx="1847">
                  <c:v>41401</c:v>
                </c:pt>
                <c:pt idx="1848">
                  <c:v>41402</c:v>
                </c:pt>
                <c:pt idx="1849">
                  <c:v>41403</c:v>
                </c:pt>
                <c:pt idx="1850">
                  <c:v>41404</c:v>
                </c:pt>
                <c:pt idx="1851">
                  <c:v>41407</c:v>
                </c:pt>
                <c:pt idx="1852">
                  <c:v>41408</c:v>
                </c:pt>
                <c:pt idx="1853">
                  <c:v>41409</c:v>
                </c:pt>
                <c:pt idx="1854">
                  <c:v>41410</c:v>
                </c:pt>
                <c:pt idx="1855">
                  <c:v>41411</c:v>
                </c:pt>
                <c:pt idx="1856">
                  <c:v>41414</c:v>
                </c:pt>
                <c:pt idx="1857">
                  <c:v>41415</c:v>
                </c:pt>
                <c:pt idx="1858">
                  <c:v>41416</c:v>
                </c:pt>
                <c:pt idx="1859">
                  <c:v>41417</c:v>
                </c:pt>
                <c:pt idx="1860">
                  <c:v>41418</c:v>
                </c:pt>
                <c:pt idx="1861">
                  <c:v>41422</c:v>
                </c:pt>
                <c:pt idx="1862">
                  <c:v>41423</c:v>
                </c:pt>
                <c:pt idx="1863">
                  <c:v>41424</c:v>
                </c:pt>
                <c:pt idx="1864">
                  <c:v>41425</c:v>
                </c:pt>
                <c:pt idx="1865">
                  <c:v>41428</c:v>
                </c:pt>
                <c:pt idx="1866">
                  <c:v>41429</c:v>
                </c:pt>
                <c:pt idx="1867">
                  <c:v>41430</c:v>
                </c:pt>
                <c:pt idx="1868">
                  <c:v>41431</c:v>
                </c:pt>
                <c:pt idx="1869">
                  <c:v>41432</c:v>
                </c:pt>
                <c:pt idx="1870">
                  <c:v>41435</c:v>
                </c:pt>
                <c:pt idx="1871">
                  <c:v>41436</c:v>
                </c:pt>
                <c:pt idx="1872">
                  <c:v>41437</c:v>
                </c:pt>
                <c:pt idx="1873">
                  <c:v>41438</c:v>
                </c:pt>
                <c:pt idx="1874">
                  <c:v>41439</c:v>
                </c:pt>
                <c:pt idx="1875">
                  <c:v>41442</c:v>
                </c:pt>
                <c:pt idx="1876">
                  <c:v>41443</c:v>
                </c:pt>
                <c:pt idx="1877">
                  <c:v>41444</c:v>
                </c:pt>
                <c:pt idx="1878">
                  <c:v>41445</c:v>
                </c:pt>
                <c:pt idx="1879">
                  <c:v>41446</c:v>
                </c:pt>
                <c:pt idx="1880">
                  <c:v>41449</c:v>
                </c:pt>
                <c:pt idx="1881">
                  <c:v>41450</c:v>
                </c:pt>
                <c:pt idx="1882">
                  <c:v>41451</c:v>
                </c:pt>
                <c:pt idx="1883">
                  <c:v>41452</c:v>
                </c:pt>
                <c:pt idx="1884">
                  <c:v>41453</c:v>
                </c:pt>
                <c:pt idx="1885">
                  <c:v>41456</c:v>
                </c:pt>
                <c:pt idx="1886">
                  <c:v>41457</c:v>
                </c:pt>
                <c:pt idx="1887">
                  <c:v>41458</c:v>
                </c:pt>
                <c:pt idx="1888">
                  <c:v>41460</c:v>
                </c:pt>
                <c:pt idx="1889">
                  <c:v>41463</c:v>
                </c:pt>
                <c:pt idx="1890">
                  <c:v>41464</c:v>
                </c:pt>
                <c:pt idx="1891">
                  <c:v>41465</c:v>
                </c:pt>
                <c:pt idx="1892">
                  <c:v>41466</c:v>
                </c:pt>
                <c:pt idx="1893">
                  <c:v>41467</c:v>
                </c:pt>
                <c:pt idx="1894">
                  <c:v>41470</c:v>
                </c:pt>
                <c:pt idx="1895">
                  <c:v>41471</c:v>
                </c:pt>
                <c:pt idx="1896">
                  <c:v>41472</c:v>
                </c:pt>
                <c:pt idx="1897">
                  <c:v>41473</c:v>
                </c:pt>
                <c:pt idx="1898">
                  <c:v>41474</c:v>
                </c:pt>
                <c:pt idx="1899">
                  <c:v>41477</c:v>
                </c:pt>
                <c:pt idx="1900">
                  <c:v>41478</c:v>
                </c:pt>
                <c:pt idx="1901">
                  <c:v>41479</c:v>
                </c:pt>
                <c:pt idx="1902">
                  <c:v>41480</c:v>
                </c:pt>
                <c:pt idx="1903">
                  <c:v>41481</c:v>
                </c:pt>
                <c:pt idx="1904">
                  <c:v>41484</c:v>
                </c:pt>
                <c:pt idx="1905">
                  <c:v>41485</c:v>
                </c:pt>
                <c:pt idx="1906">
                  <c:v>41486</c:v>
                </c:pt>
                <c:pt idx="1907">
                  <c:v>41487</c:v>
                </c:pt>
                <c:pt idx="1908">
                  <c:v>41488</c:v>
                </c:pt>
                <c:pt idx="1909">
                  <c:v>41491</c:v>
                </c:pt>
                <c:pt idx="1910">
                  <c:v>41492</c:v>
                </c:pt>
                <c:pt idx="1911">
                  <c:v>41493</c:v>
                </c:pt>
                <c:pt idx="1912">
                  <c:v>41494</c:v>
                </c:pt>
                <c:pt idx="1913">
                  <c:v>41495</c:v>
                </c:pt>
                <c:pt idx="1914">
                  <c:v>41498</c:v>
                </c:pt>
                <c:pt idx="1915">
                  <c:v>41499</c:v>
                </c:pt>
                <c:pt idx="1916">
                  <c:v>41500</c:v>
                </c:pt>
                <c:pt idx="1917">
                  <c:v>41501</c:v>
                </c:pt>
                <c:pt idx="1918">
                  <c:v>41502</c:v>
                </c:pt>
                <c:pt idx="1919">
                  <c:v>41505</c:v>
                </c:pt>
                <c:pt idx="1920">
                  <c:v>41506</c:v>
                </c:pt>
                <c:pt idx="1921">
                  <c:v>41507</c:v>
                </c:pt>
                <c:pt idx="1922">
                  <c:v>41508</c:v>
                </c:pt>
                <c:pt idx="1923">
                  <c:v>41509</c:v>
                </c:pt>
                <c:pt idx="1924">
                  <c:v>41512</c:v>
                </c:pt>
                <c:pt idx="1925">
                  <c:v>41513</c:v>
                </c:pt>
                <c:pt idx="1926">
                  <c:v>41514</c:v>
                </c:pt>
                <c:pt idx="1927">
                  <c:v>41515</c:v>
                </c:pt>
                <c:pt idx="1928">
                  <c:v>41516</c:v>
                </c:pt>
                <c:pt idx="1929">
                  <c:v>41520</c:v>
                </c:pt>
                <c:pt idx="1930">
                  <c:v>41521</c:v>
                </c:pt>
                <c:pt idx="1931">
                  <c:v>41522</c:v>
                </c:pt>
                <c:pt idx="1932">
                  <c:v>41523</c:v>
                </c:pt>
                <c:pt idx="1933">
                  <c:v>41526</c:v>
                </c:pt>
                <c:pt idx="1934">
                  <c:v>41527</c:v>
                </c:pt>
                <c:pt idx="1935">
                  <c:v>41528</c:v>
                </c:pt>
                <c:pt idx="1936">
                  <c:v>41529</c:v>
                </c:pt>
                <c:pt idx="1937">
                  <c:v>41530</c:v>
                </c:pt>
                <c:pt idx="1938">
                  <c:v>41533</c:v>
                </c:pt>
                <c:pt idx="1939">
                  <c:v>41534</c:v>
                </c:pt>
                <c:pt idx="1940">
                  <c:v>41535</c:v>
                </c:pt>
                <c:pt idx="1941">
                  <c:v>41536</c:v>
                </c:pt>
                <c:pt idx="1942">
                  <c:v>41537</c:v>
                </c:pt>
                <c:pt idx="1943">
                  <c:v>41540</c:v>
                </c:pt>
                <c:pt idx="1944">
                  <c:v>41541</c:v>
                </c:pt>
                <c:pt idx="1945">
                  <c:v>41542</c:v>
                </c:pt>
                <c:pt idx="1946">
                  <c:v>41543</c:v>
                </c:pt>
                <c:pt idx="1947">
                  <c:v>41544</c:v>
                </c:pt>
                <c:pt idx="1948">
                  <c:v>41547</c:v>
                </c:pt>
                <c:pt idx="1949">
                  <c:v>41548</c:v>
                </c:pt>
                <c:pt idx="1950">
                  <c:v>41549</c:v>
                </c:pt>
                <c:pt idx="1951">
                  <c:v>41550</c:v>
                </c:pt>
                <c:pt idx="1952">
                  <c:v>41551</c:v>
                </c:pt>
                <c:pt idx="1953">
                  <c:v>41554</c:v>
                </c:pt>
                <c:pt idx="1954">
                  <c:v>41555</c:v>
                </c:pt>
                <c:pt idx="1955">
                  <c:v>41556</c:v>
                </c:pt>
                <c:pt idx="1956">
                  <c:v>41557</c:v>
                </c:pt>
                <c:pt idx="1957">
                  <c:v>41558</c:v>
                </c:pt>
                <c:pt idx="1958">
                  <c:v>41561</c:v>
                </c:pt>
                <c:pt idx="1959">
                  <c:v>41562</c:v>
                </c:pt>
                <c:pt idx="1960">
                  <c:v>41563</c:v>
                </c:pt>
                <c:pt idx="1961">
                  <c:v>41564</c:v>
                </c:pt>
                <c:pt idx="1962">
                  <c:v>41565</c:v>
                </c:pt>
                <c:pt idx="1963">
                  <c:v>41568</c:v>
                </c:pt>
                <c:pt idx="1964">
                  <c:v>41569</c:v>
                </c:pt>
                <c:pt idx="1965">
                  <c:v>41570</c:v>
                </c:pt>
                <c:pt idx="1966">
                  <c:v>41571</c:v>
                </c:pt>
                <c:pt idx="1967">
                  <c:v>41572</c:v>
                </c:pt>
                <c:pt idx="1968">
                  <c:v>41575</c:v>
                </c:pt>
                <c:pt idx="1969">
                  <c:v>41576</c:v>
                </c:pt>
                <c:pt idx="1970">
                  <c:v>41577</c:v>
                </c:pt>
                <c:pt idx="1971">
                  <c:v>41578</c:v>
                </c:pt>
                <c:pt idx="1972">
                  <c:v>41579</c:v>
                </c:pt>
                <c:pt idx="1973">
                  <c:v>41582</c:v>
                </c:pt>
                <c:pt idx="1974">
                  <c:v>41583</c:v>
                </c:pt>
                <c:pt idx="1975">
                  <c:v>41584</c:v>
                </c:pt>
                <c:pt idx="1976">
                  <c:v>41585</c:v>
                </c:pt>
                <c:pt idx="1977">
                  <c:v>41586</c:v>
                </c:pt>
                <c:pt idx="1978">
                  <c:v>41589</c:v>
                </c:pt>
                <c:pt idx="1979">
                  <c:v>41590</c:v>
                </c:pt>
                <c:pt idx="1980">
                  <c:v>41591</c:v>
                </c:pt>
                <c:pt idx="1981">
                  <c:v>41592</c:v>
                </c:pt>
                <c:pt idx="1982">
                  <c:v>41593</c:v>
                </c:pt>
                <c:pt idx="1983">
                  <c:v>41596</c:v>
                </c:pt>
                <c:pt idx="1984">
                  <c:v>41597</c:v>
                </c:pt>
                <c:pt idx="1985">
                  <c:v>41598</c:v>
                </c:pt>
                <c:pt idx="1986">
                  <c:v>41599</c:v>
                </c:pt>
                <c:pt idx="1987">
                  <c:v>41600</c:v>
                </c:pt>
                <c:pt idx="1988">
                  <c:v>41603</c:v>
                </c:pt>
                <c:pt idx="1989">
                  <c:v>41604</c:v>
                </c:pt>
                <c:pt idx="1990">
                  <c:v>41605</c:v>
                </c:pt>
                <c:pt idx="1991">
                  <c:v>41607</c:v>
                </c:pt>
                <c:pt idx="1992">
                  <c:v>41610</c:v>
                </c:pt>
                <c:pt idx="1993">
                  <c:v>41611</c:v>
                </c:pt>
                <c:pt idx="1994">
                  <c:v>41612</c:v>
                </c:pt>
                <c:pt idx="1995">
                  <c:v>41613</c:v>
                </c:pt>
                <c:pt idx="1996">
                  <c:v>41614</c:v>
                </c:pt>
                <c:pt idx="1997">
                  <c:v>41617</c:v>
                </c:pt>
                <c:pt idx="1998">
                  <c:v>41618</c:v>
                </c:pt>
                <c:pt idx="1999">
                  <c:v>41619</c:v>
                </c:pt>
                <c:pt idx="2000">
                  <c:v>41620</c:v>
                </c:pt>
                <c:pt idx="2001">
                  <c:v>41621</c:v>
                </c:pt>
                <c:pt idx="2002">
                  <c:v>41624</c:v>
                </c:pt>
                <c:pt idx="2003">
                  <c:v>41625</c:v>
                </c:pt>
                <c:pt idx="2004">
                  <c:v>41626</c:v>
                </c:pt>
                <c:pt idx="2005">
                  <c:v>41627</c:v>
                </c:pt>
                <c:pt idx="2006">
                  <c:v>41628</c:v>
                </c:pt>
                <c:pt idx="2007">
                  <c:v>41631</c:v>
                </c:pt>
                <c:pt idx="2008">
                  <c:v>41632</c:v>
                </c:pt>
                <c:pt idx="2009">
                  <c:v>41634</c:v>
                </c:pt>
                <c:pt idx="2010">
                  <c:v>41635</c:v>
                </c:pt>
                <c:pt idx="2011">
                  <c:v>41638</c:v>
                </c:pt>
                <c:pt idx="2012">
                  <c:v>41639</c:v>
                </c:pt>
                <c:pt idx="2013">
                  <c:v>41641</c:v>
                </c:pt>
                <c:pt idx="2014">
                  <c:v>41642</c:v>
                </c:pt>
                <c:pt idx="2015">
                  <c:v>41645</c:v>
                </c:pt>
                <c:pt idx="2016">
                  <c:v>41646</c:v>
                </c:pt>
                <c:pt idx="2017">
                  <c:v>41647</c:v>
                </c:pt>
                <c:pt idx="2018">
                  <c:v>41648</c:v>
                </c:pt>
                <c:pt idx="2019">
                  <c:v>41649</c:v>
                </c:pt>
                <c:pt idx="2020">
                  <c:v>41652</c:v>
                </c:pt>
                <c:pt idx="2021">
                  <c:v>41653</c:v>
                </c:pt>
                <c:pt idx="2022">
                  <c:v>41654</c:v>
                </c:pt>
                <c:pt idx="2023">
                  <c:v>41655</c:v>
                </c:pt>
                <c:pt idx="2024">
                  <c:v>41656</c:v>
                </c:pt>
                <c:pt idx="2025">
                  <c:v>41660</c:v>
                </c:pt>
                <c:pt idx="2026">
                  <c:v>41661</c:v>
                </c:pt>
                <c:pt idx="2027">
                  <c:v>41662</c:v>
                </c:pt>
                <c:pt idx="2028">
                  <c:v>41663</c:v>
                </c:pt>
                <c:pt idx="2029">
                  <c:v>41666</c:v>
                </c:pt>
                <c:pt idx="2030">
                  <c:v>41667</c:v>
                </c:pt>
                <c:pt idx="2031">
                  <c:v>41668</c:v>
                </c:pt>
                <c:pt idx="2032">
                  <c:v>41669</c:v>
                </c:pt>
                <c:pt idx="2033">
                  <c:v>41670</c:v>
                </c:pt>
                <c:pt idx="2034">
                  <c:v>41673</c:v>
                </c:pt>
                <c:pt idx="2035">
                  <c:v>41674</c:v>
                </c:pt>
                <c:pt idx="2036">
                  <c:v>41675</c:v>
                </c:pt>
                <c:pt idx="2037">
                  <c:v>41676</c:v>
                </c:pt>
                <c:pt idx="2038">
                  <c:v>41677</c:v>
                </c:pt>
                <c:pt idx="2039">
                  <c:v>41680</c:v>
                </c:pt>
                <c:pt idx="2040">
                  <c:v>41681</c:v>
                </c:pt>
                <c:pt idx="2041">
                  <c:v>41682</c:v>
                </c:pt>
                <c:pt idx="2042">
                  <c:v>41683</c:v>
                </c:pt>
                <c:pt idx="2043">
                  <c:v>41684</c:v>
                </c:pt>
                <c:pt idx="2044">
                  <c:v>41688</c:v>
                </c:pt>
                <c:pt idx="2045">
                  <c:v>41689</c:v>
                </c:pt>
                <c:pt idx="2046">
                  <c:v>41690</c:v>
                </c:pt>
                <c:pt idx="2047">
                  <c:v>41691</c:v>
                </c:pt>
                <c:pt idx="2048">
                  <c:v>41694</c:v>
                </c:pt>
                <c:pt idx="2049">
                  <c:v>41695</c:v>
                </c:pt>
                <c:pt idx="2050">
                  <c:v>41696</c:v>
                </c:pt>
                <c:pt idx="2051">
                  <c:v>41697</c:v>
                </c:pt>
                <c:pt idx="2052">
                  <c:v>41698</c:v>
                </c:pt>
                <c:pt idx="2053">
                  <c:v>41701</c:v>
                </c:pt>
                <c:pt idx="2054">
                  <c:v>41702</c:v>
                </c:pt>
                <c:pt idx="2055">
                  <c:v>41703</c:v>
                </c:pt>
                <c:pt idx="2056">
                  <c:v>41704</c:v>
                </c:pt>
                <c:pt idx="2057">
                  <c:v>41705</c:v>
                </c:pt>
                <c:pt idx="2058">
                  <c:v>41708</c:v>
                </c:pt>
                <c:pt idx="2059">
                  <c:v>41709</c:v>
                </c:pt>
                <c:pt idx="2060">
                  <c:v>41710</c:v>
                </c:pt>
                <c:pt idx="2061">
                  <c:v>41711</c:v>
                </c:pt>
                <c:pt idx="2062">
                  <c:v>41712</c:v>
                </c:pt>
                <c:pt idx="2063">
                  <c:v>41715</c:v>
                </c:pt>
                <c:pt idx="2064">
                  <c:v>41716</c:v>
                </c:pt>
                <c:pt idx="2065">
                  <c:v>41717</c:v>
                </c:pt>
                <c:pt idx="2066">
                  <c:v>41718</c:v>
                </c:pt>
                <c:pt idx="2067">
                  <c:v>41719</c:v>
                </c:pt>
                <c:pt idx="2068">
                  <c:v>41722</c:v>
                </c:pt>
                <c:pt idx="2069">
                  <c:v>41723</c:v>
                </c:pt>
                <c:pt idx="2070">
                  <c:v>41724</c:v>
                </c:pt>
                <c:pt idx="2071">
                  <c:v>41725</c:v>
                </c:pt>
                <c:pt idx="2072">
                  <c:v>41726</c:v>
                </c:pt>
                <c:pt idx="2073">
                  <c:v>41729</c:v>
                </c:pt>
                <c:pt idx="2074">
                  <c:v>41730</c:v>
                </c:pt>
                <c:pt idx="2075">
                  <c:v>41731</c:v>
                </c:pt>
                <c:pt idx="2076">
                  <c:v>41732</c:v>
                </c:pt>
                <c:pt idx="2077">
                  <c:v>41733</c:v>
                </c:pt>
                <c:pt idx="2078">
                  <c:v>41736</c:v>
                </c:pt>
                <c:pt idx="2079">
                  <c:v>41737</c:v>
                </c:pt>
                <c:pt idx="2080">
                  <c:v>41738</c:v>
                </c:pt>
                <c:pt idx="2081">
                  <c:v>41739</c:v>
                </c:pt>
                <c:pt idx="2082">
                  <c:v>41740</c:v>
                </c:pt>
                <c:pt idx="2083">
                  <c:v>41743</c:v>
                </c:pt>
                <c:pt idx="2084">
                  <c:v>41744</c:v>
                </c:pt>
                <c:pt idx="2085">
                  <c:v>41745</c:v>
                </c:pt>
                <c:pt idx="2086">
                  <c:v>41746</c:v>
                </c:pt>
                <c:pt idx="2087">
                  <c:v>41750</c:v>
                </c:pt>
                <c:pt idx="2088">
                  <c:v>41751</c:v>
                </c:pt>
                <c:pt idx="2089">
                  <c:v>41752</c:v>
                </c:pt>
                <c:pt idx="2090">
                  <c:v>41753</c:v>
                </c:pt>
                <c:pt idx="2091">
                  <c:v>41754</c:v>
                </c:pt>
                <c:pt idx="2092">
                  <c:v>41757</c:v>
                </c:pt>
                <c:pt idx="2093">
                  <c:v>41758</c:v>
                </c:pt>
                <c:pt idx="2094">
                  <c:v>41759</c:v>
                </c:pt>
                <c:pt idx="2095">
                  <c:v>41760</c:v>
                </c:pt>
                <c:pt idx="2096">
                  <c:v>41761</c:v>
                </c:pt>
                <c:pt idx="2097">
                  <c:v>41764</c:v>
                </c:pt>
                <c:pt idx="2098">
                  <c:v>41765</c:v>
                </c:pt>
                <c:pt idx="2099">
                  <c:v>41766</c:v>
                </c:pt>
                <c:pt idx="2100">
                  <c:v>41767</c:v>
                </c:pt>
                <c:pt idx="2101">
                  <c:v>41768</c:v>
                </c:pt>
                <c:pt idx="2102">
                  <c:v>41771</c:v>
                </c:pt>
                <c:pt idx="2103">
                  <c:v>41772</c:v>
                </c:pt>
                <c:pt idx="2104">
                  <c:v>41773</c:v>
                </c:pt>
                <c:pt idx="2105">
                  <c:v>41774</c:v>
                </c:pt>
                <c:pt idx="2106">
                  <c:v>41775</c:v>
                </c:pt>
                <c:pt idx="2107">
                  <c:v>41778</c:v>
                </c:pt>
                <c:pt idx="2108">
                  <c:v>41779</c:v>
                </c:pt>
                <c:pt idx="2109">
                  <c:v>41780</c:v>
                </c:pt>
                <c:pt idx="2110">
                  <c:v>41781</c:v>
                </c:pt>
                <c:pt idx="2111">
                  <c:v>41782</c:v>
                </c:pt>
                <c:pt idx="2112">
                  <c:v>41786</c:v>
                </c:pt>
                <c:pt idx="2113">
                  <c:v>41787</c:v>
                </c:pt>
                <c:pt idx="2114">
                  <c:v>41788</c:v>
                </c:pt>
                <c:pt idx="2115">
                  <c:v>41789</c:v>
                </c:pt>
                <c:pt idx="2116">
                  <c:v>41792</c:v>
                </c:pt>
                <c:pt idx="2117">
                  <c:v>41793</c:v>
                </c:pt>
                <c:pt idx="2118">
                  <c:v>41794</c:v>
                </c:pt>
                <c:pt idx="2119">
                  <c:v>41795</c:v>
                </c:pt>
                <c:pt idx="2120">
                  <c:v>41796</c:v>
                </c:pt>
                <c:pt idx="2121">
                  <c:v>41799</c:v>
                </c:pt>
                <c:pt idx="2122">
                  <c:v>41800</c:v>
                </c:pt>
                <c:pt idx="2123">
                  <c:v>41801</c:v>
                </c:pt>
                <c:pt idx="2124">
                  <c:v>41802</c:v>
                </c:pt>
                <c:pt idx="2125">
                  <c:v>41803</c:v>
                </c:pt>
                <c:pt idx="2126">
                  <c:v>41806</c:v>
                </c:pt>
                <c:pt idx="2127">
                  <c:v>41807</c:v>
                </c:pt>
                <c:pt idx="2128">
                  <c:v>41808</c:v>
                </c:pt>
                <c:pt idx="2129">
                  <c:v>41809</c:v>
                </c:pt>
                <c:pt idx="2130">
                  <c:v>41810</c:v>
                </c:pt>
                <c:pt idx="2131">
                  <c:v>41813</c:v>
                </c:pt>
                <c:pt idx="2132">
                  <c:v>41814</c:v>
                </c:pt>
                <c:pt idx="2133">
                  <c:v>41815</c:v>
                </c:pt>
                <c:pt idx="2134">
                  <c:v>41816</c:v>
                </c:pt>
                <c:pt idx="2135">
                  <c:v>41817</c:v>
                </c:pt>
                <c:pt idx="2136">
                  <c:v>41820</c:v>
                </c:pt>
                <c:pt idx="2137">
                  <c:v>41821</c:v>
                </c:pt>
                <c:pt idx="2138">
                  <c:v>41822</c:v>
                </c:pt>
                <c:pt idx="2139">
                  <c:v>41823</c:v>
                </c:pt>
                <c:pt idx="2140">
                  <c:v>41827</c:v>
                </c:pt>
                <c:pt idx="2141">
                  <c:v>41828</c:v>
                </c:pt>
                <c:pt idx="2142">
                  <c:v>41829</c:v>
                </c:pt>
                <c:pt idx="2143">
                  <c:v>41830</c:v>
                </c:pt>
                <c:pt idx="2144">
                  <c:v>41831</c:v>
                </c:pt>
                <c:pt idx="2145">
                  <c:v>41834</c:v>
                </c:pt>
                <c:pt idx="2146">
                  <c:v>41835</c:v>
                </c:pt>
                <c:pt idx="2147">
                  <c:v>41836</c:v>
                </c:pt>
                <c:pt idx="2148">
                  <c:v>41837</c:v>
                </c:pt>
                <c:pt idx="2149">
                  <c:v>41838</c:v>
                </c:pt>
                <c:pt idx="2150">
                  <c:v>41841</c:v>
                </c:pt>
                <c:pt idx="2151">
                  <c:v>41842</c:v>
                </c:pt>
                <c:pt idx="2152">
                  <c:v>41843</c:v>
                </c:pt>
                <c:pt idx="2153">
                  <c:v>41844</c:v>
                </c:pt>
                <c:pt idx="2154">
                  <c:v>41845</c:v>
                </c:pt>
                <c:pt idx="2155">
                  <c:v>41848</c:v>
                </c:pt>
                <c:pt idx="2156">
                  <c:v>41849</c:v>
                </c:pt>
                <c:pt idx="2157">
                  <c:v>41850</c:v>
                </c:pt>
                <c:pt idx="2158">
                  <c:v>41851</c:v>
                </c:pt>
                <c:pt idx="2159">
                  <c:v>41852</c:v>
                </c:pt>
                <c:pt idx="2160">
                  <c:v>41855</c:v>
                </c:pt>
                <c:pt idx="2161">
                  <c:v>41856</c:v>
                </c:pt>
                <c:pt idx="2162">
                  <c:v>41857</c:v>
                </c:pt>
                <c:pt idx="2163">
                  <c:v>41858</c:v>
                </c:pt>
                <c:pt idx="2164">
                  <c:v>41859</c:v>
                </c:pt>
                <c:pt idx="2165">
                  <c:v>41862</c:v>
                </c:pt>
                <c:pt idx="2166">
                  <c:v>41863</c:v>
                </c:pt>
                <c:pt idx="2167">
                  <c:v>41864</c:v>
                </c:pt>
                <c:pt idx="2168">
                  <c:v>41865</c:v>
                </c:pt>
                <c:pt idx="2169">
                  <c:v>41866</c:v>
                </c:pt>
                <c:pt idx="2170">
                  <c:v>41869</c:v>
                </c:pt>
                <c:pt idx="2171">
                  <c:v>41870</c:v>
                </c:pt>
                <c:pt idx="2172">
                  <c:v>41871</c:v>
                </c:pt>
                <c:pt idx="2173">
                  <c:v>41872</c:v>
                </c:pt>
                <c:pt idx="2174">
                  <c:v>41873</c:v>
                </c:pt>
                <c:pt idx="2175">
                  <c:v>41876</c:v>
                </c:pt>
                <c:pt idx="2176">
                  <c:v>41877</c:v>
                </c:pt>
                <c:pt idx="2177">
                  <c:v>41878</c:v>
                </c:pt>
                <c:pt idx="2178">
                  <c:v>41879</c:v>
                </c:pt>
                <c:pt idx="2179">
                  <c:v>41880</c:v>
                </c:pt>
                <c:pt idx="2180">
                  <c:v>41884</c:v>
                </c:pt>
                <c:pt idx="2181">
                  <c:v>41885</c:v>
                </c:pt>
                <c:pt idx="2182">
                  <c:v>41886</c:v>
                </c:pt>
                <c:pt idx="2183">
                  <c:v>41887</c:v>
                </c:pt>
                <c:pt idx="2184">
                  <c:v>41890</c:v>
                </c:pt>
                <c:pt idx="2185">
                  <c:v>41891</c:v>
                </c:pt>
                <c:pt idx="2186">
                  <c:v>41892</c:v>
                </c:pt>
                <c:pt idx="2187">
                  <c:v>41893</c:v>
                </c:pt>
                <c:pt idx="2188">
                  <c:v>41894</c:v>
                </c:pt>
                <c:pt idx="2189">
                  <c:v>41897</c:v>
                </c:pt>
                <c:pt idx="2190">
                  <c:v>41898</c:v>
                </c:pt>
                <c:pt idx="2191">
                  <c:v>41899</c:v>
                </c:pt>
                <c:pt idx="2192">
                  <c:v>41900</c:v>
                </c:pt>
                <c:pt idx="2193">
                  <c:v>41901</c:v>
                </c:pt>
                <c:pt idx="2194">
                  <c:v>41904</c:v>
                </c:pt>
                <c:pt idx="2195">
                  <c:v>41905</c:v>
                </c:pt>
                <c:pt idx="2196">
                  <c:v>41906</c:v>
                </c:pt>
                <c:pt idx="2197">
                  <c:v>41907</c:v>
                </c:pt>
                <c:pt idx="2198">
                  <c:v>41908</c:v>
                </c:pt>
                <c:pt idx="2199">
                  <c:v>41911</c:v>
                </c:pt>
                <c:pt idx="2200">
                  <c:v>41912</c:v>
                </c:pt>
                <c:pt idx="2201">
                  <c:v>41913</c:v>
                </c:pt>
                <c:pt idx="2202">
                  <c:v>41914</c:v>
                </c:pt>
                <c:pt idx="2203">
                  <c:v>41915</c:v>
                </c:pt>
                <c:pt idx="2204">
                  <c:v>41918</c:v>
                </c:pt>
                <c:pt idx="2205">
                  <c:v>41919</c:v>
                </c:pt>
                <c:pt idx="2206">
                  <c:v>41920</c:v>
                </c:pt>
                <c:pt idx="2207">
                  <c:v>41921</c:v>
                </c:pt>
                <c:pt idx="2208">
                  <c:v>41922</c:v>
                </c:pt>
                <c:pt idx="2209">
                  <c:v>41925</c:v>
                </c:pt>
                <c:pt idx="2210">
                  <c:v>41926</c:v>
                </c:pt>
                <c:pt idx="2211">
                  <c:v>41927</c:v>
                </c:pt>
                <c:pt idx="2212">
                  <c:v>41928</c:v>
                </c:pt>
                <c:pt idx="2213">
                  <c:v>41929</c:v>
                </c:pt>
                <c:pt idx="2214">
                  <c:v>41932</c:v>
                </c:pt>
                <c:pt idx="2215">
                  <c:v>41933</c:v>
                </c:pt>
                <c:pt idx="2216">
                  <c:v>41934</c:v>
                </c:pt>
                <c:pt idx="2217">
                  <c:v>41935</c:v>
                </c:pt>
                <c:pt idx="2218">
                  <c:v>41936</c:v>
                </c:pt>
                <c:pt idx="2219">
                  <c:v>41939</c:v>
                </c:pt>
                <c:pt idx="2220">
                  <c:v>41940</c:v>
                </c:pt>
                <c:pt idx="2221">
                  <c:v>41941</c:v>
                </c:pt>
                <c:pt idx="2222">
                  <c:v>41942</c:v>
                </c:pt>
                <c:pt idx="2223">
                  <c:v>41943</c:v>
                </c:pt>
                <c:pt idx="2224">
                  <c:v>41946</c:v>
                </c:pt>
                <c:pt idx="2225">
                  <c:v>41947</c:v>
                </c:pt>
                <c:pt idx="2226">
                  <c:v>41948</c:v>
                </c:pt>
                <c:pt idx="2227">
                  <c:v>41949</c:v>
                </c:pt>
                <c:pt idx="2228">
                  <c:v>41950</c:v>
                </c:pt>
                <c:pt idx="2229">
                  <c:v>41953</c:v>
                </c:pt>
                <c:pt idx="2230">
                  <c:v>41954</c:v>
                </c:pt>
                <c:pt idx="2231">
                  <c:v>41955</c:v>
                </c:pt>
                <c:pt idx="2232">
                  <c:v>41956</c:v>
                </c:pt>
                <c:pt idx="2233">
                  <c:v>41957</c:v>
                </c:pt>
                <c:pt idx="2234">
                  <c:v>41960</c:v>
                </c:pt>
                <c:pt idx="2235">
                  <c:v>41961</c:v>
                </c:pt>
                <c:pt idx="2236">
                  <c:v>41962</c:v>
                </c:pt>
                <c:pt idx="2237">
                  <c:v>41963</c:v>
                </c:pt>
                <c:pt idx="2238">
                  <c:v>41964</c:v>
                </c:pt>
                <c:pt idx="2239">
                  <c:v>41967</c:v>
                </c:pt>
                <c:pt idx="2240">
                  <c:v>41968</c:v>
                </c:pt>
                <c:pt idx="2241">
                  <c:v>41969</c:v>
                </c:pt>
                <c:pt idx="2242">
                  <c:v>41971</c:v>
                </c:pt>
                <c:pt idx="2243">
                  <c:v>41974</c:v>
                </c:pt>
                <c:pt idx="2244">
                  <c:v>41975</c:v>
                </c:pt>
                <c:pt idx="2245">
                  <c:v>41976</c:v>
                </c:pt>
                <c:pt idx="2246">
                  <c:v>41977</c:v>
                </c:pt>
                <c:pt idx="2247">
                  <c:v>41978</c:v>
                </c:pt>
                <c:pt idx="2248">
                  <c:v>41981</c:v>
                </c:pt>
                <c:pt idx="2249">
                  <c:v>41982</c:v>
                </c:pt>
                <c:pt idx="2250">
                  <c:v>41983</c:v>
                </c:pt>
                <c:pt idx="2251">
                  <c:v>41984</c:v>
                </c:pt>
                <c:pt idx="2252">
                  <c:v>41985</c:v>
                </c:pt>
                <c:pt idx="2253">
                  <c:v>41988</c:v>
                </c:pt>
                <c:pt idx="2254">
                  <c:v>41989</c:v>
                </c:pt>
                <c:pt idx="2255">
                  <c:v>41990</c:v>
                </c:pt>
                <c:pt idx="2256">
                  <c:v>41991</c:v>
                </c:pt>
                <c:pt idx="2257">
                  <c:v>41992</c:v>
                </c:pt>
                <c:pt idx="2258">
                  <c:v>41995</c:v>
                </c:pt>
                <c:pt idx="2259">
                  <c:v>41996</c:v>
                </c:pt>
                <c:pt idx="2260">
                  <c:v>41997</c:v>
                </c:pt>
                <c:pt idx="2261">
                  <c:v>41999</c:v>
                </c:pt>
                <c:pt idx="2262">
                  <c:v>42002</c:v>
                </c:pt>
                <c:pt idx="2263">
                  <c:v>42003</c:v>
                </c:pt>
                <c:pt idx="2264">
                  <c:v>42004</c:v>
                </c:pt>
                <c:pt idx="2265">
                  <c:v>42006</c:v>
                </c:pt>
                <c:pt idx="2266">
                  <c:v>42009</c:v>
                </c:pt>
                <c:pt idx="2267">
                  <c:v>42010</c:v>
                </c:pt>
                <c:pt idx="2268">
                  <c:v>42011</c:v>
                </c:pt>
                <c:pt idx="2269">
                  <c:v>42012</c:v>
                </c:pt>
                <c:pt idx="2270">
                  <c:v>42013</c:v>
                </c:pt>
                <c:pt idx="2271">
                  <c:v>42016</c:v>
                </c:pt>
                <c:pt idx="2272">
                  <c:v>42017</c:v>
                </c:pt>
                <c:pt idx="2273">
                  <c:v>42018</c:v>
                </c:pt>
                <c:pt idx="2274">
                  <c:v>42019</c:v>
                </c:pt>
                <c:pt idx="2275">
                  <c:v>42020</c:v>
                </c:pt>
                <c:pt idx="2276">
                  <c:v>42024</c:v>
                </c:pt>
                <c:pt idx="2277">
                  <c:v>42025</c:v>
                </c:pt>
                <c:pt idx="2278">
                  <c:v>42026</c:v>
                </c:pt>
                <c:pt idx="2279">
                  <c:v>42027</c:v>
                </c:pt>
                <c:pt idx="2280">
                  <c:v>42030</c:v>
                </c:pt>
                <c:pt idx="2281">
                  <c:v>42031</c:v>
                </c:pt>
                <c:pt idx="2282">
                  <c:v>42032</c:v>
                </c:pt>
                <c:pt idx="2283">
                  <c:v>42033</c:v>
                </c:pt>
                <c:pt idx="2284">
                  <c:v>42034</c:v>
                </c:pt>
                <c:pt idx="2285">
                  <c:v>42037</c:v>
                </c:pt>
                <c:pt idx="2286">
                  <c:v>42038</c:v>
                </c:pt>
                <c:pt idx="2287">
                  <c:v>42039</c:v>
                </c:pt>
                <c:pt idx="2288">
                  <c:v>42040</c:v>
                </c:pt>
                <c:pt idx="2289">
                  <c:v>42041</c:v>
                </c:pt>
                <c:pt idx="2290">
                  <c:v>42044</c:v>
                </c:pt>
                <c:pt idx="2291">
                  <c:v>42045</c:v>
                </c:pt>
                <c:pt idx="2292">
                  <c:v>42046</c:v>
                </c:pt>
                <c:pt idx="2293">
                  <c:v>42047</c:v>
                </c:pt>
                <c:pt idx="2294">
                  <c:v>42048</c:v>
                </c:pt>
                <c:pt idx="2295">
                  <c:v>42052</c:v>
                </c:pt>
                <c:pt idx="2296">
                  <c:v>42053</c:v>
                </c:pt>
                <c:pt idx="2297">
                  <c:v>42054</c:v>
                </c:pt>
                <c:pt idx="2298">
                  <c:v>42055</c:v>
                </c:pt>
                <c:pt idx="2299">
                  <c:v>42058</c:v>
                </c:pt>
                <c:pt idx="2300">
                  <c:v>42059</c:v>
                </c:pt>
                <c:pt idx="2301">
                  <c:v>42060</c:v>
                </c:pt>
                <c:pt idx="2302">
                  <c:v>42061</c:v>
                </c:pt>
                <c:pt idx="2303">
                  <c:v>42062</c:v>
                </c:pt>
                <c:pt idx="2304">
                  <c:v>42065</c:v>
                </c:pt>
                <c:pt idx="2305">
                  <c:v>42066</c:v>
                </c:pt>
                <c:pt idx="2306">
                  <c:v>42067</c:v>
                </c:pt>
                <c:pt idx="2307">
                  <c:v>42068</c:v>
                </c:pt>
                <c:pt idx="2308">
                  <c:v>42069</c:v>
                </c:pt>
                <c:pt idx="2309">
                  <c:v>42072</c:v>
                </c:pt>
                <c:pt idx="2310">
                  <c:v>42073</c:v>
                </c:pt>
                <c:pt idx="2311">
                  <c:v>42074</c:v>
                </c:pt>
                <c:pt idx="2312">
                  <c:v>42075</c:v>
                </c:pt>
                <c:pt idx="2313">
                  <c:v>42076</c:v>
                </c:pt>
                <c:pt idx="2314">
                  <c:v>42079</c:v>
                </c:pt>
                <c:pt idx="2315">
                  <c:v>42080</c:v>
                </c:pt>
                <c:pt idx="2316">
                  <c:v>42081</c:v>
                </c:pt>
                <c:pt idx="2317">
                  <c:v>42082</c:v>
                </c:pt>
                <c:pt idx="2318">
                  <c:v>42083</c:v>
                </c:pt>
                <c:pt idx="2319">
                  <c:v>42086</c:v>
                </c:pt>
                <c:pt idx="2320">
                  <c:v>42087</c:v>
                </c:pt>
                <c:pt idx="2321">
                  <c:v>42088</c:v>
                </c:pt>
                <c:pt idx="2322">
                  <c:v>42089</c:v>
                </c:pt>
                <c:pt idx="2323">
                  <c:v>42090</c:v>
                </c:pt>
                <c:pt idx="2324">
                  <c:v>42093</c:v>
                </c:pt>
                <c:pt idx="2325">
                  <c:v>42094</c:v>
                </c:pt>
                <c:pt idx="2326">
                  <c:v>42095</c:v>
                </c:pt>
                <c:pt idx="2327">
                  <c:v>42096</c:v>
                </c:pt>
                <c:pt idx="2328">
                  <c:v>42100</c:v>
                </c:pt>
                <c:pt idx="2329">
                  <c:v>42101</c:v>
                </c:pt>
                <c:pt idx="2330">
                  <c:v>42102</c:v>
                </c:pt>
                <c:pt idx="2331">
                  <c:v>42103</c:v>
                </c:pt>
                <c:pt idx="2332">
                  <c:v>42104</c:v>
                </c:pt>
                <c:pt idx="2333">
                  <c:v>42107</c:v>
                </c:pt>
                <c:pt idx="2334">
                  <c:v>42108</c:v>
                </c:pt>
                <c:pt idx="2335">
                  <c:v>42109</c:v>
                </c:pt>
                <c:pt idx="2336">
                  <c:v>42110</c:v>
                </c:pt>
                <c:pt idx="2337">
                  <c:v>42111</c:v>
                </c:pt>
                <c:pt idx="2338">
                  <c:v>42114</c:v>
                </c:pt>
                <c:pt idx="2339">
                  <c:v>42115</c:v>
                </c:pt>
                <c:pt idx="2340">
                  <c:v>42116</c:v>
                </c:pt>
                <c:pt idx="2341">
                  <c:v>42117</c:v>
                </c:pt>
                <c:pt idx="2342">
                  <c:v>42118</c:v>
                </c:pt>
                <c:pt idx="2343">
                  <c:v>42121</c:v>
                </c:pt>
                <c:pt idx="2344">
                  <c:v>42122</c:v>
                </c:pt>
                <c:pt idx="2345">
                  <c:v>42123</c:v>
                </c:pt>
                <c:pt idx="2346">
                  <c:v>42124</c:v>
                </c:pt>
                <c:pt idx="2347">
                  <c:v>42125</c:v>
                </c:pt>
                <c:pt idx="2348">
                  <c:v>42128</c:v>
                </c:pt>
                <c:pt idx="2349">
                  <c:v>42129</c:v>
                </c:pt>
                <c:pt idx="2350">
                  <c:v>42130</c:v>
                </c:pt>
                <c:pt idx="2351">
                  <c:v>42131</c:v>
                </c:pt>
                <c:pt idx="2352">
                  <c:v>42132</c:v>
                </c:pt>
                <c:pt idx="2353">
                  <c:v>42135</c:v>
                </c:pt>
                <c:pt idx="2354">
                  <c:v>42136</c:v>
                </c:pt>
                <c:pt idx="2355">
                  <c:v>42137</c:v>
                </c:pt>
                <c:pt idx="2356">
                  <c:v>42138</c:v>
                </c:pt>
                <c:pt idx="2357">
                  <c:v>42139</c:v>
                </c:pt>
                <c:pt idx="2358">
                  <c:v>42142</c:v>
                </c:pt>
                <c:pt idx="2359">
                  <c:v>42143</c:v>
                </c:pt>
                <c:pt idx="2360">
                  <c:v>42144</c:v>
                </c:pt>
                <c:pt idx="2361">
                  <c:v>42145</c:v>
                </c:pt>
                <c:pt idx="2362">
                  <c:v>42146</c:v>
                </c:pt>
                <c:pt idx="2363">
                  <c:v>42150</c:v>
                </c:pt>
                <c:pt idx="2364">
                  <c:v>42151</c:v>
                </c:pt>
                <c:pt idx="2365">
                  <c:v>42152</c:v>
                </c:pt>
                <c:pt idx="2366">
                  <c:v>42153</c:v>
                </c:pt>
                <c:pt idx="2367">
                  <c:v>42156</c:v>
                </c:pt>
                <c:pt idx="2368">
                  <c:v>42157</c:v>
                </c:pt>
                <c:pt idx="2369">
                  <c:v>42158</c:v>
                </c:pt>
                <c:pt idx="2370">
                  <c:v>42159</c:v>
                </c:pt>
                <c:pt idx="2371">
                  <c:v>42160</c:v>
                </c:pt>
                <c:pt idx="2372">
                  <c:v>42163</c:v>
                </c:pt>
                <c:pt idx="2373">
                  <c:v>42164</c:v>
                </c:pt>
                <c:pt idx="2374">
                  <c:v>42165</c:v>
                </c:pt>
                <c:pt idx="2375">
                  <c:v>42166</c:v>
                </c:pt>
                <c:pt idx="2376">
                  <c:v>42167</c:v>
                </c:pt>
                <c:pt idx="2377">
                  <c:v>42170</c:v>
                </c:pt>
                <c:pt idx="2378">
                  <c:v>42171</c:v>
                </c:pt>
                <c:pt idx="2379">
                  <c:v>42172</c:v>
                </c:pt>
                <c:pt idx="2380">
                  <c:v>42173</c:v>
                </c:pt>
                <c:pt idx="2381">
                  <c:v>42174</c:v>
                </c:pt>
                <c:pt idx="2382">
                  <c:v>42177</c:v>
                </c:pt>
                <c:pt idx="2383">
                  <c:v>42178</c:v>
                </c:pt>
                <c:pt idx="2384">
                  <c:v>42179</c:v>
                </c:pt>
                <c:pt idx="2385">
                  <c:v>42180</c:v>
                </c:pt>
                <c:pt idx="2386">
                  <c:v>42181</c:v>
                </c:pt>
                <c:pt idx="2387">
                  <c:v>42184</c:v>
                </c:pt>
                <c:pt idx="2388">
                  <c:v>42185</c:v>
                </c:pt>
                <c:pt idx="2389">
                  <c:v>42186</c:v>
                </c:pt>
                <c:pt idx="2390">
                  <c:v>42187</c:v>
                </c:pt>
                <c:pt idx="2391">
                  <c:v>42191</c:v>
                </c:pt>
                <c:pt idx="2392">
                  <c:v>42192</c:v>
                </c:pt>
                <c:pt idx="2393">
                  <c:v>42193</c:v>
                </c:pt>
                <c:pt idx="2394">
                  <c:v>42194</c:v>
                </c:pt>
                <c:pt idx="2395">
                  <c:v>42195</c:v>
                </c:pt>
                <c:pt idx="2396">
                  <c:v>42198</c:v>
                </c:pt>
                <c:pt idx="2397">
                  <c:v>42199</c:v>
                </c:pt>
                <c:pt idx="2398">
                  <c:v>42200</c:v>
                </c:pt>
                <c:pt idx="2399">
                  <c:v>42201</c:v>
                </c:pt>
                <c:pt idx="2400">
                  <c:v>42202</c:v>
                </c:pt>
                <c:pt idx="2401">
                  <c:v>42205</c:v>
                </c:pt>
                <c:pt idx="2402">
                  <c:v>42206</c:v>
                </c:pt>
                <c:pt idx="2403">
                  <c:v>42207</c:v>
                </c:pt>
                <c:pt idx="2404">
                  <c:v>42208</c:v>
                </c:pt>
                <c:pt idx="2405">
                  <c:v>42209</c:v>
                </c:pt>
                <c:pt idx="2406">
                  <c:v>42212</c:v>
                </c:pt>
                <c:pt idx="2407">
                  <c:v>42213</c:v>
                </c:pt>
                <c:pt idx="2408">
                  <c:v>42214</c:v>
                </c:pt>
                <c:pt idx="2409">
                  <c:v>42215</c:v>
                </c:pt>
                <c:pt idx="2410">
                  <c:v>42216</c:v>
                </c:pt>
                <c:pt idx="2411">
                  <c:v>42219</c:v>
                </c:pt>
                <c:pt idx="2412">
                  <c:v>42220</c:v>
                </c:pt>
                <c:pt idx="2413">
                  <c:v>42221</c:v>
                </c:pt>
                <c:pt idx="2414">
                  <c:v>42222</c:v>
                </c:pt>
                <c:pt idx="2415">
                  <c:v>42223</c:v>
                </c:pt>
                <c:pt idx="2416">
                  <c:v>42226</c:v>
                </c:pt>
                <c:pt idx="2417">
                  <c:v>42227</c:v>
                </c:pt>
                <c:pt idx="2418">
                  <c:v>42228</c:v>
                </c:pt>
                <c:pt idx="2419">
                  <c:v>42229</c:v>
                </c:pt>
                <c:pt idx="2420">
                  <c:v>42230</c:v>
                </c:pt>
                <c:pt idx="2421">
                  <c:v>42233</c:v>
                </c:pt>
                <c:pt idx="2422">
                  <c:v>42234</c:v>
                </c:pt>
                <c:pt idx="2423">
                  <c:v>42235</c:v>
                </c:pt>
                <c:pt idx="2424">
                  <c:v>42236</c:v>
                </c:pt>
                <c:pt idx="2425">
                  <c:v>42237</c:v>
                </c:pt>
                <c:pt idx="2426">
                  <c:v>42240</c:v>
                </c:pt>
                <c:pt idx="2427">
                  <c:v>42241</c:v>
                </c:pt>
                <c:pt idx="2428">
                  <c:v>42242</c:v>
                </c:pt>
                <c:pt idx="2429">
                  <c:v>42243</c:v>
                </c:pt>
                <c:pt idx="2430">
                  <c:v>42244</c:v>
                </c:pt>
                <c:pt idx="2431">
                  <c:v>42247</c:v>
                </c:pt>
                <c:pt idx="2432">
                  <c:v>42248</c:v>
                </c:pt>
                <c:pt idx="2433">
                  <c:v>42249</c:v>
                </c:pt>
                <c:pt idx="2434">
                  <c:v>42250</c:v>
                </c:pt>
                <c:pt idx="2435">
                  <c:v>42251</c:v>
                </c:pt>
                <c:pt idx="2436">
                  <c:v>42255</c:v>
                </c:pt>
                <c:pt idx="2437">
                  <c:v>42256</c:v>
                </c:pt>
                <c:pt idx="2438">
                  <c:v>42257</c:v>
                </c:pt>
                <c:pt idx="2439">
                  <c:v>42258</c:v>
                </c:pt>
                <c:pt idx="2440">
                  <c:v>42261</c:v>
                </c:pt>
                <c:pt idx="2441">
                  <c:v>42262</c:v>
                </c:pt>
                <c:pt idx="2442">
                  <c:v>42263</c:v>
                </c:pt>
                <c:pt idx="2443">
                  <c:v>42264</c:v>
                </c:pt>
                <c:pt idx="2444">
                  <c:v>42265</c:v>
                </c:pt>
                <c:pt idx="2445">
                  <c:v>42268</c:v>
                </c:pt>
                <c:pt idx="2446">
                  <c:v>42269</c:v>
                </c:pt>
                <c:pt idx="2447">
                  <c:v>42270</c:v>
                </c:pt>
                <c:pt idx="2448">
                  <c:v>42271</c:v>
                </c:pt>
                <c:pt idx="2449">
                  <c:v>42272</c:v>
                </c:pt>
                <c:pt idx="2450">
                  <c:v>42275</c:v>
                </c:pt>
                <c:pt idx="2451">
                  <c:v>42276</c:v>
                </c:pt>
                <c:pt idx="2452">
                  <c:v>42277</c:v>
                </c:pt>
                <c:pt idx="2453">
                  <c:v>42278</c:v>
                </c:pt>
                <c:pt idx="2454">
                  <c:v>42279</c:v>
                </c:pt>
                <c:pt idx="2455">
                  <c:v>42282</c:v>
                </c:pt>
                <c:pt idx="2456">
                  <c:v>42283</c:v>
                </c:pt>
                <c:pt idx="2457">
                  <c:v>42284</c:v>
                </c:pt>
                <c:pt idx="2458">
                  <c:v>42285</c:v>
                </c:pt>
                <c:pt idx="2459">
                  <c:v>42286</c:v>
                </c:pt>
                <c:pt idx="2460">
                  <c:v>42289</c:v>
                </c:pt>
                <c:pt idx="2461">
                  <c:v>42290</c:v>
                </c:pt>
                <c:pt idx="2462">
                  <c:v>42291</c:v>
                </c:pt>
                <c:pt idx="2463">
                  <c:v>42292</c:v>
                </c:pt>
                <c:pt idx="2464">
                  <c:v>42293</c:v>
                </c:pt>
                <c:pt idx="2465">
                  <c:v>42296</c:v>
                </c:pt>
                <c:pt idx="2466">
                  <c:v>42297</c:v>
                </c:pt>
                <c:pt idx="2467">
                  <c:v>42298</c:v>
                </c:pt>
                <c:pt idx="2468">
                  <c:v>42299</c:v>
                </c:pt>
                <c:pt idx="2469">
                  <c:v>42300</c:v>
                </c:pt>
                <c:pt idx="2470">
                  <c:v>42303</c:v>
                </c:pt>
                <c:pt idx="2471">
                  <c:v>42304</c:v>
                </c:pt>
                <c:pt idx="2472">
                  <c:v>42305</c:v>
                </c:pt>
                <c:pt idx="2473">
                  <c:v>42306</c:v>
                </c:pt>
                <c:pt idx="2474">
                  <c:v>42307</c:v>
                </c:pt>
                <c:pt idx="2475">
                  <c:v>42310</c:v>
                </c:pt>
                <c:pt idx="2476">
                  <c:v>42311</c:v>
                </c:pt>
                <c:pt idx="2477">
                  <c:v>42312</c:v>
                </c:pt>
                <c:pt idx="2478">
                  <c:v>42313</c:v>
                </c:pt>
                <c:pt idx="2479">
                  <c:v>42314</c:v>
                </c:pt>
                <c:pt idx="2480">
                  <c:v>42317</c:v>
                </c:pt>
                <c:pt idx="2481">
                  <c:v>42318</c:v>
                </c:pt>
                <c:pt idx="2482">
                  <c:v>42319</c:v>
                </c:pt>
                <c:pt idx="2483">
                  <c:v>42320</c:v>
                </c:pt>
                <c:pt idx="2484">
                  <c:v>42321</c:v>
                </c:pt>
                <c:pt idx="2485">
                  <c:v>42324</c:v>
                </c:pt>
                <c:pt idx="2486">
                  <c:v>42325</c:v>
                </c:pt>
                <c:pt idx="2487">
                  <c:v>42326</c:v>
                </c:pt>
                <c:pt idx="2488">
                  <c:v>42327</c:v>
                </c:pt>
                <c:pt idx="2489">
                  <c:v>42328</c:v>
                </c:pt>
                <c:pt idx="2490">
                  <c:v>42331</c:v>
                </c:pt>
                <c:pt idx="2491">
                  <c:v>42332</c:v>
                </c:pt>
                <c:pt idx="2492">
                  <c:v>42333</c:v>
                </c:pt>
                <c:pt idx="2493">
                  <c:v>42335</c:v>
                </c:pt>
                <c:pt idx="2494">
                  <c:v>42338</c:v>
                </c:pt>
                <c:pt idx="2495">
                  <c:v>42339</c:v>
                </c:pt>
                <c:pt idx="2496">
                  <c:v>42340</c:v>
                </c:pt>
                <c:pt idx="2497">
                  <c:v>42341</c:v>
                </c:pt>
                <c:pt idx="2498">
                  <c:v>42342</c:v>
                </c:pt>
                <c:pt idx="2499">
                  <c:v>42345</c:v>
                </c:pt>
                <c:pt idx="2500">
                  <c:v>42346</c:v>
                </c:pt>
                <c:pt idx="2501">
                  <c:v>42347</c:v>
                </c:pt>
                <c:pt idx="2502">
                  <c:v>42348</c:v>
                </c:pt>
                <c:pt idx="2503">
                  <c:v>42349</c:v>
                </c:pt>
                <c:pt idx="2504">
                  <c:v>42352</c:v>
                </c:pt>
                <c:pt idx="2505">
                  <c:v>42353</c:v>
                </c:pt>
                <c:pt idx="2506">
                  <c:v>42354</c:v>
                </c:pt>
                <c:pt idx="2507">
                  <c:v>42355</c:v>
                </c:pt>
                <c:pt idx="2508">
                  <c:v>42356</c:v>
                </c:pt>
                <c:pt idx="2509">
                  <c:v>42359</c:v>
                </c:pt>
                <c:pt idx="2510">
                  <c:v>42360</c:v>
                </c:pt>
                <c:pt idx="2511">
                  <c:v>42361</c:v>
                </c:pt>
                <c:pt idx="2512">
                  <c:v>42362</c:v>
                </c:pt>
                <c:pt idx="2513">
                  <c:v>42366</c:v>
                </c:pt>
                <c:pt idx="2514">
                  <c:v>42367</c:v>
                </c:pt>
                <c:pt idx="2515">
                  <c:v>42368</c:v>
                </c:pt>
                <c:pt idx="2516">
                  <c:v>42369</c:v>
                </c:pt>
                <c:pt idx="2517">
                  <c:v>42373</c:v>
                </c:pt>
                <c:pt idx="2518">
                  <c:v>42374</c:v>
                </c:pt>
                <c:pt idx="2519">
                  <c:v>42375</c:v>
                </c:pt>
                <c:pt idx="2520">
                  <c:v>42376</c:v>
                </c:pt>
                <c:pt idx="2521">
                  <c:v>42377</c:v>
                </c:pt>
                <c:pt idx="2522">
                  <c:v>42380</c:v>
                </c:pt>
                <c:pt idx="2523">
                  <c:v>42381</c:v>
                </c:pt>
                <c:pt idx="2524">
                  <c:v>42382</c:v>
                </c:pt>
                <c:pt idx="2525">
                  <c:v>42383</c:v>
                </c:pt>
                <c:pt idx="2526">
                  <c:v>42384</c:v>
                </c:pt>
                <c:pt idx="2527">
                  <c:v>42388</c:v>
                </c:pt>
                <c:pt idx="2528">
                  <c:v>42389</c:v>
                </c:pt>
                <c:pt idx="2529">
                  <c:v>42390</c:v>
                </c:pt>
                <c:pt idx="2530">
                  <c:v>42391</c:v>
                </c:pt>
                <c:pt idx="2531">
                  <c:v>42394</c:v>
                </c:pt>
                <c:pt idx="2532">
                  <c:v>42395</c:v>
                </c:pt>
                <c:pt idx="2533">
                  <c:v>42396</c:v>
                </c:pt>
                <c:pt idx="2534">
                  <c:v>42397</c:v>
                </c:pt>
                <c:pt idx="2535">
                  <c:v>42398</c:v>
                </c:pt>
                <c:pt idx="2536">
                  <c:v>42401</c:v>
                </c:pt>
                <c:pt idx="2537">
                  <c:v>42402</c:v>
                </c:pt>
                <c:pt idx="2538">
                  <c:v>42403</c:v>
                </c:pt>
                <c:pt idx="2539">
                  <c:v>42404</c:v>
                </c:pt>
                <c:pt idx="2540">
                  <c:v>42405</c:v>
                </c:pt>
                <c:pt idx="2541">
                  <c:v>42408</c:v>
                </c:pt>
                <c:pt idx="2542">
                  <c:v>42409</c:v>
                </c:pt>
                <c:pt idx="2543">
                  <c:v>42410</c:v>
                </c:pt>
                <c:pt idx="2544">
                  <c:v>42411</c:v>
                </c:pt>
                <c:pt idx="2545">
                  <c:v>42412</c:v>
                </c:pt>
                <c:pt idx="2546">
                  <c:v>42416</c:v>
                </c:pt>
                <c:pt idx="2547">
                  <c:v>42417</c:v>
                </c:pt>
                <c:pt idx="2548">
                  <c:v>42418</c:v>
                </c:pt>
                <c:pt idx="2549">
                  <c:v>42419</c:v>
                </c:pt>
                <c:pt idx="2550">
                  <c:v>42422</c:v>
                </c:pt>
                <c:pt idx="2551">
                  <c:v>42423</c:v>
                </c:pt>
                <c:pt idx="2552">
                  <c:v>42424</c:v>
                </c:pt>
                <c:pt idx="2553">
                  <c:v>42425</c:v>
                </c:pt>
                <c:pt idx="2554">
                  <c:v>42426</c:v>
                </c:pt>
                <c:pt idx="2555">
                  <c:v>42429</c:v>
                </c:pt>
                <c:pt idx="2556">
                  <c:v>42430</c:v>
                </c:pt>
                <c:pt idx="2557">
                  <c:v>42431</c:v>
                </c:pt>
                <c:pt idx="2558">
                  <c:v>42432</c:v>
                </c:pt>
                <c:pt idx="2559">
                  <c:v>42433</c:v>
                </c:pt>
                <c:pt idx="2560">
                  <c:v>42436</c:v>
                </c:pt>
                <c:pt idx="2561">
                  <c:v>42437</c:v>
                </c:pt>
                <c:pt idx="2562">
                  <c:v>42438</c:v>
                </c:pt>
                <c:pt idx="2563">
                  <c:v>42439</c:v>
                </c:pt>
                <c:pt idx="2564">
                  <c:v>42440</c:v>
                </c:pt>
                <c:pt idx="2565">
                  <c:v>42443</c:v>
                </c:pt>
                <c:pt idx="2566">
                  <c:v>42444</c:v>
                </c:pt>
                <c:pt idx="2567">
                  <c:v>42445</c:v>
                </c:pt>
                <c:pt idx="2568">
                  <c:v>42446</c:v>
                </c:pt>
                <c:pt idx="2569">
                  <c:v>42447</c:v>
                </c:pt>
                <c:pt idx="2570">
                  <c:v>42450</c:v>
                </c:pt>
                <c:pt idx="2571">
                  <c:v>42451</c:v>
                </c:pt>
                <c:pt idx="2572">
                  <c:v>42452</c:v>
                </c:pt>
                <c:pt idx="2573">
                  <c:v>42453</c:v>
                </c:pt>
                <c:pt idx="2574">
                  <c:v>42457</c:v>
                </c:pt>
                <c:pt idx="2575">
                  <c:v>42458</c:v>
                </c:pt>
                <c:pt idx="2576">
                  <c:v>42459</c:v>
                </c:pt>
                <c:pt idx="2577">
                  <c:v>42460</c:v>
                </c:pt>
                <c:pt idx="2578">
                  <c:v>42461</c:v>
                </c:pt>
                <c:pt idx="2579">
                  <c:v>42464</c:v>
                </c:pt>
                <c:pt idx="2580">
                  <c:v>42465</c:v>
                </c:pt>
                <c:pt idx="2581">
                  <c:v>42466</c:v>
                </c:pt>
                <c:pt idx="2582">
                  <c:v>42467</c:v>
                </c:pt>
                <c:pt idx="2583">
                  <c:v>42468</c:v>
                </c:pt>
                <c:pt idx="2584">
                  <c:v>42471</c:v>
                </c:pt>
                <c:pt idx="2585">
                  <c:v>42472</c:v>
                </c:pt>
                <c:pt idx="2586">
                  <c:v>42473</c:v>
                </c:pt>
                <c:pt idx="2587">
                  <c:v>42474</c:v>
                </c:pt>
                <c:pt idx="2588">
                  <c:v>42475</c:v>
                </c:pt>
                <c:pt idx="2589">
                  <c:v>42478</c:v>
                </c:pt>
                <c:pt idx="2590">
                  <c:v>42479</c:v>
                </c:pt>
                <c:pt idx="2591">
                  <c:v>42480</c:v>
                </c:pt>
                <c:pt idx="2592">
                  <c:v>42481</c:v>
                </c:pt>
                <c:pt idx="2593">
                  <c:v>42482</c:v>
                </c:pt>
                <c:pt idx="2594">
                  <c:v>42485</c:v>
                </c:pt>
                <c:pt idx="2595">
                  <c:v>42486</c:v>
                </c:pt>
                <c:pt idx="2596">
                  <c:v>42487</c:v>
                </c:pt>
                <c:pt idx="2597">
                  <c:v>42488</c:v>
                </c:pt>
                <c:pt idx="2598">
                  <c:v>42489</c:v>
                </c:pt>
                <c:pt idx="2599">
                  <c:v>42492</c:v>
                </c:pt>
                <c:pt idx="2600">
                  <c:v>42493</c:v>
                </c:pt>
                <c:pt idx="2601">
                  <c:v>42494</c:v>
                </c:pt>
                <c:pt idx="2602">
                  <c:v>42495</c:v>
                </c:pt>
                <c:pt idx="2603">
                  <c:v>42496</c:v>
                </c:pt>
                <c:pt idx="2604">
                  <c:v>42499</c:v>
                </c:pt>
              </c:numCache>
            </c:numRef>
          </c:cat>
          <c:val>
            <c:numRef>
              <c:f>volumes!$M$5:$M$2609</c:f>
              <c:numCache>
                <c:formatCode>_(* #,##0.00_);_(* \(#,##0.00\);_(* "-"??_);_(@_)</c:formatCode>
                <c:ptCount val="2605"/>
                <c:pt idx="0">
                  <c:v>1.5024999999999999</c:v>
                </c:pt>
                <c:pt idx="1">
                  <c:v>1.5628799999999998</c:v>
                </c:pt>
                <c:pt idx="2">
                  <c:v>0.29575000000000001</c:v>
                </c:pt>
                <c:pt idx="3">
                  <c:v>0.49708000000000002</c:v>
                </c:pt>
                <c:pt idx="4">
                  <c:v>1.3595999999999999</c:v>
                </c:pt>
                <c:pt idx="5">
                  <c:v>0.17952000000000001</c:v>
                </c:pt>
                <c:pt idx="6">
                  <c:v>0.21260999999999999</c:v>
                </c:pt>
                <c:pt idx="7">
                  <c:v>5.2319000000000004</c:v>
                </c:pt>
                <c:pt idx="8">
                  <c:v>4.6619999999999999</c:v>
                </c:pt>
                <c:pt idx="9">
                  <c:v>0.79849000000000003</c:v>
                </c:pt>
                <c:pt idx="10">
                  <c:v>0.90236000000000005</c:v>
                </c:pt>
                <c:pt idx="11">
                  <c:v>1.03569</c:v>
                </c:pt>
                <c:pt idx="12">
                  <c:v>2.3001</c:v>
                </c:pt>
                <c:pt idx="13">
                  <c:v>7.3783799999999999</c:v>
                </c:pt>
                <c:pt idx="14">
                  <c:v>10.46832</c:v>
                </c:pt>
                <c:pt idx="15">
                  <c:v>7.51248</c:v>
                </c:pt>
                <c:pt idx="16">
                  <c:v>2.9974400000000001</c:v>
                </c:pt>
                <c:pt idx="17">
                  <c:v>0.62328000000000006</c:v>
                </c:pt>
                <c:pt idx="18">
                  <c:v>9.6355699999999995</c:v>
                </c:pt>
                <c:pt idx="19">
                  <c:v>30.162500000000001</c:v>
                </c:pt>
                <c:pt idx="20">
                  <c:v>1.8610199999999999</c:v>
                </c:pt>
                <c:pt idx="21">
                  <c:v>7.6902799999999996</c:v>
                </c:pt>
                <c:pt idx="22">
                  <c:v>18.519929999999999</c:v>
                </c:pt>
                <c:pt idx="23">
                  <c:v>0.34560000000000002</c:v>
                </c:pt>
                <c:pt idx="24">
                  <c:v>14.517299999999999</c:v>
                </c:pt>
                <c:pt idx="25">
                  <c:v>10.823960000000001</c:v>
                </c:pt>
                <c:pt idx="26">
                  <c:v>6.1429499999999999</c:v>
                </c:pt>
                <c:pt idx="27">
                  <c:v>0.28270000000000001</c:v>
                </c:pt>
                <c:pt idx="28">
                  <c:v>0.3921</c:v>
                </c:pt>
                <c:pt idx="29">
                  <c:v>0.20688000000000001</c:v>
                </c:pt>
                <c:pt idx="30">
                  <c:v>3.6112200000000003</c:v>
                </c:pt>
                <c:pt idx="31">
                  <c:v>1.29948</c:v>
                </c:pt>
                <c:pt idx="32">
                  <c:v>0.39059999999999995</c:v>
                </c:pt>
                <c:pt idx="33">
                  <c:v>0.39807999999999999</c:v>
                </c:pt>
                <c:pt idx="34">
                  <c:v>0.36569999999999997</c:v>
                </c:pt>
                <c:pt idx="35">
                  <c:v>0.75639999999999996</c:v>
                </c:pt>
                <c:pt idx="36">
                  <c:v>0.45979999999999999</c:v>
                </c:pt>
                <c:pt idx="37">
                  <c:v>0.86112000000000011</c:v>
                </c:pt>
                <c:pt idx="38">
                  <c:v>5.9730999999999996</c:v>
                </c:pt>
                <c:pt idx="39">
                  <c:v>1.40985</c:v>
                </c:pt>
                <c:pt idx="40">
                  <c:v>0.53108</c:v>
                </c:pt>
                <c:pt idx="41">
                  <c:v>0.37540999999999997</c:v>
                </c:pt>
                <c:pt idx="42">
                  <c:v>0.59231999999999996</c:v>
                </c:pt>
                <c:pt idx="43">
                  <c:v>0.77127999999999997</c:v>
                </c:pt>
                <c:pt idx="44">
                  <c:v>0.62475000000000003</c:v>
                </c:pt>
                <c:pt idx="45">
                  <c:v>9.9040000000000003E-2</c:v>
                </c:pt>
                <c:pt idx="46">
                  <c:v>0.20757000000000003</c:v>
                </c:pt>
                <c:pt idx="47">
                  <c:v>0.66528000000000009</c:v>
                </c:pt>
                <c:pt idx="48">
                  <c:v>1.0359</c:v>
                </c:pt>
                <c:pt idx="49">
                  <c:v>0.20664000000000002</c:v>
                </c:pt>
                <c:pt idx="50">
                  <c:v>0.1145</c:v>
                </c:pt>
                <c:pt idx="51">
                  <c:v>1.29688</c:v>
                </c:pt>
                <c:pt idx="52">
                  <c:v>3.7679999999999998</c:v>
                </c:pt>
                <c:pt idx="53">
                  <c:v>0.21453999999999998</c:v>
                </c:pt>
                <c:pt idx="54">
                  <c:v>0.45990999999999999</c:v>
                </c:pt>
                <c:pt idx="55">
                  <c:v>4.9799999999999997E-2</c:v>
                </c:pt>
                <c:pt idx="56">
                  <c:v>0.16068000000000002</c:v>
                </c:pt>
                <c:pt idx="57">
                  <c:v>0.82946000000000009</c:v>
                </c:pt>
                <c:pt idx="58">
                  <c:v>0.70394999999999996</c:v>
                </c:pt>
                <c:pt idx="59">
                  <c:v>0.90449999999999997</c:v>
                </c:pt>
                <c:pt idx="60">
                  <c:v>0.12</c:v>
                </c:pt>
                <c:pt idx="61">
                  <c:v>0.24239999999999998</c:v>
                </c:pt>
                <c:pt idx="62">
                  <c:v>0.48360000000000003</c:v>
                </c:pt>
                <c:pt idx="63">
                  <c:v>0.14399999999999999</c:v>
                </c:pt>
                <c:pt idx="64">
                  <c:v>5.9499999999999997E-2</c:v>
                </c:pt>
                <c:pt idx="65">
                  <c:v>0.5125599999999999</c:v>
                </c:pt>
                <c:pt idx="66">
                  <c:v>1.82257</c:v>
                </c:pt>
                <c:pt idx="67">
                  <c:v>3.1611000000000002</c:v>
                </c:pt>
                <c:pt idx="68">
                  <c:v>0.35308</c:v>
                </c:pt>
                <c:pt idx="69">
                  <c:v>0.29049000000000003</c:v>
                </c:pt>
                <c:pt idx="70">
                  <c:v>15.12171</c:v>
                </c:pt>
                <c:pt idx="71">
                  <c:v>10.989540000000002</c:v>
                </c:pt>
                <c:pt idx="72">
                  <c:v>3.7733799999999995</c:v>
                </c:pt>
                <c:pt idx="73">
                  <c:v>0.45395999999999997</c:v>
                </c:pt>
                <c:pt idx="74">
                  <c:v>2.1894400000000003</c:v>
                </c:pt>
                <c:pt idx="75">
                  <c:v>0.63200000000000001</c:v>
                </c:pt>
                <c:pt idx="76">
                  <c:v>1.10792</c:v>
                </c:pt>
                <c:pt idx="77">
                  <c:v>1.5107999999999999</c:v>
                </c:pt>
                <c:pt idx="78">
                  <c:v>2.6206199999999997</c:v>
                </c:pt>
                <c:pt idx="79">
                  <c:v>1.1114999999999999</c:v>
                </c:pt>
                <c:pt idx="80">
                  <c:v>3.6567699999999999</c:v>
                </c:pt>
                <c:pt idx="81">
                  <c:v>0.6139699999999999</c:v>
                </c:pt>
                <c:pt idx="82">
                  <c:v>60.011249999999997</c:v>
                </c:pt>
                <c:pt idx="83">
                  <c:v>14.5197</c:v>
                </c:pt>
                <c:pt idx="84">
                  <c:v>5.3330999999999991</c:v>
                </c:pt>
                <c:pt idx="85">
                  <c:v>3.6421000000000001</c:v>
                </c:pt>
                <c:pt idx="86">
                  <c:v>16.936160000000001</c:v>
                </c:pt>
                <c:pt idx="87">
                  <c:v>15.177240000000001</c:v>
                </c:pt>
                <c:pt idx="88">
                  <c:v>7.4515600000000006</c:v>
                </c:pt>
                <c:pt idx="89">
                  <c:v>8.1823199999999989</c:v>
                </c:pt>
                <c:pt idx="90">
                  <c:v>1.7221499999999998</c:v>
                </c:pt>
                <c:pt idx="91">
                  <c:v>0.90236000000000005</c:v>
                </c:pt>
                <c:pt idx="92">
                  <c:v>14.106359999999999</c:v>
                </c:pt>
                <c:pt idx="93">
                  <c:v>6.0564</c:v>
                </c:pt>
                <c:pt idx="94">
                  <c:v>4.4475200000000008</c:v>
                </c:pt>
                <c:pt idx="95">
                  <c:v>9.1388999999999996</c:v>
                </c:pt>
                <c:pt idx="96">
                  <c:v>7.6982400000000002</c:v>
                </c:pt>
                <c:pt idx="97">
                  <c:v>7.9492600000000007</c:v>
                </c:pt>
                <c:pt idx="98">
                  <c:v>6.0550600000000001</c:v>
                </c:pt>
                <c:pt idx="99">
                  <c:v>3.9424000000000001</c:v>
                </c:pt>
                <c:pt idx="100">
                  <c:v>5.3044000000000002</c:v>
                </c:pt>
                <c:pt idx="101">
                  <c:v>2.4673400000000001</c:v>
                </c:pt>
                <c:pt idx="102">
                  <c:v>2.8143000000000002</c:v>
                </c:pt>
                <c:pt idx="103">
                  <c:v>6.0671299999999997</c:v>
                </c:pt>
                <c:pt idx="104">
                  <c:v>1.9149</c:v>
                </c:pt>
                <c:pt idx="105">
                  <c:v>2.8248599999999997</c:v>
                </c:pt>
                <c:pt idx="106">
                  <c:v>2.6275200000000001</c:v>
                </c:pt>
                <c:pt idx="107">
                  <c:v>7.6181900000000002</c:v>
                </c:pt>
                <c:pt idx="108">
                  <c:v>1.4217899999999999</c:v>
                </c:pt>
                <c:pt idx="109">
                  <c:v>7.12887</c:v>
                </c:pt>
                <c:pt idx="110">
                  <c:v>15.951960000000001</c:v>
                </c:pt>
                <c:pt idx="111">
                  <c:v>13.777140000000001</c:v>
                </c:pt>
                <c:pt idx="112">
                  <c:v>21.36056</c:v>
                </c:pt>
                <c:pt idx="113">
                  <c:v>3.6225000000000005</c:v>
                </c:pt>
                <c:pt idx="114">
                  <c:v>1.5726200000000001</c:v>
                </c:pt>
                <c:pt idx="115">
                  <c:v>1.0634399999999997</c:v>
                </c:pt>
                <c:pt idx="116">
                  <c:v>9.6229800000000019</c:v>
                </c:pt>
                <c:pt idx="117">
                  <c:v>3.4003899999999998</c:v>
                </c:pt>
                <c:pt idx="118">
                  <c:v>1.4184000000000001</c:v>
                </c:pt>
                <c:pt idx="119">
                  <c:v>0.98846999999999996</c:v>
                </c:pt>
                <c:pt idx="120">
                  <c:v>1.2292400000000001</c:v>
                </c:pt>
                <c:pt idx="121">
                  <c:v>0.90800999999999998</c:v>
                </c:pt>
                <c:pt idx="122">
                  <c:v>8.1555600000000013</c:v>
                </c:pt>
                <c:pt idx="123">
                  <c:v>4.90428</c:v>
                </c:pt>
                <c:pt idx="124">
                  <c:v>6.6735199999999999</c:v>
                </c:pt>
                <c:pt idx="125">
                  <c:v>4.9254800000000003</c:v>
                </c:pt>
                <c:pt idx="126">
                  <c:v>1.3968</c:v>
                </c:pt>
                <c:pt idx="127">
                  <c:v>1.3168800000000001</c:v>
                </c:pt>
                <c:pt idx="128">
                  <c:v>0.89031999999999989</c:v>
                </c:pt>
                <c:pt idx="129">
                  <c:v>3.1217600000000001</c:v>
                </c:pt>
                <c:pt idx="130">
                  <c:v>1.7792000000000001</c:v>
                </c:pt>
                <c:pt idx="131">
                  <c:v>7.4943599999999995</c:v>
                </c:pt>
                <c:pt idx="132">
                  <c:v>2.7648399999999995</c:v>
                </c:pt>
                <c:pt idx="133">
                  <c:v>2.1926399999999999</c:v>
                </c:pt>
                <c:pt idx="134">
                  <c:v>4.4265600000000003</c:v>
                </c:pt>
                <c:pt idx="135">
                  <c:v>10.571099999999999</c:v>
                </c:pt>
                <c:pt idx="136">
                  <c:v>4.4742300000000004</c:v>
                </c:pt>
                <c:pt idx="137">
                  <c:v>3.9192</c:v>
                </c:pt>
                <c:pt idx="138">
                  <c:v>5.1132600000000004</c:v>
                </c:pt>
                <c:pt idx="139">
                  <c:v>5.3164499999999997</c:v>
                </c:pt>
                <c:pt idx="140">
                  <c:v>2.6682200000000003</c:v>
                </c:pt>
                <c:pt idx="141">
                  <c:v>2.1264099999999999</c:v>
                </c:pt>
                <c:pt idx="142">
                  <c:v>3.0411299999999999</c:v>
                </c:pt>
                <c:pt idx="143">
                  <c:v>4.2953400000000004</c:v>
                </c:pt>
                <c:pt idx="144">
                  <c:v>4.8837200000000003</c:v>
                </c:pt>
                <c:pt idx="145">
                  <c:v>2.1535799999999998</c:v>
                </c:pt>
                <c:pt idx="146">
                  <c:v>1.5908400000000003</c:v>
                </c:pt>
                <c:pt idx="147">
                  <c:v>15.6366</c:v>
                </c:pt>
                <c:pt idx="148">
                  <c:v>1.9737199999999999</c:v>
                </c:pt>
                <c:pt idx="149">
                  <c:v>20.380680000000002</c:v>
                </c:pt>
                <c:pt idx="150">
                  <c:v>14.03626</c:v>
                </c:pt>
                <c:pt idx="151">
                  <c:v>62.188720000000004</c:v>
                </c:pt>
                <c:pt idx="152">
                  <c:v>0.53172000000000008</c:v>
                </c:pt>
                <c:pt idx="153">
                  <c:v>23.63354</c:v>
                </c:pt>
                <c:pt idx="154">
                  <c:v>8.0915199999999992</c:v>
                </c:pt>
                <c:pt idx="155">
                  <c:v>6.8080800000000004</c:v>
                </c:pt>
                <c:pt idx="156">
                  <c:v>2.4690599999999998</c:v>
                </c:pt>
                <c:pt idx="157">
                  <c:v>1.7740799999999999</c:v>
                </c:pt>
                <c:pt idx="158">
                  <c:v>5.1383499999999991</c:v>
                </c:pt>
                <c:pt idx="159">
                  <c:v>2.9433499999999997</c:v>
                </c:pt>
                <c:pt idx="160">
                  <c:v>2.0263999999999998</c:v>
                </c:pt>
                <c:pt idx="161">
                  <c:v>2.8277899999999998</c:v>
                </c:pt>
                <c:pt idx="162">
                  <c:v>2.1205799999999999</c:v>
                </c:pt>
                <c:pt idx="163">
                  <c:v>1.1102799999999999</c:v>
                </c:pt>
                <c:pt idx="164">
                  <c:v>20.763600000000004</c:v>
                </c:pt>
                <c:pt idx="165">
                  <c:v>2.58996</c:v>
                </c:pt>
                <c:pt idx="166">
                  <c:v>3.1631000000000005</c:v>
                </c:pt>
                <c:pt idx="167">
                  <c:v>1.17747</c:v>
                </c:pt>
                <c:pt idx="168">
                  <c:v>1.04895</c:v>
                </c:pt>
                <c:pt idx="169">
                  <c:v>6.4300500000000005</c:v>
                </c:pt>
                <c:pt idx="170">
                  <c:v>5.9688400000000001</c:v>
                </c:pt>
                <c:pt idx="171">
                  <c:v>1.5904500000000001</c:v>
                </c:pt>
                <c:pt idx="172">
                  <c:v>5.5130400000000002</c:v>
                </c:pt>
                <c:pt idx="173">
                  <c:v>3.1415999999999999</c:v>
                </c:pt>
                <c:pt idx="174">
                  <c:v>2.79054</c:v>
                </c:pt>
                <c:pt idx="175">
                  <c:v>1.222</c:v>
                </c:pt>
                <c:pt idx="176">
                  <c:v>17.982600000000001</c:v>
                </c:pt>
                <c:pt idx="177">
                  <c:v>3.2315</c:v>
                </c:pt>
                <c:pt idx="178">
                  <c:v>11.581440000000001</c:v>
                </c:pt>
                <c:pt idx="179">
                  <c:v>4.1995800000000001</c:v>
                </c:pt>
                <c:pt idx="180">
                  <c:v>3.0713400000000002</c:v>
                </c:pt>
                <c:pt idx="181">
                  <c:v>3.2108000000000003</c:v>
                </c:pt>
                <c:pt idx="182">
                  <c:v>2.6161300000000001</c:v>
                </c:pt>
                <c:pt idx="183">
                  <c:v>1.7549999999999999</c:v>
                </c:pt>
                <c:pt idx="184">
                  <c:v>5.4730799999999995</c:v>
                </c:pt>
                <c:pt idx="185">
                  <c:v>6.1690700000000005</c:v>
                </c:pt>
                <c:pt idx="186">
                  <c:v>5.3906200000000002</c:v>
                </c:pt>
                <c:pt idx="187">
                  <c:v>5.3578999999999999</c:v>
                </c:pt>
                <c:pt idx="188">
                  <c:v>4.7062400000000002</c:v>
                </c:pt>
                <c:pt idx="189">
                  <c:v>13.24718</c:v>
                </c:pt>
                <c:pt idx="190">
                  <c:v>2.7093600000000002</c:v>
                </c:pt>
                <c:pt idx="191">
                  <c:v>3.8369</c:v>
                </c:pt>
                <c:pt idx="192">
                  <c:v>1.6723200000000003</c:v>
                </c:pt>
                <c:pt idx="193">
                  <c:v>74.492930000000001</c:v>
                </c:pt>
                <c:pt idx="194">
                  <c:v>16.701000000000001</c:v>
                </c:pt>
                <c:pt idx="195">
                  <c:v>9.9002400000000002</c:v>
                </c:pt>
                <c:pt idx="196">
                  <c:v>15.62</c:v>
                </c:pt>
                <c:pt idx="197">
                  <c:v>51.222239999999999</c:v>
                </c:pt>
                <c:pt idx="198">
                  <c:v>69.342929999999996</c:v>
                </c:pt>
                <c:pt idx="199">
                  <c:v>30.638300000000001</c:v>
                </c:pt>
                <c:pt idx="200">
                  <c:v>18.7591</c:v>
                </c:pt>
                <c:pt idx="201">
                  <c:v>4.8577599999999999</c:v>
                </c:pt>
                <c:pt idx="202">
                  <c:v>6.8031199999999998</c:v>
                </c:pt>
                <c:pt idx="203">
                  <c:v>5.5208999999999993</c:v>
                </c:pt>
                <c:pt idx="204">
                  <c:v>11.12032</c:v>
                </c:pt>
                <c:pt idx="205">
                  <c:v>7.5489300000000004</c:v>
                </c:pt>
                <c:pt idx="206">
                  <c:v>31.477499999999999</c:v>
                </c:pt>
                <c:pt idx="207">
                  <c:v>23.468250000000001</c:v>
                </c:pt>
                <c:pt idx="208">
                  <c:v>37.148549999999993</c:v>
                </c:pt>
                <c:pt idx="209">
                  <c:v>33.568080000000002</c:v>
                </c:pt>
                <c:pt idx="210">
                  <c:v>32.374650000000003</c:v>
                </c:pt>
                <c:pt idx="211">
                  <c:v>4.7881500000000008</c:v>
                </c:pt>
                <c:pt idx="212">
                  <c:v>14.708500000000001</c:v>
                </c:pt>
                <c:pt idx="213">
                  <c:v>12.643439999999998</c:v>
                </c:pt>
                <c:pt idx="214">
                  <c:v>9.2682199999999995</c:v>
                </c:pt>
                <c:pt idx="215">
                  <c:v>18.422040000000003</c:v>
                </c:pt>
                <c:pt idx="216">
                  <c:v>3.0222500000000001</c:v>
                </c:pt>
                <c:pt idx="217">
                  <c:v>21.45025</c:v>
                </c:pt>
                <c:pt idx="218">
                  <c:v>14.639310000000002</c:v>
                </c:pt>
                <c:pt idx="219">
                  <c:v>6.3405200000000006</c:v>
                </c:pt>
                <c:pt idx="220">
                  <c:v>5.7867599999999992</c:v>
                </c:pt>
                <c:pt idx="221">
                  <c:v>5.1067799999999997</c:v>
                </c:pt>
                <c:pt idx="222">
                  <c:v>9.7794599999999985</c:v>
                </c:pt>
                <c:pt idx="223">
                  <c:v>5.9093099999999996</c:v>
                </c:pt>
                <c:pt idx="224">
                  <c:v>2.6219999999999999</c:v>
                </c:pt>
                <c:pt idx="225">
                  <c:v>4.80654</c:v>
                </c:pt>
                <c:pt idx="226">
                  <c:v>9.0323999999999991</c:v>
                </c:pt>
                <c:pt idx="227">
                  <c:v>7.5133799999999997</c:v>
                </c:pt>
                <c:pt idx="228">
                  <c:v>6.12</c:v>
                </c:pt>
                <c:pt idx="229">
                  <c:v>4.9278000000000004</c:v>
                </c:pt>
                <c:pt idx="230">
                  <c:v>4.6503300000000003</c:v>
                </c:pt>
                <c:pt idx="231">
                  <c:v>2.9474500000000003</c:v>
                </c:pt>
                <c:pt idx="232">
                  <c:v>2.2865100000000003</c:v>
                </c:pt>
                <c:pt idx="233">
                  <c:v>1.9929600000000001</c:v>
                </c:pt>
                <c:pt idx="234">
                  <c:v>4.0194000000000001</c:v>
                </c:pt>
                <c:pt idx="235">
                  <c:v>9.3000000000000007</c:v>
                </c:pt>
                <c:pt idx="236">
                  <c:v>19.084139999999998</c:v>
                </c:pt>
                <c:pt idx="237">
                  <c:v>14.984729999999999</c:v>
                </c:pt>
                <c:pt idx="238">
                  <c:v>8.1502199999999991</c:v>
                </c:pt>
                <c:pt idx="239">
                  <c:v>22.091839999999998</c:v>
                </c:pt>
                <c:pt idx="240">
                  <c:v>1.1303299999999998</c:v>
                </c:pt>
                <c:pt idx="241">
                  <c:v>1.7031400000000001</c:v>
                </c:pt>
                <c:pt idx="242">
                  <c:v>4.9558599999999995</c:v>
                </c:pt>
                <c:pt idx="243">
                  <c:v>2.9116500000000003</c:v>
                </c:pt>
                <c:pt idx="244">
                  <c:v>3.4580000000000002</c:v>
                </c:pt>
                <c:pt idx="245">
                  <c:v>1.75404</c:v>
                </c:pt>
                <c:pt idx="246">
                  <c:v>0.51741999999999999</c:v>
                </c:pt>
                <c:pt idx="247">
                  <c:v>0.8589</c:v>
                </c:pt>
                <c:pt idx="248">
                  <c:v>0.83650000000000002</c:v>
                </c:pt>
                <c:pt idx="249">
                  <c:v>2.0673900000000001</c:v>
                </c:pt>
                <c:pt idx="250">
                  <c:v>2.4723000000000002</c:v>
                </c:pt>
                <c:pt idx="251">
                  <c:v>3.5042700000000004</c:v>
                </c:pt>
                <c:pt idx="252">
                  <c:v>1.9497099999999998</c:v>
                </c:pt>
                <c:pt idx="253">
                  <c:v>5.4843400000000004</c:v>
                </c:pt>
                <c:pt idx="254">
                  <c:v>5.782</c:v>
                </c:pt>
                <c:pt idx="255">
                  <c:v>4.8879999999999999</c:v>
                </c:pt>
                <c:pt idx="256">
                  <c:v>6.5331000000000001</c:v>
                </c:pt>
                <c:pt idx="257">
                  <c:v>13.53834</c:v>
                </c:pt>
                <c:pt idx="258">
                  <c:v>16.452959999999997</c:v>
                </c:pt>
                <c:pt idx="259">
                  <c:v>8.2348000000000017</c:v>
                </c:pt>
                <c:pt idx="260">
                  <c:v>17.400509999999997</c:v>
                </c:pt>
                <c:pt idx="261">
                  <c:v>14.544360000000001</c:v>
                </c:pt>
                <c:pt idx="262">
                  <c:v>34.333529999999996</c:v>
                </c:pt>
                <c:pt idx="263">
                  <c:v>13.99485</c:v>
                </c:pt>
                <c:pt idx="264">
                  <c:v>7.9028300000000007</c:v>
                </c:pt>
                <c:pt idx="265">
                  <c:v>4.6411999999999995</c:v>
                </c:pt>
                <c:pt idx="266">
                  <c:v>19.74427</c:v>
                </c:pt>
                <c:pt idx="267">
                  <c:v>3.8134800000000006</c:v>
                </c:pt>
                <c:pt idx="268">
                  <c:v>5.5507</c:v>
                </c:pt>
                <c:pt idx="269">
                  <c:v>14.673999999999999</c:v>
                </c:pt>
                <c:pt idx="270">
                  <c:v>28.78651</c:v>
                </c:pt>
                <c:pt idx="271">
                  <c:v>8.9111999999999991</c:v>
                </c:pt>
                <c:pt idx="272">
                  <c:v>3.8527999999999998</c:v>
                </c:pt>
                <c:pt idx="273">
                  <c:v>9.1623600000000014</c:v>
                </c:pt>
                <c:pt idx="274">
                  <c:v>8.3699999999999992</c:v>
                </c:pt>
                <c:pt idx="275">
                  <c:v>10.391549999999999</c:v>
                </c:pt>
                <c:pt idx="276">
                  <c:v>4.6792499999999997</c:v>
                </c:pt>
                <c:pt idx="277">
                  <c:v>11.468</c:v>
                </c:pt>
                <c:pt idx="278">
                  <c:v>6.4583999999999993</c:v>
                </c:pt>
                <c:pt idx="279">
                  <c:v>9.0884199999999993</c:v>
                </c:pt>
                <c:pt idx="280">
                  <c:v>3.8495300000000001</c:v>
                </c:pt>
                <c:pt idx="281">
                  <c:v>2.4717000000000002</c:v>
                </c:pt>
                <c:pt idx="282">
                  <c:v>2.47384</c:v>
                </c:pt>
                <c:pt idx="283">
                  <c:v>2.31948</c:v>
                </c:pt>
                <c:pt idx="284">
                  <c:v>2.8437200000000002</c:v>
                </c:pt>
                <c:pt idx="285">
                  <c:v>5.2851000000000008</c:v>
                </c:pt>
                <c:pt idx="286">
                  <c:v>4.1723999999999997</c:v>
                </c:pt>
                <c:pt idx="287">
                  <c:v>23.452000000000002</c:v>
                </c:pt>
                <c:pt idx="288">
                  <c:v>58.647599999999997</c:v>
                </c:pt>
                <c:pt idx="289">
                  <c:v>25.731000000000002</c:v>
                </c:pt>
                <c:pt idx="290">
                  <c:v>13.423680000000001</c:v>
                </c:pt>
                <c:pt idx="291">
                  <c:v>18.72927</c:v>
                </c:pt>
                <c:pt idx="292">
                  <c:v>11.175799999999999</c:v>
                </c:pt>
                <c:pt idx="293">
                  <c:v>8.9578799999999994</c:v>
                </c:pt>
                <c:pt idx="294">
                  <c:v>10.432619999999998</c:v>
                </c:pt>
                <c:pt idx="295">
                  <c:v>5.4587500000000002</c:v>
                </c:pt>
                <c:pt idx="296">
                  <c:v>31.837599999999998</c:v>
                </c:pt>
                <c:pt idx="297">
                  <c:v>8.6067</c:v>
                </c:pt>
                <c:pt idx="298">
                  <c:v>37.797760000000004</c:v>
                </c:pt>
                <c:pt idx="299">
                  <c:v>8.83779</c:v>
                </c:pt>
                <c:pt idx="300">
                  <c:v>25.964400000000001</c:v>
                </c:pt>
                <c:pt idx="301">
                  <c:v>6.4581099999999996</c:v>
                </c:pt>
                <c:pt idx="302">
                  <c:v>8.3979600000000012</c:v>
                </c:pt>
                <c:pt idx="303">
                  <c:v>22.015780000000003</c:v>
                </c:pt>
                <c:pt idx="304">
                  <c:v>13.79792</c:v>
                </c:pt>
                <c:pt idx="305">
                  <c:v>4.9298400000000004</c:v>
                </c:pt>
                <c:pt idx="306">
                  <c:v>8.9977499999999999</c:v>
                </c:pt>
                <c:pt idx="307">
                  <c:v>3.2513400000000003</c:v>
                </c:pt>
                <c:pt idx="308">
                  <c:v>11.89622</c:v>
                </c:pt>
                <c:pt idx="309">
                  <c:v>3.1648000000000001</c:v>
                </c:pt>
                <c:pt idx="310">
                  <c:v>3.1827999999999999</c:v>
                </c:pt>
                <c:pt idx="311">
                  <c:v>5.1294599999999999</c:v>
                </c:pt>
                <c:pt idx="312">
                  <c:v>5.9975999999999994</c:v>
                </c:pt>
                <c:pt idx="313">
                  <c:v>7.4619999999999997</c:v>
                </c:pt>
                <c:pt idx="314">
                  <c:v>3.8220000000000001</c:v>
                </c:pt>
                <c:pt idx="315">
                  <c:v>2.4489299999999998</c:v>
                </c:pt>
                <c:pt idx="316">
                  <c:v>18.9924</c:v>
                </c:pt>
                <c:pt idx="317">
                  <c:v>22.356890000000003</c:v>
                </c:pt>
                <c:pt idx="318">
                  <c:v>12.841760000000001</c:v>
                </c:pt>
                <c:pt idx="319">
                  <c:v>5.8815899999999992</c:v>
                </c:pt>
                <c:pt idx="320">
                  <c:v>10.937419999999999</c:v>
                </c:pt>
                <c:pt idx="321">
                  <c:v>20.1035</c:v>
                </c:pt>
                <c:pt idx="322">
                  <c:v>8.9746200000000016</c:v>
                </c:pt>
                <c:pt idx="323">
                  <c:v>6.0398000000000005</c:v>
                </c:pt>
                <c:pt idx="324">
                  <c:v>9.1791</c:v>
                </c:pt>
                <c:pt idx="325">
                  <c:v>1.3811799999999999</c:v>
                </c:pt>
                <c:pt idx="326">
                  <c:v>5.7374800000000006</c:v>
                </c:pt>
                <c:pt idx="327">
                  <c:v>6.2351200000000011</c:v>
                </c:pt>
                <c:pt idx="328">
                  <c:v>4.0740999999999996</c:v>
                </c:pt>
                <c:pt idx="329">
                  <c:v>4.4442899999999996</c:v>
                </c:pt>
                <c:pt idx="330">
                  <c:v>6.7834200000000004</c:v>
                </c:pt>
                <c:pt idx="331">
                  <c:v>12.471299999999999</c:v>
                </c:pt>
                <c:pt idx="332">
                  <c:v>4.2170199999999998</c:v>
                </c:pt>
                <c:pt idx="333">
                  <c:v>31.1892</c:v>
                </c:pt>
                <c:pt idx="334">
                  <c:v>10.529399999999999</c:v>
                </c:pt>
                <c:pt idx="335">
                  <c:v>49.958280000000002</c:v>
                </c:pt>
                <c:pt idx="336">
                  <c:v>25.15766</c:v>
                </c:pt>
                <c:pt idx="337">
                  <c:v>29.286009999999997</c:v>
                </c:pt>
                <c:pt idx="338">
                  <c:v>73.072179999999989</c:v>
                </c:pt>
                <c:pt idx="339">
                  <c:v>12.9495</c:v>
                </c:pt>
                <c:pt idx="340">
                  <c:v>22.220359999999999</c:v>
                </c:pt>
                <c:pt idx="341">
                  <c:v>12.437850000000001</c:v>
                </c:pt>
                <c:pt idx="342">
                  <c:v>7.6395999999999997</c:v>
                </c:pt>
                <c:pt idx="343">
                  <c:v>6.1442200000000007</c:v>
                </c:pt>
                <c:pt idx="344">
                  <c:v>6.7118400000000005</c:v>
                </c:pt>
                <c:pt idx="345">
                  <c:v>7.49864</c:v>
                </c:pt>
                <c:pt idx="346">
                  <c:v>4.6852</c:v>
                </c:pt>
                <c:pt idx="347">
                  <c:v>4.2811000000000003</c:v>
                </c:pt>
                <c:pt idx="348">
                  <c:v>15.262499999999999</c:v>
                </c:pt>
                <c:pt idx="349">
                  <c:v>2.9535999999999998</c:v>
                </c:pt>
                <c:pt idx="350">
                  <c:v>3.8529599999999999</c:v>
                </c:pt>
                <c:pt idx="351">
                  <c:v>6.6522300000000003</c:v>
                </c:pt>
                <c:pt idx="352">
                  <c:v>5.7629999999999999</c:v>
                </c:pt>
                <c:pt idx="353">
                  <c:v>3.82674</c:v>
                </c:pt>
                <c:pt idx="354">
                  <c:v>14.44257</c:v>
                </c:pt>
                <c:pt idx="355">
                  <c:v>15.659780000000001</c:v>
                </c:pt>
                <c:pt idx="356">
                  <c:v>21.77148</c:v>
                </c:pt>
                <c:pt idx="357">
                  <c:v>38.418730000000004</c:v>
                </c:pt>
                <c:pt idx="358">
                  <c:v>26.893999999999998</c:v>
                </c:pt>
                <c:pt idx="359">
                  <c:v>16.467359999999999</c:v>
                </c:pt>
                <c:pt idx="360">
                  <c:v>16.746599999999997</c:v>
                </c:pt>
                <c:pt idx="361">
                  <c:v>14.1515</c:v>
                </c:pt>
                <c:pt idx="362">
                  <c:v>16.716180000000001</c:v>
                </c:pt>
                <c:pt idx="363">
                  <c:v>16.88148</c:v>
                </c:pt>
                <c:pt idx="364">
                  <c:v>11.125530000000001</c:v>
                </c:pt>
                <c:pt idx="365">
                  <c:v>11.902559999999999</c:v>
                </c:pt>
                <c:pt idx="366">
                  <c:v>40.724959999999996</c:v>
                </c:pt>
                <c:pt idx="367">
                  <c:v>17.284500000000001</c:v>
                </c:pt>
                <c:pt idx="368">
                  <c:v>43.009779999999999</c:v>
                </c:pt>
                <c:pt idx="369">
                  <c:v>23.74962</c:v>
                </c:pt>
                <c:pt idx="370">
                  <c:v>37.560510000000001</c:v>
                </c:pt>
                <c:pt idx="371">
                  <c:v>31.349760000000003</c:v>
                </c:pt>
                <c:pt idx="372">
                  <c:v>12.066529999999998</c:v>
                </c:pt>
                <c:pt idx="373">
                  <c:v>20.6815</c:v>
                </c:pt>
                <c:pt idx="374">
                  <c:v>7.7550100000000004</c:v>
                </c:pt>
                <c:pt idx="375">
                  <c:v>6.5080799999999996</c:v>
                </c:pt>
                <c:pt idx="376">
                  <c:v>5.1878400000000005</c:v>
                </c:pt>
                <c:pt idx="377">
                  <c:v>5.1110100000000003</c:v>
                </c:pt>
                <c:pt idx="378">
                  <c:v>7.1298000000000004</c:v>
                </c:pt>
                <c:pt idx="379">
                  <c:v>39.557470000000002</c:v>
                </c:pt>
                <c:pt idx="380">
                  <c:v>37.957590000000003</c:v>
                </c:pt>
                <c:pt idx="381">
                  <c:v>41.525679999999994</c:v>
                </c:pt>
                <c:pt idx="382">
                  <c:v>10.14832</c:v>
                </c:pt>
                <c:pt idx="383">
                  <c:v>20.196000000000002</c:v>
                </c:pt>
                <c:pt idx="384">
                  <c:v>30.310500000000001</c:v>
                </c:pt>
                <c:pt idx="385">
                  <c:v>70.239639999999994</c:v>
                </c:pt>
                <c:pt idx="386">
                  <c:v>49.191840000000006</c:v>
                </c:pt>
                <c:pt idx="387">
                  <c:v>27.350560000000002</c:v>
                </c:pt>
                <c:pt idx="388">
                  <c:v>21.618399999999998</c:v>
                </c:pt>
                <c:pt idx="389">
                  <c:v>59.459400000000002</c:v>
                </c:pt>
                <c:pt idx="390">
                  <c:v>84.936959999999985</c:v>
                </c:pt>
                <c:pt idx="391">
                  <c:v>109.66683</c:v>
                </c:pt>
                <c:pt idx="392">
                  <c:v>52.744510000000005</c:v>
                </c:pt>
                <c:pt idx="393">
                  <c:v>67.936949999999996</c:v>
                </c:pt>
                <c:pt idx="394">
                  <c:v>89.190719999999999</c:v>
                </c:pt>
                <c:pt idx="395">
                  <c:v>187.53227999999999</c:v>
                </c:pt>
                <c:pt idx="396">
                  <c:v>61.672200000000004</c:v>
                </c:pt>
                <c:pt idx="397">
                  <c:v>40.829219999999992</c:v>
                </c:pt>
                <c:pt idx="398">
                  <c:v>175.13705999999999</c:v>
                </c:pt>
                <c:pt idx="399">
                  <c:v>107.59584</c:v>
                </c:pt>
                <c:pt idx="400">
                  <c:v>125.73041000000001</c:v>
                </c:pt>
                <c:pt idx="401">
                  <c:v>54.311039999999998</c:v>
                </c:pt>
                <c:pt idx="402">
                  <c:v>98.389800000000008</c:v>
                </c:pt>
                <c:pt idx="403">
                  <c:v>131.63273999999998</c:v>
                </c:pt>
                <c:pt idx="404">
                  <c:v>83.389499999999998</c:v>
                </c:pt>
                <c:pt idx="405">
                  <c:v>113.12106000000001</c:v>
                </c:pt>
                <c:pt idx="406">
                  <c:v>287.43736999999999</c:v>
                </c:pt>
                <c:pt idx="407">
                  <c:v>36.089190000000002</c:v>
                </c:pt>
                <c:pt idx="408">
                  <c:v>32.161049999999996</c:v>
                </c:pt>
                <c:pt idx="409">
                  <c:v>31.56495</c:v>
                </c:pt>
                <c:pt idx="410">
                  <c:v>37.873800000000003</c:v>
                </c:pt>
                <c:pt idx="411">
                  <c:v>25.582899999999999</c:v>
                </c:pt>
                <c:pt idx="412">
                  <c:v>31.439100000000003</c:v>
                </c:pt>
                <c:pt idx="413">
                  <c:v>17.45055</c:v>
                </c:pt>
                <c:pt idx="414">
                  <c:v>41.57808</c:v>
                </c:pt>
                <c:pt idx="415">
                  <c:v>42.856999999999999</c:v>
                </c:pt>
                <c:pt idx="416">
                  <c:v>27.373279999999998</c:v>
                </c:pt>
                <c:pt idx="417">
                  <c:v>18.45975</c:v>
                </c:pt>
                <c:pt idx="418">
                  <c:v>31.4499</c:v>
                </c:pt>
                <c:pt idx="419">
                  <c:v>47.131819999999998</c:v>
                </c:pt>
                <c:pt idx="420">
                  <c:v>7.1996799999999999</c:v>
                </c:pt>
                <c:pt idx="421">
                  <c:v>37.264919999999996</c:v>
                </c:pt>
                <c:pt idx="422">
                  <c:v>49.903559999999999</c:v>
                </c:pt>
                <c:pt idx="423">
                  <c:v>24.68928</c:v>
                </c:pt>
                <c:pt idx="424">
                  <c:v>21.283510000000003</c:v>
                </c:pt>
                <c:pt idx="425">
                  <c:v>24.615780000000001</c:v>
                </c:pt>
                <c:pt idx="426">
                  <c:v>19.407850000000003</c:v>
                </c:pt>
                <c:pt idx="427">
                  <c:v>18.02524</c:v>
                </c:pt>
                <c:pt idx="428">
                  <c:v>56.90692</c:v>
                </c:pt>
                <c:pt idx="429">
                  <c:v>66.907920000000004</c:v>
                </c:pt>
                <c:pt idx="430">
                  <c:v>51.301580000000001</c:v>
                </c:pt>
                <c:pt idx="431">
                  <c:v>37.288620000000002</c:v>
                </c:pt>
                <c:pt idx="432">
                  <c:v>30.977330000000002</c:v>
                </c:pt>
                <c:pt idx="433">
                  <c:v>23.040990000000001</c:v>
                </c:pt>
                <c:pt idx="434">
                  <c:v>24.790359999999996</c:v>
                </c:pt>
                <c:pt idx="435">
                  <c:v>17.85014</c:v>
                </c:pt>
                <c:pt idx="436">
                  <c:v>37.477439999999994</c:v>
                </c:pt>
                <c:pt idx="437">
                  <c:v>15.34412</c:v>
                </c:pt>
                <c:pt idx="438">
                  <c:v>30.114619999999999</c:v>
                </c:pt>
                <c:pt idx="439">
                  <c:v>21.398520000000001</c:v>
                </c:pt>
                <c:pt idx="440">
                  <c:v>9.2062000000000008</c:v>
                </c:pt>
                <c:pt idx="441">
                  <c:v>48.304079999999999</c:v>
                </c:pt>
                <c:pt idx="442">
                  <c:v>11.00902</c:v>
                </c:pt>
                <c:pt idx="443">
                  <c:v>17.053399999999996</c:v>
                </c:pt>
                <c:pt idx="444">
                  <c:v>21.17146</c:v>
                </c:pt>
                <c:pt idx="445">
                  <c:v>27.626759999999997</c:v>
                </c:pt>
                <c:pt idx="446">
                  <c:v>33.26135</c:v>
                </c:pt>
                <c:pt idx="447">
                  <c:v>40.533799999999992</c:v>
                </c:pt>
                <c:pt idx="448">
                  <c:v>33.30912</c:v>
                </c:pt>
                <c:pt idx="449">
                  <c:v>48.760379999999998</c:v>
                </c:pt>
                <c:pt idx="450">
                  <c:v>33.480230000000006</c:v>
                </c:pt>
                <c:pt idx="451">
                  <c:v>68.647949999999994</c:v>
                </c:pt>
                <c:pt idx="452">
                  <c:v>48.055279999999996</c:v>
                </c:pt>
                <c:pt idx="453">
                  <c:v>39.150659999999995</c:v>
                </c:pt>
                <c:pt idx="454">
                  <c:v>47.582920000000001</c:v>
                </c:pt>
                <c:pt idx="455">
                  <c:v>51.459380000000003</c:v>
                </c:pt>
                <c:pt idx="456">
                  <c:v>65.13</c:v>
                </c:pt>
                <c:pt idx="457">
                  <c:v>27.964770000000001</c:v>
                </c:pt>
                <c:pt idx="458">
                  <c:v>24.749669999999998</c:v>
                </c:pt>
                <c:pt idx="459">
                  <c:v>73.988799999999998</c:v>
                </c:pt>
                <c:pt idx="460">
                  <c:v>61.754399999999997</c:v>
                </c:pt>
                <c:pt idx="461">
                  <c:v>88.158839999999998</c:v>
                </c:pt>
                <c:pt idx="462">
                  <c:v>56.94444</c:v>
                </c:pt>
                <c:pt idx="463">
                  <c:v>79.408980000000014</c:v>
                </c:pt>
                <c:pt idx="464">
                  <c:v>78.979099999999988</c:v>
                </c:pt>
                <c:pt idx="465">
                  <c:v>207.30840000000001</c:v>
                </c:pt>
                <c:pt idx="466">
                  <c:v>123.24692</c:v>
                </c:pt>
                <c:pt idx="467">
                  <c:v>195.81048000000001</c:v>
                </c:pt>
                <c:pt idx="468">
                  <c:v>135.46364000000003</c:v>
                </c:pt>
                <c:pt idx="469">
                  <c:v>98.353499999999997</c:v>
                </c:pt>
                <c:pt idx="470">
                  <c:v>266.5102</c:v>
                </c:pt>
                <c:pt idx="471">
                  <c:v>82.205160000000006</c:v>
                </c:pt>
                <c:pt idx="472">
                  <c:v>69.510599999999997</c:v>
                </c:pt>
                <c:pt idx="473">
                  <c:v>54.136120000000005</c:v>
                </c:pt>
                <c:pt idx="474">
                  <c:v>44.060940000000002</c:v>
                </c:pt>
                <c:pt idx="475">
                  <c:v>28.981609999999996</c:v>
                </c:pt>
                <c:pt idx="476">
                  <c:v>32.094999999999999</c:v>
                </c:pt>
                <c:pt idx="477">
                  <c:v>71.250559999999993</c:v>
                </c:pt>
                <c:pt idx="478">
                  <c:v>72.008300000000006</c:v>
                </c:pt>
                <c:pt idx="479">
                  <c:v>25.935359999999996</c:v>
                </c:pt>
                <c:pt idx="480">
                  <c:v>47.333440000000003</c:v>
                </c:pt>
                <c:pt idx="481">
                  <c:v>27.28632</c:v>
                </c:pt>
                <c:pt idx="482">
                  <c:v>37.746659999999999</c:v>
                </c:pt>
                <c:pt idx="483">
                  <c:v>95.643360000000001</c:v>
                </c:pt>
                <c:pt idx="484">
                  <c:v>61.201239999999999</c:v>
                </c:pt>
                <c:pt idx="485">
                  <c:v>34.173590000000004</c:v>
                </c:pt>
                <c:pt idx="486">
                  <c:v>25.089739999999999</c:v>
                </c:pt>
                <c:pt idx="487">
                  <c:v>99.547840000000008</c:v>
                </c:pt>
                <c:pt idx="488">
                  <c:v>63.144600000000004</c:v>
                </c:pt>
                <c:pt idx="489">
                  <c:v>60.001760000000004</c:v>
                </c:pt>
                <c:pt idx="490">
                  <c:v>15.075359999999998</c:v>
                </c:pt>
                <c:pt idx="491">
                  <c:v>37.409219999999998</c:v>
                </c:pt>
                <c:pt idx="492">
                  <c:v>74.84845</c:v>
                </c:pt>
                <c:pt idx="493">
                  <c:v>59.238270000000007</c:v>
                </c:pt>
                <c:pt idx="494">
                  <c:v>22.661760000000001</c:v>
                </c:pt>
                <c:pt idx="495">
                  <c:v>14.59868</c:v>
                </c:pt>
                <c:pt idx="496">
                  <c:v>5.5670999999999999</c:v>
                </c:pt>
                <c:pt idx="497">
                  <c:v>17.489439999999998</c:v>
                </c:pt>
                <c:pt idx="498">
                  <c:v>13.388159999999999</c:v>
                </c:pt>
                <c:pt idx="499">
                  <c:v>8.2700800000000001</c:v>
                </c:pt>
                <c:pt idx="500">
                  <c:v>14.393109999999998</c:v>
                </c:pt>
                <c:pt idx="501">
                  <c:v>27.55904</c:v>
                </c:pt>
                <c:pt idx="502">
                  <c:v>9.8780399999999986</c:v>
                </c:pt>
                <c:pt idx="503">
                  <c:v>26.839320000000004</c:v>
                </c:pt>
                <c:pt idx="504">
                  <c:v>26.950560000000003</c:v>
                </c:pt>
                <c:pt idx="505">
                  <c:v>75.881520000000009</c:v>
                </c:pt>
                <c:pt idx="506">
                  <c:v>33.840499999999999</c:v>
                </c:pt>
                <c:pt idx="507">
                  <c:v>64.66422</c:v>
                </c:pt>
                <c:pt idx="508">
                  <c:v>56.781129999999997</c:v>
                </c:pt>
                <c:pt idx="509">
                  <c:v>43.199799999999996</c:v>
                </c:pt>
                <c:pt idx="510">
                  <c:v>41.214200000000005</c:v>
                </c:pt>
                <c:pt idx="511">
                  <c:v>54.417439999999992</c:v>
                </c:pt>
                <c:pt idx="512">
                  <c:v>82.891829999999999</c:v>
                </c:pt>
                <c:pt idx="513">
                  <c:v>84.577919999999992</c:v>
                </c:pt>
                <c:pt idx="514">
                  <c:v>156.49379999999999</c:v>
                </c:pt>
                <c:pt idx="515">
                  <c:v>52.381970000000003</c:v>
                </c:pt>
                <c:pt idx="516">
                  <c:v>26.215199999999996</c:v>
                </c:pt>
                <c:pt idx="517">
                  <c:v>46.411079999999998</c:v>
                </c:pt>
                <c:pt idx="518">
                  <c:v>24.128499999999999</c:v>
                </c:pt>
                <c:pt idx="519">
                  <c:v>43.530239999999999</c:v>
                </c:pt>
                <c:pt idx="520">
                  <c:v>32.208750000000002</c:v>
                </c:pt>
                <c:pt idx="521">
                  <c:v>43.784500000000001</c:v>
                </c:pt>
                <c:pt idx="522">
                  <c:v>28.306560000000001</c:v>
                </c:pt>
                <c:pt idx="523">
                  <c:v>23.552799999999998</c:v>
                </c:pt>
                <c:pt idx="524">
                  <c:v>37.91489</c:v>
                </c:pt>
                <c:pt idx="525">
                  <c:v>45.111330000000002</c:v>
                </c:pt>
                <c:pt idx="526">
                  <c:v>61.566960000000009</c:v>
                </c:pt>
                <c:pt idx="527">
                  <c:v>63.277420000000006</c:v>
                </c:pt>
                <c:pt idx="528">
                  <c:v>8.2898800000000001</c:v>
                </c:pt>
                <c:pt idx="529">
                  <c:v>30.718829999999997</c:v>
                </c:pt>
                <c:pt idx="530">
                  <c:v>50.874879999999997</c:v>
                </c:pt>
                <c:pt idx="531">
                  <c:v>35.617799999999995</c:v>
                </c:pt>
                <c:pt idx="532">
                  <c:v>70.371839999999992</c:v>
                </c:pt>
                <c:pt idx="533">
                  <c:v>21.962709999999998</c:v>
                </c:pt>
                <c:pt idx="534">
                  <c:v>40.258919999999996</c:v>
                </c:pt>
                <c:pt idx="535">
                  <c:v>67.111649999999997</c:v>
                </c:pt>
                <c:pt idx="536">
                  <c:v>47.687920000000005</c:v>
                </c:pt>
                <c:pt idx="537">
                  <c:v>50.436360000000001</c:v>
                </c:pt>
                <c:pt idx="538">
                  <c:v>45.12539000000001</c:v>
                </c:pt>
                <c:pt idx="539">
                  <c:v>33.383679999999998</c:v>
                </c:pt>
                <c:pt idx="540">
                  <c:v>35.82</c:v>
                </c:pt>
                <c:pt idx="541">
                  <c:v>53.584399999999995</c:v>
                </c:pt>
                <c:pt idx="542">
                  <c:v>30.484800000000003</c:v>
                </c:pt>
                <c:pt idx="543">
                  <c:v>35.263680000000001</c:v>
                </c:pt>
                <c:pt idx="544">
                  <c:v>57.098399999999991</c:v>
                </c:pt>
                <c:pt idx="545">
                  <c:v>41.813719999999996</c:v>
                </c:pt>
                <c:pt idx="546">
                  <c:v>59.219880000000003</c:v>
                </c:pt>
                <c:pt idx="547">
                  <c:v>92.731859999999998</c:v>
                </c:pt>
                <c:pt idx="548">
                  <c:v>99.123000000000005</c:v>
                </c:pt>
                <c:pt idx="549">
                  <c:v>63.838949999999997</c:v>
                </c:pt>
                <c:pt idx="550">
                  <c:v>75.344319999999996</c:v>
                </c:pt>
                <c:pt idx="551">
                  <c:v>54.783999999999999</c:v>
                </c:pt>
                <c:pt idx="552">
                  <c:v>96.796880000000002</c:v>
                </c:pt>
                <c:pt idx="553">
                  <c:v>107.82411999999999</c:v>
                </c:pt>
                <c:pt idx="554">
                  <c:v>97.490200000000002</c:v>
                </c:pt>
                <c:pt idx="555">
                  <c:v>107.11828</c:v>
                </c:pt>
                <c:pt idx="556">
                  <c:v>52.542000000000002</c:v>
                </c:pt>
                <c:pt idx="557">
                  <c:v>21.8705</c:v>
                </c:pt>
                <c:pt idx="558">
                  <c:v>14.528639999999999</c:v>
                </c:pt>
                <c:pt idx="559">
                  <c:v>44.629199999999997</c:v>
                </c:pt>
                <c:pt idx="560">
                  <c:v>45.07488</c:v>
                </c:pt>
                <c:pt idx="561">
                  <c:v>42.081200000000003</c:v>
                </c:pt>
                <c:pt idx="562">
                  <c:v>102.60945000000001</c:v>
                </c:pt>
                <c:pt idx="563">
                  <c:v>71.543999999999997</c:v>
                </c:pt>
                <c:pt idx="564">
                  <c:v>73.648960000000002</c:v>
                </c:pt>
                <c:pt idx="565">
                  <c:v>54.267720000000004</c:v>
                </c:pt>
                <c:pt idx="566">
                  <c:v>62.583520000000007</c:v>
                </c:pt>
                <c:pt idx="567">
                  <c:v>42.476460000000003</c:v>
                </c:pt>
                <c:pt idx="568">
                  <c:v>55.547260000000001</c:v>
                </c:pt>
                <c:pt idx="569">
                  <c:v>50.804499999999997</c:v>
                </c:pt>
                <c:pt idx="570">
                  <c:v>23.489800000000002</c:v>
                </c:pt>
                <c:pt idx="571">
                  <c:v>34.672239999999995</c:v>
                </c:pt>
                <c:pt idx="572">
                  <c:v>81.357599999999991</c:v>
                </c:pt>
                <c:pt idx="573">
                  <c:v>50.284599999999998</c:v>
                </c:pt>
                <c:pt idx="574">
                  <c:v>21.421680000000002</c:v>
                </c:pt>
                <c:pt idx="575">
                  <c:v>49.514499999999998</c:v>
                </c:pt>
                <c:pt idx="576">
                  <c:v>32.145600000000002</c:v>
                </c:pt>
                <c:pt idx="577">
                  <c:v>25.164160000000003</c:v>
                </c:pt>
                <c:pt idx="578">
                  <c:v>35.028500000000001</c:v>
                </c:pt>
                <c:pt idx="579">
                  <c:v>28.286840000000002</c:v>
                </c:pt>
                <c:pt idx="580">
                  <c:v>23.183160000000001</c:v>
                </c:pt>
                <c:pt idx="581">
                  <c:v>35.586800000000004</c:v>
                </c:pt>
                <c:pt idx="582">
                  <c:v>27.60576</c:v>
                </c:pt>
                <c:pt idx="583">
                  <c:v>57.664509999999993</c:v>
                </c:pt>
                <c:pt idx="584">
                  <c:v>34.345079999999996</c:v>
                </c:pt>
                <c:pt idx="585">
                  <c:v>38.528400000000005</c:v>
                </c:pt>
                <c:pt idx="586">
                  <c:v>26.993179999999999</c:v>
                </c:pt>
                <c:pt idx="587">
                  <c:v>34.083390000000001</c:v>
                </c:pt>
                <c:pt idx="588">
                  <c:v>52.752459999999999</c:v>
                </c:pt>
                <c:pt idx="589">
                  <c:v>62.133799999999994</c:v>
                </c:pt>
                <c:pt idx="590">
                  <c:v>32.199790000000007</c:v>
                </c:pt>
                <c:pt idx="591">
                  <c:v>74.241280000000003</c:v>
                </c:pt>
                <c:pt idx="592">
                  <c:v>38.372440000000005</c:v>
                </c:pt>
                <c:pt idx="593">
                  <c:v>56.081299999999999</c:v>
                </c:pt>
                <c:pt idx="594">
                  <c:v>71.607900000000015</c:v>
                </c:pt>
                <c:pt idx="595">
                  <c:v>77.023169999999993</c:v>
                </c:pt>
                <c:pt idx="596">
                  <c:v>81.546859999999995</c:v>
                </c:pt>
                <c:pt idx="597">
                  <c:v>92.219920000000016</c:v>
                </c:pt>
                <c:pt idx="598">
                  <c:v>70.205040000000011</c:v>
                </c:pt>
                <c:pt idx="599">
                  <c:v>37.372320000000002</c:v>
                </c:pt>
                <c:pt idx="600">
                  <c:v>31.428840000000001</c:v>
                </c:pt>
                <c:pt idx="601">
                  <c:v>27.187290000000001</c:v>
                </c:pt>
                <c:pt idx="602">
                  <c:v>14.720649999999999</c:v>
                </c:pt>
                <c:pt idx="603">
                  <c:v>34.511939999999996</c:v>
                </c:pt>
                <c:pt idx="604">
                  <c:v>27.99794</c:v>
                </c:pt>
                <c:pt idx="605">
                  <c:v>24.92268</c:v>
                </c:pt>
                <c:pt idx="606">
                  <c:v>47.430720000000001</c:v>
                </c:pt>
                <c:pt idx="607">
                  <c:v>37.314970000000002</c:v>
                </c:pt>
                <c:pt idx="608">
                  <c:v>42.323099999999997</c:v>
                </c:pt>
                <c:pt idx="609">
                  <c:v>80.774869999999993</c:v>
                </c:pt>
                <c:pt idx="610">
                  <c:v>99.756180000000001</c:v>
                </c:pt>
                <c:pt idx="611">
                  <c:v>46.262599999999999</c:v>
                </c:pt>
                <c:pt idx="612">
                  <c:v>58.072319999999998</c:v>
                </c:pt>
                <c:pt idx="613">
                  <c:v>65.075000000000003</c:v>
                </c:pt>
                <c:pt idx="614">
                  <c:v>44.397550000000003</c:v>
                </c:pt>
                <c:pt idx="615">
                  <c:v>36.408999999999999</c:v>
                </c:pt>
                <c:pt idx="616">
                  <c:v>43.774500000000003</c:v>
                </c:pt>
                <c:pt idx="617">
                  <c:v>24.108840000000001</c:v>
                </c:pt>
                <c:pt idx="618">
                  <c:v>29.794600000000003</c:v>
                </c:pt>
                <c:pt idx="619">
                  <c:v>51.409059999999997</c:v>
                </c:pt>
                <c:pt idx="620">
                  <c:v>26.025570000000002</c:v>
                </c:pt>
                <c:pt idx="621">
                  <c:v>21.981850000000001</c:v>
                </c:pt>
                <c:pt idx="622">
                  <c:v>26.300189999999997</c:v>
                </c:pt>
                <c:pt idx="623">
                  <c:v>66.089029999999994</c:v>
                </c:pt>
                <c:pt idx="624">
                  <c:v>59.352719999999991</c:v>
                </c:pt>
                <c:pt idx="625">
                  <c:v>56.980550000000001</c:v>
                </c:pt>
                <c:pt idx="626">
                  <c:v>77.625710000000012</c:v>
                </c:pt>
                <c:pt idx="627">
                  <c:v>54.88711</c:v>
                </c:pt>
                <c:pt idx="628">
                  <c:v>28.082999999999998</c:v>
                </c:pt>
                <c:pt idx="629">
                  <c:v>48.698020000000007</c:v>
                </c:pt>
                <c:pt idx="630">
                  <c:v>49.683700000000002</c:v>
                </c:pt>
                <c:pt idx="631">
                  <c:v>29.902080000000002</c:v>
                </c:pt>
                <c:pt idx="632">
                  <c:v>67.495500000000007</c:v>
                </c:pt>
                <c:pt idx="633">
                  <c:v>65.228669999999994</c:v>
                </c:pt>
                <c:pt idx="634">
                  <c:v>57.948749999999997</c:v>
                </c:pt>
                <c:pt idx="635">
                  <c:v>106.01955000000001</c:v>
                </c:pt>
                <c:pt idx="636">
                  <c:v>40.956160000000004</c:v>
                </c:pt>
                <c:pt idx="637">
                  <c:v>51.269280000000002</c:v>
                </c:pt>
                <c:pt idx="638">
                  <c:v>15.78675</c:v>
                </c:pt>
                <c:pt idx="639">
                  <c:v>23.424700000000001</c:v>
                </c:pt>
                <c:pt idx="640">
                  <c:v>32.830199999999998</c:v>
                </c:pt>
                <c:pt idx="641">
                  <c:v>35.098140000000001</c:v>
                </c:pt>
                <c:pt idx="642">
                  <c:v>22.833739999999999</c:v>
                </c:pt>
                <c:pt idx="643">
                  <c:v>16.50855</c:v>
                </c:pt>
                <c:pt idx="644">
                  <c:v>16.67295</c:v>
                </c:pt>
                <c:pt idx="645">
                  <c:v>28.4695</c:v>
                </c:pt>
                <c:pt idx="646">
                  <c:v>44.203319999999998</c:v>
                </c:pt>
                <c:pt idx="647">
                  <c:v>26.121269999999999</c:v>
                </c:pt>
                <c:pt idx="648">
                  <c:v>19.969290000000001</c:v>
                </c:pt>
                <c:pt idx="649">
                  <c:v>36.995400000000004</c:v>
                </c:pt>
                <c:pt idx="650">
                  <c:v>42.758060000000008</c:v>
                </c:pt>
                <c:pt idx="651">
                  <c:v>50.705600000000004</c:v>
                </c:pt>
                <c:pt idx="652">
                  <c:v>100.5192</c:v>
                </c:pt>
                <c:pt idx="653">
                  <c:v>28.307160000000003</c:v>
                </c:pt>
                <c:pt idx="654">
                  <c:v>35.65155</c:v>
                </c:pt>
                <c:pt idx="655">
                  <c:v>25.28134</c:v>
                </c:pt>
                <c:pt idx="656">
                  <c:v>31.96256</c:v>
                </c:pt>
                <c:pt idx="657">
                  <c:v>36.012500000000003</c:v>
                </c:pt>
                <c:pt idx="658">
                  <c:v>25.313600000000001</c:v>
                </c:pt>
                <c:pt idx="659">
                  <c:v>28.320640000000004</c:v>
                </c:pt>
                <c:pt idx="660">
                  <c:v>44.975250000000003</c:v>
                </c:pt>
                <c:pt idx="661">
                  <c:v>29.189889999999998</c:v>
                </c:pt>
                <c:pt idx="662">
                  <c:v>31.72185</c:v>
                </c:pt>
                <c:pt idx="663">
                  <c:v>21.923719999999999</c:v>
                </c:pt>
                <c:pt idx="664">
                  <c:v>17.962880000000002</c:v>
                </c:pt>
                <c:pt idx="665">
                  <c:v>9.07864</c:v>
                </c:pt>
                <c:pt idx="666">
                  <c:v>19.331199999999995</c:v>
                </c:pt>
                <c:pt idx="667">
                  <c:v>32.569200000000002</c:v>
                </c:pt>
                <c:pt idx="668">
                  <c:v>30.391680000000001</c:v>
                </c:pt>
                <c:pt idx="669">
                  <c:v>26.994799999999998</c:v>
                </c:pt>
                <c:pt idx="670">
                  <c:v>42.989759999999997</c:v>
                </c:pt>
                <c:pt idx="671">
                  <c:v>83.48711999999999</c:v>
                </c:pt>
                <c:pt idx="672">
                  <c:v>67.392520000000005</c:v>
                </c:pt>
                <c:pt idx="673">
                  <c:v>70.417079999999999</c:v>
                </c:pt>
                <c:pt idx="674">
                  <c:v>38.482500000000002</c:v>
                </c:pt>
                <c:pt idx="675">
                  <c:v>74.621819999999985</c:v>
                </c:pt>
                <c:pt idx="676">
                  <c:v>64.896090000000001</c:v>
                </c:pt>
                <c:pt idx="677">
                  <c:v>27.523649999999996</c:v>
                </c:pt>
                <c:pt idx="678">
                  <c:v>97.223489999999998</c:v>
                </c:pt>
                <c:pt idx="679">
                  <c:v>85.063380000000009</c:v>
                </c:pt>
                <c:pt idx="680">
                  <c:v>73.999800000000008</c:v>
                </c:pt>
                <c:pt idx="681">
                  <c:v>78.65916</c:v>
                </c:pt>
                <c:pt idx="682">
                  <c:v>39.762009999999997</c:v>
                </c:pt>
                <c:pt idx="683">
                  <c:v>55.590780000000002</c:v>
                </c:pt>
                <c:pt idx="684">
                  <c:v>103.34495999999999</c:v>
                </c:pt>
                <c:pt idx="685">
                  <c:v>70.228399999999993</c:v>
                </c:pt>
                <c:pt idx="686">
                  <c:v>44.493449999999996</c:v>
                </c:pt>
                <c:pt idx="687">
                  <c:v>42.109319999999997</c:v>
                </c:pt>
                <c:pt idx="688">
                  <c:v>125.47184</c:v>
                </c:pt>
                <c:pt idx="689">
                  <c:v>98.723799999999983</c:v>
                </c:pt>
                <c:pt idx="690">
                  <c:v>55.004040000000003</c:v>
                </c:pt>
                <c:pt idx="691">
                  <c:v>86.750140000000002</c:v>
                </c:pt>
                <c:pt idx="692">
                  <c:v>60.595700000000008</c:v>
                </c:pt>
                <c:pt idx="693">
                  <c:v>146.46102000000002</c:v>
                </c:pt>
                <c:pt idx="694">
                  <c:v>141.10911999999999</c:v>
                </c:pt>
                <c:pt idx="695">
                  <c:v>168.61672999999999</c:v>
                </c:pt>
                <c:pt idx="696">
                  <c:v>169.80212</c:v>
                </c:pt>
                <c:pt idx="697">
                  <c:v>197.38019999999997</c:v>
                </c:pt>
                <c:pt idx="698">
                  <c:v>189.80837</c:v>
                </c:pt>
                <c:pt idx="699">
                  <c:v>119.66232000000001</c:v>
                </c:pt>
                <c:pt idx="700">
                  <c:v>107.17425</c:v>
                </c:pt>
                <c:pt idx="701">
                  <c:v>244.99598</c:v>
                </c:pt>
                <c:pt idx="702">
                  <c:v>120.92484000000002</c:v>
                </c:pt>
                <c:pt idx="703">
                  <c:v>140.50848000000002</c:v>
                </c:pt>
                <c:pt idx="704">
                  <c:v>150.87244999999999</c:v>
                </c:pt>
                <c:pt idx="705">
                  <c:v>102.93</c:v>
                </c:pt>
                <c:pt idx="706">
                  <c:v>103.52285999999999</c:v>
                </c:pt>
                <c:pt idx="707">
                  <c:v>102.14084000000001</c:v>
                </c:pt>
                <c:pt idx="708">
                  <c:v>122.91564</c:v>
                </c:pt>
                <c:pt idx="709">
                  <c:v>144.43044</c:v>
                </c:pt>
                <c:pt idx="710">
                  <c:v>60.627300000000005</c:v>
                </c:pt>
                <c:pt idx="711">
                  <c:v>59.568959999999997</c:v>
                </c:pt>
                <c:pt idx="712">
                  <c:v>35.436799999999998</c:v>
                </c:pt>
                <c:pt idx="713">
                  <c:v>64.88373</c:v>
                </c:pt>
                <c:pt idx="714">
                  <c:v>74.09496</c:v>
                </c:pt>
                <c:pt idx="715">
                  <c:v>35.147510000000004</c:v>
                </c:pt>
                <c:pt idx="716">
                  <c:v>98.743400000000008</c:v>
                </c:pt>
                <c:pt idx="717">
                  <c:v>60.86206</c:v>
                </c:pt>
                <c:pt idx="718">
                  <c:v>43.72</c:v>
                </c:pt>
                <c:pt idx="719">
                  <c:v>55.178579999999997</c:v>
                </c:pt>
                <c:pt idx="720">
                  <c:v>66.553200000000004</c:v>
                </c:pt>
                <c:pt idx="721">
                  <c:v>159.84839000000002</c:v>
                </c:pt>
                <c:pt idx="722">
                  <c:v>53.059710000000003</c:v>
                </c:pt>
                <c:pt idx="723">
                  <c:v>85.241429999999994</c:v>
                </c:pt>
                <c:pt idx="724">
                  <c:v>150.1875</c:v>
                </c:pt>
                <c:pt idx="725">
                  <c:v>98.825249999999997</c:v>
                </c:pt>
                <c:pt idx="726">
                  <c:v>85.606899999999996</c:v>
                </c:pt>
                <c:pt idx="727">
                  <c:v>82.919960000000003</c:v>
                </c:pt>
                <c:pt idx="728">
                  <c:v>144.33122</c:v>
                </c:pt>
                <c:pt idx="729">
                  <c:v>49.72672</c:v>
                </c:pt>
                <c:pt idx="730">
                  <c:v>105.32556</c:v>
                </c:pt>
                <c:pt idx="731">
                  <c:v>13.667260000000001</c:v>
                </c:pt>
                <c:pt idx="732">
                  <c:v>46.186279999999996</c:v>
                </c:pt>
                <c:pt idx="733">
                  <c:v>41.347799999999999</c:v>
                </c:pt>
                <c:pt idx="734">
                  <c:v>30.818759999999997</c:v>
                </c:pt>
                <c:pt idx="735">
                  <c:v>42.777929999999998</c:v>
                </c:pt>
                <c:pt idx="736">
                  <c:v>77.003770000000003</c:v>
                </c:pt>
                <c:pt idx="737">
                  <c:v>88.821359999999999</c:v>
                </c:pt>
                <c:pt idx="738">
                  <c:v>53.823239999999998</c:v>
                </c:pt>
                <c:pt idx="739">
                  <c:v>71.91</c:v>
                </c:pt>
                <c:pt idx="740">
                  <c:v>107.09387999999998</c:v>
                </c:pt>
                <c:pt idx="741">
                  <c:v>28.851440000000004</c:v>
                </c:pt>
                <c:pt idx="742">
                  <c:v>45.365180000000002</c:v>
                </c:pt>
                <c:pt idx="743">
                  <c:v>48.588240000000006</c:v>
                </c:pt>
                <c:pt idx="744">
                  <c:v>62.334249999999997</c:v>
                </c:pt>
                <c:pt idx="745">
                  <c:v>77.219809999999995</c:v>
                </c:pt>
                <c:pt idx="746">
                  <c:v>40.39893</c:v>
                </c:pt>
                <c:pt idx="747">
                  <c:v>25.663700000000002</c:v>
                </c:pt>
                <c:pt idx="748">
                  <c:v>14.153609999999999</c:v>
                </c:pt>
                <c:pt idx="749">
                  <c:v>6.5071499999999993</c:v>
                </c:pt>
                <c:pt idx="750">
                  <c:v>6.1278199999999998</c:v>
                </c:pt>
                <c:pt idx="751">
                  <c:v>13.1838</c:v>
                </c:pt>
                <c:pt idx="752">
                  <c:v>13.114220000000001</c:v>
                </c:pt>
                <c:pt idx="753">
                  <c:v>16.169879999999999</c:v>
                </c:pt>
                <c:pt idx="754">
                  <c:v>33.468119999999992</c:v>
                </c:pt>
                <c:pt idx="755">
                  <c:v>28.599300000000003</c:v>
                </c:pt>
                <c:pt idx="756">
                  <c:v>21.938040000000001</c:v>
                </c:pt>
                <c:pt idx="757">
                  <c:v>22.097270000000002</c:v>
                </c:pt>
                <c:pt idx="758">
                  <c:v>23.674880000000002</c:v>
                </c:pt>
                <c:pt idx="759">
                  <c:v>26.383579999999998</c:v>
                </c:pt>
                <c:pt idx="760">
                  <c:v>38.669399999999996</c:v>
                </c:pt>
                <c:pt idx="761">
                  <c:v>52.65184</c:v>
                </c:pt>
                <c:pt idx="762">
                  <c:v>40.042859999999997</c:v>
                </c:pt>
                <c:pt idx="763">
                  <c:v>98.142049999999998</c:v>
                </c:pt>
                <c:pt idx="764">
                  <c:v>64.76415999999999</c:v>
                </c:pt>
                <c:pt idx="765">
                  <c:v>71.775869999999998</c:v>
                </c:pt>
                <c:pt idx="766">
                  <c:v>168.95406</c:v>
                </c:pt>
                <c:pt idx="767">
                  <c:v>43.255980000000001</c:v>
                </c:pt>
                <c:pt idx="768">
                  <c:v>19.104119999999998</c:v>
                </c:pt>
                <c:pt idx="769">
                  <c:v>34.309439999999995</c:v>
                </c:pt>
                <c:pt idx="770">
                  <c:v>31.478099999999998</c:v>
                </c:pt>
                <c:pt idx="771">
                  <c:v>39.108559999999997</c:v>
                </c:pt>
                <c:pt idx="772">
                  <c:v>29.617000000000001</c:v>
                </c:pt>
                <c:pt idx="773">
                  <c:v>31.276980000000002</c:v>
                </c:pt>
                <c:pt idx="774">
                  <c:v>32.527770000000004</c:v>
                </c:pt>
                <c:pt idx="775">
                  <c:v>25.532049999999998</c:v>
                </c:pt>
                <c:pt idx="776">
                  <c:v>26.96875</c:v>
                </c:pt>
                <c:pt idx="777">
                  <c:v>46.943750000000001</c:v>
                </c:pt>
                <c:pt idx="778">
                  <c:v>35.465000000000003</c:v>
                </c:pt>
                <c:pt idx="779">
                  <c:v>45.155999999999999</c:v>
                </c:pt>
                <c:pt idx="780">
                  <c:v>57.884999999999998</c:v>
                </c:pt>
                <c:pt idx="781">
                  <c:v>31.327200000000001</c:v>
                </c:pt>
                <c:pt idx="782">
                  <c:v>86.078000000000003</c:v>
                </c:pt>
                <c:pt idx="783">
                  <c:v>23.147199999999998</c:v>
                </c:pt>
                <c:pt idx="784">
                  <c:v>52.259900000000002</c:v>
                </c:pt>
                <c:pt idx="785">
                  <c:v>26.297849999999997</c:v>
                </c:pt>
                <c:pt idx="786">
                  <c:v>16.684200000000001</c:v>
                </c:pt>
                <c:pt idx="787">
                  <c:v>52.1235</c:v>
                </c:pt>
                <c:pt idx="788">
                  <c:v>31.429100000000002</c:v>
                </c:pt>
                <c:pt idx="789">
                  <c:v>66.855149999999995</c:v>
                </c:pt>
                <c:pt idx="790">
                  <c:v>34.665500000000002</c:v>
                </c:pt>
                <c:pt idx="791">
                  <c:v>25.93965</c:v>
                </c:pt>
                <c:pt idx="792">
                  <c:v>32.076000000000001</c:v>
                </c:pt>
                <c:pt idx="793">
                  <c:v>55.251350000000009</c:v>
                </c:pt>
                <c:pt idx="794">
                  <c:v>42.299399999999999</c:v>
                </c:pt>
                <c:pt idx="795">
                  <c:v>58.721400000000003</c:v>
                </c:pt>
                <c:pt idx="796">
                  <c:v>55.266249999999999</c:v>
                </c:pt>
                <c:pt idx="797">
                  <c:v>49.575450000000004</c:v>
                </c:pt>
                <c:pt idx="798">
                  <c:v>34.847549999999998</c:v>
                </c:pt>
                <c:pt idx="799">
                  <c:v>51.472699999999996</c:v>
                </c:pt>
                <c:pt idx="800">
                  <c:v>28.867349999999998</c:v>
                </c:pt>
                <c:pt idx="801">
                  <c:v>32.158099999999997</c:v>
                </c:pt>
                <c:pt idx="802">
                  <c:v>24.413400000000003</c:v>
                </c:pt>
                <c:pt idx="803">
                  <c:v>66.643199999999993</c:v>
                </c:pt>
                <c:pt idx="804">
                  <c:v>51.289000000000001</c:v>
                </c:pt>
                <c:pt idx="805">
                  <c:v>41.217399999999991</c:v>
                </c:pt>
                <c:pt idx="806">
                  <c:v>29.811600000000002</c:v>
                </c:pt>
                <c:pt idx="807">
                  <c:v>51.828200000000002</c:v>
                </c:pt>
                <c:pt idx="808">
                  <c:v>49.402500000000003</c:v>
                </c:pt>
                <c:pt idx="809">
                  <c:v>21.241499999999998</c:v>
                </c:pt>
                <c:pt idx="810">
                  <c:v>30.007999999999999</c:v>
                </c:pt>
                <c:pt idx="811">
                  <c:v>33.216749999999998</c:v>
                </c:pt>
                <c:pt idx="812">
                  <c:v>17.45045</c:v>
                </c:pt>
                <c:pt idx="813">
                  <c:v>55.663200000000003</c:v>
                </c:pt>
                <c:pt idx="814">
                  <c:v>36.431100000000001</c:v>
                </c:pt>
                <c:pt idx="815">
                  <c:v>42.211849999999998</c:v>
                </c:pt>
                <c:pt idx="816">
                  <c:v>35.356499999999997</c:v>
                </c:pt>
                <c:pt idx="817">
                  <c:v>25.426400000000001</c:v>
                </c:pt>
                <c:pt idx="818">
                  <c:v>29.732100000000003</c:v>
                </c:pt>
                <c:pt idx="819">
                  <c:v>25.463650000000001</c:v>
                </c:pt>
                <c:pt idx="820">
                  <c:v>40.733699999999999</c:v>
                </c:pt>
                <c:pt idx="821">
                  <c:v>35.728000000000002</c:v>
                </c:pt>
                <c:pt idx="822">
                  <c:v>57.411699999999996</c:v>
                </c:pt>
                <c:pt idx="823">
                  <c:v>43.908200000000008</c:v>
                </c:pt>
                <c:pt idx="824">
                  <c:v>40.827599999999997</c:v>
                </c:pt>
                <c:pt idx="825">
                  <c:v>37.442</c:v>
                </c:pt>
                <c:pt idx="826">
                  <c:v>43.101900000000001</c:v>
                </c:pt>
                <c:pt idx="827">
                  <c:v>52.9236</c:v>
                </c:pt>
                <c:pt idx="828">
                  <c:v>30.099</c:v>
                </c:pt>
                <c:pt idx="829">
                  <c:v>38.809599999999996</c:v>
                </c:pt>
                <c:pt idx="830">
                  <c:v>23.031550000000003</c:v>
                </c:pt>
                <c:pt idx="831">
                  <c:v>39.538799999999995</c:v>
                </c:pt>
                <c:pt idx="832">
                  <c:v>14.0238</c:v>
                </c:pt>
                <c:pt idx="833">
                  <c:v>26.15625</c:v>
                </c:pt>
                <c:pt idx="834">
                  <c:v>29.0702</c:v>
                </c:pt>
                <c:pt idx="835">
                  <c:v>26.49915</c:v>
                </c:pt>
                <c:pt idx="836">
                  <c:v>29.301350000000003</c:v>
                </c:pt>
                <c:pt idx="837">
                  <c:v>28.425699999999999</c:v>
                </c:pt>
                <c:pt idx="838">
                  <c:v>36.6096</c:v>
                </c:pt>
                <c:pt idx="839">
                  <c:v>47.851800000000004</c:v>
                </c:pt>
                <c:pt idx="840">
                  <c:v>35.198250000000002</c:v>
                </c:pt>
                <c:pt idx="841">
                  <c:v>37.878800000000005</c:v>
                </c:pt>
                <c:pt idx="842">
                  <c:v>32.232200000000006</c:v>
                </c:pt>
                <c:pt idx="843">
                  <c:v>20.475950000000001</c:v>
                </c:pt>
                <c:pt idx="844">
                  <c:v>23.195700000000002</c:v>
                </c:pt>
                <c:pt idx="845">
                  <c:v>27.888999999999999</c:v>
                </c:pt>
                <c:pt idx="846">
                  <c:v>30.841600000000003</c:v>
                </c:pt>
                <c:pt idx="847">
                  <c:v>26.5932</c:v>
                </c:pt>
                <c:pt idx="848">
                  <c:v>30.634050000000002</c:v>
                </c:pt>
                <c:pt idx="849">
                  <c:v>46.147199999999998</c:v>
                </c:pt>
                <c:pt idx="850">
                  <c:v>83.143000000000001</c:v>
                </c:pt>
                <c:pt idx="851">
                  <c:v>31.040800000000004</c:v>
                </c:pt>
                <c:pt idx="852">
                  <c:v>36.8765</c:v>
                </c:pt>
                <c:pt idx="853">
                  <c:v>32.209099999999999</c:v>
                </c:pt>
                <c:pt idx="854">
                  <c:v>28.312200000000001</c:v>
                </c:pt>
                <c:pt idx="855">
                  <c:v>31.865500000000001</c:v>
                </c:pt>
                <c:pt idx="856">
                  <c:v>18.483150000000002</c:v>
                </c:pt>
                <c:pt idx="857">
                  <c:v>24.745600000000003</c:v>
                </c:pt>
                <c:pt idx="858">
                  <c:v>34.424800000000005</c:v>
                </c:pt>
                <c:pt idx="859">
                  <c:v>17.03905</c:v>
                </c:pt>
                <c:pt idx="860">
                  <c:v>25.471600000000002</c:v>
                </c:pt>
                <c:pt idx="861">
                  <c:v>25.203749999999999</c:v>
                </c:pt>
                <c:pt idx="862">
                  <c:v>24.381499999999999</c:v>
                </c:pt>
                <c:pt idx="863">
                  <c:v>45.454200000000007</c:v>
                </c:pt>
                <c:pt idx="864">
                  <c:v>53.485800000000005</c:v>
                </c:pt>
                <c:pt idx="865">
                  <c:v>24.671800000000005</c:v>
                </c:pt>
                <c:pt idx="866">
                  <c:v>29.5307</c:v>
                </c:pt>
                <c:pt idx="867">
                  <c:v>56.147850000000005</c:v>
                </c:pt>
                <c:pt idx="868">
                  <c:v>51.807600000000001</c:v>
                </c:pt>
                <c:pt idx="869">
                  <c:v>56.941600000000001</c:v>
                </c:pt>
                <c:pt idx="870">
                  <c:v>52.293599999999998</c:v>
                </c:pt>
                <c:pt idx="871">
                  <c:v>43.984050000000003</c:v>
                </c:pt>
                <c:pt idx="872">
                  <c:v>30.031749999999999</c:v>
                </c:pt>
                <c:pt idx="873">
                  <c:v>37.658749999999998</c:v>
                </c:pt>
                <c:pt idx="874">
                  <c:v>60.067800000000005</c:v>
                </c:pt>
                <c:pt idx="875">
                  <c:v>35.298300000000005</c:v>
                </c:pt>
                <c:pt idx="876">
                  <c:v>34.488399999999999</c:v>
                </c:pt>
                <c:pt idx="877">
                  <c:v>49.766849999999998</c:v>
                </c:pt>
                <c:pt idx="878">
                  <c:v>33.070950000000003</c:v>
                </c:pt>
                <c:pt idx="879">
                  <c:v>40.424299999999995</c:v>
                </c:pt>
                <c:pt idx="880">
                  <c:v>45.004800000000003</c:v>
                </c:pt>
                <c:pt idx="881">
                  <c:v>47.27</c:v>
                </c:pt>
                <c:pt idx="882">
                  <c:v>38.387250000000002</c:v>
                </c:pt>
                <c:pt idx="883">
                  <c:v>42.750399999999999</c:v>
                </c:pt>
                <c:pt idx="884">
                  <c:v>18.117750000000001</c:v>
                </c:pt>
                <c:pt idx="885">
                  <c:v>47.650200000000005</c:v>
                </c:pt>
                <c:pt idx="886">
                  <c:v>46.36665</c:v>
                </c:pt>
                <c:pt idx="887">
                  <c:v>50.139000000000003</c:v>
                </c:pt>
                <c:pt idx="888">
                  <c:v>51.365900000000003</c:v>
                </c:pt>
                <c:pt idx="889">
                  <c:v>74.073999999999998</c:v>
                </c:pt>
                <c:pt idx="890">
                  <c:v>58.985999999999997</c:v>
                </c:pt>
                <c:pt idx="891">
                  <c:v>85.058000000000007</c:v>
                </c:pt>
                <c:pt idx="892">
                  <c:v>85.443799999999996</c:v>
                </c:pt>
                <c:pt idx="893">
                  <c:v>48.116799999999998</c:v>
                </c:pt>
                <c:pt idx="894">
                  <c:v>31.342500000000001</c:v>
                </c:pt>
                <c:pt idx="895">
                  <c:v>60.502000000000002</c:v>
                </c:pt>
                <c:pt idx="896">
                  <c:v>58.918600000000005</c:v>
                </c:pt>
                <c:pt idx="897">
                  <c:v>29.838900000000002</c:v>
                </c:pt>
                <c:pt idx="898">
                  <c:v>57.235500000000002</c:v>
                </c:pt>
                <c:pt idx="899">
                  <c:v>65.704449999999994</c:v>
                </c:pt>
                <c:pt idx="900">
                  <c:v>51.121000000000002</c:v>
                </c:pt>
                <c:pt idx="901">
                  <c:v>40.944600000000001</c:v>
                </c:pt>
                <c:pt idx="902">
                  <c:v>33.374700000000004</c:v>
                </c:pt>
                <c:pt idx="903">
                  <c:v>36.626300000000001</c:v>
                </c:pt>
                <c:pt idx="904">
                  <c:v>50.300600000000003</c:v>
                </c:pt>
                <c:pt idx="905">
                  <c:v>36.910350000000001</c:v>
                </c:pt>
                <c:pt idx="906">
                  <c:v>54.835200000000007</c:v>
                </c:pt>
                <c:pt idx="907">
                  <c:v>39.876400000000004</c:v>
                </c:pt>
                <c:pt idx="908">
                  <c:v>69.5471</c:v>
                </c:pt>
                <c:pt idx="909">
                  <c:v>84.994650000000007</c:v>
                </c:pt>
                <c:pt idx="910">
                  <c:v>107.9645</c:v>
                </c:pt>
                <c:pt idx="911">
                  <c:v>84.437599999999989</c:v>
                </c:pt>
                <c:pt idx="912">
                  <c:v>56.16</c:v>
                </c:pt>
                <c:pt idx="913">
                  <c:v>57.80565</c:v>
                </c:pt>
                <c:pt idx="914">
                  <c:v>70.222800000000007</c:v>
                </c:pt>
                <c:pt idx="915">
                  <c:v>41.353200000000001</c:v>
                </c:pt>
                <c:pt idx="916">
                  <c:v>115.9294</c:v>
                </c:pt>
                <c:pt idx="917">
                  <c:v>65.767499999999998</c:v>
                </c:pt>
                <c:pt idx="918">
                  <c:v>53.9681</c:v>
                </c:pt>
                <c:pt idx="919">
                  <c:v>60.437200000000004</c:v>
                </c:pt>
                <c:pt idx="920">
                  <c:v>48.893999999999998</c:v>
                </c:pt>
                <c:pt idx="921">
                  <c:v>75.952500000000001</c:v>
                </c:pt>
                <c:pt idx="922">
                  <c:v>83.028150000000011</c:v>
                </c:pt>
                <c:pt idx="923">
                  <c:v>89.151499999999999</c:v>
                </c:pt>
                <c:pt idx="924">
                  <c:v>34.82685</c:v>
                </c:pt>
                <c:pt idx="925">
                  <c:v>107.8608</c:v>
                </c:pt>
                <c:pt idx="926">
                  <c:v>78.124200000000002</c:v>
                </c:pt>
                <c:pt idx="927">
                  <c:v>99.466349999999991</c:v>
                </c:pt>
                <c:pt idx="928">
                  <c:v>174.45075</c:v>
                </c:pt>
                <c:pt idx="929">
                  <c:v>54.042699999999996</c:v>
                </c:pt>
                <c:pt idx="930">
                  <c:v>82.421350000000004</c:v>
                </c:pt>
                <c:pt idx="931">
                  <c:v>77.83905</c:v>
                </c:pt>
                <c:pt idx="932">
                  <c:v>113.68695</c:v>
                </c:pt>
                <c:pt idx="933">
                  <c:v>79.448400000000007</c:v>
                </c:pt>
                <c:pt idx="934">
                  <c:v>39.402749999999997</c:v>
                </c:pt>
                <c:pt idx="935">
                  <c:v>51.103799999999993</c:v>
                </c:pt>
                <c:pt idx="936">
                  <c:v>106.07040000000001</c:v>
                </c:pt>
                <c:pt idx="937">
                  <c:v>85.980050000000006</c:v>
                </c:pt>
                <c:pt idx="938">
                  <c:v>59.287599999999998</c:v>
                </c:pt>
                <c:pt idx="939">
                  <c:v>61.991999999999997</c:v>
                </c:pt>
                <c:pt idx="940">
                  <c:v>66.667150000000007</c:v>
                </c:pt>
                <c:pt idx="941">
                  <c:v>65.242099999999994</c:v>
                </c:pt>
                <c:pt idx="942">
                  <c:v>82.161199999999994</c:v>
                </c:pt>
                <c:pt idx="943">
                  <c:v>84.734400000000008</c:v>
                </c:pt>
                <c:pt idx="944">
                  <c:v>56.674750000000003</c:v>
                </c:pt>
                <c:pt idx="945">
                  <c:v>67.616400000000013</c:v>
                </c:pt>
                <c:pt idx="946">
                  <c:v>63.622</c:v>
                </c:pt>
                <c:pt idx="947">
                  <c:v>89.966799999999992</c:v>
                </c:pt>
                <c:pt idx="948">
                  <c:v>108.54165</c:v>
                </c:pt>
                <c:pt idx="949">
                  <c:v>65.278450000000007</c:v>
                </c:pt>
                <c:pt idx="950">
                  <c:v>219.7689</c:v>
                </c:pt>
                <c:pt idx="951">
                  <c:v>219.69795000000002</c:v>
                </c:pt>
                <c:pt idx="952">
                  <c:v>68.122500000000002</c:v>
                </c:pt>
                <c:pt idx="953">
                  <c:v>54.7575</c:v>
                </c:pt>
                <c:pt idx="954">
                  <c:v>77.696300000000008</c:v>
                </c:pt>
                <c:pt idx="955">
                  <c:v>128.47579999999999</c:v>
                </c:pt>
                <c:pt idx="956">
                  <c:v>132.29995000000002</c:v>
                </c:pt>
                <c:pt idx="957">
                  <c:v>71.857849999999999</c:v>
                </c:pt>
                <c:pt idx="958">
                  <c:v>63.642149999999994</c:v>
                </c:pt>
                <c:pt idx="959">
                  <c:v>81.986449999999991</c:v>
                </c:pt>
                <c:pt idx="960">
                  <c:v>89.803900000000013</c:v>
                </c:pt>
                <c:pt idx="961">
                  <c:v>155.31965</c:v>
                </c:pt>
                <c:pt idx="962">
                  <c:v>123.62934999999999</c:v>
                </c:pt>
                <c:pt idx="963">
                  <c:v>204.40799999999999</c:v>
                </c:pt>
                <c:pt idx="964">
                  <c:v>181.49845000000002</c:v>
                </c:pt>
                <c:pt idx="965">
                  <c:v>105.196</c:v>
                </c:pt>
                <c:pt idx="966">
                  <c:v>116.1935</c:v>
                </c:pt>
                <c:pt idx="967">
                  <c:v>91.273200000000017</c:v>
                </c:pt>
                <c:pt idx="968">
                  <c:v>79.901499999999999</c:v>
                </c:pt>
                <c:pt idx="969">
                  <c:v>113.6528</c:v>
                </c:pt>
                <c:pt idx="970">
                  <c:v>104.3165</c:v>
                </c:pt>
                <c:pt idx="971">
                  <c:v>97.078500000000005</c:v>
                </c:pt>
                <c:pt idx="972">
                  <c:v>114.74979999999999</c:v>
                </c:pt>
                <c:pt idx="973">
                  <c:v>113.78240000000001</c:v>
                </c:pt>
                <c:pt idx="974">
                  <c:v>107.43260000000001</c:v>
                </c:pt>
                <c:pt idx="975">
                  <c:v>85.893749999999997</c:v>
                </c:pt>
                <c:pt idx="976">
                  <c:v>64.921350000000004</c:v>
                </c:pt>
                <c:pt idx="977">
                  <c:v>130.68639999999999</c:v>
                </c:pt>
                <c:pt idx="978">
                  <c:v>123.37649999999999</c:v>
                </c:pt>
                <c:pt idx="979">
                  <c:v>113.8852</c:v>
                </c:pt>
                <c:pt idx="980">
                  <c:v>92.725300000000004</c:v>
                </c:pt>
                <c:pt idx="981">
                  <c:v>109.9361</c:v>
                </c:pt>
                <c:pt idx="982">
                  <c:v>114.00735</c:v>
                </c:pt>
                <c:pt idx="983">
                  <c:v>115.77669999999999</c:v>
                </c:pt>
                <c:pt idx="984">
                  <c:v>89.965299999999999</c:v>
                </c:pt>
                <c:pt idx="985">
                  <c:v>84.685699999999997</c:v>
                </c:pt>
                <c:pt idx="986">
                  <c:v>76.670249999999996</c:v>
                </c:pt>
                <c:pt idx="987">
                  <c:v>67.58775</c:v>
                </c:pt>
                <c:pt idx="988">
                  <c:v>115.486</c:v>
                </c:pt>
                <c:pt idx="989">
                  <c:v>82.237499999999997</c:v>
                </c:pt>
                <c:pt idx="990">
                  <c:v>87.466999999999999</c:v>
                </c:pt>
                <c:pt idx="991">
                  <c:v>88.972999999999999</c:v>
                </c:pt>
                <c:pt idx="992">
                  <c:v>70.290000000000006</c:v>
                </c:pt>
                <c:pt idx="993">
                  <c:v>95.55</c:v>
                </c:pt>
                <c:pt idx="994">
                  <c:v>113.77415000000001</c:v>
                </c:pt>
                <c:pt idx="995">
                  <c:v>93.298749999999998</c:v>
                </c:pt>
                <c:pt idx="996">
                  <c:v>36.222300000000004</c:v>
                </c:pt>
                <c:pt idx="997">
                  <c:v>39.877949999999998</c:v>
                </c:pt>
                <c:pt idx="998">
                  <c:v>81.771299999999997</c:v>
                </c:pt>
                <c:pt idx="999">
                  <c:v>69.075749999999999</c:v>
                </c:pt>
                <c:pt idx="1000">
                  <c:v>18.618299999999998</c:v>
                </c:pt>
                <c:pt idx="1001">
                  <c:v>18.139599999999998</c:v>
                </c:pt>
                <c:pt idx="1002">
                  <c:v>32.6417</c:v>
                </c:pt>
                <c:pt idx="1003">
                  <c:v>34.566700000000004</c:v>
                </c:pt>
                <c:pt idx="1004">
                  <c:v>88.88</c:v>
                </c:pt>
                <c:pt idx="1005">
                  <c:v>62.339199999999998</c:v>
                </c:pt>
                <c:pt idx="1006">
                  <c:v>153.37485000000001</c:v>
                </c:pt>
                <c:pt idx="1007">
                  <c:v>168.71140000000003</c:v>
                </c:pt>
                <c:pt idx="1008">
                  <c:v>80.359949999999998</c:v>
                </c:pt>
                <c:pt idx="1009">
                  <c:v>70.179199999999994</c:v>
                </c:pt>
                <c:pt idx="1010">
                  <c:v>89.714149999999989</c:v>
                </c:pt>
                <c:pt idx="1011">
                  <c:v>65.650099999999995</c:v>
                </c:pt>
                <c:pt idx="1012">
                  <c:v>95.920500000000004</c:v>
                </c:pt>
                <c:pt idx="1013">
                  <c:v>294.61725000000001</c:v>
                </c:pt>
                <c:pt idx="1014">
                  <c:v>65.668999999999997</c:v>
                </c:pt>
                <c:pt idx="1015">
                  <c:v>171.25115</c:v>
                </c:pt>
                <c:pt idx="1016">
                  <c:v>198.01155000000003</c:v>
                </c:pt>
                <c:pt idx="1017">
                  <c:v>104.68990000000001</c:v>
                </c:pt>
                <c:pt idx="1018">
                  <c:v>166.94139999999999</c:v>
                </c:pt>
                <c:pt idx="1019">
                  <c:v>173.20454999999998</c:v>
                </c:pt>
                <c:pt idx="1020">
                  <c:v>277.37324999999998</c:v>
                </c:pt>
                <c:pt idx="1021">
                  <c:v>153.25890000000001</c:v>
                </c:pt>
                <c:pt idx="1022">
                  <c:v>157.8074</c:v>
                </c:pt>
                <c:pt idx="1023">
                  <c:v>128.41624999999999</c:v>
                </c:pt>
                <c:pt idx="1024">
                  <c:v>182.66399999999999</c:v>
                </c:pt>
                <c:pt idx="1025">
                  <c:v>112.28075</c:v>
                </c:pt>
                <c:pt idx="1026">
                  <c:v>83.279650000000004</c:v>
                </c:pt>
                <c:pt idx="1027">
                  <c:v>58.498700000000007</c:v>
                </c:pt>
                <c:pt idx="1028">
                  <c:v>155.51515000000001</c:v>
                </c:pt>
                <c:pt idx="1029">
                  <c:v>225.74080000000001</c:v>
                </c:pt>
                <c:pt idx="1030">
                  <c:v>132.4314</c:v>
                </c:pt>
                <c:pt idx="1031">
                  <c:v>213.97200000000001</c:v>
                </c:pt>
                <c:pt idx="1032">
                  <c:v>71.999900000000011</c:v>
                </c:pt>
                <c:pt idx="1033">
                  <c:v>143.8965</c:v>
                </c:pt>
                <c:pt idx="1034">
                  <c:v>119.73164999999999</c:v>
                </c:pt>
                <c:pt idx="1035">
                  <c:v>158.16479999999999</c:v>
                </c:pt>
                <c:pt idx="1036">
                  <c:v>106.5068</c:v>
                </c:pt>
                <c:pt idx="1037">
                  <c:v>121.37125</c:v>
                </c:pt>
                <c:pt idx="1038">
                  <c:v>67.58</c:v>
                </c:pt>
                <c:pt idx="1039">
                  <c:v>123.87270000000001</c:v>
                </c:pt>
                <c:pt idx="1040">
                  <c:v>127.39695</c:v>
                </c:pt>
                <c:pt idx="1041">
                  <c:v>93.030049999999989</c:v>
                </c:pt>
                <c:pt idx="1042">
                  <c:v>100.5626</c:v>
                </c:pt>
                <c:pt idx="1043">
                  <c:v>113.7585</c:v>
                </c:pt>
                <c:pt idx="1044">
                  <c:v>129.43799999999999</c:v>
                </c:pt>
                <c:pt idx="1045">
                  <c:v>143.08000000000001</c:v>
                </c:pt>
                <c:pt idx="1046">
                  <c:v>111.92940000000002</c:v>
                </c:pt>
                <c:pt idx="1047">
                  <c:v>84.828800000000001</c:v>
                </c:pt>
                <c:pt idx="1048">
                  <c:v>134.88720000000001</c:v>
                </c:pt>
                <c:pt idx="1049">
                  <c:v>104.8446</c:v>
                </c:pt>
                <c:pt idx="1050">
                  <c:v>62.940500000000007</c:v>
                </c:pt>
                <c:pt idx="1051">
                  <c:v>73.463499999999996</c:v>
                </c:pt>
                <c:pt idx="1052">
                  <c:v>126.2568</c:v>
                </c:pt>
                <c:pt idx="1053">
                  <c:v>67.703999999999994</c:v>
                </c:pt>
                <c:pt idx="1054">
                  <c:v>91.462800000000001</c:v>
                </c:pt>
                <c:pt idx="1055">
                  <c:v>93.202500000000001</c:v>
                </c:pt>
                <c:pt idx="1056">
                  <c:v>107.86489999999999</c:v>
                </c:pt>
                <c:pt idx="1057">
                  <c:v>91.816800000000001</c:v>
                </c:pt>
                <c:pt idx="1058">
                  <c:v>143.55000000000001</c:v>
                </c:pt>
                <c:pt idx="1059">
                  <c:v>99.343599999999995</c:v>
                </c:pt>
                <c:pt idx="1060">
                  <c:v>56.575699999999998</c:v>
                </c:pt>
                <c:pt idx="1061">
                  <c:v>83.712800000000001</c:v>
                </c:pt>
                <c:pt idx="1062">
                  <c:v>85.649599999999992</c:v>
                </c:pt>
                <c:pt idx="1063">
                  <c:v>109.1028</c:v>
                </c:pt>
                <c:pt idx="1064">
                  <c:v>54.804600000000001</c:v>
                </c:pt>
                <c:pt idx="1065">
                  <c:v>87.808499999999995</c:v>
                </c:pt>
                <c:pt idx="1066">
                  <c:v>98.957100000000011</c:v>
                </c:pt>
                <c:pt idx="1067">
                  <c:v>102.29209999999999</c:v>
                </c:pt>
                <c:pt idx="1068">
                  <c:v>63.769600000000004</c:v>
                </c:pt>
                <c:pt idx="1069">
                  <c:v>134.964</c:v>
                </c:pt>
                <c:pt idx="1070">
                  <c:v>183.9579</c:v>
                </c:pt>
                <c:pt idx="1071">
                  <c:v>174.04169999999999</c:v>
                </c:pt>
                <c:pt idx="1072">
                  <c:v>116.46129999999999</c:v>
                </c:pt>
                <c:pt idx="1073">
                  <c:v>67.9572</c:v>
                </c:pt>
                <c:pt idx="1074">
                  <c:v>67.801500000000004</c:v>
                </c:pt>
                <c:pt idx="1075">
                  <c:v>90.1404</c:v>
                </c:pt>
                <c:pt idx="1076">
                  <c:v>59.6691</c:v>
                </c:pt>
                <c:pt idx="1077">
                  <c:v>161.2218</c:v>
                </c:pt>
                <c:pt idx="1078">
                  <c:v>149.24594999999999</c:v>
                </c:pt>
                <c:pt idx="1079">
                  <c:v>162.98099999999999</c:v>
                </c:pt>
                <c:pt idx="1080">
                  <c:v>133.78980000000001</c:v>
                </c:pt>
                <c:pt idx="1081">
                  <c:v>187.28049999999999</c:v>
                </c:pt>
                <c:pt idx="1082">
                  <c:v>84.055549999999982</c:v>
                </c:pt>
                <c:pt idx="1083">
                  <c:v>84.637500000000003</c:v>
                </c:pt>
                <c:pt idx="1084">
                  <c:v>348.28125</c:v>
                </c:pt>
                <c:pt idx="1085">
                  <c:v>242.51705000000001</c:v>
                </c:pt>
                <c:pt idx="1086">
                  <c:v>137.65439999999998</c:v>
                </c:pt>
                <c:pt idx="1087">
                  <c:v>164.74559999999997</c:v>
                </c:pt>
                <c:pt idx="1088">
                  <c:v>150.33600000000001</c:v>
                </c:pt>
                <c:pt idx="1089">
                  <c:v>306.29775000000001</c:v>
                </c:pt>
                <c:pt idx="1090">
                  <c:v>310.84500000000003</c:v>
                </c:pt>
                <c:pt idx="1091">
                  <c:v>566.36579999999992</c:v>
                </c:pt>
                <c:pt idx="1092">
                  <c:v>593.78200000000004</c:v>
                </c:pt>
                <c:pt idx="1093">
                  <c:v>475.69915000000003</c:v>
                </c:pt>
                <c:pt idx="1094">
                  <c:v>208.37294999999997</c:v>
                </c:pt>
                <c:pt idx="1095">
                  <c:v>163.06070000000003</c:v>
                </c:pt>
                <c:pt idx="1096">
                  <c:v>131.76300000000001</c:v>
                </c:pt>
                <c:pt idx="1097">
                  <c:v>262.32580000000002</c:v>
                </c:pt>
                <c:pt idx="1098">
                  <c:v>243.08125000000001</c:v>
                </c:pt>
                <c:pt idx="1099">
                  <c:v>320.42099999999999</c:v>
                </c:pt>
                <c:pt idx="1100">
                  <c:v>541.47024999999996</c:v>
                </c:pt>
                <c:pt idx="1101">
                  <c:v>756.37169999999992</c:v>
                </c:pt>
                <c:pt idx="1102">
                  <c:v>484.71385000000004</c:v>
                </c:pt>
                <c:pt idx="1103">
                  <c:v>288.68124999999998</c:v>
                </c:pt>
                <c:pt idx="1104">
                  <c:v>479.39580000000007</c:v>
                </c:pt>
                <c:pt idx="1105">
                  <c:v>283.33125000000001</c:v>
                </c:pt>
                <c:pt idx="1106">
                  <c:v>255.31519999999998</c:v>
                </c:pt>
                <c:pt idx="1107">
                  <c:v>196.37194999999997</c:v>
                </c:pt>
                <c:pt idx="1108">
                  <c:v>147.37919999999997</c:v>
                </c:pt>
                <c:pt idx="1109">
                  <c:v>183.48434999999998</c:v>
                </c:pt>
                <c:pt idx="1110">
                  <c:v>140.77260000000001</c:v>
                </c:pt>
                <c:pt idx="1111">
                  <c:v>202.37520000000001</c:v>
                </c:pt>
                <c:pt idx="1112">
                  <c:v>193.41574999999997</c:v>
                </c:pt>
                <c:pt idx="1113">
                  <c:v>217.06035</c:v>
                </c:pt>
                <c:pt idx="1114">
                  <c:v>231.47400000000002</c:v>
                </c:pt>
                <c:pt idx="1115">
                  <c:v>175.8176</c:v>
                </c:pt>
                <c:pt idx="1116">
                  <c:v>114.69229999999999</c:v>
                </c:pt>
                <c:pt idx="1117">
                  <c:v>188.61360000000002</c:v>
                </c:pt>
                <c:pt idx="1118">
                  <c:v>296.03100000000001</c:v>
                </c:pt>
                <c:pt idx="1119">
                  <c:v>156.39689999999999</c:v>
                </c:pt>
                <c:pt idx="1120">
                  <c:v>234.82660000000001</c:v>
                </c:pt>
                <c:pt idx="1121">
                  <c:v>157.6302</c:v>
                </c:pt>
                <c:pt idx="1122">
                  <c:v>126.22185</c:v>
                </c:pt>
                <c:pt idx="1123">
                  <c:v>151.13670000000002</c:v>
                </c:pt>
                <c:pt idx="1124">
                  <c:v>153.50200000000001</c:v>
                </c:pt>
                <c:pt idx="1125">
                  <c:v>173.33375000000001</c:v>
                </c:pt>
                <c:pt idx="1126">
                  <c:v>153.64844999999997</c:v>
                </c:pt>
                <c:pt idx="1127">
                  <c:v>107.60575</c:v>
                </c:pt>
                <c:pt idx="1128">
                  <c:v>319.77089999999998</c:v>
                </c:pt>
                <c:pt idx="1129">
                  <c:v>243.143</c:v>
                </c:pt>
                <c:pt idx="1130">
                  <c:v>273.13229999999999</c:v>
                </c:pt>
                <c:pt idx="1131">
                  <c:v>165.58275</c:v>
                </c:pt>
                <c:pt idx="1132">
                  <c:v>192.07565</c:v>
                </c:pt>
                <c:pt idx="1133">
                  <c:v>203.9512</c:v>
                </c:pt>
                <c:pt idx="1134">
                  <c:v>161.54280000000003</c:v>
                </c:pt>
                <c:pt idx="1135">
                  <c:v>109.39019999999999</c:v>
                </c:pt>
                <c:pt idx="1136">
                  <c:v>129.69675000000001</c:v>
                </c:pt>
                <c:pt idx="1137">
                  <c:v>83.676450000000017</c:v>
                </c:pt>
                <c:pt idx="1138">
                  <c:v>111.53340000000001</c:v>
                </c:pt>
                <c:pt idx="1139">
                  <c:v>106.01025</c:v>
                </c:pt>
                <c:pt idx="1140">
                  <c:v>147.04849999999999</c:v>
                </c:pt>
                <c:pt idx="1141">
                  <c:v>176.07239999999999</c:v>
                </c:pt>
                <c:pt idx="1142">
                  <c:v>219.00839999999999</c:v>
                </c:pt>
                <c:pt idx="1143">
                  <c:v>200.0985</c:v>
                </c:pt>
                <c:pt idx="1144">
                  <c:v>242.68620000000001</c:v>
                </c:pt>
                <c:pt idx="1145">
                  <c:v>134.64359999999999</c:v>
                </c:pt>
                <c:pt idx="1146">
                  <c:v>124.99340000000001</c:v>
                </c:pt>
                <c:pt idx="1147">
                  <c:v>137.76560000000001</c:v>
                </c:pt>
                <c:pt idx="1148">
                  <c:v>125.3158</c:v>
                </c:pt>
                <c:pt idx="1149">
                  <c:v>152.92925</c:v>
                </c:pt>
                <c:pt idx="1150">
                  <c:v>127.38525</c:v>
                </c:pt>
                <c:pt idx="1151">
                  <c:v>114.72859999999999</c:v>
                </c:pt>
                <c:pt idx="1152">
                  <c:v>90.319950000000006</c:v>
                </c:pt>
                <c:pt idx="1153">
                  <c:v>104.20840000000001</c:v>
                </c:pt>
                <c:pt idx="1154">
                  <c:v>105.4975</c:v>
                </c:pt>
                <c:pt idx="1155">
                  <c:v>138.20660000000001</c:v>
                </c:pt>
                <c:pt idx="1156">
                  <c:v>119.0214</c:v>
                </c:pt>
                <c:pt idx="1157">
                  <c:v>170.03910000000002</c:v>
                </c:pt>
                <c:pt idx="1158">
                  <c:v>142.3365</c:v>
                </c:pt>
                <c:pt idx="1159">
                  <c:v>126.4183</c:v>
                </c:pt>
                <c:pt idx="1160">
                  <c:v>104.86150000000001</c:v>
                </c:pt>
                <c:pt idx="1161">
                  <c:v>149.04849999999999</c:v>
                </c:pt>
                <c:pt idx="1162">
                  <c:v>171.38645000000002</c:v>
                </c:pt>
                <c:pt idx="1163">
                  <c:v>193.13310000000001</c:v>
                </c:pt>
                <c:pt idx="1164">
                  <c:v>192.589</c:v>
                </c:pt>
                <c:pt idx="1165">
                  <c:v>204.72529999999998</c:v>
                </c:pt>
                <c:pt idx="1166">
                  <c:v>188.7</c:v>
                </c:pt>
                <c:pt idx="1167">
                  <c:v>254.15600000000001</c:v>
                </c:pt>
                <c:pt idx="1168">
                  <c:v>226.36080000000001</c:v>
                </c:pt>
                <c:pt idx="1169">
                  <c:v>223.40559999999996</c:v>
                </c:pt>
                <c:pt idx="1170">
                  <c:v>189.59280000000001</c:v>
                </c:pt>
                <c:pt idx="1171">
                  <c:v>145.87725</c:v>
                </c:pt>
                <c:pt idx="1172">
                  <c:v>208.51004999999998</c:v>
                </c:pt>
                <c:pt idx="1173">
                  <c:v>203.8374</c:v>
                </c:pt>
                <c:pt idx="1174">
                  <c:v>142.33860000000001</c:v>
                </c:pt>
                <c:pt idx="1175">
                  <c:v>223.85</c:v>
                </c:pt>
                <c:pt idx="1176">
                  <c:v>184.59920000000002</c:v>
                </c:pt>
                <c:pt idx="1177">
                  <c:v>127.67789999999999</c:v>
                </c:pt>
                <c:pt idx="1178">
                  <c:v>228.60225</c:v>
                </c:pt>
                <c:pt idx="1179">
                  <c:v>192.06625</c:v>
                </c:pt>
                <c:pt idx="1180">
                  <c:v>204.22800000000001</c:v>
                </c:pt>
                <c:pt idx="1181">
                  <c:v>254.68700000000001</c:v>
                </c:pt>
                <c:pt idx="1182">
                  <c:v>224.9521</c:v>
                </c:pt>
                <c:pt idx="1183">
                  <c:v>181.44</c:v>
                </c:pt>
                <c:pt idx="1184">
                  <c:v>209.58500000000001</c:v>
                </c:pt>
                <c:pt idx="1185">
                  <c:v>221.94300000000001</c:v>
                </c:pt>
                <c:pt idx="1186">
                  <c:v>258.08565000000004</c:v>
                </c:pt>
                <c:pt idx="1187">
                  <c:v>188.24054999999998</c:v>
                </c:pt>
                <c:pt idx="1188">
                  <c:v>177.16994999999997</c:v>
                </c:pt>
                <c:pt idx="1189">
                  <c:v>163.64939999999999</c:v>
                </c:pt>
                <c:pt idx="1190">
                  <c:v>148.03139999999999</c:v>
                </c:pt>
                <c:pt idx="1191">
                  <c:v>279.90325000000001</c:v>
                </c:pt>
                <c:pt idx="1192">
                  <c:v>204.21720000000002</c:v>
                </c:pt>
                <c:pt idx="1193">
                  <c:v>230.67329999999998</c:v>
                </c:pt>
                <c:pt idx="1194">
                  <c:v>148.62799999999999</c:v>
                </c:pt>
                <c:pt idx="1195">
                  <c:v>130.25925000000001</c:v>
                </c:pt>
                <c:pt idx="1196">
                  <c:v>285.12554999999998</c:v>
                </c:pt>
                <c:pt idx="1197">
                  <c:v>197.24100000000001</c:v>
                </c:pt>
                <c:pt idx="1198">
                  <c:v>159.40199999999999</c:v>
                </c:pt>
                <c:pt idx="1199">
                  <c:v>198.35685000000001</c:v>
                </c:pt>
                <c:pt idx="1200">
                  <c:v>135.23394999999999</c:v>
                </c:pt>
                <c:pt idx="1201">
                  <c:v>161.4966</c:v>
                </c:pt>
                <c:pt idx="1202">
                  <c:v>206.62389999999999</c:v>
                </c:pt>
                <c:pt idx="1203">
                  <c:v>138.0659</c:v>
                </c:pt>
                <c:pt idx="1204">
                  <c:v>182.4854</c:v>
                </c:pt>
                <c:pt idx="1205">
                  <c:v>175.25235000000001</c:v>
                </c:pt>
                <c:pt idx="1206">
                  <c:v>416.81370000000004</c:v>
                </c:pt>
                <c:pt idx="1207">
                  <c:v>295.26299999999998</c:v>
                </c:pt>
                <c:pt idx="1208">
                  <c:v>275.33580000000001</c:v>
                </c:pt>
                <c:pt idx="1209">
                  <c:v>279.774</c:v>
                </c:pt>
                <c:pt idx="1210">
                  <c:v>309.89570000000003</c:v>
                </c:pt>
                <c:pt idx="1211">
                  <c:v>336.58269999999999</c:v>
                </c:pt>
                <c:pt idx="1212">
                  <c:v>310.27859999999998</c:v>
                </c:pt>
                <c:pt idx="1213">
                  <c:v>165.44820000000001</c:v>
                </c:pt>
                <c:pt idx="1214">
                  <c:v>168.80175</c:v>
                </c:pt>
                <c:pt idx="1215">
                  <c:v>322.98750000000001</c:v>
                </c:pt>
                <c:pt idx="1216">
                  <c:v>225.41300000000001</c:v>
                </c:pt>
                <c:pt idx="1217">
                  <c:v>450.91199999999998</c:v>
                </c:pt>
                <c:pt idx="1218">
                  <c:v>261.20159999999998</c:v>
                </c:pt>
                <c:pt idx="1219">
                  <c:v>391.1825</c:v>
                </c:pt>
                <c:pt idx="1220">
                  <c:v>176.91135</c:v>
                </c:pt>
                <c:pt idx="1221">
                  <c:v>246.69039999999998</c:v>
                </c:pt>
                <c:pt idx="1222">
                  <c:v>268.85250000000002</c:v>
                </c:pt>
                <c:pt idx="1223">
                  <c:v>218.54069999999999</c:v>
                </c:pt>
                <c:pt idx="1224">
                  <c:v>318.43579999999997</c:v>
                </c:pt>
                <c:pt idx="1225">
                  <c:v>398.87574999999998</c:v>
                </c:pt>
                <c:pt idx="1226">
                  <c:v>623.88485000000003</c:v>
                </c:pt>
                <c:pt idx="1227">
                  <c:v>383.70120000000003</c:v>
                </c:pt>
                <c:pt idx="1228">
                  <c:v>523.55939999999998</c:v>
                </c:pt>
                <c:pt idx="1229">
                  <c:v>329.88350000000003</c:v>
                </c:pt>
                <c:pt idx="1230">
                  <c:v>370.72199999999998</c:v>
                </c:pt>
                <c:pt idx="1231">
                  <c:v>436.76820000000004</c:v>
                </c:pt>
                <c:pt idx="1232">
                  <c:v>313.26274999999998</c:v>
                </c:pt>
                <c:pt idx="1233">
                  <c:v>175.74480000000003</c:v>
                </c:pt>
                <c:pt idx="1234">
                  <c:v>447.63125000000002</c:v>
                </c:pt>
                <c:pt idx="1235">
                  <c:v>402.16604999999998</c:v>
                </c:pt>
                <c:pt idx="1236">
                  <c:v>269.42159999999996</c:v>
                </c:pt>
                <c:pt idx="1237">
                  <c:v>256.29570000000001</c:v>
                </c:pt>
                <c:pt idx="1238">
                  <c:v>266.04955000000007</c:v>
                </c:pt>
                <c:pt idx="1239">
                  <c:v>141.732</c:v>
                </c:pt>
                <c:pt idx="1240">
                  <c:v>200.60100000000003</c:v>
                </c:pt>
                <c:pt idx="1241">
                  <c:v>179.0436</c:v>
                </c:pt>
                <c:pt idx="1242">
                  <c:v>180.90799999999999</c:v>
                </c:pt>
                <c:pt idx="1243">
                  <c:v>190.29599999999999</c:v>
                </c:pt>
                <c:pt idx="1244">
                  <c:v>208.60384999999999</c:v>
                </c:pt>
                <c:pt idx="1245">
                  <c:v>127.7706</c:v>
                </c:pt>
                <c:pt idx="1246">
                  <c:v>260.97719999999998</c:v>
                </c:pt>
                <c:pt idx="1247">
                  <c:v>347.96729999999997</c:v>
                </c:pt>
                <c:pt idx="1248">
                  <c:v>207.99359999999999</c:v>
                </c:pt>
                <c:pt idx="1249">
                  <c:v>199.827</c:v>
                </c:pt>
                <c:pt idx="1250">
                  <c:v>212.45579999999998</c:v>
                </c:pt>
                <c:pt idx="1251">
                  <c:v>211.8655</c:v>
                </c:pt>
                <c:pt idx="1252">
                  <c:v>110.43725000000001</c:v>
                </c:pt>
                <c:pt idx="1253">
                  <c:v>319.64455000000004</c:v>
                </c:pt>
                <c:pt idx="1254">
                  <c:v>88.937049999999999</c:v>
                </c:pt>
                <c:pt idx="1255">
                  <c:v>127.67715000000001</c:v>
                </c:pt>
                <c:pt idx="1256">
                  <c:v>139.58324999999999</c:v>
                </c:pt>
                <c:pt idx="1257">
                  <c:v>106.12800000000001</c:v>
                </c:pt>
                <c:pt idx="1258">
                  <c:v>170.70050000000001</c:v>
                </c:pt>
                <c:pt idx="1259">
                  <c:v>198.07589999999999</c:v>
                </c:pt>
                <c:pt idx="1260">
                  <c:v>194.43799999999999</c:v>
                </c:pt>
                <c:pt idx="1261">
                  <c:v>210.001</c:v>
                </c:pt>
                <c:pt idx="1262">
                  <c:v>247.01924999999997</c:v>
                </c:pt>
                <c:pt idx="1263">
                  <c:v>218.22900000000001</c:v>
                </c:pt>
                <c:pt idx="1264">
                  <c:v>384.09674999999993</c:v>
                </c:pt>
                <c:pt idx="1265">
                  <c:v>276.14279999999997</c:v>
                </c:pt>
                <c:pt idx="1266">
                  <c:v>185.38499999999999</c:v>
                </c:pt>
                <c:pt idx="1267">
                  <c:v>315.86324999999999</c:v>
                </c:pt>
                <c:pt idx="1268">
                  <c:v>433.37519999999995</c:v>
                </c:pt>
                <c:pt idx="1269">
                  <c:v>425.47260000000006</c:v>
                </c:pt>
                <c:pt idx="1270">
                  <c:v>477.91874999999999</c:v>
                </c:pt>
                <c:pt idx="1271">
                  <c:v>288.73930000000001</c:v>
                </c:pt>
                <c:pt idx="1272">
                  <c:v>230.53550000000004</c:v>
                </c:pt>
                <c:pt idx="1273">
                  <c:v>275.02479999999997</c:v>
                </c:pt>
                <c:pt idx="1274">
                  <c:v>252.5068</c:v>
                </c:pt>
                <c:pt idx="1275">
                  <c:v>219.35745</c:v>
                </c:pt>
                <c:pt idx="1276">
                  <c:v>547.94624999999996</c:v>
                </c:pt>
                <c:pt idx="1277">
                  <c:v>338.41359999999997</c:v>
                </c:pt>
                <c:pt idx="1278">
                  <c:v>249.99990000000003</c:v>
                </c:pt>
                <c:pt idx="1279">
                  <c:v>220.08494999999999</c:v>
                </c:pt>
                <c:pt idx="1280">
                  <c:v>177.44955000000002</c:v>
                </c:pt>
                <c:pt idx="1281">
                  <c:v>239.41019999999997</c:v>
                </c:pt>
                <c:pt idx="1282">
                  <c:v>205.18875</c:v>
                </c:pt>
                <c:pt idx="1283">
                  <c:v>237.99494999999999</c:v>
                </c:pt>
                <c:pt idx="1284">
                  <c:v>213.33785</c:v>
                </c:pt>
                <c:pt idx="1285">
                  <c:v>262.84315000000004</c:v>
                </c:pt>
                <c:pt idx="1286">
                  <c:v>289.63219999999995</c:v>
                </c:pt>
                <c:pt idx="1287">
                  <c:v>215.26430000000002</c:v>
                </c:pt>
                <c:pt idx="1288">
                  <c:v>340.66725000000002</c:v>
                </c:pt>
                <c:pt idx="1289">
                  <c:v>357.4622</c:v>
                </c:pt>
                <c:pt idx="1290">
                  <c:v>271.00470000000001</c:v>
                </c:pt>
                <c:pt idx="1291">
                  <c:v>187.1199</c:v>
                </c:pt>
                <c:pt idx="1292">
                  <c:v>637.81260000000009</c:v>
                </c:pt>
                <c:pt idx="1293">
                  <c:v>769.52159999999992</c:v>
                </c:pt>
                <c:pt idx="1294">
                  <c:v>558.14125000000001</c:v>
                </c:pt>
                <c:pt idx="1295">
                  <c:v>443.1617</c:v>
                </c:pt>
                <c:pt idx="1296">
                  <c:v>329.97639999999996</c:v>
                </c:pt>
                <c:pt idx="1297">
                  <c:v>446.32319999999999</c:v>
                </c:pt>
                <c:pt idx="1298">
                  <c:v>326.26799999999997</c:v>
                </c:pt>
                <c:pt idx="1299">
                  <c:v>398.13590000000005</c:v>
                </c:pt>
                <c:pt idx="1300">
                  <c:v>359.03250000000003</c:v>
                </c:pt>
                <c:pt idx="1301">
                  <c:v>390.29329999999999</c:v>
                </c:pt>
                <c:pt idx="1302">
                  <c:v>371.322</c:v>
                </c:pt>
                <c:pt idx="1303">
                  <c:v>346.38209999999998</c:v>
                </c:pt>
                <c:pt idx="1304">
                  <c:v>522.50310000000002</c:v>
                </c:pt>
                <c:pt idx="1305">
                  <c:v>674.93150000000003</c:v>
                </c:pt>
                <c:pt idx="1306">
                  <c:v>492.77340000000004</c:v>
                </c:pt>
                <c:pt idx="1307">
                  <c:v>797.67100000000005</c:v>
                </c:pt>
                <c:pt idx="1308">
                  <c:v>1426.2055500000001</c:v>
                </c:pt>
                <c:pt idx="1309">
                  <c:v>558.65640000000008</c:v>
                </c:pt>
                <c:pt idx="1310">
                  <c:v>462.54494999999997</c:v>
                </c:pt>
                <c:pt idx="1311">
                  <c:v>421.70100000000002</c:v>
                </c:pt>
                <c:pt idx="1312">
                  <c:v>252.37440000000004</c:v>
                </c:pt>
                <c:pt idx="1313">
                  <c:v>331.85250000000002</c:v>
                </c:pt>
                <c:pt idx="1314">
                  <c:v>359.0575</c:v>
                </c:pt>
                <c:pt idx="1315">
                  <c:v>297.13529999999997</c:v>
                </c:pt>
                <c:pt idx="1316">
                  <c:v>192.08850000000001</c:v>
                </c:pt>
                <c:pt idx="1317">
                  <c:v>182.47670000000002</c:v>
                </c:pt>
                <c:pt idx="1318">
                  <c:v>141.68840000000003</c:v>
                </c:pt>
                <c:pt idx="1319">
                  <c:v>150.09225000000001</c:v>
                </c:pt>
                <c:pt idx="1320">
                  <c:v>206.2012</c:v>
                </c:pt>
                <c:pt idx="1321">
                  <c:v>139.35075000000001</c:v>
                </c:pt>
                <c:pt idx="1322">
                  <c:v>357.35700000000003</c:v>
                </c:pt>
                <c:pt idx="1323">
                  <c:v>155.00380000000001</c:v>
                </c:pt>
                <c:pt idx="1324">
                  <c:v>227.33815000000001</c:v>
                </c:pt>
                <c:pt idx="1325">
                  <c:v>342.14800000000002</c:v>
                </c:pt>
                <c:pt idx="1326">
                  <c:v>183.94494999999998</c:v>
                </c:pt>
                <c:pt idx="1327">
                  <c:v>333.15039999999999</c:v>
                </c:pt>
                <c:pt idx="1328">
                  <c:v>247.19529999999997</c:v>
                </c:pt>
                <c:pt idx="1329">
                  <c:v>229.0977</c:v>
                </c:pt>
                <c:pt idx="1330">
                  <c:v>495.31089999999995</c:v>
                </c:pt>
                <c:pt idx="1331">
                  <c:v>740.96219999999994</c:v>
                </c:pt>
                <c:pt idx="1332">
                  <c:v>492.53659999999996</c:v>
                </c:pt>
                <c:pt idx="1333">
                  <c:v>392.56230000000005</c:v>
                </c:pt>
                <c:pt idx="1334">
                  <c:v>255.91499999999996</c:v>
                </c:pt>
                <c:pt idx="1335">
                  <c:v>201.87619999999998</c:v>
                </c:pt>
                <c:pt idx="1336">
                  <c:v>236.34279999999998</c:v>
                </c:pt>
                <c:pt idx="1337">
                  <c:v>367.00220000000002</c:v>
                </c:pt>
                <c:pt idx="1338">
                  <c:v>233.869</c:v>
                </c:pt>
                <c:pt idx="1339">
                  <c:v>149.99625</c:v>
                </c:pt>
                <c:pt idx="1340">
                  <c:v>220.05590000000001</c:v>
                </c:pt>
                <c:pt idx="1341">
                  <c:v>248.03774999999999</c:v>
                </c:pt>
                <c:pt idx="1342">
                  <c:v>295.34219999999999</c:v>
                </c:pt>
                <c:pt idx="1343">
                  <c:v>453.65035</c:v>
                </c:pt>
                <c:pt idx="1344">
                  <c:v>430.0317</c:v>
                </c:pt>
                <c:pt idx="1345">
                  <c:v>266.75054999999998</c:v>
                </c:pt>
                <c:pt idx="1346">
                  <c:v>416.46170000000001</c:v>
                </c:pt>
                <c:pt idx="1347">
                  <c:v>316.11689999999999</c:v>
                </c:pt>
                <c:pt idx="1348">
                  <c:v>337.22320000000002</c:v>
                </c:pt>
                <c:pt idx="1349">
                  <c:v>267.28244999999993</c:v>
                </c:pt>
                <c:pt idx="1350">
                  <c:v>409.90834999999998</c:v>
                </c:pt>
                <c:pt idx="1351">
                  <c:v>705.11670000000004</c:v>
                </c:pt>
                <c:pt idx="1352">
                  <c:v>394.23339999999996</c:v>
                </c:pt>
                <c:pt idx="1353">
                  <c:v>289.66640000000001</c:v>
                </c:pt>
                <c:pt idx="1354">
                  <c:v>340.36259999999999</c:v>
                </c:pt>
                <c:pt idx="1355">
                  <c:v>434.37324999999998</c:v>
                </c:pt>
                <c:pt idx="1356">
                  <c:v>238.79415000000003</c:v>
                </c:pt>
                <c:pt idx="1357">
                  <c:v>236.60070000000002</c:v>
                </c:pt>
                <c:pt idx="1358">
                  <c:v>209.78164999999998</c:v>
                </c:pt>
                <c:pt idx="1359">
                  <c:v>291.64184999999998</c:v>
                </c:pt>
                <c:pt idx="1360">
                  <c:v>296.18910000000005</c:v>
                </c:pt>
                <c:pt idx="1361">
                  <c:v>412.72390000000001</c:v>
                </c:pt>
                <c:pt idx="1362">
                  <c:v>284.4357</c:v>
                </c:pt>
                <c:pt idx="1363">
                  <c:v>319.8304</c:v>
                </c:pt>
                <c:pt idx="1364">
                  <c:v>267.45499999999998</c:v>
                </c:pt>
                <c:pt idx="1365">
                  <c:v>261.71600000000001</c:v>
                </c:pt>
                <c:pt idx="1366">
                  <c:v>391.35820000000001</c:v>
                </c:pt>
                <c:pt idx="1367">
                  <c:v>269.84100000000001</c:v>
                </c:pt>
                <c:pt idx="1368">
                  <c:v>423.99425000000002</c:v>
                </c:pt>
                <c:pt idx="1369">
                  <c:v>644.91840000000002</c:v>
                </c:pt>
                <c:pt idx="1370">
                  <c:v>428.24</c:v>
                </c:pt>
                <c:pt idx="1371">
                  <c:v>695.86559999999997</c:v>
                </c:pt>
                <c:pt idx="1372">
                  <c:v>941.2835</c:v>
                </c:pt>
                <c:pt idx="1373">
                  <c:v>631.08444999999995</c:v>
                </c:pt>
                <c:pt idx="1374">
                  <c:v>606.09119999999996</c:v>
                </c:pt>
                <c:pt idx="1375">
                  <c:v>376.9753</c:v>
                </c:pt>
                <c:pt idx="1376">
                  <c:v>401.09474999999998</c:v>
                </c:pt>
                <c:pt idx="1377">
                  <c:v>586.75120000000004</c:v>
                </c:pt>
                <c:pt idx="1378">
                  <c:v>360.61495000000002</c:v>
                </c:pt>
                <c:pt idx="1379">
                  <c:v>258.40980000000002</c:v>
                </c:pt>
                <c:pt idx="1380">
                  <c:v>279.74799999999999</c:v>
                </c:pt>
                <c:pt idx="1381">
                  <c:v>465.62099999999998</c:v>
                </c:pt>
                <c:pt idx="1382">
                  <c:v>343.84100000000001</c:v>
                </c:pt>
                <c:pt idx="1383">
                  <c:v>334.97250000000003</c:v>
                </c:pt>
                <c:pt idx="1384">
                  <c:v>255.08054999999999</c:v>
                </c:pt>
                <c:pt idx="1385">
                  <c:v>244.30034999999998</c:v>
                </c:pt>
                <c:pt idx="1386">
                  <c:v>241.0515</c:v>
                </c:pt>
                <c:pt idx="1387">
                  <c:v>296.08974999999998</c:v>
                </c:pt>
                <c:pt idx="1388">
                  <c:v>532.28880000000004</c:v>
                </c:pt>
                <c:pt idx="1389">
                  <c:v>501.82470000000001</c:v>
                </c:pt>
                <c:pt idx="1390">
                  <c:v>451.42720000000003</c:v>
                </c:pt>
                <c:pt idx="1391">
                  <c:v>680.95809999999994</c:v>
                </c:pt>
                <c:pt idx="1392">
                  <c:v>554.32859999999994</c:v>
                </c:pt>
                <c:pt idx="1393">
                  <c:v>549.82379999999989</c:v>
                </c:pt>
                <c:pt idx="1394">
                  <c:v>588.798</c:v>
                </c:pt>
                <c:pt idx="1395">
                  <c:v>516.36374999999998</c:v>
                </c:pt>
                <c:pt idx="1396">
                  <c:v>489.61305000000004</c:v>
                </c:pt>
                <c:pt idx="1397">
                  <c:v>301.61894999999998</c:v>
                </c:pt>
                <c:pt idx="1398">
                  <c:v>342.53424999999999</c:v>
                </c:pt>
                <c:pt idx="1399">
                  <c:v>374.65469999999999</c:v>
                </c:pt>
                <c:pt idx="1400">
                  <c:v>655.32749999999999</c:v>
                </c:pt>
                <c:pt idx="1401">
                  <c:v>544.30020000000002</c:v>
                </c:pt>
                <c:pt idx="1402">
                  <c:v>756.23835000000008</c:v>
                </c:pt>
                <c:pt idx="1403">
                  <c:v>750.40039999999999</c:v>
                </c:pt>
                <c:pt idx="1404">
                  <c:v>577.96469999999999</c:v>
                </c:pt>
                <c:pt idx="1405">
                  <c:v>836.31690000000003</c:v>
                </c:pt>
                <c:pt idx="1406">
                  <c:v>1194.864</c:v>
                </c:pt>
                <c:pt idx="1407">
                  <c:v>1873.7918999999999</c:v>
                </c:pt>
                <c:pt idx="1408">
                  <c:v>1537.51675</c:v>
                </c:pt>
                <c:pt idx="1409">
                  <c:v>1622.9296499999998</c:v>
                </c:pt>
                <c:pt idx="1410">
                  <c:v>1212.6495</c:v>
                </c:pt>
                <c:pt idx="1411">
                  <c:v>1132.3800000000001</c:v>
                </c:pt>
                <c:pt idx="1412">
                  <c:v>964.86749999999995</c:v>
                </c:pt>
                <c:pt idx="1413">
                  <c:v>572.95805000000007</c:v>
                </c:pt>
                <c:pt idx="1414">
                  <c:v>574.69079999999997</c:v>
                </c:pt>
                <c:pt idx="1415">
                  <c:v>845.84359999999992</c:v>
                </c:pt>
                <c:pt idx="1416">
                  <c:v>1628.7023999999999</c:v>
                </c:pt>
                <c:pt idx="1417">
                  <c:v>1280.1218000000001</c:v>
                </c:pt>
                <c:pt idx="1418">
                  <c:v>974.74090000000001</c:v>
                </c:pt>
                <c:pt idx="1419">
                  <c:v>1343.0002500000001</c:v>
                </c:pt>
                <c:pt idx="1420">
                  <c:v>1002.9319999999999</c:v>
                </c:pt>
                <c:pt idx="1421">
                  <c:v>905.78289999999993</c:v>
                </c:pt>
                <c:pt idx="1422">
                  <c:v>1029.0170000000001</c:v>
                </c:pt>
                <c:pt idx="1423">
                  <c:v>487.22</c:v>
                </c:pt>
                <c:pt idx="1424">
                  <c:v>482.97899999999998</c:v>
                </c:pt>
                <c:pt idx="1425">
                  <c:v>635.92750000000001</c:v>
                </c:pt>
                <c:pt idx="1426">
                  <c:v>813.46829999999989</c:v>
                </c:pt>
                <c:pt idx="1427">
                  <c:v>606.34900000000005</c:v>
                </c:pt>
                <c:pt idx="1428">
                  <c:v>752.96249999999998</c:v>
                </c:pt>
                <c:pt idx="1429">
                  <c:v>623.51575000000003</c:v>
                </c:pt>
                <c:pt idx="1430">
                  <c:v>517.03904999999997</c:v>
                </c:pt>
                <c:pt idx="1431">
                  <c:v>819.15499999999997</c:v>
                </c:pt>
                <c:pt idx="1432">
                  <c:v>1003.9576499999999</c:v>
                </c:pt>
                <c:pt idx="1433">
                  <c:v>698.40049999999997</c:v>
                </c:pt>
                <c:pt idx="1434">
                  <c:v>590.57355000000007</c:v>
                </c:pt>
                <c:pt idx="1435">
                  <c:v>450.05675000000002</c:v>
                </c:pt>
                <c:pt idx="1436">
                  <c:v>763.6332000000001</c:v>
                </c:pt>
                <c:pt idx="1437">
                  <c:v>550.24059999999997</c:v>
                </c:pt>
                <c:pt idx="1438">
                  <c:v>623.50470000000007</c:v>
                </c:pt>
                <c:pt idx="1439">
                  <c:v>753.89600000000007</c:v>
                </c:pt>
                <c:pt idx="1440">
                  <c:v>1404.4745</c:v>
                </c:pt>
                <c:pt idx="1441">
                  <c:v>958.43009999999992</c:v>
                </c:pt>
                <c:pt idx="1442">
                  <c:v>678.46320000000003</c:v>
                </c:pt>
                <c:pt idx="1443">
                  <c:v>667.91250000000002</c:v>
                </c:pt>
                <c:pt idx="1444">
                  <c:v>642.94124999999997</c:v>
                </c:pt>
                <c:pt idx="1445">
                  <c:v>819.37650000000008</c:v>
                </c:pt>
                <c:pt idx="1446">
                  <c:v>890.50199999999995</c:v>
                </c:pt>
                <c:pt idx="1447">
                  <c:v>1023.9078</c:v>
                </c:pt>
                <c:pt idx="1448">
                  <c:v>1342.9404999999999</c:v>
                </c:pt>
                <c:pt idx="1449">
                  <c:v>865.20479999999998</c:v>
                </c:pt>
                <c:pt idx="1450">
                  <c:v>507.84760000000006</c:v>
                </c:pt>
                <c:pt idx="1451">
                  <c:v>689.66485</c:v>
                </c:pt>
                <c:pt idx="1452">
                  <c:v>467.16450000000003</c:v>
                </c:pt>
                <c:pt idx="1453">
                  <c:v>481.01140000000004</c:v>
                </c:pt>
                <c:pt idx="1454">
                  <c:v>832.38149999999996</c:v>
                </c:pt>
                <c:pt idx="1455">
                  <c:v>458.88524999999998</c:v>
                </c:pt>
                <c:pt idx="1456">
                  <c:v>487.82370000000003</c:v>
                </c:pt>
                <c:pt idx="1457">
                  <c:v>634.22415000000001</c:v>
                </c:pt>
                <c:pt idx="1458">
                  <c:v>670.86199999999997</c:v>
                </c:pt>
                <c:pt idx="1459">
                  <c:v>1004.462</c:v>
                </c:pt>
                <c:pt idx="1460">
                  <c:v>563.5009500000001</c:v>
                </c:pt>
                <c:pt idx="1461">
                  <c:v>444.52760000000001</c:v>
                </c:pt>
                <c:pt idx="1462">
                  <c:v>449.47840000000002</c:v>
                </c:pt>
                <c:pt idx="1463">
                  <c:v>519.64324999999997</c:v>
                </c:pt>
                <c:pt idx="1464">
                  <c:v>483.18119999999993</c:v>
                </c:pt>
                <c:pt idx="1465">
                  <c:v>837.49950000000001</c:v>
                </c:pt>
                <c:pt idx="1466">
                  <c:v>328.18119999999999</c:v>
                </c:pt>
                <c:pt idx="1467">
                  <c:v>423.70125000000002</c:v>
                </c:pt>
                <c:pt idx="1468">
                  <c:v>1102.2198999999998</c:v>
                </c:pt>
                <c:pt idx="1469">
                  <c:v>438.76980000000003</c:v>
                </c:pt>
                <c:pt idx="1470">
                  <c:v>470.97810000000004</c:v>
                </c:pt>
                <c:pt idx="1471">
                  <c:v>313.86394999999999</c:v>
                </c:pt>
                <c:pt idx="1472">
                  <c:v>320.78239999999994</c:v>
                </c:pt>
                <c:pt idx="1473">
                  <c:v>500.399</c:v>
                </c:pt>
                <c:pt idx="1474">
                  <c:v>679.8146999999999</c:v>
                </c:pt>
                <c:pt idx="1475">
                  <c:v>698.67360000000008</c:v>
                </c:pt>
                <c:pt idx="1476">
                  <c:v>323.19390000000004</c:v>
                </c:pt>
                <c:pt idx="1477">
                  <c:v>512.58460000000002</c:v>
                </c:pt>
                <c:pt idx="1478">
                  <c:v>949.31399999999996</c:v>
                </c:pt>
                <c:pt idx="1479">
                  <c:v>641.75279999999998</c:v>
                </c:pt>
                <c:pt idx="1480">
                  <c:v>860.52339999999992</c:v>
                </c:pt>
                <c:pt idx="1481">
                  <c:v>725.86125000000004</c:v>
                </c:pt>
                <c:pt idx="1482">
                  <c:v>666.0865</c:v>
                </c:pt>
                <c:pt idx="1483">
                  <c:v>585.62035000000014</c:v>
                </c:pt>
                <c:pt idx="1484">
                  <c:v>516.12169999999992</c:v>
                </c:pt>
                <c:pt idx="1485">
                  <c:v>266.31360000000001</c:v>
                </c:pt>
                <c:pt idx="1486">
                  <c:v>465.40499999999997</c:v>
                </c:pt>
                <c:pt idx="1487">
                  <c:v>355.29599999999999</c:v>
                </c:pt>
                <c:pt idx="1488">
                  <c:v>593.0793000000001</c:v>
                </c:pt>
                <c:pt idx="1489">
                  <c:v>338.10210000000001</c:v>
                </c:pt>
                <c:pt idx="1490">
                  <c:v>411.58080000000001</c:v>
                </c:pt>
                <c:pt idx="1491">
                  <c:v>305.661</c:v>
                </c:pt>
                <c:pt idx="1492">
                  <c:v>264.48920000000004</c:v>
                </c:pt>
                <c:pt idx="1493">
                  <c:v>437.82610000000005</c:v>
                </c:pt>
                <c:pt idx="1494">
                  <c:v>357.29980000000006</c:v>
                </c:pt>
                <c:pt idx="1495">
                  <c:v>314.28359999999998</c:v>
                </c:pt>
                <c:pt idx="1496">
                  <c:v>316.1728</c:v>
                </c:pt>
                <c:pt idx="1497">
                  <c:v>748.62239999999997</c:v>
                </c:pt>
                <c:pt idx="1498">
                  <c:v>411.40510000000006</c:v>
                </c:pt>
                <c:pt idx="1499">
                  <c:v>217.09810000000002</c:v>
                </c:pt>
                <c:pt idx="1500">
                  <c:v>323.47260000000006</c:v>
                </c:pt>
                <c:pt idx="1501">
                  <c:v>484.50690000000003</c:v>
                </c:pt>
                <c:pt idx="1502">
                  <c:v>519.57045000000005</c:v>
                </c:pt>
                <c:pt idx="1503">
                  <c:v>515.99924999999996</c:v>
                </c:pt>
                <c:pt idx="1504">
                  <c:v>364.26600000000002</c:v>
                </c:pt>
                <c:pt idx="1505">
                  <c:v>224.51949999999999</c:v>
                </c:pt>
                <c:pt idx="1506">
                  <c:v>173.732</c:v>
                </c:pt>
                <c:pt idx="1507">
                  <c:v>289.06109999999995</c:v>
                </c:pt>
                <c:pt idx="1508">
                  <c:v>157.28969999999998</c:v>
                </c:pt>
                <c:pt idx="1509">
                  <c:v>128.8158</c:v>
                </c:pt>
                <c:pt idx="1510">
                  <c:v>349.93020000000001</c:v>
                </c:pt>
                <c:pt idx="1511">
                  <c:v>302.38640000000004</c:v>
                </c:pt>
                <c:pt idx="1512">
                  <c:v>299.62020000000001</c:v>
                </c:pt>
                <c:pt idx="1513">
                  <c:v>303.05</c:v>
                </c:pt>
                <c:pt idx="1514">
                  <c:v>208.90215000000001</c:v>
                </c:pt>
                <c:pt idx="1515">
                  <c:v>412.35110000000003</c:v>
                </c:pt>
                <c:pt idx="1516">
                  <c:v>238.07220000000001</c:v>
                </c:pt>
                <c:pt idx="1517">
                  <c:v>308.49389999999994</c:v>
                </c:pt>
                <c:pt idx="1518">
                  <c:v>552.71339999999998</c:v>
                </c:pt>
                <c:pt idx="1519">
                  <c:v>829.93170000000009</c:v>
                </c:pt>
                <c:pt idx="1520">
                  <c:v>464.00729999999999</c:v>
                </c:pt>
                <c:pt idx="1521">
                  <c:v>409.5496</c:v>
                </c:pt>
                <c:pt idx="1522">
                  <c:v>398.16535000000005</c:v>
                </c:pt>
                <c:pt idx="1523">
                  <c:v>457.51715000000002</c:v>
                </c:pt>
                <c:pt idx="1524">
                  <c:v>385.08269999999999</c:v>
                </c:pt>
                <c:pt idx="1525">
                  <c:v>725.7396</c:v>
                </c:pt>
                <c:pt idx="1526">
                  <c:v>475.50980000000004</c:v>
                </c:pt>
                <c:pt idx="1527">
                  <c:v>382.51769999999999</c:v>
                </c:pt>
                <c:pt idx="1528">
                  <c:v>406.00234999999998</c:v>
                </c:pt>
                <c:pt idx="1529">
                  <c:v>309.7962</c:v>
                </c:pt>
                <c:pt idx="1530">
                  <c:v>383.05519999999996</c:v>
                </c:pt>
                <c:pt idx="1531">
                  <c:v>369.54745000000003</c:v>
                </c:pt>
                <c:pt idx="1532">
                  <c:v>535.87444999999991</c:v>
                </c:pt>
                <c:pt idx="1533">
                  <c:v>284.8306</c:v>
                </c:pt>
                <c:pt idx="1534">
                  <c:v>357.04060000000004</c:v>
                </c:pt>
                <c:pt idx="1535">
                  <c:v>358.45039999999995</c:v>
                </c:pt>
                <c:pt idx="1536">
                  <c:v>458.6112</c:v>
                </c:pt>
                <c:pt idx="1537">
                  <c:v>825.18</c:v>
                </c:pt>
                <c:pt idx="1538">
                  <c:v>1036.1058</c:v>
                </c:pt>
                <c:pt idx="1539">
                  <c:v>1052.3168999999998</c:v>
                </c:pt>
                <c:pt idx="1540">
                  <c:v>1163.7630999999999</c:v>
                </c:pt>
                <c:pt idx="1541">
                  <c:v>984.08924999999999</c:v>
                </c:pt>
                <c:pt idx="1542">
                  <c:v>812.15880000000004</c:v>
                </c:pt>
                <c:pt idx="1543">
                  <c:v>809.84839999999997</c:v>
                </c:pt>
                <c:pt idx="1544">
                  <c:v>757.7251</c:v>
                </c:pt>
                <c:pt idx="1545">
                  <c:v>820.77</c:v>
                </c:pt>
                <c:pt idx="1546">
                  <c:v>631.59749999999997</c:v>
                </c:pt>
                <c:pt idx="1547">
                  <c:v>560.31600000000003</c:v>
                </c:pt>
                <c:pt idx="1548">
                  <c:v>415.93655000000001</c:v>
                </c:pt>
                <c:pt idx="1549">
                  <c:v>625.91700000000003</c:v>
                </c:pt>
                <c:pt idx="1550">
                  <c:v>481.63499999999999</c:v>
                </c:pt>
                <c:pt idx="1551">
                  <c:v>412.74930000000001</c:v>
                </c:pt>
                <c:pt idx="1552">
                  <c:v>415.69079999999997</c:v>
                </c:pt>
                <c:pt idx="1553">
                  <c:v>745.65075000000002</c:v>
                </c:pt>
                <c:pt idx="1554">
                  <c:v>536.89499999999998</c:v>
                </c:pt>
                <c:pt idx="1555">
                  <c:v>502.9101</c:v>
                </c:pt>
                <c:pt idx="1556">
                  <c:v>634.28089999999997</c:v>
                </c:pt>
                <c:pt idx="1557">
                  <c:v>618.30584999999996</c:v>
                </c:pt>
                <c:pt idx="1558">
                  <c:v>571.39025000000004</c:v>
                </c:pt>
                <c:pt idx="1559">
                  <c:v>569.12599999999998</c:v>
                </c:pt>
                <c:pt idx="1560">
                  <c:v>491.81400000000002</c:v>
                </c:pt>
                <c:pt idx="1561">
                  <c:v>581.25155000000007</c:v>
                </c:pt>
                <c:pt idx="1562">
                  <c:v>1211.1120000000001</c:v>
                </c:pt>
                <c:pt idx="1563">
                  <c:v>1076.0999999999999</c:v>
                </c:pt>
                <c:pt idx="1564">
                  <c:v>1144.854</c:v>
                </c:pt>
                <c:pt idx="1565">
                  <c:v>892.99970000000008</c:v>
                </c:pt>
                <c:pt idx="1566">
                  <c:v>1163.6285500000001</c:v>
                </c:pt>
                <c:pt idx="1567">
                  <c:v>963.84900000000005</c:v>
                </c:pt>
                <c:pt idx="1568">
                  <c:v>810.38879999999995</c:v>
                </c:pt>
                <c:pt idx="1569">
                  <c:v>898.93760000000009</c:v>
                </c:pt>
                <c:pt idx="1570">
                  <c:v>696.38075000000003</c:v>
                </c:pt>
                <c:pt idx="1571">
                  <c:v>540.30870000000004</c:v>
                </c:pt>
                <c:pt idx="1572">
                  <c:v>440.17680000000007</c:v>
                </c:pt>
                <c:pt idx="1573">
                  <c:v>496.00900000000001</c:v>
                </c:pt>
                <c:pt idx="1574">
                  <c:v>644.21849999999995</c:v>
                </c:pt>
                <c:pt idx="1575">
                  <c:v>469.73354999999998</c:v>
                </c:pt>
                <c:pt idx="1576">
                  <c:v>460.27214999999995</c:v>
                </c:pt>
                <c:pt idx="1577">
                  <c:v>816.37920000000008</c:v>
                </c:pt>
                <c:pt idx="1578">
                  <c:v>550.1961</c:v>
                </c:pt>
                <c:pt idx="1579">
                  <c:v>677.40750000000003</c:v>
                </c:pt>
                <c:pt idx="1580">
                  <c:v>706.19640000000004</c:v>
                </c:pt>
                <c:pt idx="1581">
                  <c:v>1006.0771</c:v>
                </c:pt>
                <c:pt idx="1582">
                  <c:v>955.86085000000014</c:v>
                </c:pt>
                <c:pt idx="1583">
                  <c:v>738.60884999999996</c:v>
                </c:pt>
                <c:pt idx="1584">
                  <c:v>792.05865000000006</c:v>
                </c:pt>
                <c:pt idx="1585">
                  <c:v>628.38119999999992</c:v>
                </c:pt>
                <c:pt idx="1586">
                  <c:v>730.45629999999994</c:v>
                </c:pt>
                <c:pt idx="1587">
                  <c:v>506.82180000000005</c:v>
                </c:pt>
                <c:pt idx="1588">
                  <c:v>749.67049999999995</c:v>
                </c:pt>
                <c:pt idx="1589">
                  <c:v>623.31709999999998</c:v>
                </c:pt>
                <c:pt idx="1590">
                  <c:v>474.40800000000002</c:v>
                </c:pt>
                <c:pt idx="1591">
                  <c:v>471.30355000000003</c:v>
                </c:pt>
                <c:pt idx="1592">
                  <c:v>458.31644999999997</c:v>
                </c:pt>
                <c:pt idx="1593">
                  <c:v>458.02800000000002</c:v>
                </c:pt>
                <c:pt idx="1594">
                  <c:v>525.09255000000007</c:v>
                </c:pt>
                <c:pt idx="1595">
                  <c:v>610.47360000000003</c:v>
                </c:pt>
                <c:pt idx="1596">
                  <c:v>565.41999999999996</c:v>
                </c:pt>
                <c:pt idx="1597">
                  <c:v>742.40145000000007</c:v>
                </c:pt>
                <c:pt idx="1598">
                  <c:v>824.46259999999995</c:v>
                </c:pt>
                <c:pt idx="1599">
                  <c:v>573.6925</c:v>
                </c:pt>
                <c:pt idx="1600">
                  <c:v>661.03470000000004</c:v>
                </c:pt>
                <c:pt idx="1601">
                  <c:v>979.38720000000012</c:v>
                </c:pt>
                <c:pt idx="1602">
                  <c:v>1013.449</c:v>
                </c:pt>
                <c:pt idx="1603">
                  <c:v>1133.7443000000001</c:v>
                </c:pt>
                <c:pt idx="1604">
                  <c:v>1232.9075999999998</c:v>
                </c:pt>
                <c:pt idx="1605">
                  <c:v>1665.4815999999998</c:v>
                </c:pt>
                <c:pt idx="1606">
                  <c:v>2304.6731999999997</c:v>
                </c:pt>
                <c:pt idx="1607">
                  <c:v>1209.9537499999999</c:v>
                </c:pt>
                <c:pt idx="1608">
                  <c:v>1159.45145</c:v>
                </c:pt>
                <c:pt idx="1609">
                  <c:v>914.92160000000001</c:v>
                </c:pt>
                <c:pt idx="1610">
                  <c:v>544.75199999999995</c:v>
                </c:pt>
                <c:pt idx="1611">
                  <c:v>790.0435500000001</c:v>
                </c:pt>
                <c:pt idx="1612">
                  <c:v>771.05200000000002</c:v>
                </c:pt>
                <c:pt idx="1613">
                  <c:v>1082.5868</c:v>
                </c:pt>
                <c:pt idx="1614">
                  <c:v>1127.308</c:v>
                </c:pt>
                <c:pt idx="1615">
                  <c:v>990.53625</c:v>
                </c:pt>
                <c:pt idx="1616">
                  <c:v>763.43959999999993</c:v>
                </c:pt>
                <c:pt idx="1617">
                  <c:v>885.14560000000006</c:v>
                </c:pt>
                <c:pt idx="1618">
                  <c:v>773.08920000000001</c:v>
                </c:pt>
                <c:pt idx="1619">
                  <c:v>639.36090000000002</c:v>
                </c:pt>
                <c:pt idx="1620">
                  <c:v>759.60850000000005</c:v>
                </c:pt>
                <c:pt idx="1621">
                  <c:v>815.06</c:v>
                </c:pt>
                <c:pt idx="1622">
                  <c:v>857.26165000000003</c:v>
                </c:pt>
                <c:pt idx="1623">
                  <c:v>847.05250000000001</c:v>
                </c:pt>
                <c:pt idx="1624">
                  <c:v>747.11429999999996</c:v>
                </c:pt>
                <c:pt idx="1625">
                  <c:v>1809.2249999999999</c:v>
                </c:pt>
                <c:pt idx="1626">
                  <c:v>1047.9042000000002</c:v>
                </c:pt>
                <c:pt idx="1627">
                  <c:v>1500.3689999999999</c:v>
                </c:pt>
                <c:pt idx="1628">
                  <c:v>1484.0155999999999</c:v>
                </c:pt>
                <c:pt idx="1629">
                  <c:v>1610.6129500000002</c:v>
                </c:pt>
                <c:pt idx="1630">
                  <c:v>1080.1766</c:v>
                </c:pt>
                <c:pt idx="1631">
                  <c:v>1063.7483499999998</c:v>
                </c:pt>
                <c:pt idx="1632">
                  <c:v>714.096</c:v>
                </c:pt>
                <c:pt idx="1633">
                  <c:v>868.21699999999998</c:v>
                </c:pt>
                <c:pt idx="1634">
                  <c:v>1054.0281500000001</c:v>
                </c:pt>
                <c:pt idx="1635">
                  <c:v>932.35905000000002</c:v>
                </c:pt>
                <c:pt idx="1636">
                  <c:v>463.35134999999997</c:v>
                </c:pt>
                <c:pt idx="1637">
                  <c:v>566.47079999999994</c:v>
                </c:pt>
                <c:pt idx="1638">
                  <c:v>626.51</c:v>
                </c:pt>
                <c:pt idx="1639">
                  <c:v>534.25049999999999</c:v>
                </c:pt>
                <c:pt idx="1640">
                  <c:v>641.25839999999994</c:v>
                </c:pt>
                <c:pt idx="1641">
                  <c:v>707.18724999999995</c:v>
                </c:pt>
                <c:pt idx="1642">
                  <c:v>727.18709999999999</c:v>
                </c:pt>
                <c:pt idx="1643">
                  <c:v>855.07</c:v>
                </c:pt>
                <c:pt idx="1644">
                  <c:v>684.09990000000005</c:v>
                </c:pt>
                <c:pt idx="1645">
                  <c:v>1021.0472000000001</c:v>
                </c:pt>
                <c:pt idx="1646">
                  <c:v>684.06835000000001</c:v>
                </c:pt>
                <c:pt idx="1647">
                  <c:v>704.00019999999995</c:v>
                </c:pt>
                <c:pt idx="1648">
                  <c:v>669.97840000000008</c:v>
                </c:pt>
                <c:pt idx="1649">
                  <c:v>987.01014999999995</c:v>
                </c:pt>
                <c:pt idx="1650">
                  <c:v>942.82240000000002</c:v>
                </c:pt>
                <c:pt idx="1651">
                  <c:v>838.88705000000004</c:v>
                </c:pt>
                <c:pt idx="1652">
                  <c:v>897.99490000000003</c:v>
                </c:pt>
                <c:pt idx="1653">
                  <c:v>737.50479999999993</c:v>
                </c:pt>
                <c:pt idx="1654">
                  <c:v>556.41899999999998</c:v>
                </c:pt>
                <c:pt idx="1655">
                  <c:v>528.41099999999994</c:v>
                </c:pt>
                <c:pt idx="1656">
                  <c:v>683.50529999999992</c:v>
                </c:pt>
                <c:pt idx="1657">
                  <c:v>973.69219999999996</c:v>
                </c:pt>
                <c:pt idx="1658">
                  <c:v>775.09629999999993</c:v>
                </c:pt>
                <c:pt idx="1659">
                  <c:v>495.42879999999997</c:v>
                </c:pt>
                <c:pt idx="1660">
                  <c:v>453.23130000000003</c:v>
                </c:pt>
                <c:pt idx="1661">
                  <c:v>511.42639999999994</c:v>
                </c:pt>
                <c:pt idx="1662">
                  <c:v>420.65520000000004</c:v>
                </c:pt>
                <c:pt idx="1663">
                  <c:v>375.75120000000004</c:v>
                </c:pt>
                <c:pt idx="1664">
                  <c:v>447.67935000000006</c:v>
                </c:pt>
                <c:pt idx="1665">
                  <c:v>456.87280000000004</c:v>
                </c:pt>
                <c:pt idx="1666">
                  <c:v>305.72879999999998</c:v>
                </c:pt>
                <c:pt idx="1667">
                  <c:v>449.64719999999994</c:v>
                </c:pt>
                <c:pt idx="1668">
                  <c:v>532.31610000000001</c:v>
                </c:pt>
                <c:pt idx="1669">
                  <c:v>542.59659999999997</c:v>
                </c:pt>
                <c:pt idx="1670">
                  <c:v>860.90724999999998</c:v>
                </c:pt>
                <c:pt idx="1671">
                  <c:v>803.19375000000002</c:v>
                </c:pt>
                <c:pt idx="1672">
                  <c:v>746.83299999999997</c:v>
                </c:pt>
                <c:pt idx="1673">
                  <c:v>755.01599999999996</c:v>
                </c:pt>
                <c:pt idx="1674">
                  <c:v>536.00225</c:v>
                </c:pt>
                <c:pt idx="1675">
                  <c:v>536.02559999999994</c:v>
                </c:pt>
                <c:pt idx="1676">
                  <c:v>586.56799999999998</c:v>
                </c:pt>
                <c:pt idx="1677">
                  <c:v>605.14300000000003</c:v>
                </c:pt>
                <c:pt idx="1678">
                  <c:v>763.82809999999995</c:v>
                </c:pt>
                <c:pt idx="1679">
                  <c:v>704.21990000000005</c:v>
                </c:pt>
                <c:pt idx="1680">
                  <c:v>625.70749999999998</c:v>
                </c:pt>
                <c:pt idx="1681">
                  <c:v>935.32394999999997</c:v>
                </c:pt>
                <c:pt idx="1682">
                  <c:v>708.81860000000006</c:v>
                </c:pt>
                <c:pt idx="1683">
                  <c:v>686.61209999999994</c:v>
                </c:pt>
                <c:pt idx="1684">
                  <c:v>849.94799999999998</c:v>
                </c:pt>
                <c:pt idx="1685">
                  <c:v>676.0018</c:v>
                </c:pt>
                <c:pt idx="1686">
                  <c:v>999.36580000000004</c:v>
                </c:pt>
                <c:pt idx="1687">
                  <c:v>859.1191</c:v>
                </c:pt>
                <c:pt idx="1688">
                  <c:v>866.73660000000007</c:v>
                </c:pt>
                <c:pt idx="1689">
                  <c:v>858.33900000000017</c:v>
                </c:pt>
                <c:pt idx="1690">
                  <c:v>950.51125000000002</c:v>
                </c:pt>
                <c:pt idx="1691">
                  <c:v>738.09134999999992</c:v>
                </c:pt>
                <c:pt idx="1692">
                  <c:v>688.83279999999991</c:v>
                </c:pt>
                <c:pt idx="1693">
                  <c:v>596.85135000000002</c:v>
                </c:pt>
                <c:pt idx="1694">
                  <c:v>936.4941</c:v>
                </c:pt>
                <c:pt idx="1695">
                  <c:v>1035.1396999999999</c:v>
                </c:pt>
                <c:pt idx="1696">
                  <c:v>1017.83825</c:v>
                </c:pt>
                <c:pt idx="1697">
                  <c:v>662.32180000000005</c:v>
                </c:pt>
                <c:pt idx="1698">
                  <c:v>798.31919999999991</c:v>
                </c:pt>
                <c:pt idx="1699">
                  <c:v>617.04779999999994</c:v>
                </c:pt>
                <c:pt idx="1700">
                  <c:v>659.53460000000007</c:v>
                </c:pt>
                <c:pt idx="1701">
                  <c:v>499.6035</c:v>
                </c:pt>
                <c:pt idx="1702">
                  <c:v>693.13020000000006</c:v>
                </c:pt>
                <c:pt idx="1703">
                  <c:v>389.48174999999998</c:v>
                </c:pt>
                <c:pt idx="1704">
                  <c:v>642.45540000000005</c:v>
                </c:pt>
                <c:pt idx="1705">
                  <c:v>644.88720000000001</c:v>
                </c:pt>
                <c:pt idx="1706">
                  <c:v>647.65549999999996</c:v>
                </c:pt>
                <c:pt idx="1707">
                  <c:v>800.96039999999994</c:v>
                </c:pt>
                <c:pt idx="1708">
                  <c:v>885.38400000000001</c:v>
                </c:pt>
                <c:pt idx="1709">
                  <c:v>732.78519999999992</c:v>
                </c:pt>
                <c:pt idx="1710">
                  <c:v>823.29600000000005</c:v>
                </c:pt>
                <c:pt idx="1711">
                  <c:v>756.68354999999997</c:v>
                </c:pt>
                <c:pt idx="1712">
                  <c:v>1126.1645000000001</c:v>
                </c:pt>
                <c:pt idx="1713">
                  <c:v>899.94080000000008</c:v>
                </c:pt>
                <c:pt idx="1714">
                  <c:v>1599.5832500000001</c:v>
                </c:pt>
                <c:pt idx="1715">
                  <c:v>1133.376</c:v>
                </c:pt>
                <c:pt idx="1716">
                  <c:v>767.7</c:v>
                </c:pt>
                <c:pt idx="1717">
                  <c:v>935.00189999999998</c:v>
                </c:pt>
                <c:pt idx="1718">
                  <c:v>1089.0139999999999</c:v>
                </c:pt>
                <c:pt idx="1719">
                  <c:v>1136.2040999999999</c:v>
                </c:pt>
                <c:pt idx="1720">
                  <c:v>983.49549999999988</c:v>
                </c:pt>
                <c:pt idx="1721">
                  <c:v>805.07620000000009</c:v>
                </c:pt>
                <c:pt idx="1722">
                  <c:v>750.53460000000007</c:v>
                </c:pt>
                <c:pt idx="1723">
                  <c:v>1224.0877</c:v>
                </c:pt>
                <c:pt idx="1724">
                  <c:v>977.4479</c:v>
                </c:pt>
                <c:pt idx="1725">
                  <c:v>999.16650000000004</c:v>
                </c:pt>
                <c:pt idx="1726">
                  <c:v>742.77240000000006</c:v>
                </c:pt>
                <c:pt idx="1727">
                  <c:v>950.50350000000014</c:v>
                </c:pt>
                <c:pt idx="1728">
                  <c:v>932.41949999999997</c:v>
                </c:pt>
                <c:pt idx="1729">
                  <c:v>1060.5756000000001</c:v>
                </c:pt>
                <c:pt idx="1730">
                  <c:v>1168.68335</c:v>
                </c:pt>
                <c:pt idx="1731">
                  <c:v>1487.7772</c:v>
                </c:pt>
                <c:pt idx="1732">
                  <c:v>948.92240000000004</c:v>
                </c:pt>
                <c:pt idx="1733">
                  <c:v>661.98599999999999</c:v>
                </c:pt>
                <c:pt idx="1734">
                  <c:v>521.69529999999997</c:v>
                </c:pt>
                <c:pt idx="1735">
                  <c:v>697.93500000000017</c:v>
                </c:pt>
                <c:pt idx="1736">
                  <c:v>729.81479999999988</c:v>
                </c:pt>
                <c:pt idx="1737">
                  <c:v>884.63239999999996</c:v>
                </c:pt>
                <c:pt idx="1738">
                  <c:v>637.298</c:v>
                </c:pt>
                <c:pt idx="1739">
                  <c:v>696.54375000000005</c:v>
                </c:pt>
                <c:pt idx="1740">
                  <c:v>639.33825000000002</c:v>
                </c:pt>
                <c:pt idx="1741">
                  <c:v>738.19679999999994</c:v>
                </c:pt>
                <c:pt idx="1742">
                  <c:v>665.56050000000005</c:v>
                </c:pt>
                <c:pt idx="1743">
                  <c:v>511.86730000000006</c:v>
                </c:pt>
                <c:pt idx="1744">
                  <c:v>704.69159999999999</c:v>
                </c:pt>
                <c:pt idx="1745">
                  <c:v>471.84</c:v>
                </c:pt>
                <c:pt idx="1746">
                  <c:v>646.65599999999995</c:v>
                </c:pt>
                <c:pt idx="1747">
                  <c:v>628.4688000000001</c:v>
                </c:pt>
                <c:pt idx="1748">
                  <c:v>687.27680000000009</c:v>
                </c:pt>
                <c:pt idx="1749">
                  <c:v>787.71980000000008</c:v>
                </c:pt>
                <c:pt idx="1750">
                  <c:v>821.66120000000001</c:v>
                </c:pt>
                <c:pt idx="1751">
                  <c:v>1045.9680000000001</c:v>
                </c:pt>
                <c:pt idx="1752">
                  <c:v>953.07609999999988</c:v>
                </c:pt>
                <c:pt idx="1753">
                  <c:v>935.54100000000017</c:v>
                </c:pt>
                <c:pt idx="1754">
                  <c:v>1285.1300000000001</c:v>
                </c:pt>
                <c:pt idx="1755">
                  <c:v>411.97550000000001</c:v>
                </c:pt>
                <c:pt idx="1756">
                  <c:v>722.09069999999997</c:v>
                </c:pt>
                <c:pt idx="1757">
                  <c:v>1266.4275</c:v>
                </c:pt>
                <c:pt idx="1758">
                  <c:v>1149.9155000000001</c:v>
                </c:pt>
                <c:pt idx="1759">
                  <c:v>2078.0136000000002</c:v>
                </c:pt>
                <c:pt idx="1760">
                  <c:v>1726.3695</c:v>
                </c:pt>
                <c:pt idx="1761">
                  <c:v>931.05479999999989</c:v>
                </c:pt>
                <c:pt idx="1762">
                  <c:v>842.3343000000001</c:v>
                </c:pt>
                <c:pt idx="1763">
                  <c:v>596.36340000000007</c:v>
                </c:pt>
                <c:pt idx="1764">
                  <c:v>644.57500000000005</c:v>
                </c:pt>
                <c:pt idx="1765">
                  <c:v>556.97834999999998</c:v>
                </c:pt>
                <c:pt idx="1766">
                  <c:v>527.18610000000001</c:v>
                </c:pt>
                <c:pt idx="1767">
                  <c:v>619.04899999999998</c:v>
                </c:pt>
                <c:pt idx="1768">
                  <c:v>839.16800000000001</c:v>
                </c:pt>
                <c:pt idx="1769">
                  <c:v>728.14940000000001</c:v>
                </c:pt>
                <c:pt idx="1770">
                  <c:v>894.37480000000005</c:v>
                </c:pt>
                <c:pt idx="1771">
                  <c:v>656.8125</c:v>
                </c:pt>
                <c:pt idx="1772">
                  <c:v>1079.0924</c:v>
                </c:pt>
                <c:pt idx="1773">
                  <c:v>816.21010000000001</c:v>
                </c:pt>
                <c:pt idx="1774">
                  <c:v>788.68270000000007</c:v>
                </c:pt>
                <c:pt idx="1775">
                  <c:v>1118.9200999999998</c:v>
                </c:pt>
                <c:pt idx="1776">
                  <c:v>640.12365</c:v>
                </c:pt>
                <c:pt idx="1777">
                  <c:v>583.02089999999998</c:v>
                </c:pt>
                <c:pt idx="1778">
                  <c:v>695.5877999999999</c:v>
                </c:pt>
                <c:pt idx="1779">
                  <c:v>987.46210000000008</c:v>
                </c:pt>
                <c:pt idx="1780">
                  <c:v>713.04989999999998</c:v>
                </c:pt>
                <c:pt idx="1781">
                  <c:v>990.41790000000003</c:v>
                </c:pt>
                <c:pt idx="1782">
                  <c:v>818.63210000000004</c:v>
                </c:pt>
                <c:pt idx="1783">
                  <c:v>720.59940000000006</c:v>
                </c:pt>
                <c:pt idx="1784">
                  <c:v>657.25920000000008</c:v>
                </c:pt>
                <c:pt idx="1785">
                  <c:v>843.48149999999998</c:v>
                </c:pt>
                <c:pt idx="1786">
                  <c:v>734.72279999999989</c:v>
                </c:pt>
                <c:pt idx="1787">
                  <c:v>746.99170000000004</c:v>
                </c:pt>
                <c:pt idx="1788">
                  <c:v>963.40789999999993</c:v>
                </c:pt>
                <c:pt idx="1789">
                  <c:v>829.70280000000002</c:v>
                </c:pt>
                <c:pt idx="1790">
                  <c:v>687.99900000000002</c:v>
                </c:pt>
                <c:pt idx="1791">
                  <c:v>775.55865000000006</c:v>
                </c:pt>
                <c:pt idx="1792">
                  <c:v>1060.211</c:v>
                </c:pt>
                <c:pt idx="1793">
                  <c:v>1196.4147</c:v>
                </c:pt>
                <c:pt idx="1794">
                  <c:v>1462.1684000000002</c:v>
                </c:pt>
                <c:pt idx="1795">
                  <c:v>791.97249999999997</c:v>
                </c:pt>
                <c:pt idx="1796">
                  <c:v>2159.9176499999999</c:v>
                </c:pt>
                <c:pt idx="1797">
                  <c:v>2394.8049499999997</c:v>
                </c:pt>
                <c:pt idx="1798">
                  <c:v>1619.1532500000001</c:v>
                </c:pt>
                <c:pt idx="1799">
                  <c:v>1030.029</c:v>
                </c:pt>
                <c:pt idx="1800">
                  <c:v>1299.7035499999997</c:v>
                </c:pt>
                <c:pt idx="1801">
                  <c:v>1145.3432</c:v>
                </c:pt>
                <c:pt idx="1802">
                  <c:v>905.92499999999995</c:v>
                </c:pt>
                <c:pt idx="1803">
                  <c:v>698.42909999999995</c:v>
                </c:pt>
                <c:pt idx="1804">
                  <c:v>690.75300000000004</c:v>
                </c:pt>
                <c:pt idx="1805">
                  <c:v>961.26900000000001</c:v>
                </c:pt>
                <c:pt idx="1806">
                  <c:v>826.90980000000002</c:v>
                </c:pt>
                <c:pt idx="1807">
                  <c:v>708.12300000000005</c:v>
                </c:pt>
                <c:pt idx="1808">
                  <c:v>547.35749999999996</c:v>
                </c:pt>
                <c:pt idx="1809">
                  <c:v>500.37504999999999</c:v>
                </c:pt>
                <c:pt idx="1810">
                  <c:v>639.1966000000001</c:v>
                </c:pt>
                <c:pt idx="1811">
                  <c:v>1458.0195000000001</c:v>
                </c:pt>
                <c:pt idx="1812">
                  <c:v>1994.5001999999999</c:v>
                </c:pt>
                <c:pt idx="1813">
                  <c:v>1747.4534000000001</c:v>
                </c:pt>
                <c:pt idx="1814">
                  <c:v>1392.377</c:v>
                </c:pt>
                <c:pt idx="1815">
                  <c:v>890.19775000000004</c:v>
                </c:pt>
                <c:pt idx="1816">
                  <c:v>1377.3916000000002</c:v>
                </c:pt>
                <c:pt idx="1817">
                  <c:v>825.34875</c:v>
                </c:pt>
                <c:pt idx="1818">
                  <c:v>775.16379999999992</c:v>
                </c:pt>
                <c:pt idx="1819">
                  <c:v>620.28</c:v>
                </c:pt>
                <c:pt idx="1820">
                  <c:v>720.83460000000002</c:v>
                </c:pt>
                <c:pt idx="1821">
                  <c:v>863.45280000000002</c:v>
                </c:pt>
                <c:pt idx="1822">
                  <c:v>1141.8119999999999</c:v>
                </c:pt>
                <c:pt idx="1823">
                  <c:v>1032.1804</c:v>
                </c:pt>
                <c:pt idx="1824">
                  <c:v>1213.5015000000001</c:v>
                </c:pt>
                <c:pt idx="1825">
                  <c:v>839.53240000000005</c:v>
                </c:pt>
                <c:pt idx="1826">
                  <c:v>853.93034999999998</c:v>
                </c:pt>
                <c:pt idx="1827">
                  <c:v>810.85919999999999</c:v>
                </c:pt>
                <c:pt idx="1828">
                  <c:v>668.49300000000005</c:v>
                </c:pt>
                <c:pt idx="1829">
                  <c:v>690.55909999999994</c:v>
                </c:pt>
                <c:pt idx="1830">
                  <c:v>2531.4774500000003</c:v>
                </c:pt>
                <c:pt idx="1831">
                  <c:v>2271.8924999999999</c:v>
                </c:pt>
                <c:pt idx="1832">
                  <c:v>2775.2714999999998</c:v>
                </c:pt>
                <c:pt idx="1833">
                  <c:v>2135.9337999999998</c:v>
                </c:pt>
                <c:pt idx="1834">
                  <c:v>1697.4851999999998</c:v>
                </c:pt>
                <c:pt idx="1835">
                  <c:v>1273.4160999999999</c:v>
                </c:pt>
                <c:pt idx="1836">
                  <c:v>1420.5897</c:v>
                </c:pt>
                <c:pt idx="1837">
                  <c:v>767.5707000000001</c:v>
                </c:pt>
                <c:pt idx="1838">
                  <c:v>615.05095000000006</c:v>
                </c:pt>
                <c:pt idx="1839">
                  <c:v>681.83600000000001</c:v>
                </c:pt>
                <c:pt idx="1840">
                  <c:v>695.74800000000005</c:v>
                </c:pt>
                <c:pt idx="1841">
                  <c:v>759.27099999999996</c:v>
                </c:pt>
                <c:pt idx="1842">
                  <c:v>987.45519999999999</c:v>
                </c:pt>
                <c:pt idx="1843">
                  <c:v>850.20285000000001</c:v>
                </c:pt>
                <c:pt idx="1844">
                  <c:v>736.04085000000009</c:v>
                </c:pt>
                <c:pt idx="1845">
                  <c:v>489.58724999999998</c:v>
                </c:pt>
                <c:pt idx="1846">
                  <c:v>592.76549999999997</c:v>
                </c:pt>
                <c:pt idx="1847">
                  <c:v>588.83275000000003</c:v>
                </c:pt>
                <c:pt idx="1848">
                  <c:v>910.322</c:v>
                </c:pt>
                <c:pt idx="1849">
                  <c:v>767.45319999999992</c:v>
                </c:pt>
                <c:pt idx="1850">
                  <c:v>556.61765000000003</c:v>
                </c:pt>
                <c:pt idx="1851">
                  <c:v>665.41020000000003</c:v>
                </c:pt>
                <c:pt idx="1852">
                  <c:v>736.49670000000003</c:v>
                </c:pt>
                <c:pt idx="1853">
                  <c:v>665.13499999999999</c:v>
                </c:pt>
                <c:pt idx="1854">
                  <c:v>968.98095000000001</c:v>
                </c:pt>
                <c:pt idx="1855">
                  <c:v>876.3587</c:v>
                </c:pt>
                <c:pt idx="1856">
                  <c:v>1085.4635000000001</c:v>
                </c:pt>
                <c:pt idx="1857">
                  <c:v>1355.6312</c:v>
                </c:pt>
                <c:pt idx="1858">
                  <c:v>1418.7231000000002</c:v>
                </c:pt>
                <c:pt idx="1859">
                  <c:v>838.89099999999996</c:v>
                </c:pt>
                <c:pt idx="1860">
                  <c:v>1015.6065</c:v>
                </c:pt>
                <c:pt idx="1861">
                  <c:v>1309.0239999999999</c:v>
                </c:pt>
                <c:pt idx="1862">
                  <c:v>1057.4872</c:v>
                </c:pt>
                <c:pt idx="1863">
                  <c:v>1314.1898000000001</c:v>
                </c:pt>
                <c:pt idx="1864">
                  <c:v>1686.4698000000001</c:v>
                </c:pt>
                <c:pt idx="1865">
                  <c:v>1013.216</c:v>
                </c:pt>
                <c:pt idx="1866">
                  <c:v>1560.0578</c:v>
                </c:pt>
                <c:pt idx="1867">
                  <c:v>2048.3529000000003</c:v>
                </c:pt>
                <c:pt idx="1868">
                  <c:v>1362.7601000000002</c:v>
                </c:pt>
                <c:pt idx="1869">
                  <c:v>870.31140000000005</c:v>
                </c:pt>
                <c:pt idx="1870">
                  <c:v>1471.5011999999999</c:v>
                </c:pt>
                <c:pt idx="1871">
                  <c:v>1910.5111999999999</c:v>
                </c:pt>
                <c:pt idx="1872">
                  <c:v>1851.5355</c:v>
                </c:pt>
                <c:pt idx="1873">
                  <c:v>1327.2672</c:v>
                </c:pt>
                <c:pt idx="1874">
                  <c:v>1420.7571</c:v>
                </c:pt>
                <c:pt idx="1875">
                  <c:v>1184.9816000000001</c:v>
                </c:pt>
                <c:pt idx="1876">
                  <c:v>2058.6783499999997</c:v>
                </c:pt>
                <c:pt idx="1877">
                  <c:v>3234.8686499999999</c:v>
                </c:pt>
                <c:pt idx="1878">
                  <c:v>2335.6775999999995</c:v>
                </c:pt>
                <c:pt idx="1879">
                  <c:v>2092.7359999999999</c:v>
                </c:pt>
                <c:pt idx="1880">
                  <c:v>1571.9820999999999</c:v>
                </c:pt>
                <c:pt idx="1881">
                  <c:v>1260.9629499999999</c:v>
                </c:pt>
                <c:pt idx="1882">
                  <c:v>1255.50425</c:v>
                </c:pt>
                <c:pt idx="1883">
                  <c:v>1215.3050000000001</c:v>
                </c:pt>
                <c:pt idx="1884">
                  <c:v>1304.0403000000001</c:v>
                </c:pt>
                <c:pt idx="1885">
                  <c:v>883.68254999999988</c:v>
                </c:pt>
                <c:pt idx="1886">
                  <c:v>589.77599999999995</c:v>
                </c:pt>
                <c:pt idx="1887">
                  <c:v>1289.7135000000001</c:v>
                </c:pt>
                <c:pt idx="1888">
                  <c:v>1135.1614999999999</c:v>
                </c:pt>
                <c:pt idx="1889">
                  <c:v>897.42240000000004</c:v>
                </c:pt>
                <c:pt idx="1890">
                  <c:v>858.57090000000005</c:v>
                </c:pt>
                <c:pt idx="1891">
                  <c:v>928.37744999999995</c:v>
                </c:pt>
                <c:pt idx="1892">
                  <c:v>694.59349999999995</c:v>
                </c:pt>
                <c:pt idx="1893">
                  <c:v>765.46619999999996</c:v>
                </c:pt>
                <c:pt idx="1894">
                  <c:v>980.57925</c:v>
                </c:pt>
                <c:pt idx="1895">
                  <c:v>1114.0578</c:v>
                </c:pt>
                <c:pt idx="1896">
                  <c:v>905.346</c:v>
                </c:pt>
                <c:pt idx="1897">
                  <c:v>816.62519999999995</c:v>
                </c:pt>
                <c:pt idx="1898">
                  <c:v>688.39490000000001</c:v>
                </c:pt>
                <c:pt idx="1899">
                  <c:v>777.51239999999996</c:v>
                </c:pt>
                <c:pt idx="1900">
                  <c:v>847.59040000000005</c:v>
                </c:pt>
                <c:pt idx="1901">
                  <c:v>611.47680000000003</c:v>
                </c:pt>
                <c:pt idx="1902">
                  <c:v>476.35399999999998</c:v>
                </c:pt>
                <c:pt idx="1903">
                  <c:v>578.18785000000003</c:v>
                </c:pt>
                <c:pt idx="1904">
                  <c:v>769.11034999999993</c:v>
                </c:pt>
                <c:pt idx="1905">
                  <c:v>1143.8999000000001</c:v>
                </c:pt>
                <c:pt idx="1906">
                  <c:v>954.58249999999998</c:v>
                </c:pt>
                <c:pt idx="1907">
                  <c:v>671.09199999999998</c:v>
                </c:pt>
                <c:pt idx="1908">
                  <c:v>564.63470000000007</c:v>
                </c:pt>
                <c:pt idx="1909">
                  <c:v>683.37630000000001</c:v>
                </c:pt>
                <c:pt idx="1910">
                  <c:v>808.154</c:v>
                </c:pt>
                <c:pt idx="1911">
                  <c:v>554.9538</c:v>
                </c:pt>
                <c:pt idx="1912">
                  <c:v>589.24075000000005</c:v>
                </c:pt>
                <c:pt idx="1913">
                  <c:v>670.11524999999995</c:v>
                </c:pt>
                <c:pt idx="1914">
                  <c:v>651.3999</c:v>
                </c:pt>
                <c:pt idx="1915">
                  <c:v>699.69719999999995</c:v>
                </c:pt>
                <c:pt idx="1916">
                  <c:v>1100.3603999999998</c:v>
                </c:pt>
                <c:pt idx="1917">
                  <c:v>1178.74575</c:v>
                </c:pt>
                <c:pt idx="1918">
                  <c:v>833.52359999999999</c:v>
                </c:pt>
                <c:pt idx="1919">
                  <c:v>1114.3626999999999</c:v>
                </c:pt>
                <c:pt idx="1920">
                  <c:v>1636.7396000000001</c:v>
                </c:pt>
                <c:pt idx="1921">
                  <c:v>1225.4354000000001</c:v>
                </c:pt>
                <c:pt idx="1922">
                  <c:v>569.25525000000005</c:v>
                </c:pt>
                <c:pt idx="1923">
                  <c:v>841.15279999999996</c:v>
                </c:pt>
                <c:pt idx="1924">
                  <c:v>1565.4410999999998</c:v>
                </c:pt>
                <c:pt idx="1925">
                  <c:v>1510.6588000000002</c:v>
                </c:pt>
                <c:pt idx="1926">
                  <c:v>1174.7338</c:v>
                </c:pt>
                <c:pt idx="1927">
                  <c:v>1168.5225</c:v>
                </c:pt>
                <c:pt idx="1928">
                  <c:v>1425.9525000000001</c:v>
                </c:pt>
                <c:pt idx="1929">
                  <c:v>994.43645000000004</c:v>
                </c:pt>
                <c:pt idx="1930">
                  <c:v>718.15009999999995</c:v>
                </c:pt>
                <c:pt idx="1931">
                  <c:v>1190.558</c:v>
                </c:pt>
                <c:pt idx="1932">
                  <c:v>766.82100000000003</c:v>
                </c:pt>
                <c:pt idx="1933">
                  <c:v>984.15039999999999</c:v>
                </c:pt>
                <c:pt idx="1934">
                  <c:v>814.3125</c:v>
                </c:pt>
                <c:pt idx="1935">
                  <c:v>688.34595000000002</c:v>
                </c:pt>
                <c:pt idx="1936">
                  <c:v>857.98560000000009</c:v>
                </c:pt>
                <c:pt idx="1937">
                  <c:v>861.77940000000001</c:v>
                </c:pt>
                <c:pt idx="1938">
                  <c:v>863.07164999999998</c:v>
                </c:pt>
                <c:pt idx="1939">
                  <c:v>1458.171</c:v>
                </c:pt>
                <c:pt idx="1940">
                  <c:v>862.64009999999996</c:v>
                </c:pt>
                <c:pt idx="1941">
                  <c:v>953.26300000000003</c:v>
                </c:pt>
                <c:pt idx="1942">
                  <c:v>752.17499999999995</c:v>
                </c:pt>
                <c:pt idx="1943">
                  <c:v>674.86275000000001</c:v>
                </c:pt>
                <c:pt idx="1944">
                  <c:v>875.7595</c:v>
                </c:pt>
                <c:pt idx="1945">
                  <c:v>696.46884999999997</c:v>
                </c:pt>
                <c:pt idx="1946">
                  <c:v>929.8248000000001</c:v>
                </c:pt>
                <c:pt idx="1947">
                  <c:v>1224.7635</c:v>
                </c:pt>
                <c:pt idx="1948">
                  <c:v>995.2793999999999</c:v>
                </c:pt>
                <c:pt idx="1949">
                  <c:v>1088.9005500000001</c:v>
                </c:pt>
                <c:pt idx="1950">
                  <c:v>1852.6512000000002</c:v>
                </c:pt>
                <c:pt idx="1951">
                  <c:v>1144.0372500000001</c:v>
                </c:pt>
                <c:pt idx="1952">
                  <c:v>1200.6456000000001</c:v>
                </c:pt>
                <c:pt idx="1953">
                  <c:v>2039.2365</c:v>
                </c:pt>
                <c:pt idx="1954">
                  <c:v>2145.2131999999997</c:v>
                </c:pt>
                <c:pt idx="1955">
                  <c:v>1603.1359500000001</c:v>
                </c:pt>
                <c:pt idx="1956">
                  <c:v>1149.722</c:v>
                </c:pt>
                <c:pt idx="1957">
                  <c:v>1542.3379999999997</c:v>
                </c:pt>
                <c:pt idx="1958">
                  <c:v>1782.4657499999998</c:v>
                </c:pt>
                <c:pt idx="1959">
                  <c:v>2335.4308000000001</c:v>
                </c:pt>
                <c:pt idx="1960">
                  <c:v>1666.2136</c:v>
                </c:pt>
                <c:pt idx="1961">
                  <c:v>1073.6445000000001</c:v>
                </c:pt>
                <c:pt idx="1962">
                  <c:v>738.79539999999997</c:v>
                </c:pt>
                <c:pt idx="1963">
                  <c:v>868.87519999999995</c:v>
                </c:pt>
                <c:pt idx="1964">
                  <c:v>852.04140000000007</c:v>
                </c:pt>
                <c:pt idx="1965">
                  <c:v>569.7867</c:v>
                </c:pt>
                <c:pt idx="1966">
                  <c:v>420.20600000000002</c:v>
                </c:pt>
                <c:pt idx="1967">
                  <c:v>402.91149999999999</c:v>
                </c:pt>
                <c:pt idx="1968">
                  <c:v>454.4547</c:v>
                </c:pt>
                <c:pt idx="1969">
                  <c:v>803.82460000000003</c:v>
                </c:pt>
                <c:pt idx="1970">
                  <c:v>541.42005000000006</c:v>
                </c:pt>
                <c:pt idx="1971">
                  <c:v>468.21949999999998</c:v>
                </c:pt>
                <c:pt idx="1972">
                  <c:v>555.89149999999995</c:v>
                </c:pt>
                <c:pt idx="1973">
                  <c:v>713.87729999999988</c:v>
                </c:pt>
                <c:pt idx="1974">
                  <c:v>622.60799999999995</c:v>
                </c:pt>
                <c:pt idx="1975">
                  <c:v>740.73159999999996</c:v>
                </c:pt>
                <c:pt idx="1976">
                  <c:v>839.13975000000005</c:v>
                </c:pt>
                <c:pt idx="1977">
                  <c:v>495.21679999999998</c:v>
                </c:pt>
                <c:pt idx="1978">
                  <c:v>515.28190000000006</c:v>
                </c:pt>
                <c:pt idx="1979">
                  <c:v>722.35514999999998</c:v>
                </c:pt>
                <c:pt idx="1980">
                  <c:v>628.65949999999998</c:v>
                </c:pt>
                <c:pt idx="1981">
                  <c:v>690.78870000000006</c:v>
                </c:pt>
                <c:pt idx="1982">
                  <c:v>810.76065000000006</c:v>
                </c:pt>
                <c:pt idx="1983">
                  <c:v>891.77660000000014</c:v>
                </c:pt>
                <c:pt idx="1984">
                  <c:v>1700.3425</c:v>
                </c:pt>
                <c:pt idx="1985">
                  <c:v>1340.4436500000002</c:v>
                </c:pt>
                <c:pt idx="1986">
                  <c:v>560.12450000000001</c:v>
                </c:pt>
                <c:pt idx="1987">
                  <c:v>522.2808</c:v>
                </c:pt>
                <c:pt idx="1988">
                  <c:v>562.78949999999998</c:v>
                </c:pt>
                <c:pt idx="1989">
                  <c:v>434.14249999999998</c:v>
                </c:pt>
                <c:pt idx="1990">
                  <c:v>354.90625</c:v>
                </c:pt>
                <c:pt idx="1991">
                  <c:v>716.94629999999995</c:v>
                </c:pt>
                <c:pt idx="1992">
                  <c:v>1192.8344999999999</c:v>
                </c:pt>
                <c:pt idx="1993">
                  <c:v>1284.4680499999999</c:v>
                </c:pt>
                <c:pt idx="1994">
                  <c:v>853.38975000000005</c:v>
                </c:pt>
                <c:pt idx="1995">
                  <c:v>758.54970000000003</c:v>
                </c:pt>
                <c:pt idx="1996">
                  <c:v>623.78819999999996</c:v>
                </c:pt>
                <c:pt idx="1997">
                  <c:v>664.75750000000005</c:v>
                </c:pt>
                <c:pt idx="1998">
                  <c:v>1266.3949499999999</c:v>
                </c:pt>
                <c:pt idx="1999">
                  <c:v>1666.7586999999999</c:v>
                </c:pt>
                <c:pt idx="2000">
                  <c:v>739.18459999999993</c:v>
                </c:pt>
                <c:pt idx="2001">
                  <c:v>1179.798</c:v>
                </c:pt>
                <c:pt idx="2002">
                  <c:v>1426.761</c:v>
                </c:pt>
                <c:pt idx="2003">
                  <c:v>2288.7112000000002</c:v>
                </c:pt>
                <c:pt idx="2004">
                  <c:v>1206.1244999999999</c:v>
                </c:pt>
                <c:pt idx="2005">
                  <c:v>846.2064499999999</c:v>
                </c:pt>
                <c:pt idx="2006">
                  <c:v>646.36294999999996</c:v>
                </c:pt>
                <c:pt idx="2007">
                  <c:v>613.10120000000006</c:v>
                </c:pt>
                <c:pt idx="2008">
                  <c:v>636.90200000000004</c:v>
                </c:pt>
                <c:pt idx="2009">
                  <c:v>731.8678000000001</c:v>
                </c:pt>
                <c:pt idx="2010">
                  <c:v>512.16079999999999</c:v>
                </c:pt>
                <c:pt idx="2011">
                  <c:v>648.32380000000001</c:v>
                </c:pt>
                <c:pt idx="2012">
                  <c:v>972.42660000000001</c:v>
                </c:pt>
                <c:pt idx="2013">
                  <c:v>682.29579999999999</c:v>
                </c:pt>
                <c:pt idx="2014">
                  <c:v>753.82465000000002</c:v>
                </c:pt>
                <c:pt idx="2015">
                  <c:v>571.23440000000005</c:v>
                </c:pt>
                <c:pt idx="2016">
                  <c:v>680.5480500000001</c:v>
                </c:pt>
                <c:pt idx="2017">
                  <c:v>651.28429999999992</c:v>
                </c:pt>
                <c:pt idx="2018">
                  <c:v>750.16305</c:v>
                </c:pt>
                <c:pt idx="2019">
                  <c:v>1177.9514999999999</c:v>
                </c:pt>
                <c:pt idx="2020">
                  <c:v>962.41200000000003</c:v>
                </c:pt>
                <c:pt idx="2021">
                  <c:v>506.30189999999999</c:v>
                </c:pt>
                <c:pt idx="2022">
                  <c:v>677.02774999999997</c:v>
                </c:pt>
                <c:pt idx="2023">
                  <c:v>846.62369999999999</c:v>
                </c:pt>
                <c:pt idx="2024">
                  <c:v>939.23175000000003</c:v>
                </c:pt>
                <c:pt idx="2025">
                  <c:v>936.87450000000001</c:v>
                </c:pt>
                <c:pt idx="2026">
                  <c:v>1335.9155999999998</c:v>
                </c:pt>
                <c:pt idx="2027">
                  <c:v>2504.0279999999998</c:v>
                </c:pt>
                <c:pt idx="2028">
                  <c:v>3350.6460000000002</c:v>
                </c:pt>
                <c:pt idx="2029">
                  <c:v>1926.8641</c:v>
                </c:pt>
                <c:pt idx="2030">
                  <c:v>2737.6871999999998</c:v>
                </c:pt>
                <c:pt idx="2031">
                  <c:v>1970.8863999999999</c:v>
                </c:pt>
                <c:pt idx="2032">
                  <c:v>2757.8393999999998</c:v>
                </c:pt>
                <c:pt idx="2033">
                  <c:v>2952.1008000000002</c:v>
                </c:pt>
                <c:pt idx="2034">
                  <c:v>2403.4944</c:v>
                </c:pt>
                <c:pt idx="2035">
                  <c:v>2367.2817999999997</c:v>
                </c:pt>
                <c:pt idx="2036">
                  <c:v>1972.1435999999999</c:v>
                </c:pt>
                <c:pt idx="2037">
                  <c:v>1811.1120000000001</c:v>
                </c:pt>
                <c:pt idx="2038">
                  <c:v>1070.7090000000001</c:v>
                </c:pt>
                <c:pt idx="2039">
                  <c:v>1210.4492499999999</c:v>
                </c:pt>
                <c:pt idx="2040">
                  <c:v>876.78290000000004</c:v>
                </c:pt>
                <c:pt idx="2041">
                  <c:v>964.62135000000012</c:v>
                </c:pt>
                <c:pt idx="2042">
                  <c:v>1205.0548000000001</c:v>
                </c:pt>
                <c:pt idx="2043">
                  <c:v>1127.5193999999999</c:v>
                </c:pt>
                <c:pt idx="2044">
                  <c:v>1835.7568999999999</c:v>
                </c:pt>
                <c:pt idx="2045">
                  <c:v>1203.6948</c:v>
                </c:pt>
                <c:pt idx="2046">
                  <c:v>1078.8518000000001</c:v>
                </c:pt>
                <c:pt idx="2047">
                  <c:v>839.71905000000004</c:v>
                </c:pt>
                <c:pt idx="2048">
                  <c:v>864.255</c:v>
                </c:pt>
                <c:pt idx="2049">
                  <c:v>1146.2272</c:v>
                </c:pt>
                <c:pt idx="2050">
                  <c:v>1020.51</c:v>
                </c:pt>
                <c:pt idx="2051">
                  <c:v>1322.3975999999998</c:v>
                </c:pt>
                <c:pt idx="2052">
                  <c:v>1753.70425</c:v>
                </c:pt>
                <c:pt idx="2053">
                  <c:v>1346.4757999999999</c:v>
                </c:pt>
                <c:pt idx="2054">
                  <c:v>907.87239999999997</c:v>
                </c:pt>
                <c:pt idx="2055">
                  <c:v>672.66</c:v>
                </c:pt>
                <c:pt idx="2056">
                  <c:v>1161.3031500000002</c:v>
                </c:pt>
                <c:pt idx="2057">
                  <c:v>926.43499999999995</c:v>
                </c:pt>
                <c:pt idx="2058">
                  <c:v>1029.8124</c:v>
                </c:pt>
                <c:pt idx="2059">
                  <c:v>876.44465000000002</c:v>
                </c:pt>
                <c:pt idx="2060">
                  <c:v>1629.3734999999999</c:v>
                </c:pt>
                <c:pt idx="2061">
                  <c:v>1900.9324000000001</c:v>
                </c:pt>
                <c:pt idx="2062">
                  <c:v>1418.1714000000002</c:v>
                </c:pt>
                <c:pt idx="2063">
                  <c:v>1529.0335499999999</c:v>
                </c:pt>
                <c:pt idx="2064">
                  <c:v>1695.4860000000001</c:v>
                </c:pt>
                <c:pt idx="2065">
                  <c:v>990.67200000000003</c:v>
                </c:pt>
                <c:pt idx="2066">
                  <c:v>1257.5587499999999</c:v>
                </c:pt>
                <c:pt idx="2067">
                  <c:v>1147.4559999999999</c:v>
                </c:pt>
                <c:pt idx="2068">
                  <c:v>1050.8338499999998</c:v>
                </c:pt>
                <c:pt idx="2069">
                  <c:v>1167.923</c:v>
                </c:pt>
                <c:pt idx="2070">
                  <c:v>1179.2737500000001</c:v>
                </c:pt>
                <c:pt idx="2071">
                  <c:v>1048.9185</c:v>
                </c:pt>
                <c:pt idx="2072">
                  <c:v>805.66200000000003</c:v>
                </c:pt>
                <c:pt idx="2073">
                  <c:v>749.48565000000008</c:v>
                </c:pt>
                <c:pt idx="2074">
                  <c:v>612.654</c:v>
                </c:pt>
                <c:pt idx="2075">
                  <c:v>552.02599999999995</c:v>
                </c:pt>
                <c:pt idx="2076">
                  <c:v>1180.2615499999999</c:v>
                </c:pt>
                <c:pt idx="2077">
                  <c:v>1135.6240500000001</c:v>
                </c:pt>
                <c:pt idx="2078">
                  <c:v>1014.7385</c:v>
                </c:pt>
                <c:pt idx="2079">
                  <c:v>789.22410000000002</c:v>
                </c:pt>
                <c:pt idx="2080">
                  <c:v>1504.9114999999999</c:v>
                </c:pt>
                <c:pt idx="2081">
                  <c:v>1693.9529</c:v>
                </c:pt>
                <c:pt idx="2082">
                  <c:v>1687.52745</c:v>
                </c:pt>
                <c:pt idx="2083">
                  <c:v>2209.9877999999999</c:v>
                </c:pt>
                <c:pt idx="2084">
                  <c:v>1523.7635</c:v>
                </c:pt>
                <c:pt idx="2085">
                  <c:v>1123.2396000000001</c:v>
                </c:pt>
                <c:pt idx="2086">
                  <c:v>777.48840000000007</c:v>
                </c:pt>
                <c:pt idx="2087">
                  <c:v>806.72900000000004</c:v>
                </c:pt>
                <c:pt idx="2088">
                  <c:v>719.99824999999998</c:v>
                </c:pt>
                <c:pt idx="2089">
                  <c:v>1154.6458</c:v>
                </c:pt>
                <c:pt idx="2090">
                  <c:v>1075.1885</c:v>
                </c:pt>
                <c:pt idx="2091">
                  <c:v>984.01679999999988</c:v>
                </c:pt>
                <c:pt idx="2092">
                  <c:v>781.41679999999997</c:v>
                </c:pt>
                <c:pt idx="2093">
                  <c:v>792.67499999999995</c:v>
                </c:pt>
                <c:pt idx="2094">
                  <c:v>561.27</c:v>
                </c:pt>
                <c:pt idx="2095">
                  <c:v>823.23990000000003</c:v>
                </c:pt>
                <c:pt idx="2096">
                  <c:v>710.23830000000009</c:v>
                </c:pt>
                <c:pt idx="2097">
                  <c:v>731.60599999999999</c:v>
                </c:pt>
                <c:pt idx="2098">
                  <c:v>894.02700000000004</c:v>
                </c:pt>
                <c:pt idx="2099">
                  <c:v>852.99840000000006</c:v>
                </c:pt>
                <c:pt idx="2100">
                  <c:v>813.31825000000003</c:v>
                </c:pt>
                <c:pt idx="2101">
                  <c:v>763.67370000000005</c:v>
                </c:pt>
                <c:pt idx="2102">
                  <c:v>479.4255</c:v>
                </c:pt>
                <c:pt idx="2103">
                  <c:v>883.68299999999999</c:v>
                </c:pt>
                <c:pt idx="2104">
                  <c:v>1395.4237499999999</c:v>
                </c:pt>
                <c:pt idx="2105">
                  <c:v>836.57679999999993</c:v>
                </c:pt>
                <c:pt idx="2106">
                  <c:v>708.92815000000007</c:v>
                </c:pt>
                <c:pt idx="2107">
                  <c:v>1429.3317500000001</c:v>
                </c:pt>
                <c:pt idx="2108">
                  <c:v>944.19359999999995</c:v>
                </c:pt>
                <c:pt idx="2109">
                  <c:v>649.92539999999997</c:v>
                </c:pt>
                <c:pt idx="2110">
                  <c:v>313.61005</c:v>
                </c:pt>
                <c:pt idx="2111">
                  <c:v>723.68959999999993</c:v>
                </c:pt>
                <c:pt idx="2112">
                  <c:v>881.44574999999998</c:v>
                </c:pt>
                <c:pt idx="2113">
                  <c:v>616.1982999999999</c:v>
                </c:pt>
                <c:pt idx="2114">
                  <c:v>389.0915</c:v>
                </c:pt>
                <c:pt idx="2115">
                  <c:v>517.88869999999997</c:v>
                </c:pt>
                <c:pt idx="2116">
                  <c:v>555.5616</c:v>
                </c:pt>
                <c:pt idx="2117">
                  <c:v>616.4683</c:v>
                </c:pt>
                <c:pt idx="2118">
                  <c:v>1128.2435999999998</c:v>
                </c:pt>
                <c:pt idx="2119">
                  <c:v>1059.9941000000001</c:v>
                </c:pt>
                <c:pt idx="2120">
                  <c:v>681.74400000000003</c:v>
                </c:pt>
                <c:pt idx="2121">
                  <c:v>584.69719999999995</c:v>
                </c:pt>
                <c:pt idx="2122">
                  <c:v>725.22924999999998</c:v>
                </c:pt>
                <c:pt idx="2123">
                  <c:v>1138.8125</c:v>
                </c:pt>
                <c:pt idx="2124">
                  <c:v>991.50479999999993</c:v>
                </c:pt>
                <c:pt idx="2125">
                  <c:v>772.91039999999998</c:v>
                </c:pt>
                <c:pt idx="2126">
                  <c:v>1268.8548000000001</c:v>
                </c:pt>
                <c:pt idx="2127">
                  <c:v>1341.5164499999998</c:v>
                </c:pt>
                <c:pt idx="2128">
                  <c:v>783.971</c:v>
                </c:pt>
                <c:pt idx="2129">
                  <c:v>623.92320000000007</c:v>
                </c:pt>
                <c:pt idx="2130">
                  <c:v>768.96900000000005</c:v>
                </c:pt>
                <c:pt idx="2131">
                  <c:v>1008.8316</c:v>
                </c:pt>
                <c:pt idx="2132">
                  <c:v>999.05840000000001</c:v>
                </c:pt>
                <c:pt idx="2133">
                  <c:v>879.57980000000009</c:v>
                </c:pt>
                <c:pt idx="2134">
                  <c:v>543.36675000000002</c:v>
                </c:pt>
                <c:pt idx="2135">
                  <c:v>630.90609999999992</c:v>
                </c:pt>
                <c:pt idx="2136">
                  <c:v>792.35534999999993</c:v>
                </c:pt>
                <c:pt idx="2137">
                  <c:v>525.72079999999994</c:v>
                </c:pt>
                <c:pt idx="2138">
                  <c:v>464.12604999999996</c:v>
                </c:pt>
                <c:pt idx="2139">
                  <c:v>582.31820000000005</c:v>
                </c:pt>
                <c:pt idx="2140">
                  <c:v>1073.1609000000001</c:v>
                </c:pt>
                <c:pt idx="2141">
                  <c:v>971.58960000000002</c:v>
                </c:pt>
                <c:pt idx="2142">
                  <c:v>1297.4465</c:v>
                </c:pt>
                <c:pt idx="2143">
                  <c:v>726.38800000000003</c:v>
                </c:pt>
                <c:pt idx="2144">
                  <c:v>786.6407999999999</c:v>
                </c:pt>
                <c:pt idx="2145">
                  <c:v>1080.1289999999999</c:v>
                </c:pt>
                <c:pt idx="2146">
                  <c:v>1056.7439999999999</c:v>
                </c:pt>
                <c:pt idx="2147">
                  <c:v>2471.0897999999997</c:v>
                </c:pt>
                <c:pt idx="2148">
                  <c:v>1430.0060000000001</c:v>
                </c:pt>
                <c:pt idx="2149">
                  <c:v>1088.7629999999999</c:v>
                </c:pt>
                <c:pt idx="2150">
                  <c:v>825.92240000000004</c:v>
                </c:pt>
                <c:pt idx="2151">
                  <c:v>825.68200000000002</c:v>
                </c:pt>
                <c:pt idx="2152">
                  <c:v>685.00755000000004</c:v>
                </c:pt>
                <c:pt idx="2153">
                  <c:v>921.59759999999994</c:v>
                </c:pt>
                <c:pt idx="2154">
                  <c:v>921.13199999999995</c:v>
                </c:pt>
                <c:pt idx="2155">
                  <c:v>879.64485000000002</c:v>
                </c:pt>
                <c:pt idx="2156">
                  <c:v>1257.0638999999999</c:v>
                </c:pt>
                <c:pt idx="2157">
                  <c:v>2237.9993000000004</c:v>
                </c:pt>
                <c:pt idx="2158">
                  <c:v>3613.1767999999997</c:v>
                </c:pt>
                <c:pt idx="2159">
                  <c:v>1890.9789000000001</c:v>
                </c:pt>
                <c:pt idx="2160">
                  <c:v>2328.5521999999996</c:v>
                </c:pt>
                <c:pt idx="2161">
                  <c:v>1881.2004499999998</c:v>
                </c:pt>
                <c:pt idx="2162">
                  <c:v>2205.4517999999998</c:v>
                </c:pt>
                <c:pt idx="2163">
                  <c:v>1668.5797499999999</c:v>
                </c:pt>
                <c:pt idx="2164">
                  <c:v>1173.1679999999999</c:v>
                </c:pt>
                <c:pt idx="2165">
                  <c:v>1003.5436000000001</c:v>
                </c:pt>
                <c:pt idx="2166">
                  <c:v>969.08285000000001</c:v>
                </c:pt>
                <c:pt idx="2167">
                  <c:v>827.62045000000012</c:v>
                </c:pt>
                <c:pt idx="2168">
                  <c:v>1465.422</c:v>
                </c:pt>
                <c:pt idx="2169">
                  <c:v>974.529</c:v>
                </c:pt>
                <c:pt idx="2170">
                  <c:v>867.10059999999999</c:v>
                </c:pt>
                <c:pt idx="2171">
                  <c:v>936.54899999999998</c:v>
                </c:pt>
                <c:pt idx="2172">
                  <c:v>620.0145</c:v>
                </c:pt>
                <c:pt idx="2173">
                  <c:v>935.70859999999993</c:v>
                </c:pt>
                <c:pt idx="2174">
                  <c:v>536.77350000000001</c:v>
                </c:pt>
                <c:pt idx="2175">
                  <c:v>553.22400000000005</c:v>
                </c:pt>
                <c:pt idx="2176">
                  <c:v>383.08289999999994</c:v>
                </c:pt>
                <c:pt idx="2177">
                  <c:v>549.14085</c:v>
                </c:pt>
                <c:pt idx="2178">
                  <c:v>499.26959999999997</c:v>
                </c:pt>
                <c:pt idx="2179">
                  <c:v>539.37300000000005</c:v>
                </c:pt>
                <c:pt idx="2180">
                  <c:v>632.10125000000005</c:v>
                </c:pt>
                <c:pt idx="2181">
                  <c:v>852.74099999999999</c:v>
                </c:pt>
                <c:pt idx="2182">
                  <c:v>694.72205000000008</c:v>
                </c:pt>
                <c:pt idx="2183">
                  <c:v>464.82479999999998</c:v>
                </c:pt>
                <c:pt idx="2184">
                  <c:v>826.65869999999995</c:v>
                </c:pt>
                <c:pt idx="2185">
                  <c:v>864.28154999999992</c:v>
                </c:pt>
                <c:pt idx="2186">
                  <c:v>835.06979999999999</c:v>
                </c:pt>
                <c:pt idx="2187">
                  <c:v>1168.9585</c:v>
                </c:pt>
                <c:pt idx="2188">
                  <c:v>1143.2260000000001</c:v>
                </c:pt>
                <c:pt idx="2189">
                  <c:v>1531.172</c:v>
                </c:pt>
                <c:pt idx="2190">
                  <c:v>1372.9536000000001</c:v>
                </c:pt>
                <c:pt idx="2191">
                  <c:v>658.07925</c:v>
                </c:pt>
                <c:pt idx="2192">
                  <c:v>987.65880000000004</c:v>
                </c:pt>
                <c:pt idx="2193">
                  <c:v>1266.8211999999999</c:v>
                </c:pt>
                <c:pt idx="2194">
                  <c:v>1465.117</c:v>
                </c:pt>
                <c:pt idx="2195">
                  <c:v>1094.3394000000001</c:v>
                </c:pt>
                <c:pt idx="2196">
                  <c:v>2344.7032000000004</c:v>
                </c:pt>
                <c:pt idx="2197">
                  <c:v>1577.9934000000001</c:v>
                </c:pt>
                <c:pt idx="2198">
                  <c:v>1559.8977</c:v>
                </c:pt>
                <c:pt idx="2199">
                  <c:v>1391.8125</c:v>
                </c:pt>
                <c:pt idx="2200">
                  <c:v>1826.2683</c:v>
                </c:pt>
                <c:pt idx="2201">
                  <c:v>1794.1884999999997</c:v>
                </c:pt>
                <c:pt idx="2202">
                  <c:v>1528.8889999999999</c:v>
                </c:pt>
                <c:pt idx="2203">
                  <c:v>1048.5416</c:v>
                </c:pt>
                <c:pt idx="2204">
                  <c:v>1534.7114999999999</c:v>
                </c:pt>
                <c:pt idx="2205">
                  <c:v>1799.8947000000003</c:v>
                </c:pt>
                <c:pt idx="2206">
                  <c:v>2508.0302499999998</c:v>
                </c:pt>
                <c:pt idx="2207">
                  <c:v>3360.5360000000001</c:v>
                </c:pt>
                <c:pt idx="2208">
                  <c:v>3787.1460000000002</c:v>
                </c:pt>
                <c:pt idx="2209">
                  <c:v>4747.9932500000004</c:v>
                </c:pt>
                <c:pt idx="2210">
                  <c:v>6549.8718999999992</c:v>
                </c:pt>
                <c:pt idx="2211">
                  <c:v>4301.8750499999996</c:v>
                </c:pt>
                <c:pt idx="2212">
                  <c:v>2777.2197000000001</c:v>
                </c:pt>
                <c:pt idx="2213">
                  <c:v>1984.6858499999998</c:v>
                </c:pt>
                <c:pt idx="2214">
                  <c:v>1983.7566000000002</c:v>
                </c:pt>
                <c:pt idx="2215">
                  <c:v>2368.0506</c:v>
                </c:pt>
                <c:pt idx="2216">
                  <c:v>2593.73</c:v>
                </c:pt>
                <c:pt idx="2217">
                  <c:v>1803.6807000000001</c:v>
                </c:pt>
                <c:pt idx="2218">
                  <c:v>1404.9177</c:v>
                </c:pt>
                <c:pt idx="2219">
                  <c:v>1474.8873000000001</c:v>
                </c:pt>
                <c:pt idx="2220">
                  <c:v>1712.3518999999999</c:v>
                </c:pt>
                <c:pt idx="2221">
                  <c:v>1322.1908000000001</c:v>
                </c:pt>
                <c:pt idx="2222">
                  <c:v>1030.3699999999999</c:v>
                </c:pt>
                <c:pt idx="2223">
                  <c:v>714.22320000000002</c:v>
                </c:pt>
                <c:pt idx="2224">
                  <c:v>885.91084999999998</c:v>
                </c:pt>
                <c:pt idx="2225">
                  <c:v>748.7064499999999</c:v>
                </c:pt>
                <c:pt idx="2226">
                  <c:v>895.40190000000007</c:v>
                </c:pt>
                <c:pt idx="2227">
                  <c:v>738.89099999999996</c:v>
                </c:pt>
                <c:pt idx="2228">
                  <c:v>911.76880000000006</c:v>
                </c:pt>
                <c:pt idx="2229">
                  <c:v>553.67200000000003</c:v>
                </c:pt>
                <c:pt idx="2230">
                  <c:v>583.6271999999999</c:v>
                </c:pt>
                <c:pt idx="2231">
                  <c:v>838.15200000000004</c:v>
                </c:pt>
                <c:pt idx="2232">
                  <c:v>623.38290000000006</c:v>
                </c:pt>
                <c:pt idx="2233">
                  <c:v>832.90269999999998</c:v>
                </c:pt>
                <c:pt idx="2234">
                  <c:v>991.13414999999998</c:v>
                </c:pt>
                <c:pt idx="2235">
                  <c:v>888.93</c:v>
                </c:pt>
                <c:pt idx="2236">
                  <c:v>722.6875</c:v>
                </c:pt>
                <c:pt idx="2237">
                  <c:v>829.55340000000001</c:v>
                </c:pt>
                <c:pt idx="2238">
                  <c:v>645.88485000000003</c:v>
                </c:pt>
                <c:pt idx="2239">
                  <c:v>705.95145000000002</c:v>
                </c:pt>
                <c:pt idx="2240">
                  <c:v>556.78740000000005</c:v>
                </c:pt>
                <c:pt idx="2241">
                  <c:v>759.58639999999991</c:v>
                </c:pt>
                <c:pt idx="2242">
                  <c:v>1052.8204499999999</c:v>
                </c:pt>
                <c:pt idx="2243">
                  <c:v>1024.0463999999999</c:v>
                </c:pt>
                <c:pt idx="2244">
                  <c:v>613.96124999999995</c:v>
                </c:pt>
                <c:pt idx="2245">
                  <c:v>916.98749999999995</c:v>
                </c:pt>
                <c:pt idx="2246">
                  <c:v>827.16525000000001</c:v>
                </c:pt>
                <c:pt idx="2247">
                  <c:v>1003.3264</c:v>
                </c:pt>
                <c:pt idx="2248">
                  <c:v>1576.722</c:v>
                </c:pt>
                <c:pt idx="2249">
                  <c:v>2234.4785000000002</c:v>
                </c:pt>
                <c:pt idx="2250">
                  <c:v>2485.3637999999996</c:v>
                </c:pt>
                <c:pt idx="2251">
                  <c:v>2657.6695</c:v>
                </c:pt>
                <c:pt idx="2252">
                  <c:v>3177.8264000000004</c:v>
                </c:pt>
                <c:pt idx="2253">
                  <c:v>3315.6374999999998</c:v>
                </c:pt>
                <c:pt idx="2254">
                  <c:v>3371.5137</c:v>
                </c:pt>
                <c:pt idx="2255">
                  <c:v>2271.7844499999997</c:v>
                </c:pt>
                <c:pt idx="2256">
                  <c:v>1877.4831999999999</c:v>
                </c:pt>
                <c:pt idx="2257">
                  <c:v>1056.4361500000002</c:v>
                </c:pt>
                <c:pt idx="2258">
                  <c:v>986.51835000000005</c:v>
                </c:pt>
                <c:pt idx="2259">
                  <c:v>429.52910000000003</c:v>
                </c:pt>
                <c:pt idx="2260">
                  <c:v>485.07882500000005</c:v>
                </c:pt>
                <c:pt idx="2261">
                  <c:v>740.56252500000005</c:v>
                </c:pt>
                <c:pt idx="2262">
                  <c:v>745.46204999999998</c:v>
                </c:pt>
                <c:pt idx="2263">
                  <c:v>1258.8284250000002</c:v>
                </c:pt>
                <c:pt idx="2264">
                  <c:v>1880.169725</c:v>
                </c:pt>
                <c:pt idx="2265">
                  <c:v>1944.1549249999998</c:v>
                </c:pt>
                <c:pt idx="2266">
                  <c:v>2522.24325</c:v>
                </c:pt>
                <c:pt idx="2267">
                  <c:v>1831.938375</c:v>
                </c:pt>
                <c:pt idx="2268">
                  <c:v>1535.7283500000001</c:v>
                </c:pt>
                <c:pt idx="2269">
                  <c:v>1713.2024000000001</c:v>
                </c:pt>
                <c:pt idx="2270">
                  <c:v>1614.15425</c:v>
                </c:pt>
                <c:pt idx="2271">
                  <c:v>2011.4878499999998</c:v>
                </c:pt>
                <c:pt idx="2272">
                  <c:v>2536.3203000000003</c:v>
                </c:pt>
                <c:pt idx="2273">
                  <c:v>2186.4229499999997</c:v>
                </c:pt>
                <c:pt idx="2274">
                  <c:v>1636.502375</c:v>
                </c:pt>
                <c:pt idx="2275">
                  <c:v>1851.25875</c:v>
                </c:pt>
                <c:pt idx="2276">
                  <c:v>1991.3083750000001</c:v>
                </c:pt>
                <c:pt idx="2277">
                  <c:v>1940.1046249999999</c:v>
                </c:pt>
                <c:pt idx="2278">
                  <c:v>1330.50775</c:v>
                </c:pt>
                <c:pt idx="2279">
                  <c:v>1214.6793749999999</c:v>
                </c:pt>
                <c:pt idx="2280">
                  <c:v>1560.5505500000002</c:v>
                </c:pt>
                <c:pt idx="2281">
                  <c:v>2141.4965000000002</c:v>
                </c:pt>
                <c:pt idx="2282">
                  <c:v>2217.8315250000005</c:v>
                </c:pt>
                <c:pt idx="2283">
                  <c:v>1876.9609249999999</c:v>
                </c:pt>
                <c:pt idx="2284">
                  <c:v>1938.736275</c:v>
                </c:pt>
                <c:pt idx="2285">
                  <c:v>1578.5044</c:v>
                </c:pt>
                <c:pt idx="2286">
                  <c:v>1458.4523750000001</c:v>
                </c:pt>
                <c:pt idx="2287">
                  <c:v>1302.5594749999998</c:v>
                </c:pt>
                <c:pt idx="2288">
                  <c:v>1794.77955</c:v>
                </c:pt>
                <c:pt idx="2289">
                  <c:v>998.42307500000004</c:v>
                </c:pt>
                <c:pt idx="2290">
                  <c:v>1030.58725</c:v>
                </c:pt>
                <c:pt idx="2291">
                  <c:v>1214.9164499999999</c:v>
                </c:pt>
                <c:pt idx="2292">
                  <c:v>1400.465825</c:v>
                </c:pt>
                <c:pt idx="2293">
                  <c:v>926.62312499999996</c:v>
                </c:pt>
                <c:pt idx="2294">
                  <c:v>1156.452</c:v>
                </c:pt>
                <c:pt idx="2295">
                  <c:v>1147.998</c:v>
                </c:pt>
                <c:pt idx="2296">
                  <c:v>928.10574999999994</c:v>
                </c:pt>
                <c:pt idx="2297">
                  <c:v>1344.2940000000001</c:v>
                </c:pt>
                <c:pt idx="2298">
                  <c:v>614.93602499999997</c:v>
                </c:pt>
                <c:pt idx="2299">
                  <c:v>1258.811475</c:v>
                </c:pt>
                <c:pt idx="2300">
                  <c:v>1272.8430000000001</c:v>
                </c:pt>
                <c:pt idx="2301">
                  <c:v>986.17342500000007</c:v>
                </c:pt>
                <c:pt idx="2302">
                  <c:v>890.25284999999997</c:v>
                </c:pt>
                <c:pt idx="2303">
                  <c:v>767.14852500000006</c:v>
                </c:pt>
                <c:pt idx="2304">
                  <c:v>951.39132499999994</c:v>
                </c:pt>
                <c:pt idx="2305">
                  <c:v>1046.7659000000001</c:v>
                </c:pt>
                <c:pt idx="2306">
                  <c:v>834.39994999999999</c:v>
                </c:pt>
                <c:pt idx="2307">
                  <c:v>1360.1243999999999</c:v>
                </c:pt>
                <c:pt idx="2308">
                  <c:v>834.04612500000007</c:v>
                </c:pt>
                <c:pt idx="2309">
                  <c:v>1229.6816249999999</c:v>
                </c:pt>
                <c:pt idx="2310">
                  <c:v>1046.9128000000001</c:v>
                </c:pt>
                <c:pt idx="2311">
                  <c:v>953.97217499999999</c:v>
                </c:pt>
                <c:pt idx="2312">
                  <c:v>1022.5405</c:v>
                </c:pt>
                <c:pt idx="2313">
                  <c:v>981.80437500000005</c:v>
                </c:pt>
                <c:pt idx="2314">
                  <c:v>1041.212925</c:v>
                </c:pt>
                <c:pt idx="2315">
                  <c:v>1737.778</c:v>
                </c:pt>
                <c:pt idx="2316">
                  <c:v>1142.2410499999999</c:v>
                </c:pt>
                <c:pt idx="2317">
                  <c:v>1600.5619249999997</c:v>
                </c:pt>
                <c:pt idx="2318">
                  <c:v>788.17539999999997</c:v>
                </c:pt>
                <c:pt idx="2319">
                  <c:v>1189.951875</c:v>
                </c:pt>
                <c:pt idx="2320">
                  <c:v>1384.9191249999999</c:v>
                </c:pt>
                <c:pt idx="2321">
                  <c:v>1596.0399</c:v>
                </c:pt>
                <c:pt idx="2322">
                  <c:v>896.99785000000008</c:v>
                </c:pt>
                <c:pt idx="2323">
                  <c:v>856.29060000000004</c:v>
                </c:pt>
                <c:pt idx="2324">
                  <c:v>857.92337499999996</c:v>
                </c:pt>
                <c:pt idx="2325">
                  <c:v>1184.7548999999999</c:v>
                </c:pt>
                <c:pt idx="2326">
                  <c:v>782.30844999999999</c:v>
                </c:pt>
                <c:pt idx="2327">
                  <c:v>764.421875</c:v>
                </c:pt>
                <c:pt idx="2328">
                  <c:v>765.7052000000001</c:v>
                </c:pt>
                <c:pt idx="2329">
                  <c:v>1002.146925</c:v>
                </c:pt>
                <c:pt idx="2330">
                  <c:v>985.21019999999999</c:v>
                </c:pt>
                <c:pt idx="2331">
                  <c:v>997.83304999999996</c:v>
                </c:pt>
                <c:pt idx="2332">
                  <c:v>1200.3695250000001</c:v>
                </c:pt>
                <c:pt idx="2333">
                  <c:v>1019.6051</c:v>
                </c:pt>
                <c:pt idx="2334">
                  <c:v>986.71875</c:v>
                </c:pt>
                <c:pt idx="2335">
                  <c:v>810.30937500000005</c:v>
                </c:pt>
                <c:pt idx="2336">
                  <c:v>1557.9506249999999</c:v>
                </c:pt>
                <c:pt idx="2337">
                  <c:v>1051.1811749999999</c:v>
                </c:pt>
                <c:pt idx="2338">
                  <c:v>838.79812500000003</c:v>
                </c:pt>
                <c:pt idx="2339">
                  <c:v>811.83437500000002</c:v>
                </c:pt>
                <c:pt idx="2340">
                  <c:v>698.19150000000002</c:v>
                </c:pt>
                <c:pt idx="2341">
                  <c:v>574.54004999999995</c:v>
                </c:pt>
                <c:pt idx="2342">
                  <c:v>809.71312499999999</c:v>
                </c:pt>
                <c:pt idx="2343">
                  <c:v>1032.58375</c:v>
                </c:pt>
                <c:pt idx="2344">
                  <c:v>1285.712925</c:v>
                </c:pt>
                <c:pt idx="2345">
                  <c:v>1177.3273499999998</c:v>
                </c:pt>
                <c:pt idx="2346">
                  <c:v>998.59905000000003</c:v>
                </c:pt>
                <c:pt idx="2347">
                  <c:v>751.87492499999996</c:v>
                </c:pt>
                <c:pt idx="2348">
                  <c:v>1282.2533999999998</c:v>
                </c:pt>
                <c:pt idx="2349">
                  <c:v>1418.4371249999999</c:v>
                </c:pt>
                <c:pt idx="2350">
                  <c:v>1354.084875</c:v>
                </c:pt>
                <c:pt idx="2351">
                  <c:v>1321.89165</c:v>
                </c:pt>
                <c:pt idx="2352">
                  <c:v>858.43187499999999</c:v>
                </c:pt>
                <c:pt idx="2353">
                  <c:v>1058.6004</c:v>
                </c:pt>
                <c:pt idx="2354">
                  <c:v>1142.314875</c:v>
                </c:pt>
                <c:pt idx="2355">
                  <c:v>743.00909999999999</c:v>
                </c:pt>
                <c:pt idx="2356">
                  <c:v>1229.5541250000001</c:v>
                </c:pt>
                <c:pt idx="2357">
                  <c:v>971.37627500000008</c:v>
                </c:pt>
                <c:pt idx="2358">
                  <c:v>1147.2347500000001</c:v>
                </c:pt>
                <c:pt idx="2359">
                  <c:v>1049.7138749999999</c:v>
                </c:pt>
                <c:pt idx="2360">
                  <c:v>1120.6378749999999</c:v>
                </c:pt>
                <c:pt idx="2361">
                  <c:v>822.79935</c:v>
                </c:pt>
                <c:pt idx="2362">
                  <c:v>1546.5907999999999</c:v>
                </c:pt>
                <c:pt idx="2363">
                  <c:v>991.19910000000004</c:v>
                </c:pt>
                <c:pt idx="2364">
                  <c:v>991.40387499999997</c:v>
                </c:pt>
                <c:pt idx="2365">
                  <c:v>1269.066675</c:v>
                </c:pt>
                <c:pt idx="2366">
                  <c:v>922.66200000000003</c:v>
                </c:pt>
                <c:pt idx="2367">
                  <c:v>1130.0143249999999</c:v>
                </c:pt>
                <c:pt idx="2368">
                  <c:v>1113.4829999999999</c:v>
                </c:pt>
                <c:pt idx="2369">
                  <c:v>1640.5181250000001</c:v>
                </c:pt>
                <c:pt idx="2370">
                  <c:v>1439.8013249999999</c:v>
                </c:pt>
                <c:pt idx="2371">
                  <c:v>1064.7353000000001</c:v>
                </c:pt>
                <c:pt idx="2372">
                  <c:v>1133.0445</c:v>
                </c:pt>
                <c:pt idx="2373">
                  <c:v>1268.0119</c:v>
                </c:pt>
                <c:pt idx="2374">
                  <c:v>1201.242</c:v>
                </c:pt>
                <c:pt idx="2375">
                  <c:v>1543.1213500000001</c:v>
                </c:pt>
                <c:pt idx="2376">
                  <c:v>1661.8685999999998</c:v>
                </c:pt>
                <c:pt idx="2377">
                  <c:v>1531.1086249999998</c:v>
                </c:pt>
                <c:pt idx="2378">
                  <c:v>1473.1501500000002</c:v>
                </c:pt>
                <c:pt idx="2379">
                  <c:v>1553.203125</c:v>
                </c:pt>
                <c:pt idx="2380">
                  <c:v>980.00892499999998</c:v>
                </c:pt>
                <c:pt idx="2381">
                  <c:v>1060.9160749999999</c:v>
                </c:pt>
                <c:pt idx="2382">
                  <c:v>959.69580000000008</c:v>
                </c:pt>
                <c:pt idx="2383">
                  <c:v>1102.0302749999998</c:v>
                </c:pt>
                <c:pt idx="2384">
                  <c:v>1057.7368999999999</c:v>
                </c:pt>
                <c:pt idx="2385">
                  <c:v>996.38662499999998</c:v>
                </c:pt>
                <c:pt idx="2386">
                  <c:v>2880.5544250000003</c:v>
                </c:pt>
                <c:pt idx="2387">
                  <c:v>3153.9447500000001</c:v>
                </c:pt>
                <c:pt idx="2388">
                  <c:v>2027.1809249999999</c:v>
                </c:pt>
                <c:pt idx="2389">
                  <c:v>2039.5466000000001</c:v>
                </c:pt>
                <c:pt idx="2390">
                  <c:v>1988.9413750000001</c:v>
                </c:pt>
                <c:pt idx="2391">
                  <c:v>2646.6557000000003</c:v>
                </c:pt>
                <c:pt idx="2392">
                  <c:v>2242.3530249999999</c:v>
                </c:pt>
                <c:pt idx="2393">
                  <c:v>2023.2308250000001</c:v>
                </c:pt>
                <c:pt idx="2394">
                  <c:v>1963.4286749999999</c:v>
                </c:pt>
                <c:pt idx="2395">
                  <c:v>1529.5612749999998</c:v>
                </c:pt>
                <c:pt idx="2396">
                  <c:v>1079.154675</c:v>
                </c:pt>
                <c:pt idx="2397">
                  <c:v>1214.8977</c:v>
                </c:pt>
                <c:pt idx="2398">
                  <c:v>1079.191425</c:v>
                </c:pt>
                <c:pt idx="2399">
                  <c:v>685.99437499999999</c:v>
                </c:pt>
                <c:pt idx="2400">
                  <c:v>1038.097225</c:v>
                </c:pt>
                <c:pt idx="2401">
                  <c:v>1171.1158</c:v>
                </c:pt>
                <c:pt idx="2402">
                  <c:v>1220.1209249999999</c:v>
                </c:pt>
                <c:pt idx="2403">
                  <c:v>1640.1467250000001</c:v>
                </c:pt>
                <c:pt idx="2404">
                  <c:v>1668.7189499999999</c:v>
                </c:pt>
                <c:pt idx="2405">
                  <c:v>1727.2825</c:v>
                </c:pt>
                <c:pt idx="2406">
                  <c:v>1807.7676750000001</c:v>
                </c:pt>
                <c:pt idx="2407">
                  <c:v>1432.5550000000001</c:v>
                </c:pt>
                <c:pt idx="2408">
                  <c:v>1173.6860999999999</c:v>
                </c:pt>
                <c:pt idx="2409">
                  <c:v>1020.2569</c:v>
                </c:pt>
                <c:pt idx="2410">
                  <c:v>1253.1661999999999</c:v>
                </c:pt>
                <c:pt idx="2411">
                  <c:v>1049.1858749999999</c:v>
                </c:pt>
                <c:pt idx="2412">
                  <c:v>1076.000125</c:v>
                </c:pt>
                <c:pt idx="2413">
                  <c:v>1333.6390250000002</c:v>
                </c:pt>
                <c:pt idx="2414">
                  <c:v>1505.979</c:v>
                </c:pt>
                <c:pt idx="2415">
                  <c:v>912.74350000000004</c:v>
                </c:pt>
                <c:pt idx="2416">
                  <c:v>1413.6597749999999</c:v>
                </c:pt>
                <c:pt idx="2417">
                  <c:v>2399.2167749999999</c:v>
                </c:pt>
                <c:pt idx="2418">
                  <c:v>1366.991775</c:v>
                </c:pt>
                <c:pt idx="2419">
                  <c:v>1372.8487500000001</c:v>
                </c:pt>
                <c:pt idx="2420">
                  <c:v>1008.87135</c:v>
                </c:pt>
                <c:pt idx="2421">
                  <c:v>1064.8367750000002</c:v>
                </c:pt>
                <c:pt idx="2422">
                  <c:v>2335.2807499999999</c:v>
                </c:pt>
                <c:pt idx="2423">
                  <c:v>2866.6989499999995</c:v>
                </c:pt>
                <c:pt idx="2424">
                  <c:v>5709.1938749999999</c:v>
                </c:pt>
                <c:pt idx="2425">
                  <c:v>7546.9754999999986</c:v>
                </c:pt>
                <c:pt idx="2426">
                  <c:v>6753.2733749999998</c:v>
                </c:pt>
                <c:pt idx="2427">
                  <c:v>5992.0469499999999</c:v>
                </c:pt>
                <c:pt idx="2428">
                  <c:v>4851.0033000000003</c:v>
                </c:pt>
                <c:pt idx="2429">
                  <c:v>3682.0700750000001</c:v>
                </c:pt>
                <c:pt idx="2430">
                  <c:v>2379.2636750000001</c:v>
                </c:pt>
                <c:pt idx="2431">
                  <c:v>4966.7637250000007</c:v>
                </c:pt>
                <c:pt idx="2432">
                  <c:v>4005.32485</c:v>
                </c:pt>
                <c:pt idx="2433">
                  <c:v>3849.0794000000005</c:v>
                </c:pt>
                <c:pt idx="2434">
                  <c:v>2893.754375</c:v>
                </c:pt>
                <c:pt idx="2435">
                  <c:v>1920.5252249999999</c:v>
                </c:pt>
                <c:pt idx="2436">
                  <c:v>2138.2872499999999</c:v>
                </c:pt>
                <c:pt idx="2437">
                  <c:v>3150.8566000000001</c:v>
                </c:pt>
                <c:pt idx="2438">
                  <c:v>1572.9206999999999</c:v>
                </c:pt>
                <c:pt idx="2439">
                  <c:v>1384.0414000000001</c:v>
                </c:pt>
                <c:pt idx="2440">
                  <c:v>2747.2874999999999</c:v>
                </c:pt>
                <c:pt idx="2441">
                  <c:v>2420.9548250000003</c:v>
                </c:pt>
                <c:pt idx="2442">
                  <c:v>3315.5017500000004</c:v>
                </c:pt>
                <c:pt idx="2443">
                  <c:v>2732.5586250000001</c:v>
                </c:pt>
                <c:pt idx="2444">
                  <c:v>2178.0286499999997</c:v>
                </c:pt>
                <c:pt idx="2445">
                  <c:v>2893.4054999999998</c:v>
                </c:pt>
                <c:pt idx="2446">
                  <c:v>1814.9462499999997</c:v>
                </c:pt>
                <c:pt idx="2447">
                  <c:v>2882.7597500000002</c:v>
                </c:pt>
                <c:pt idx="2448">
                  <c:v>2340.515625</c:v>
                </c:pt>
                <c:pt idx="2449">
                  <c:v>2787.5888</c:v>
                </c:pt>
                <c:pt idx="2450">
                  <c:v>2468.5541999999996</c:v>
                </c:pt>
                <c:pt idx="2451">
                  <c:v>1887.2471250000001</c:v>
                </c:pt>
                <c:pt idx="2452">
                  <c:v>2106.0737250000002</c:v>
                </c:pt>
                <c:pt idx="2453">
                  <c:v>2263.4384500000001</c:v>
                </c:pt>
                <c:pt idx="2454">
                  <c:v>1531.731</c:v>
                </c:pt>
                <c:pt idx="2455">
                  <c:v>1194.9446250000001</c:v>
                </c:pt>
                <c:pt idx="2456">
                  <c:v>1370.453775</c:v>
                </c:pt>
                <c:pt idx="2457">
                  <c:v>1421.5971000000002</c:v>
                </c:pt>
                <c:pt idx="2458">
                  <c:v>1126.5781999999999</c:v>
                </c:pt>
                <c:pt idx="2459">
                  <c:v>1078.7589499999999</c:v>
                </c:pt>
                <c:pt idx="2460">
                  <c:v>1208.04675</c:v>
                </c:pt>
                <c:pt idx="2461">
                  <c:v>1213.8803249999999</c:v>
                </c:pt>
                <c:pt idx="2462">
                  <c:v>1129.7912249999999</c:v>
                </c:pt>
                <c:pt idx="2463">
                  <c:v>897.81802499999992</c:v>
                </c:pt>
                <c:pt idx="2464">
                  <c:v>1425.1559000000002</c:v>
                </c:pt>
                <c:pt idx="2465">
                  <c:v>1395.2581499999999</c:v>
                </c:pt>
                <c:pt idx="2466">
                  <c:v>1802.3686499999999</c:v>
                </c:pt>
                <c:pt idx="2467">
                  <c:v>2200.3224749999999</c:v>
                </c:pt>
                <c:pt idx="2468">
                  <c:v>1620.5441499999999</c:v>
                </c:pt>
                <c:pt idx="2469">
                  <c:v>992.04920000000004</c:v>
                </c:pt>
                <c:pt idx="2470">
                  <c:v>1156.1129000000001</c:v>
                </c:pt>
                <c:pt idx="2471">
                  <c:v>1487.4618500000001</c:v>
                </c:pt>
                <c:pt idx="2472">
                  <c:v>973.10115000000008</c:v>
                </c:pt>
                <c:pt idx="2473">
                  <c:v>899.4432250000001</c:v>
                </c:pt>
                <c:pt idx="2474">
                  <c:v>1052.2128749999999</c:v>
                </c:pt>
                <c:pt idx="2475">
                  <c:v>928.97325000000001</c:v>
                </c:pt>
                <c:pt idx="2476">
                  <c:v>1217.1311250000001</c:v>
                </c:pt>
                <c:pt idx="2477">
                  <c:v>1195.7037000000003</c:v>
                </c:pt>
                <c:pt idx="2478">
                  <c:v>1363.6313499999999</c:v>
                </c:pt>
                <c:pt idx="2479">
                  <c:v>1325.4936749999999</c:v>
                </c:pt>
                <c:pt idx="2480">
                  <c:v>1036.7033249999999</c:v>
                </c:pt>
                <c:pt idx="2481">
                  <c:v>836.28517500000009</c:v>
                </c:pt>
                <c:pt idx="2482">
                  <c:v>1476.3174249999997</c:v>
                </c:pt>
                <c:pt idx="2483">
                  <c:v>1942.1834249999997</c:v>
                </c:pt>
                <c:pt idx="2484">
                  <c:v>2270.9325749999998</c:v>
                </c:pt>
                <c:pt idx="2485">
                  <c:v>1989.559</c:v>
                </c:pt>
                <c:pt idx="2486">
                  <c:v>1679.1245249999999</c:v>
                </c:pt>
                <c:pt idx="2487">
                  <c:v>1391.3736749999998</c:v>
                </c:pt>
                <c:pt idx="2488">
                  <c:v>1226.648925</c:v>
                </c:pt>
                <c:pt idx="2489">
                  <c:v>1022.2899</c:v>
                </c:pt>
                <c:pt idx="2490">
                  <c:v>1206.0850499999999</c:v>
                </c:pt>
                <c:pt idx="2491">
                  <c:v>926.76605000000006</c:v>
                </c:pt>
                <c:pt idx="2492">
                  <c:v>594.43889999999988</c:v>
                </c:pt>
                <c:pt idx="2493">
                  <c:v>1063.3042499999999</c:v>
                </c:pt>
                <c:pt idx="2494">
                  <c:v>1175.909175</c:v>
                </c:pt>
                <c:pt idx="2495">
                  <c:v>1429.142625</c:v>
                </c:pt>
                <c:pt idx="2496">
                  <c:v>2481.2573499999994</c:v>
                </c:pt>
                <c:pt idx="2497">
                  <c:v>2200.0261999999998</c:v>
                </c:pt>
                <c:pt idx="2498">
                  <c:v>1442.4511750000001</c:v>
                </c:pt>
                <c:pt idx="2499">
                  <c:v>1558.7206249999997</c:v>
                </c:pt>
                <c:pt idx="2500">
                  <c:v>2387.378025</c:v>
                </c:pt>
                <c:pt idx="2501">
                  <c:v>1705.7955750000001</c:v>
                </c:pt>
                <c:pt idx="2502">
                  <c:v>3372.6762999999996</c:v>
                </c:pt>
                <c:pt idx="2503">
                  <c:v>3447.8152500000001</c:v>
                </c:pt>
                <c:pt idx="2504">
                  <c:v>1970.1955</c:v>
                </c:pt>
                <c:pt idx="2505">
                  <c:v>2269.6243749999999</c:v>
                </c:pt>
                <c:pt idx="2506">
                  <c:v>1915.8487500000001</c:v>
                </c:pt>
                <c:pt idx="2507">
                  <c:v>2412.3047999999999</c:v>
                </c:pt>
                <c:pt idx="2508">
                  <c:v>1403.3609000000001</c:v>
                </c:pt>
                <c:pt idx="2509">
                  <c:v>1420.0450499999999</c:v>
                </c:pt>
                <c:pt idx="2510">
                  <c:v>1230.121075</c:v>
                </c:pt>
                <c:pt idx="2511">
                  <c:v>367.563625</c:v>
                </c:pt>
                <c:pt idx="2512">
                  <c:v>1093.5364500000003</c:v>
                </c:pt>
                <c:pt idx="2513">
                  <c:v>935.22427499999992</c:v>
                </c:pt>
                <c:pt idx="2514">
                  <c:v>646.452675</c:v>
                </c:pt>
                <c:pt idx="2515">
                  <c:v>943.44690000000003</c:v>
                </c:pt>
                <c:pt idx="2516">
                  <c:v>2386.1867249999996</c:v>
                </c:pt>
                <c:pt idx="2517">
                  <c:v>1781.7520500000001</c:v>
                </c:pt>
                <c:pt idx="2518">
                  <c:v>2158.1174999999998</c:v>
                </c:pt>
                <c:pt idx="2519">
                  <c:v>3570.5740499999997</c:v>
                </c:pt>
                <c:pt idx="2520">
                  <c:v>3105.4881999999998</c:v>
                </c:pt>
                <c:pt idx="2521">
                  <c:v>4084.5410999999995</c:v>
                </c:pt>
                <c:pt idx="2522">
                  <c:v>2648.5903499999999</c:v>
                </c:pt>
                <c:pt idx="2523">
                  <c:v>2841.7147500000001</c:v>
                </c:pt>
                <c:pt idx="2524">
                  <c:v>3535.7739000000006</c:v>
                </c:pt>
                <c:pt idx="2525">
                  <c:v>3959.2562250000001</c:v>
                </c:pt>
                <c:pt idx="2526">
                  <c:v>4001.7492000000002</c:v>
                </c:pt>
                <c:pt idx="2527">
                  <c:v>4901.1000000000004</c:v>
                </c:pt>
                <c:pt idx="2528">
                  <c:v>3485.4832500000002</c:v>
                </c:pt>
                <c:pt idx="2529">
                  <c:v>2447.9970250000001</c:v>
                </c:pt>
                <c:pt idx="2530">
                  <c:v>1493.2597499999999</c:v>
                </c:pt>
                <c:pt idx="2531">
                  <c:v>1644.7274749999999</c:v>
                </c:pt>
                <c:pt idx="2532">
                  <c:v>2056.5559000000003</c:v>
                </c:pt>
                <c:pt idx="2533">
                  <c:v>1914.1014749999999</c:v>
                </c:pt>
                <c:pt idx="2534">
                  <c:v>1809.7010749999999</c:v>
                </c:pt>
                <c:pt idx="2535">
                  <c:v>1442.7335</c:v>
                </c:pt>
                <c:pt idx="2536">
                  <c:v>1891.4447999999998</c:v>
                </c:pt>
                <c:pt idx="2537">
                  <c:v>2585.4725250000001</c:v>
                </c:pt>
                <c:pt idx="2538">
                  <c:v>1644.94715</c:v>
                </c:pt>
                <c:pt idx="2539">
                  <c:v>2272.126025</c:v>
                </c:pt>
                <c:pt idx="2540">
                  <c:v>2451.7996250000001</c:v>
                </c:pt>
                <c:pt idx="2541">
                  <c:v>2584.6038000000003</c:v>
                </c:pt>
                <c:pt idx="2542">
                  <c:v>1964.4955</c:v>
                </c:pt>
                <c:pt idx="2543">
                  <c:v>4035.6297999999997</c:v>
                </c:pt>
                <c:pt idx="2544">
                  <c:v>2021.4</c:v>
                </c:pt>
                <c:pt idx="2545">
                  <c:v>2513.1081250000002</c:v>
                </c:pt>
                <c:pt idx="2546">
                  <c:v>1827.5681</c:v>
                </c:pt>
                <c:pt idx="2547">
                  <c:v>1757.636825</c:v>
                </c:pt>
                <c:pt idx="2548">
                  <c:v>1876.1361749999999</c:v>
                </c:pt>
                <c:pt idx="2549">
                  <c:v>1629.101375</c:v>
                </c:pt>
                <c:pt idx="2550">
                  <c:v>1685.1116999999999</c:v>
                </c:pt>
                <c:pt idx="2551">
                  <c:v>2036.1306750000001</c:v>
                </c:pt>
                <c:pt idx="2552">
                  <c:v>1456.3119999999999</c:v>
                </c:pt>
                <c:pt idx="2553">
                  <c:v>1553.7324250000001</c:v>
                </c:pt>
                <c:pt idx="2554">
                  <c:v>1302.8667750000002</c:v>
                </c:pt>
                <c:pt idx="2555">
                  <c:v>1755.8924500000001</c:v>
                </c:pt>
                <c:pt idx="2556">
                  <c:v>1228.8254999999999</c:v>
                </c:pt>
                <c:pt idx="2557">
                  <c:v>1647.4342499999998</c:v>
                </c:pt>
                <c:pt idx="2558">
                  <c:v>1349.2697499999999</c:v>
                </c:pt>
                <c:pt idx="2559">
                  <c:v>1009.1567000000001</c:v>
                </c:pt>
                <c:pt idx="2560">
                  <c:v>1296.9065000000001</c:v>
                </c:pt>
                <c:pt idx="2561">
                  <c:v>1089.5996250000001</c:v>
                </c:pt>
                <c:pt idx="2562">
                  <c:v>2031.8117749999999</c:v>
                </c:pt>
                <c:pt idx="2563">
                  <c:v>1381.1518000000001</c:v>
                </c:pt>
                <c:pt idx="2564">
                  <c:v>1082.42175</c:v>
                </c:pt>
                <c:pt idx="2565">
                  <c:v>1485.9513750000001</c:v>
                </c:pt>
                <c:pt idx="2566">
                  <c:v>2163.9442999999997</c:v>
                </c:pt>
                <c:pt idx="2567">
                  <c:v>1607.3959</c:v>
                </c:pt>
                <c:pt idx="2568">
                  <c:v>1429.00335</c:v>
                </c:pt>
                <c:pt idx="2569">
                  <c:v>1332.9731750000001</c:v>
                </c:pt>
                <c:pt idx="2570">
                  <c:v>1340.31205</c:v>
                </c:pt>
                <c:pt idx="2571">
                  <c:v>1204.5522249999999</c:v>
                </c:pt>
                <c:pt idx="2572">
                  <c:v>1380.60025</c:v>
                </c:pt>
                <c:pt idx="2573">
                  <c:v>939.04925000000003</c:v>
                </c:pt>
                <c:pt idx="2574">
                  <c:v>1493.556875</c:v>
                </c:pt>
                <c:pt idx="2575">
                  <c:v>1415.4358999999999</c:v>
                </c:pt>
                <c:pt idx="2576">
                  <c:v>1013.7026</c:v>
                </c:pt>
                <c:pt idx="2577">
                  <c:v>1452.184825</c:v>
                </c:pt>
                <c:pt idx="2578">
                  <c:v>881.0297250000001</c:v>
                </c:pt>
                <c:pt idx="2579">
                  <c:v>1424.87345</c:v>
                </c:pt>
                <c:pt idx="2580">
                  <c:v>1247.55675</c:v>
                </c:pt>
                <c:pt idx="2581">
                  <c:v>1539.0625</c:v>
                </c:pt>
                <c:pt idx="2582">
                  <c:v>1258.7428749999999</c:v>
                </c:pt>
                <c:pt idx="2583">
                  <c:v>1171.7856000000002</c:v>
                </c:pt>
                <c:pt idx="2584">
                  <c:v>1502.4463249999999</c:v>
                </c:pt>
                <c:pt idx="2585">
                  <c:v>1123.110625</c:v>
                </c:pt>
                <c:pt idx="2586">
                  <c:v>986.32207499999993</c:v>
                </c:pt>
                <c:pt idx="2587">
                  <c:v>1130.6794000000002</c:v>
                </c:pt>
                <c:pt idx="2588">
                  <c:v>1673.8054749999999</c:v>
                </c:pt>
                <c:pt idx="2589">
                  <c:v>2120.5588250000001</c:v>
                </c:pt>
                <c:pt idx="2590">
                  <c:v>1347.502475</c:v>
                </c:pt>
                <c:pt idx="2591">
                  <c:v>1407.4254000000001</c:v>
                </c:pt>
                <c:pt idx="2592">
                  <c:v>1370.3832999999997</c:v>
                </c:pt>
                <c:pt idx="2593">
                  <c:v>1023.376075</c:v>
                </c:pt>
                <c:pt idx="2594">
                  <c:v>1125.414675</c:v>
                </c:pt>
                <c:pt idx="2595">
                  <c:v>1338.289225</c:v>
                </c:pt>
                <c:pt idx="2596">
                  <c:v>1696.9265999999998</c:v>
                </c:pt>
                <c:pt idx="2597">
                  <c:v>2492.2226750000004</c:v>
                </c:pt>
                <c:pt idx="2598">
                  <c:v>1632.369375</c:v>
                </c:pt>
                <c:pt idx="2599">
                  <c:v>1626.5760250000001</c:v>
                </c:pt>
                <c:pt idx="2600">
                  <c:v>1395.40275</c:v>
                </c:pt>
                <c:pt idx="2601">
                  <c:v>1050.721875</c:v>
                </c:pt>
                <c:pt idx="2602">
                  <c:v>1383.2913000000001</c:v>
                </c:pt>
                <c:pt idx="2603">
                  <c:v>1168.4304</c:v>
                </c:pt>
                <c:pt idx="2604">
                  <c:v>1374.3192749999998</c:v>
                </c:pt>
              </c:numCache>
            </c:numRef>
          </c:val>
          <c:smooth val="0"/>
        </c:ser>
        <c:dLbls>
          <c:showLegendKey val="0"/>
          <c:showVal val="0"/>
          <c:showCatName val="0"/>
          <c:showSerName val="0"/>
          <c:showPercent val="0"/>
          <c:showBubbleSize val="0"/>
        </c:dLbls>
        <c:marker val="1"/>
        <c:smooth val="0"/>
        <c:axId val="342715392"/>
        <c:axId val="342721280"/>
      </c:lineChart>
      <c:lineChart>
        <c:grouping val="standard"/>
        <c:varyColors val="0"/>
        <c:ser>
          <c:idx val="1"/>
          <c:order val="1"/>
          <c:tx>
            <c:strRef>
              <c:f>volumes!$N$4</c:f>
              <c:strCache>
                <c:ptCount val="1"/>
                <c:pt idx="0">
                  <c:v>VIX (RHS)</c:v>
                </c:pt>
              </c:strCache>
            </c:strRef>
          </c:tx>
          <c:marker>
            <c:symbol val="none"/>
          </c:marker>
          <c:cat>
            <c:numRef>
              <c:f>volumes!$L$5:$L$2609</c:f>
              <c:numCache>
                <c:formatCode>m/d/yyyy</c:formatCode>
                <c:ptCount val="2605"/>
                <c:pt idx="0">
                  <c:v>38720</c:v>
                </c:pt>
                <c:pt idx="1">
                  <c:v>38721</c:v>
                </c:pt>
                <c:pt idx="2">
                  <c:v>38722</c:v>
                </c:pt>
                <c:pt idx="3">
                  <c:v>38723</c:v>
                </c:pt>
                <c:pt idx="4">
                  <c:v>38726</c:v>
                </c:pt>
                <c:pt idx="5">
                  <c:v>38727</c:v>
                </c:pt>
                <c:pt idx="6">
                  <c:v>38728</c:v>
                </c:pt>
                <c:pt idx="7">
                  <c:v>38729</c:v>
                </c:pt>
                <c:pt idx="8">
                  <c:v>38730</c:v>
                </c:pt>
                <c:pt idx="9">
                  <c:v>38734</c:v>
                </c:pt>
                <c:pt idx="10">
                  <c:v>38735</c:v>
                </c:pt>
                <c:pt idx="11">
                  <c:v>38736</c:v>
                </c:pt>
                <c:pt idx="12">
                  <c:v>38737</c:v>
                </c:pt>
                <c:pt idx="13">
                  <c:v>38740</c:v>
                </c:pt>
                <c:pt idx="14">
                  <c:v>38741</c:v>
                </c:pt>
                <c:pt idx="15">
                  <c:v>38742</c:v>
                </c:pt>
                <c:pt idx="16">
                  <c:v>38743</c:v>
                </c:pt>
                <c:pt idx="17">
                  <c:v>38744</c:v>
                </c:pt>
                <c:pt idx="18">
                  <c:v>38747</c:v>
                </c:pt>
                <c:pt idx="19">
                  <c:v>38748</c:v>
                </c:pt>
                <c:pt idx="20">
                  <c:v>38749</c:v>
                </c:pt>
                <c:pt idx="21">
                  <c:v>38750</c:v>
                </c:pt>
                <c:pt idx="22">
                  <c:v>38751</c:v>
                </c:pt>
                <c:pt idx="23">
                  <c:v>38754</c:v>
                </c:pt>
                <c:pt idx="24">
                  <c:v>38755</c:v>
                </c:pt>
                <c:pt idx="25">
                  <c:v>38756</c:v>
                </c:pt>
                <c:pt idx="26">
                  <c:v>38757</c:v>
                </c:pt>
                <c:pt idx="27">
                  <c:v>38758</c:v>
                </c:pt>
                <c:pt idx="28">
                  <c:v>38761</c:v>
                </c:pt>
                <c:pt idx="29">
                  <c:v>38762</c:v>
                </c:pt>
                <c:pt idx="30">
                  <c:v>38763</c:v>
                </c:pt>
                <c:pt idx="31">
                  <c:v>38764</c:v>
                </c:pt>
                <c:pt idx="32">
                  <c:v>38765</c:v>
                </c:pt>
                <c:pt idx="33">
                  <c:v>38769</c:v>
                </c:pt>
                <c:pt idx="34">
                  <c:v>38770</c:v>
                </c:pt>
                <c:pt idx="35">
                  <c:v>38771</c:v>
                </c:pt>
                <c:pt idx="36">
                  <c:v>38772</c:v>
                </c:pt>
                <c:pt idx="37">
                  <c:v>38775</c:v>
                </c:pt>
                <c:pt idx="38">
                  <c:v>38776</c:v>
                </c:pt>
                <c:pt idx="39">
                  <c:v>38777</c:v>
                </c:pt>
                <c:pt idx="40">
                  <c:v>38778</c:v>
                </c:pt>
                <c:pt idx="41">
                  <c:v>38779</c:v>
                </c:pt>
                <c:pt idx="42">
                  <c:v>38782</c:v>
                </c:pt>
                <c:pt idx="43">
                  <c:v>38783</c:v>
                </c:pt>
                <c:pt idx="44">
                  <c:v>38784</c:v>
                </c:pt>
                <c:pt idx="45">
                  <c:v>38785</c:v>
                </c:pt>
                <c:pt idx="46">
                  <c:v>38786</c:v>
                </c:pt>
                <c:pt idx="47">
                  <c:v>38789</c:v>
                </c:pt>
                <c:pt idx="48">
                  <c:v>38790</c:v>
                </c:pt>
                <c:pt idx="49">
                  <c:v>38791</c:v>
                </c:pt>
                <c:pt idx="50">
                  <c:v>38792</c:v>
                </c:pt>
                <c:pt idx="51">
                  <c:v>38793</c:v>
                </c:pt>
                <c:pt idx="52">
                  <c:v>38796</c:v>
                </c:pt>
                <c:pt idx="53">
                  <c:v>38797</c:v>
                </c:pt>
                <c:pt idx="54">
                  <c:v>38798</c:v>
                </c:pt>
                <c:pt idx="55">
                  <c:v>38799</c:v>
                </c:pt>
                <c:pt idx="56">
                  <c:v>38800</c:v>
                </c:pt>
                <c:pt idx="57">
                  <c:v>38803</c:v>
                </c:pt>
                <c:pt idx="58">
                  <c:v>38804</c:v>
                </c:pt>
                <c:pt idx="59">
                  <c:v>38805</c:v>
                </c:pt>
                <c:pt idx="60">
                  <c:v>38806</c:v>
                </c:pt>
                <c:pt idx="61">
                  <c:v>38807</c:v>
                </c:pt>
                <c:pt idx="62">
                  <c:v>38810</c:v>
                </c:pt>
                <c:pt idx="63">
                  <c:v>38811</c:v>
                </c:pt>
                <c:pt idx="64">
                  <c:v>38812</c:v>
                </c:pt>
                <c:pt idx="65">
                  <c:v>38813</c:v>
                </c:pt>
                <c:pt idx="66">
                  <c:v>38814</c:v>
                </c:pt>
                <c:pt idx="67">
                  <c:v>38817</c:v>
                </c:pt>
                <c:pt idx="68">
                  <c:v>38818</c:v>
                </c:pt>
                <c:pt idx="69">
                  <c:v>38819</c:v>
                </c:pt>
                <c:pt idx="70">
                  <c:v>38820</c:v>
                </c:pt>
                <c:pt idx="71">
                  <c:v>38824</c:v>
                </c:pt>
                <c:pt idx="72">
                  <c:v>38825</c:v>
                </c:pt>
                <c:pt idx="73">
                  <c:v>38826</c:v>
                </c:pt>
                <c:pt idx="74">
                  <c:v>38827</c:v>
                </c:pt>
                <c:pt idx="75">
                  <c:v>38828</c:v>
                </c:pt>
                <c:pt idx="76">
                  <c:v>38831</c:v>
                </c:pt>
                <c:pt idx="77">
                  <c:v>38832</c:v>
                </c:pt>
                <c:pt idx="78">
                  <c:v>38833</c:v>
                </c:pt>
                <c:pt idx="79">
                  <c:v>38834</c:v>
                </c:pt>
                <c:pt idx="80">
                  <c:v>38835</c:v>
                </c:pt>
                <c:pt idx="81">
                  <c:v>38838</c:v>
                </c:pt>
                <c:pt idx="82">
                  <c:v>38839</c:v>
                </c:pt>
                <c:pt idx="83">
                  <c:v>38840</c:v>
                </c:pt>
                <c:pt idx="84">
                  <c:v>38841</c:v>
                </c:pt>
                <c:pt idx="85">
                  <c:v>38842</c:v>
                </c:pt>
                <c:pt idx="86">
                  <c:v>38845</c:v>
                </c:pt>
                <c:pt idx="87">
                  <c:v>38846</c:v>
                </c:pt>
                <c:pt idx="88">
                  <c:v>38847</c:v>
                </c:pt>
                <c:pt idx="89">
                  <c:v>38848</c:v>
                </c:pt>
                <c:pt idx="90">
                  <c:v>38849</c:v>
                </c:pt>
                <c:pt idx="91">
                  <c:v>38852</c:v>
                </c:pt>
                <c:pt idx="92">
                  <c:v>38853</c:v>
                </c:pt>
                <c:pt idx="93">
                  <c:v>38854</c:v>
                </c:pt>
                <c:pt idx="94">
                  <c:v>38855</c:v>
                </c:pt>
                <c:pt idx="95">
                  <c:v>38856</c:v>
                </c:pt>
                <c:pt idx="96">
                  <c:v>38859</c:v>
                </c:pt>
                <c:pt idx="97">
                  <c:v>38860</c:v>
                </c:pt>
                <c:pt idx="98">
                  <c:v>38861</c:v>
                </c:pt>
                <c:pt idx="99">
                  <c:v>38862</c:v>
                </c:pt>
                <c:pt idx="100">
                  <c:v>38863</c:v>
                </c:pt>
                <c:pt idx="101">
                  <c:v>38867</c:v>
                </c:pt>
                <c:pt idx="102">
                  <c:v>38868</c:v>
                </c:pt>
                <c:pt idx="103">
                  <c:v>38869</c:v>
                </c:pt>
                <c:pt idx="104">
                  <c:v>38870</c:v>
                </c:pt>
                <c:pt idx="105">
                  <c:v>38873</c:v>
                </c:pt>
                <c:pt idx="106">
                  <c:v>38874</c:v>
                </c:pt>
                <c:pt idx="107">
                  <c:v>38875</c:v>
                </c:pt>
                <c:pt idx="108">
                  <c:v>38876</c:v>
                </c:pt>
                <c:pt idx="109">
                  <c:v>38877</c:v>
                </c:pt>
                <c:pt idx="110">
                  <c:v>38880</c:v>
                </c:pt>
                <c:pt idx="111">
                  <c:v>38881</c:v>
                </c:pt>
                <c:pt idx="112">
                  <c:v>38882</c:v>
                </c:pt>
                <c:pt idx="113">
                  <c:v>38883</c:v>
                </c:pt>
                <c:pt idx="114">
                  <c:v>38884</c:v>
                </c:pt>
                <c:pt idx="115">
                  <c:v>38887</c:v>
                </c:pt>
                <c:pt idx="116">
                  <c:v>38888</c:v>
                </c:pt>
                <c:pt idx="117">
                  <c:v>38889</c:v>
                </c:pt>
                <c:pt idx="118">
                  <c:v>38890</c:v>
                </c:pt>
                <c:pt idx="119">
                  <c:v>38891</c:v>
                </c:pt>
                <c:pt idx="120">
                  <c:v>38894</c:v>
                </c:pt>
                <c:pt idx="121">
                  <c:v>38895</c:v>
                </c:pt>
                <c:pt idx="122">
                  <c:v>38896</c:v>
                </c:pt>
                <c:pt idx="123">
                  <c:v>38897</c:v>
                </c:pt>
                <c:pt idx="124">
                  <c:v>38898</c:v>
                </c:pt>
                <c:pt idx="125">
                  <c:v>38901</c:v>
                </c:pt>
                <c:pt idx="126">
                  <c:v>38903</c:v>
                </c:pt>
                <c:pt idx="127">
                  <c:v>38904</c:v>
                </c:pt>
                <c:pt idx="128">
                  <c:v>38905</c:v>
                </c:pt>
                <c:pt idx="129">
                  <c:v>38908</c:v>
                </c:pt>
                <c:pt idx="130">
                  <c:v>38909</c:v>
                </c:pt>
                <c:pt idx="131">
                  <c:v>38910</c:v>
                </c:pt>
                <c:pt idx="132">
                  <c:v>38911</c:v>
                </c:pt>
                <c:pt idx="133">
                  <c:v>38912</c:v>
                </c:pt>
                <c:pt idx="134">
                  <c:v>38915</c:v>
                </c:pt>
                <c:pt idx="135">
                  <c:v>38916</c:v>
                </c:pt>
                <c:pt idx="136">
                  <c:v>38917</c:v>
                </c:pt>
                <c:pt idx="137">
                  <c:v>38918</c:v>
                </c:pt>
                <c:pt idx="138">
                  <c:v>38919</c:v>
                </c:pt>
                <c:pt idx="139">
                  <c:v>38922</c:v>
                </c:pt>
                <c:pt idx="140">
                  <c:v>38923</c:v>
                </c:pt>
                <c:pt idx="141">
                  <c:v>38924</c:v>
                </c:pt>
                <c:pt idx="142">
                  <c:v>38925</c:v>
                </c:pt>
                <c:pt idx="143">
                  <c:v>38926</c:v>
                </c:pt>
                <c:pt idx="144">
                  <c:v>38929</c:v>
                </c:pt>
                <c:pt idx="145">
                  <c:v>38930</c:v>
                </c:pt>
                <c:pt idx="146">
                  <c:v>38931</c:v>
                </c:pt>
                <c:pt idx="147">
                  <c:v>38932</c:v>
                </c:pt>
                <c:pt idx="148">
                  <c:v>38933</c:v>
                </c:pt>
                <c:pt idx="149">
                  <c:v>38936</c:v>
                </c:pt>
                <c:pt idx="150">
                  <c:v>38937</c:v>
                </c:pt>
                <c:pt idx="151">
                  <c:v>38938</c:v>
                </c:pt>
                <c:pt idx="152">
                  <c:v>38939</c:v>
                </c:pt>
                <c:pt idx="153">
                  <c:v>38940</c:v>
                </c:pt>
                <c:pt idx="154">
                  <c:v>38943</c:v>
                </c:pt>
                <c:pt idx="155">
                  <c:v>38944</c:v>
                </c:pt>
                <c:pt idx="156">
                  <c:v>38945</c:v>
                </c:pt>
                <c:pt idx="157">
                  <c:v>38946</c:v>
                </c:pt>
                <c:pt idx="158">
                  <c:v>38947</c:v>
                </c:pt>
                <c:pt idx="159">
                  <c:v>38950</c:v>
                </c:pt>
                <c:pt idx="160">
                  <c:v>38951</c:v>
                </c:pt>
                <c:pt idx="161">
                  <c:v>38952</c:v>
                </c:pt>
                <c:pt idx="162">
                  <c:v>38953</c:v>
                </c:pt>
                <c:pt idx="163">
                  <c:v>38954</c:v>
                </c:pt>
                <c:pt idx="164">
                  <c:v>38957</c:v>
                </c:pt>
                <c:pt idx="165">
                  <c:v>38958</c:v>
                </c:pt>
                <c:pt idx="166">
                  <c:v>38959</c:v>
                </c:pt>
                <c:pt idx="167">
                  <c:v>38960</c:v>
                </c:pt>
                <c:pt idx="168">
                  <c:v>38961</c:v>
                </c:pt>
                <c:pt idx="169">
                  <c:v>38965</c:v>
                </c:pt>
                <c:pt idx="170">
                  <c:v>38966</c:v>
                </c:pt>
                <c:pt idx="171">
                  <c:v>38967</c:v>
                </c:pt>
                <c:pt idx="172">
                  <c:v>38968</c:v>
                </c:pt>
                <c:pt idx="173">
                  <c:v>38971</c:v>
                </c:pt>
                <c:pt idx="174">
                  <c:v>38972</c:v>
                </c:pt>
                <c:pt idx="175">
                  <c:v>38973</c:v>
                </c:pt>
                <c:pt idx="176">
                  <c:v>38974</c:v>
                </c:pt>
                <c:pt idx="177">
                  <c:v>38975</c:v>
                </c:pt>
                <c:pt idx="178">
                  <c:v>38978</c:v>
                </c:pt>
                <c:pt idx="179">
                  <c:v>38979</c:v>
                </c:pt>
                <c:pt idx="180">
                  <c:v>38980</c:v>
                </c:pt>
                <c:pt idx="181">
                  <c:v>38981</c:v>
                </c:pt>
                <c:pt idx="182">
                  <c:v>38982</c:v>
                </c:pt>
                <c:pt idx="183">
                  <c:v>38985</c:v>
                </c:pt>
                <c:pt idx="184">
                  <c:v>38986</c:v>
                </c:pt>
                <c:pt idx="185">
                  <c:v>38987</c:v>
                </c:pt>
                <c:pt idx="186">
                  <c:v>38988</c:v>
                </c:pt>
                <c:pt idx="187">
                  <c:v>38989</c:v>
                </c:pt>
                <c:pt idx="188">
                  <c:v>38992</c:v>
                </c:pt>
                <c:pt idx="189">
                  <c:v>38993</c:v>
                </c:pt>
                <c:pt idx="190">
                  <c:v>38994</c:v>
                </c:pt>
                <c:pt idx="191">
                  <c:v>38995</c:v>
                </c:pt>
                <c:pt idx="192">
                  <c:v>38996</c:v>
                </c:pt>
                <c:pt idx="193">
                  <c:v>38999</c:v>
                </c:pt>
                <c:pt idx="194">
                  <c:v>39000</c:v>
                </c:pt>
                <c:pt idx="195">
                  <c:v>39001</c:v>
                </c:pt>
                <c:pt idx="196">
                  <c:v>39002</c:v>
                </c:pt>
                <c:pt idx="197">
                  <c:v>39003</c:v>
                </c:pt>
                <c:pt idx="198">
                  <c:v>39006</c:v>
                </c:pt>
                <c:pt idx="199">
                  <c:v>39007</c:v>
                </c:pt>
                <c:pt idx="200">
                  <c:v>39008</c:v>
                </c:pt>
                <c:pt idx="201">
                  <c:v>39009</c:v>
                </c:pt>
                <c:pt idx="202">
                  <c:v>39010</c:v>
                </c:pt>
                <c:pt idx="203">
                  <c:v>39013</c:v>
                </c:pt>
                <c:pt idx="204">
                  <c:v>39014</c:v>
                </c:pt>
                <c:pt idx="205">
                  <c:v>39015</c:v>
                </c:pt>
                <c:pt idx="206">
                  <c:v>39016</c:v>
                </c:pt>
                <c:pt idx="207">
                  <c:v>39017</c:v>
                </c:pt>
                <c:pt idx="208">
                  <c:v>39020</c:v>
                </c:pt>
                <c:pt idx="209">
                  <c:v>39021</c:v>
                </c:pt>
                <c:pt idx="210">
                  <c:v>39022</c:v>
                </c:pt>
                <c:pt idx="211">
                  <c:v>39023</c:v>
                </c:pt>
                <c:pt idx="212">
                  <c:v>39024</c:v>
                </c:pt>
                <c:pt idx="213">
                  <c:v>39027</c:v>
                </c:pt>
                <c:pt idx="214">
                  <c:v>39028</c:v>
                </c:pt>
                <c:pt idx="215">
                  <c:v>39029</c:v>
                </c:pt>
                <c:pt idx="216">
                  <c:v>39030</c:v>
                </c:pt>
                <c:pt idx="217">
                  <c:v>39031</c:v>
                </c:pt>
                <c:pt idx="218">
                  <c:v>39034</c:v>
                </c:pt>
                <c:pt idx="219">
                  <c:v>39035</c:v>
                </c:pt>
                <c:pt idx="220">
                  <c:v>39036</c:v>
                </c:pt>
                <c:pt idx="221">
                  <c:v>39037</c:v>
                </c:pt>
                <c:pt idx="222">
                  <c:v>39038</c:v>
                </c:pt>
                <c:pt idx="223">
                  <c:v>39041</c:v>
                </c:pt>
                <c:pt idx="224">
                  <c:v>39042</c:v>
                </c:pt>
                <c:pt idx="225">
                  <c:v>39043</c:v>
                </c:pt>
                <c:pt idx="226">
                  <c:v>39045</c:v>
                </c:pt>
                <c:pt idx="227">
                  <c:v>39048</c:v>
                </c:pt>
                <c:pt idx="228">
                  <c:v>39049</c:v>
                </c:pt>
                <c:pt idx="229">
                  <c:v>39050</c:v>
                </c:pt>
                <c:pt idx="230">
                  <c:v>39051</c:v>
                </c:pt>
                <c:pt idx="231">
                  <c:v>39052</c:v>
                </c:pt>
                <c:pt idx="232">
                  <c:v>39055</c:v>
                </c:pt>
                <c:pt idx="233">
                  <c:v>39056</c:v>
                </c:pt>
                <c:pt idx="234">
                  <c:v>39057</c:v>
                </c:pt>
                <c:pt idx="235">
                  <c:v>39058</c:v>
                </c:pt>
                <c:pt idx="236">
                  <c:v>39059</c:v>
                </c:pt>
                <c:pt idx="237">
                  <c:v>39062</c:v>
                </c:pt>
                <c:pt idx="238">
                  <c:v>39063</c:v>
                </c:pt>
                <c:pt idx="239">
                  <c:v>39064</c:v>
                </c:pt>
                <c:pt idx="240">
                  <c:v>39065</c:v>
                </c:pt>
                <c:pt idx="241">
                  <c:v>39066</c:v>
                </c:pt>
                <c:pt idx="242">
                  <c:v>39069</c:v>
                </c:pt>
                <c:pt idx="243">
                  <c:v>39070</c:v>
                </c:pt>
                <c:pt idx="244">
                  <c:v>39071</c:v>
                </c:pt>
                <c:pt idx="245">
                  <c:v>39072</c:v>
                </c:pt>
                <c:pt idx="246">
                  <c:v>39073</c:v>
                </c:pt>
                <c:pt idx="247">
                  <c:v>39077</c:v>
                </c:pt>
                <c:pt idx="248">
                  <c:v>39078</c:v>
                </c:pt>
                <c:pt idx="249">
                  <c:v>39079</c:v>
                </c:pt>
                <c:pt idx="250">
                  <c:v>39080</c:v>
                </c:pt>
                <c:pt idx="251">
                  <c:v>39085</c:v>
                </c:pt>
                <c:pt idx="252">
                  <c:v>39086</c:v>
                </c:pt>
                <c:pt idx="253">
                  <c:v>39087</c:v>
                </c:pt>
                <c:pt idx="254">
                  <c:v>39090</c:v>
                </c:pt>
                <c:pt idx="255">
                  <c:v>39091</c:v>
                </c:pt>
                <c:pt idx="256">
                  <c:v>39092</c:v>
                </c:pt>
                <c:pt idx="257">
                  <c:v>39093</c:v>
                </c:pt>
                <c:pt idx="258">
                  <c:v>39094</c:v>
                </c:pt>
                <c:pt idx="259">
                  <c:v>39098</c:v>
                </c:pt>
                <c:pt idx="260">
                  <c:v>39099</c:v>
                </c:pt>
                <c:pt idx="261">
                  <c:v>39100</c:v>
                </c:pt>
                <c:pt idx="262">
                  <c:v>39101</c:v>
                </c:pt>
                <c:pt idx="263">
                  <c:v>39104</c:v>
                </c:pt>
                <c:pt idx="264">
                  <c:v>39105</c:v>
                </c:pt>
                <c:pt idx="265">
                  <c:v>39106</c:v>
                </c:pt>
                <c:pt idx="266">
                  <c:v>39107</c:v>
                </c:pt>
                <c:pt idx="267">
                  <c:v>39108</c:v>
                </c:pt>
                <c:pt idx="268">
                  <c:v>39111</c:v>
                </c:pt>
                <c:pt idx="269">
                  <c:v>39112</c:v>
                </c:pt>
                <c:pt idx="270">
                  <c:v>39113</c:v>
                </c:pt>
                <c:pt idx="271">
                  <c:v>39114</c:v>
                </c:pt>
                <c:pt idx="272">
                  <c:v>39115</c:v>
                </c:pt>
                <c:pt idx="273">
                  <c:v>39118</c:v>
                </c:pt>
                <c:pt idx="274">
                  <c:v>39119</c:v>
                </c:pt>
                <c:pt idx="275">
                  <c:v>39120</c:v>
                </c:pt>
                <c:pt idx="276">
                  <c:v>39121</c:v>
                </c:pt>
                <c:pt idx="277">
                  <c:v>39122</c:v>
                </c:pt>
                <c:pt idx="278">
                  <c:v>39125</c:v>
                </c:pt>
                <c:pt idx="279">
                  <c:v>39126</c:v>
                </c:pt>
                <c:pt idx="280">
                  <c:v>39127</c:v>
                </c:pt>
                <c:pt idx="281">
                  <c:v>39128</c:v>
                </c:pt>
                <c:pt idx="282">
                  <c:v>39129</c:v>
                </c:pt>
                <c:pt idx="283">
                  <c:v>39133</c:v>
                </c:pt>
                <c:pt idx="284">
                  <c:v>39134</c:v>
                </c:pt>
                <c:pt idx="285">
                  <c:v>39135</c:v>
                </c:pt>
                <c:pt idx="286">
                  <c:v>39136</c:v>
                </c:pt>
                <c:pt idx="287">
                  <c:v>39139</c:v>
                </c:pt>
                <c:pt idx="288">
                  <c:v>39140</c:v>
                </c:pt>
                <c:pt idx="289">
                  <c:v>39141</c:v>
                </c:pt>
                <c:pt idx="290">
                  <c:v>39142</c:v>
                </c:pt>
                <c:pt idx="291">
                  <c:v>39143</c:v>
                </c:pt>
                <c:pt idx="292">
                  <c:v>39146</c:v>
                </c:pt>
                <c:pt idx="293">
                  <c:v>39147</c:v>
                </c:pt>
                <c:pt idx="294">
                  <c:v>39148</c:v>
                </c:pt>
                <c:pt idx="295">
                  <c:v>39149</c:v>
                </c:pt>
                <c:pt idx="296">
                  <c:v>39150</c:v>
                </c:pt>
                <c:pt idx="297">
                  <c:v>39153</c:v>
                </c:pt>
                <c:pt idx="298">
                  <c:v>39154</c:v>
                </c:pt>
                <c:pt idx="299">
                  <c:v>39155</c:v>
                </c:pt>
                <c:pt idx="300">
                  <c:v>39156</c:v>
                </c:pt>
                <c:pt idx="301">
                  <c:v>39157</c:v>
                </c:pt>
                <c:pt idx="302">
                  <c:v>39160</c:v>
                </c:pt>
                <c:pt idx="303">
                  <c:v>39161</c:v>
                </c:pt>
                <c:pt idx="304">
                  <c:v>39162</c:v>
                </c:pt>
                <c:pt idx="305">
                  <c:v>39163</c:v>
                </c:pt>
                <c:pt idx="306">
                  <c:v>39164</c:v>
                </c:pt>
                <c:pt idx="307">
                  <c:v>39167</c:v>
                </c:pt>
                <c:pt idx="308">
                  <c:v>39168</c:v>
                </c:pt>
                <c:pt idx="309">
                  <c:v>39169</c:v>
                </c:pt>
                <c:pt idx="310">
                  <c:v>39170</c:v>
                </c:pt>
                <c:pt idx="311">
                  <c:v>39171</c:v>
                </c:pt>
                <c:pt idx="312">
                  <c:v>39174</c:v>
                </c:pt>
                <c:pt idx="313">
                  <c:v>39175</c:v>
                </c:pt>
                <c:pt idx="314">
                  <c:v>39176</c:v>
                </c:pt>
                <c:pt idx="315">
                  <c:v>39177</c:v>
                </c:pt>
                <c:pt idx="316">
                  <c:v>39181</c:v>
                </c:pt>
                <c:pt idx="317">
                  <c:v>39182</c:v>
                </c:pt>
                <c:pt idx="318">
                  <c:v>39183</c:v>
                </c:pt>
                <c:pt idx="319">
                  <c:v>39184</c:v>
                </c:pt>
                <c:pt idx="320">
                  <c:v>39185</c:v>
                </c:pt>
                <c:pt idx="321">
                  <c:v>39188</c:v>
                </c:pt>
                <c:pt idx="322">
                  <c:v>39189</c:v>
                </c:pt>
                <c:pt idx="323">
                  <c:v>39190</c:v>
                </c:pt>
                <c:pt idx="324">
                  <c:v>39191</c:v>
                </c:pt>
                <c:pt idx="325">
                  <c:v>39192</c:v>
                </c:pt>
                <c:pt idx="326">
                  <c:v>39195</c:v>
                </c:pt>
                <c:pt idx="327">
                  <c:v>39196</c:v>
                </c:pt>
                <c:pt idx="328">
                  <c:v>39197</c:v>
                </c:pt>
                <c:pt idx="329">
                  <c:v>39198</c:v>
                </c:pt>
                <c:pt idx="330">
                  <c:v>39199</c:v>
                </c:pt>
                <c:pt idx="331">
                  <c:v>39202</c:v>
                </c:pt>
                <c:pt idx="332">
                  <c:v>39203</c:v>
                </c:pt>
                <c:pt idx="333">
                  <c:v>39204</c:v>
                </c:pt>
                <c:pt idx="334">
                  <c:v>39205</c:v>
                </c:pt>
                <c:pt idx="335">
                  <c:v>39206</c:v>
                </c:pt>
                <c:pt idx="336">
                  <c:v>39209</c:v>
                </c:pt>
                <c:pt idx="337">
                  <c:v>39210</c:v>
                </c:pt>
                <c:pt idx="338">
                  <c:v>39211</c:v>
                </c:pt>
                <c:pt idx="339">
                  <c:v>39212</c:v>
                </c:pt>
                <c:pt idx="340">
                  <c:v>39213</c:v>
                </c:pt>
                <c:pt idx="341">
                  <c:v>39216</c:v>
                </c:pt>
                <c:pt idx="342">
                  <c:v>39217</c:v>
                </c:pt>
                <c:pt idx="343">
                  <c:v>39218</c:v>
                </c:pt>
                <c:pt idx="344">
                  <c:v>39219</c:v>
                </c:pt>
                <c:pt idx="345">
                  <c:v>39220</c:v>
                </c:pt>
                <c:pt idx="346">
                  <c:v>39223</c:v>
                </c:pt>
                <c:pt idx="347">
                  <c:v>39224</c:v>
                </c:pt>
                <c:pt idx="348">
                  <c:v>39225</c:v>
                </c:pt>
                <c:pt idx="349">
                  <c:v>39226</c:v>
                </c:pt>
                <c:pt idx="350">
                  <c:v>39227</c:v>
                </c:pt>
                <c:pt idx="351">
                  <c:v>39231</c:v>
                </c:pt>
                <c:pt idx="352">
                  <c:v>39232</c:v>
                </c:pt>
                <c:pt idx="353">
                  <c:v>39233</c:v>
                </c:pt>
                <c:pt idx="354">
                  <c:v>39234</c:v>
                </c:pt>
                <c:pt idx="355">
                  <c:v>39237</c:v>
                </c:pt>
                <c:pt idx="356">
                  <c:v>39238</c:v>
                </c:pt>
                <c:pt idx="357">
                  <c:v>39239</c:v>
                </c:pt>
                <c:pt idx="358">
                  <c:v>39240</c:v>
                </c:pt>
                <c:pt idx="359">
                  <c:v>39241</c:v>
                </c:pt>
                <c:pt idx="360">
                  <c:v>39244</c:v>
                </c:pt>
                <c:pt idx="361">
                  <c:v>39245</c:v>
                </c:pt>
                <c:pt idx="362">
                  <c:v>39246</c:v>
                </c:pt>
                <c:pt idx="363">
                  <c:v>39247</c:v>
                </c:pt>
                <c:pt idx="364">
                  <c:v>39248</c:v>
                </c:pt>
                <c:pt idx="365">
                  <c:v>39251</c:v>
                </c:pt>
                <c:pt idx="366">
                  <c:v>39252</c:v>
                </c:pt>
                <c:pt idx="367">
                  <c:v>39253</c:v>
                </c:pt>
                <c:pt idx="368">
                  <c:v>39254</c:v>
                </c:pt>
                <c:pt idx="369">
                  <c:v>39255</c:v>
                </c:pt>
                <c:pt idx="370">
                  <c:v>39258</c:v>
                </c:pt>
                <c:pt idx="371">
                  <c:v>39259</c:v>
                </c:pt>
                <c:pt idx="372">
                  <c:v>39260</c:v>
                </c:pt>
                <c:pt idx="373">
                  <c:v>39261</c:v>
                </c:pt>
                <c:pt idx="374">
                  <c:v>39262</c:v>
                </c:pt>
                <c:pt idx="375">
                  <c:v>39265</c:v>
                </c:pt>
                <c:pt idx="376">
                  <c:v>39266</c:v>
                </c:pt>
                <c:pt idx="377">
                  <c:v>39268</c:v>
                </c:pt>
                <c:pt idx="378">
                  <c:v>39269</c:v>
                </c:pt>
                <c:pt idx="379">
                  <c:v>39272</c:v>
                </c:pt>
                <c:pt idx="380">
                  <c:v>39273</c:v>
                </c:pt>
                <c:pt idx="381">
                  <c:v>39274</c:v>
                </c:pt>
                <c:pt idx="382">
                  <c:v>39275</c:v>
                </c:pt>
                <c:pt idx="383">
                  <c:v>39276</c:v>
                </c:pt>
                <c:pt idx="384">
                  <c:v>39279</c:v>
                </c:pt>
                <c:pt idx="385">
                  <c:v>39280</c:v>
                </c:pt>
                <c:pt idx="386">
                  <c:v>39281</c:v>
                </c:pt>
                <c:pt idx="387">
                  <c:v>39282</c:v>
                </c:pt>
                <c:pt idx="388">
                  <c:v>39283</c:v>
                </c:pt>
                <c:pt idx="389">
                  <c:v>39286</c:v>
                </c:pt>
                <c:pt idx="390">
                  <c:v>39287</c:v>
                </c:pt>
                <c:pt idx="391">
                  <c:v>39288</c:v>
                </c:pt>
                <c:pt idx="392">
                  <c:v>39289</c:v>
                </c:pt>
                <c:pt idx="393">
                  <c:v>39290</c:v>
                </c:pt>
                <c:pt idx="394">
                  <c:v>39293</c:v>
                </c:pt>
                <c:pt idx="395">
                  <c:v>39294</c:v>
                </c:pt>
                <c:pt idx="396">
                  <c:v>39295</c:v>
                </c:pt>
                <c:pt idx="397">
                  <c:v>39296</c:v>
                </c:pt>
                <c:pt idx="398">
                  <c:v>39297</c:v>
                </c:pt>
                <c:pt idx="399">
                  <c:v>39300</c:v>
                </c:pt>
                <c:pt idx="400">
                  <c:v>39301</c:v>
                </c:pt>
                <c:pt idx="401">
                  <c:v>39302</c:v>
                </c:pt>
                <c:pt idx="402">
                  <c:v>39303</c:v>
                </c:pt>
                <c:pt idx="403">
                  <c:v>39304</c:v>
                </c:pt>
                <c:pt idx="404">
                  <c:v>39307</c:v>
                </c:pt>
                <c:pt idx="405">
                  <c:v>39308</c:v>
                </c:pt>
                <c:pt idx="406">
                  <c:v>39309</c:v>
                </c:pt>
                <c:pt idx="407">
                  <c:v>39310</c:v>
                </c:pt>
                <c:pt idx="408">
                  <c:v>39311</c:v>
                </c:pt>
                <c:pt idx="409">
                  <c:v>39314</c:v>
                </c:pt>
                <c:pt idx="410">
                  <c:v>39315</c:v>
                </c:pt>
                <c:pt idx="411">
                  <c:v>39316</c:v>
                </c:pt>
                <c:pt idx="412">
                  <c:v>39317</c:v>
                </c:pt>
                <c:pt idx="413">
                  <c:v>39318</c:v>
                </c:pt>
                <c:pt idx="414">
                  <c:v>39321</c:v>
                </c:pt>
                <c:pt idx="415">
                  <c:v>39322</c:v>
                </c:pt>
                <c:pt idx="416">
                  <c:v>39323</c:v>
                </c:pt>
                <c:pt idx="417">
                  <c:v>39324</c:v>
                </c:pt>
                <c:pt idx="418">
                  <c:v>39325</c:v>
                </c:pt>
                <c:pt idx="419">
                  <c:v>39329</c:v>
                </c:pt>
                <c:pt idx="420">
                  <c:v>39330</c:v>
                </c:pt>
                <c:pt idx="421">
                  <c:v>39331</c:v>
                </c:pt>
                <c:pt idx="422">
                  <c:v>39332</c:v>
                </c:pt>
                <c:pt idx="423">
                  <c:v>39335</c:v>
                </c:pt>
                <c:pt idx="424">
                  <c:v>39336</c:v>
                </c:pt>
                <c:pt idx="425">
                  <c:v>39337</c:v>
                </c:pt>
                <c:pt idx="426">
                  <c:v>39338</c:v>
                </c:pt>
                <c:pt idx="427">
                  <c:v>39339</c:v>
                </c:pt>
                <c:pt idx="428">
                  <c:v>39342</c:v>
                </c:pt>
                <c:pt idx="429">
                  <c:v>39343</c:v>
                </c:pt>
                <c:pt idx="430">
                  <c:v>39344</c:v>
                </c:pt>
                <c:pt idx="431">
                  <c:v>39345</c:v>
                </c:pt>
                <c:pt idx="432">
                  <c:v>39346</c:v>
                </c:pt>
                <c:pt idx="433">
                  <c:v>39349</c:v>
                </c:pt>
                <c:pt idx="434">
                  <c:v>39350</c:v>
                </c:pt>
                <c:pt idx="435">
                  <c:v>39351</c:v>
                </c:pt>
                <c:pt idx="436">
                  <c:v>39352</c:v>
                </c:pt>
                <c:pt idx="437">
                  <c:v>39353</c:v>
                </c:pt>
                <c:pt idx="438">
                  <c:v>39356</c:v>
                </c:pt>
                <c:pt idx="439">
                  <c:v>39357</c:v>
                </c:pt>
                <c:pt idx="440">
                  <c:v>39358</c:v>
                </c:pt>
                <c:pt idx="441">
                  <c:v>39359</c:v>
                </c:pt>
                <c:pt idx="442">
                  <c:v>39360</c:v>
                </c:pt>
                <c:pt idx="443">
                  <c:v>39363</c:v>
                </c:pt>
                <c:pt idx="444">
                  <c:v>39364</c:v>
                </c:pt>
                <c:pt idx="445">
                  <c:v>39365</c:v>
                </c:pt>
                <c:pt idx="446">
                  <c:v>39366</c:v>
                </c:pt>
                <c:pt idx="447">
                  <c:v>39367</c:v>
                </c:pt>
                <c:pt idx="448">
                  <c:v>39370</c:v>
                </c:pt>
                <c:pt idx="449">
                  <c:v>39371</c:v>
                </c:pt>
                <c:pt idx="450">
                  <c:v>39372</c:v>
                </c:pt>
                <c:pt idx="451">
                  <c:v>39373</c:v>
                </c:pt>
                <c:pt idx="452">
                  <c:v>39374</c:v>
                </c:pt>
                <c:pt idx="453">
                  <c:v>39377</c:v>
                </c:pt>
                <c:pt idx="454">
                  <c:v>39378</c:v>
                </c:pt>
                <c:pt idx="455">
                  <c:v>39379</c:v>
                </c:pt>
                <c:pt idx="456">
                  <c:v>39380</c:v>
                </c:pt>
                <c:pt idx="457">
                  <c:v>39381</c:v>
                </c:pt>
                <c:pt idx="458">
                  <c:v>39384</c:v>
                </c:pt>
                <c:pt idx="459">
                  <c:v>39385</c:v>
                </c:pt>
                <c:pt idx="460">
                  <c:v>39386</c:v>
                </c:pt>
                <c:pt idx="461">
                  <c:v>39387</c:v>
                </c:pt>
                <c:pt idx="462">
                  <c:v>39388</c:v>
                </c:pt>
                <c:pt idx="463">
                  <c:v>39391</c:v>
                </c:pt>
                <c:pt idx="464">
                  <c:v>39392</c:v>
                </c:pt>
                <c:pt idx="465">
                  <c:v>39393</c:v>
                </c:pt>
                <c:pt idx="466">
                  <c:v>39394</c:v>
                </c:pt>
                <c:pt idx="467">
                  <c:v>39395</c:v>
                </c:pt>
                <c:pt idx="468">
                  <c:v>39398</c:v>
                </c:pt>
                <c:pt idx="469">
                  <c:v>39399</c:v>
                </c:pt>
                <c:pt idx="470">
                  <c:v>39400</c:v>
                </c:pt>
                <c:pt idx="471">
                  <c:v>39401</c:v>
                </c:pt>
                <c:pt idx="472">
                  <c:v>39402</c:v>
                </c:pt>
                <c:pt idx="473">
                  <c:v>39405</c:v>
                </c:pt>
                <c:pt idx="474">
                  <c:v>39406</c:v>
                </c:pt>
                <c:pt idx="475">
                  <c:v>39407</c:v>
                </c:pt>
                <c:pt idx="476">
                  <c:v>39409</c:v>
                </c:pt>
                <c:pt idx="477">
                  <c:v>39412</c:v>
                </c:pt>
                <c:pt idx="478">
                  <c:v>39413</c:v>
                </c:pt>
                <c:pt idx="479">
                  <c:v>39414</c:v>
                </c:pt>
                <c:pt idx="480">
                  <c:v>39415</c:v>
                </c:pt>
                <c:pt idx="481">
                  <c:v>39416</c:v>
                </c:pt>
                <c:pt idx="482">
                  <c:v>39419</c:v>
                </c:pt>
                <c:pt idx="483">
                  <c:v>39420</c:v>
                </c:pt>
                <c:pt idx="484">
                  <c:v>39421</c:v>
                </c:pt>
                <c:pt idx="485">
                  <c:v>39422</c:v>
                </c:pt>
                <c:pt idx="486">
                  <c:v>39423</c:v>
                </c:pt>
                <c:pt idx="487">
                  <c:v>39426</c:v>
                </c:pt>
                <c:pt idx="488">
                  <c:v>39427</c:v>
                </c:pt>
                <c:pt idx="489">
                  <c:v>39428</c:v>
                </c:pt>
                <c:pt idx="490">
                  <c:v>39429</c:v>
                </c:pt>
                <c:pt idx="491">
                  <c:v>39430</c:v>
                </c:pt>
                <c:pt idx="492">
                  <c:v>39433</c:v>
                </c:pt>
                <c:pt idx="493">
                  <c:v>39434</c:v>
                </c:pt>
                <c:pt idx="494">
                  <c:v>39435</c:v>
                </c:pt>
                <c:pt idx="495">
                  <c:v>39436</c:v>
                </c:pt>
                <c:pt idx="496">
                  <c:v>39437</c:v>
                </c:pt>
                <c:pt idx="497">
                  <c:v>39440</c:v>
                </c:pt>
                <c:pt idx="498">
                  <c:v>39442</c:v>
                </c:pt>
                <c:pt idx="499">
                  <c:v>39443</c:v>
                </c:pt>
                <c:pt idx="500">
                  <c:v>39444</c:v>
                </c:pt>
                <c:pt idx="501">
                  <c:v>39447</c:v>
                </c:pt>
                <c:pt idx="502">
                  <c:v>39449</c:v>
                </c:pt>
                <c:pt idx="503">
                  <c:v>39450</c:v>
                </c:pt>
                <c:pt idx="504">
                  <c:v>39451</c:v>
                </c:pt>
                <c:pt idx="505">
                  <c:v>39454</c:v>
                </c:pt>
                <c:pt idx="506">
                  <c:v>39455</c:v>
                </c:pt>
                <c:pt idx="507">
                  <c:v>39456</c:v>
                </c:pt>
                <c:pt idx="508">
                  <c:v>39457</c:v>
                </c:pt>
                <c:pt idx="509">
                  <c:v>39458</c:v>
                </c:pt>
                <c:pt idx="510">
                  <c:v>39461</c:v>
                </c:pt>
                <c:pt idx="511">
                  <c:v>39462</c:v>
                </c:pt>
                <c:pt idx="512">
                  <c:v>39463</c:v>
                </c:pt>
                <c:pt idx="513">
                  <c:v>39464</c:v>
                </c:pt>
                <c:pt idx="514">
                  <c:v>39465</c:v>
                </c:pt>
                <c:pt idx="515">
                  <c:v>39469</c:v>
                </c:pt>
                <c:pt idx="516">
                  <c:v>39470</c:v>
                </c:pt>
                <c:pt idx="517">
                  <c:v>39471</c:v>
                </c:pt>
                <c:pt idx="518">
                  <c:v>39472</c:v>
                </c:pt>
                <c:pt idx="519">
                  <c:v>39475</c:v>
                </c:pt>
                <c:pt idx="520">
                  <c:v>39476</c:v>
                </c:pt>
                <c:pt idx="521">
                  <c:v>39477</c:v>
                </c:pt>
                <c:pt idx="522">
                  <c:v>39478</c:v>
                </c:pt>
                <c:pt idx="523">
                  <c:v>39479</c:v>
                </c:pt>
                <c:pt idx="524">
                  <c:v>39482</c:v>
                </c:pt>
                <c:pt idx="525">
                  <c:v>39483</c:v>
                </c:pt>
                <c:pt idx="526">
                  <c:v>39484</c:v>
                </c:pt>
                <c:pt idx="527">
                  <c:v>39485</c:v>
                </c:pt>
                <c:pt idx="528">
                  <c:v>39486</c:v>
                </c:pt>
                <c:pt idx="529">
                  <c:v>39489</c:v>
                </c:pt>
                <c:pt idx="530">
                  <c:v>39490</c:v>
                </c:pt>
                <c:pt idx="531">
                  <c:v>39491</c:v>
                </c:pt>
                <c:pt idx="532">
                  <c:v>39492</c:v>
                </c:pt>
                <c:pt idx="533">
                  <c:v>39493</c:v>
                </c:pt>
                <c:pt idx="534">
                  <c:v>39497</c:v>
                </c:pt>
                <c:pt idx="535">
                  <c:v>39498</c:v>
                </c:pt>
                <c:pt idx="536">
                  <c:v>39499</c:v>
                </c:pt>
                <c:pt idx="537">
                  <c:v>39500</c:v>
                </c:pt>
                <c:pt idx="538">
                  <c:v>39503</c:v>
                </c:pt>
                <c:pt idx="539">
                  <c:v>39504</c:v>
                </c:pt>
                <c:pt idx="540">
                  <c:v>39505</c:v>
                </c:pt>
                <c:pt idx="541">
                  <c:v>39506</c:v>
                </c:pt>
                <c:pt idx="542">
                  <c:v>39507</c:v>
                </c:pt>
                <c:pt idx="543">
                  <c:v>39510</c:v>
                </c:pt>
                <c:pt idx="544">
                  <c:v>39511</c:v>
                </c:pt>
                <c:pt idx="545">
                  <c:v>39512</c:v>
                </c:pt>
                <c:pt idx="546">
                  <c:v>39513</c:v>
                </c:pt>
                <c:pt idx="547">
                  <c:v>39514</c:v>
                </c:pt>
                <c:pt idx="548">
                  <c:v>39517</c:v>
                </c:pt>
                <c:pt idx="549">
                  <c:v>39518</c:v>
                </c:pt>
                <c:pt idx="550">
                  <c:v>39519</c:v>
                </c:pt>
                <c:pt idx="551">
                  <c:v>39520</c:v>
                </c:pt>
                <c:pt idx="552">
                  <c:v>39521</c:v>
                </c:pt>
                <c:pt idx="553">
                  <c:v>39524</c:v>
                </c:pt>
                <c:pt idx="554">
                  <c:v>39525</c:v>
                </c:pt>
                <c:pt idx="555">
                  <c:v>39526</c:v>
                </c:pt>
                <c:pt idx="556">
                  <c:v>39527</c:v>
                </c:pt>
                <c:pt idx="557">
                  <c:v>39531</c:v>
                </c:pt>
                <c:pt idx="558">
                  <c:v>39532</c:v>
                </c:pt>
                <c:pt idx="559">
                  <c:v>39533</c:v>
                </c:pt>
                <c:pt idx="560">
                  <c:v>39534</c:v>
                </c:pt>
                <c:pt idx="561">
                  <c:v>39535</c:v>
                </c:pt>
                <c:pt idx="562">
                  <c:v>39538</c:v>
                </c:pt>
                <c:pt idx="563">
                  <c:v>39539</c:v>
                </c:pt>
                <c:pt idx="564">
                  <c:v>39540</c:v>
                </c:pt>
                <c:pt idx="565">
                  <c:v>39541</c:v>
                </c:pt>
                <c:pt idx="566">
                  <c:v>39542</c:v>
                </c:pt>
                <c:pt idx="567">
                  <c:v>39545</c:v>
                </c:pt>
                <c:pt idx="568">
                  <c:v>39546</c:v>
                </c:pt>
                <c:pt idx="569">
                  <c:v>39547</c:v>
                </c:pt>
                <c:pt idx="570">
                  <c:v>39548</c:v>
                </c:pt>
                <c:pt idx="571">
                  <c:v>39549</c:v>
                </c:pt>
                <c:pt idx="572">
                  <c:v>39552</c:v>
                </c:pt>
                <c:pt idx="573">
                  <c:v>39553</c:v>
                </c:pt>
                <c:pt idx="574">
                  <c:v>39554</c:v>
                </c:pt>
                <c:pt idx="575">
                  <c:v>39555</c:v>
                </c:pt>
                <c:pt idx="576">
                  <c:v>39556</c:v>
                </c:pt>
                <c:pt idx="577">
                  <c:v>39559</c:v>
                </c:pt>
                <c:pt idx="578">
                  <c:v>39560</c:v>
                </c:pt>
                <c:pt idx="579">
                  <c:v>39561</c:v>
                </c:pt>
                <c:pt idx="580">
                  <c:v>39562</c:v>
                </c:pt>
                <c:pt idx="581">
                  <c:v>39563</c:v>
                </c:pt>
                <c:pt idx="582">
                  <c:v>39566</c:v>
                </c:pt>
                <c:pt idx="583">
                  <c:v>39567</c:v>
                </c:pt>
                <c:pt idx="584">
                  <c:v>39568</c:v>
                </c:pt>
                <c:pt idx="585">
                  <c:v>39569</c:v>
                </c:pt>
                <c:pt idx="586">
                  <c:v>39570</c:v>
                </c:pt>
                <c:pt idx="587">
                  <c:v>39573</c:v>
                </c:pt>
                <c:pt idx="588">
                  <c:v>39574</c:v>
                </c:pt>
                <c:pt idx="589">
                  <c:v>39575</c:v>
                </c:pt>
                <c:pt idx="590">
                  <c:v>39576</c:v>
                </c:pt>
                <c:pt idx="591">
                  <c:v>39577</c:v>
                </c:pt>
                <c:pt idx="592">
                  <c:v>39580</c:v>
                </c:pt>
                <c:pt idx="593">
                  <c:v>39581</c:v>
                </c:pt>
                <c:pt idx="594">
                  <c:v>39582</c:v>
                </c:pt>
                <c:pt idx="595">
                  <c:v>39583</c:v>
                </c:pt>
                <c:pt idx="596">
                  <c:v>39584</c:v>
                </c:pt>
                <c:pt idx="597">
                  <c:v>39587</c:v>
                </c:pt>
                <c:pt idx="598">
                  <c:v>39588</c:v>
                </c:pt>
                <c:pt idx="599">
                  <c:v>39589</c:v>
                </c:pt>
                <c:pt idx="600">
                  <c:v>39590</c:v>
                </c:pt>
                <c:pt idx="601">
                  <c:v>39591</c:v>
                </c:pt>
                <c:pt idx="602">
                  <c:v>39595</c:v>
                </c:pt>
                <c:pt idx="603">
                  <c:v>39596</c:v>
                </c:pt>
                <c:pt idx="604">
                  <c:v>39597</c:v>
                </c:pt>
                <c:pt idx="605">
                  <c:v>39598</c:v>
                </c:pt>
                <c:pt idx="606">
                  <c:v>39601</c:v>
                </c:pt>
                <c:pt idx="607">
                  <c:v>39602</c:v>
                </c:pt>
                <c:pt idx="608">
                  <c:v>39603</c:v>
                </c:pt>
                <c:pt idx="609">
                  <c:v>39604</c:v>
                </c:pt>
                <c:pt idx="610">
                  <c:v>39605</c:v>
                </c:pt>
                <c:pt idx="611">
                  <c:v>39608</c:v>
                </c:pt>
                <c:pt idx="612">
                  <c:v>39609</c:v>
                </c:pt>
                <c:pt idx="613">
                  <c:v>39610</c:v>
                </c:pt>
                <c:pt idx="614">
                  <c:v>39611</c:v>
                </c:pt>
                <c:pt idx="615">
                  <c:v>39612</c:v>
                </c:pt>
                <c:pt idx="616">
                  <c:v>39615</c:v>
                </c:pt>
                <c:pt idx="617">
                  <c:v>39616</c:v>
                </c:pt>
                <c:pt idx="618">
                  <c:v>39617</c:v>
                </c:pt>
                <c:pt idx="619">
                  <c:v>39618</c:v>
                </c:pt>
                <c:pt idx="620">
                  <c:v>39619</c:v>
                </c:pt>
                <c:pt idx="621">
                  <c:v>39622</c:v>
                </c:pt>
                <c:pt idx="622">
                  <c:v>39623</c:v>
                </c:pt>
                <c:pt idx="623">
                  <c:v>39624</c:v>
                </c:pt>
                <c:pt idx="624">
                  <c:v>39625</c:v>
                </c:pt>
                <c:pt idx="625">
                  <c:v>39626</c:v>
                </c:pt>
                <c:pt idx="626">
                  <c:v>39629</c:v>
                </c:pt>
                <c:pt idx="627">
                  <c:v>39630</c:v>
                </c:pt>
                <c:pt idx="628">
                  <c:v>39631</c:v>
                </c:pt>
                <c:pt idx="629">
                  <c:v>39632</c:v>
                </c:pt>
                <c:pt idx="630">
                  <c:v>39636</c:v>
                </c:pt>
                <c:pt idx="631">
                  <c:v>39637</c:v>
                </c:pt>
                <c:pt idx="632">
                  <c:v>39638</c:v>
                </c:pt>
                <c:pt idx="633">
                  <c:v>39639</c:v>
                </c:pt>
                <c:pt idx="634">
                  <c:v>39640</c:v>
                </c:pt>
                <c:pt idx="635">
                  <c:v>39643</c:v>
                </c:pt>
                <c:pt idx="636">
                  <c:v>39644</c:v>
                </c:pt>
                <c:pt idx="637">
                  <c:v>39645</c:v>
                </c:pt>
                <c:pt idx="638">
                  <c:v>39646</c:v>
                </c:pt>
                <c:pt idx="639">
                  <c:v>39647</c:v>
                </c:pt>
                <c:pt idx="640">
                  <c:v>39650</c:v>
                </c:pt>
                <c:pt idx="641">
                  <c:v>39651</c:v>
                </c:pt>
                <c:pt idx="642">
                  <c:v>39652</c:v>
                </c:pt>
                <c:pt idx="643">
                  <c:v>39653</c:v>
                </c:pt>
                <c:pt idx="644">
                  <c:v>39654</c:v>
                </c:pt>
                <c:pt idx="645">
                  <c:v>39657</c:v>
                </c:pt>
                <c:pt idx="646">
                  <c:v>39658</c:v>
                </c:pt>
                <c:pt idx="647">
                  <c:v>39659</c:v>
                </c:pt>
                <c:pt idx="648">
                  <c:v>39660</c:v>
                </c:pt>
                <c:pt idx="649">
                  <c:v>39661</c:v>
                </c:pt>
                <c:pt idx="650">
                  <c:v>39664</c:v>
                </c:pt>
                <c:pt idx="651">
                  <c:v>39665</c:v>
                </c:pt>
                <c:pt idx="652">
                  <c:v>39666</c:v>
                </c:pt>
                <c:pt idx="653">
                  <c:v>39667</c:v>
                </c:pt>
                <c:pt idx="654">
                  <c:v>39668</c:v>
                </c:pt>
                <c:pt idx="655">
                  <c:v>39671</c:v>
                </c:pt>
                <c:pt idx="656">
                  <c:v>39672</c:v>
                </c:pt>
                <c:pt idx="657">
                  <c:v>39673</c:v>
                </c:pt>
                <c:pt idx="658">
                  <c:v>39674</c:v>
                </c:pt>
                <c:pt idx="659">
                  <c:v>39675</c:v>
                </c:pt>
                <c:pt idx="660">
                  <c:v>39678</c:v>
                </c:pt>
                <c:pt idx="661">
                  <c:v>39679</c:v>
                </c:pt>
                <c:pt idx="662">
                  <c:v>39680</c:v>
                </c:pt>
                <c:pt idx="663">
                  <c:v>39681</c:v>
                </c:pt>
                <c:pt idx="664">
                  <c:v>39682</c:v>
                </c:pt>
                <c:pt idx="665">
                  <c:v>39685</c:v>
                </c:pt>
                <c:pt idx="666">
                  <c:v>39686</c:v>
                </c:pt>
                <c:pt idx="667">
                  <c:v>39687</c:v>
                </c:pt>
                <c:pt idx="668">
                  <c:v>39688</c:v>
                </c:pt>
                <c:pt idx="669">
                  <c:v>39689</c:v>
                </c:pt>
                <c:pt idx="670">
                  <c:v>39693</c:v>
                </c:pt>
                <c:pt idx="671">
                  <c:v>39694</c:v>
                </c:pt>
                <c:pt idx="672">
                  <c:v>39695</c:v>
                </c:pt>
                <c:pt idx="673">
                  <c:v>39696</c:v>
                </c:pt>
                <c:pt idx="674">
                  <c:v>39699</c:v>
                </c:pt>
                <c:pt idx="675">
                  <c:v>39700</c:v>
                </c:pt>
                <c:pt idx="676">
                  <c:v>39701</c:v>
                </c:pt>
                <c:pt idx="677">
                  <c:v>39702</c:v>
                </c:pt>
                <c:pt idx="678">
                  <c:v>39703</c:v>
                </c:pt>
                <c:pt idx="679">
                  <c:v>39706</c:v>
                </c:pt>
                <c:pt idx="680">
                  <c:v>39707</c:v>
                </c:pt>
                <c:pt idx="681">
                  <c:v>39708</c:v>
                </c:pt>
                <c:pt idx="682">
                  <c:v>39709</c:v>
                </c:pt>
                <c:pt idx="683">
                  <c:v>39710</c:v>
                </c:pt>
                <c:pt idx="684">
                  <c:v>39713</c:v>
                </c:pt>
                <c:pt idx="685">
                  <c:v>39714</c:v>
                </c:pt>
                <c:pt idx="686">
                  <c:v>39715</c:v>
                </c:pt>
                <c:pt idx="687">
                  <c:v>39716</c:v>
                </c:pt>
                <c:pt idx="688">
                  <c:v>39717</c:v>
                </c:pt>
                <c:pt idx="689">
                  <c:v>39720</c:v>
                </c:pt>
                <c:pt idx="690">
                  <c:v>39721</c:v>
                </c:pt>
                <c:pt idx="691">
                  <c:v>39722</c:v>
                </c:pt>
                <c:pt idx="692">
                  <c:v>39723</c:v>
                </c:pt>
                <c:pt idx="693">
                  <c:v>39724</c:v>
                </c:pt>
                <c:pt idx="694">
                  <c:v>39727</c:v>
                </c:pt>
                <c:pt idx="695">
                  <c:v>39728</c:v>
                </c:pt>
                <c:pt idx="696">
                  <c:v>39729</c:v>
                </c:pt>
                <c:pt idx="697">
                  <c:v>39730</c:v>
                </c:pt>
                <c:pt idx="698">
                  <c:v>39731</c:v>
                </c:pt>
                <c:pt idx="699">
                  <c:v>39734</c:v>
                </c:pt>
                <c:pt idx="700">
                  <c:v>39735</c:v>
                </c:pt>
                <c:pt idx="701">
                  <c:v>39736</c:v>
                </c:pt>
                <c:pt idx="702">
                  <c:v>39737</c:v>
                </c:pt>
                <c:pt idx="703">
                  <c:v>39738</c:v>
                </c:pt>
                <c:pt idx="704">
                  <c:v>39741</c:v>
                </c:pt>
                <c:pt idx="705">
                  <c:v>39742</c:v>
                </c:pt>
                <c:pt idx="706">
                  <c:v>39743</c:v>
                </c:pt>
                <c:pt idx="707">
                  <c:v>39744</c:v>
                </c:pt>
                <c:pt idx="708">
                  <c:v>39745</c:v>
                </c:pt>
                <c:pt idx="709">
                  <c:v>39748</c:v>
                </c:pt>
                <c:pt idx="710">
                  <c:v>39749</c:v>
                </c:pt>
                <c:pt idx="711">
                  <c:v>39750</c:v>
                </c:pt>
                <c:pt idx="712">
                  <c:v>39751</c:v>
                </c:pt>
                <c:pt idx="713">
                  <c:v>39752</c:v>
                </c:pt>
                <c:pt idx="714">
                  <c:v>39755</c:v>
                </c:pt>
                <c:pt idx="715">
                  <c:v>39756</c:v>
                </c:pt>
                <c:pt idx="716">
                  <c:v>39757</c:v>
                </c:pt>
                <c:pt idx="717">
                  <c:v>39758</c:v>
                </c:pt>
                <c:pt idx="718">
                  <c:v>39759</c:v>
                </c:pt>
                <c:pt idx="719">
                  <c:v>39762</c:v>
                </c:pt>
                <c:pt idx="720">
                  <c:v>39763</c:v>
                </c:pt>
                <c:pt idx="721">
                  <c:v>39764</c:v>
                </c:pt>
                <c:pt idx="722">
                  <c:v>39765</c:v>
                </c:pt>
                <c:pt idx="723">
                  <c:v>39766</c:v>
                </c:pt>
                <c:pt idx="724">
                  <c:v>39769</c:v>
                </c:pt>
                <c:pt idx="725">
                  <c:v>39770</c:v>
                </c:pt>
                <c:pt idx="726">
                  <c:v>39771</c:v>
                </c:pt>
                <c:pt idx="727">
                  <c:v>39772</c:v>
                </c:pt>
                <c:pt idx="728">
                  <c:v>39773</c:v>
                </c:pt>
                <c:pt idx="729">
                  <c:v>39776</c:v>
                </c:pt>
                <c:pt idx="730">
                  <c:v>39777</c:v>
                </c:pt>
                <c:pt idx="731">
                  <c:v>39778</c:v>
                </c:pt>
                <c:pt idx="732">
                  <c:v>39780</c:v>
                </c:pt>
                <c:pt idx="733">
                  <c:v>39783</c:v>
                </c:pt>
                <c:pt idx="734">
                  <c:v>39784</c:v>
                </c:pt>
                <c:pt idx="735">
                  <c:v>39785</c:v>
                </c:pt>
                <c:pt idx="736">
                  <c:v>39786</c:v>
                </c:pt>
                <c:pt idx="737">
                  <c:v>39787</c:v>
                </c:pt>
                <c:pt idx="738">
                  <c:v>39790</c:v>
                </c:pt>
                <c:pt idx="739">
                  <c:v>39791</c:v>
                </c:pt>
                <c:pt idx="740">
                  <c:v>39792</c:v>
                </c:pt>
                <c:pt idx="741">
                  <c:v>39793</c:v>
                </c:pt>
                <c:pt idx="742">
                  <c:v>39794</c:v>
                </c:pt>
                <c:pt idx="743">
                  <c:v>39797</c:v>
                </c:pt>
                <c:pt idx="744">
                  <c:v>39798</c:v>
                </c:pt>
                <c:pt idx="745">
                  <c:v>39799</c:v>
                </c:pt>
                <c:pt idx="746">
                  <c:v>39800</c:v>
                </c:pt>
                <c:pt idx="747">
                  <c:v>39801</c:v>
                </c:pt>
                <c:pt idx="748">
                  <c:v>39804</c:v>
                </c:pt>
                <c:pt idx="749">
                  <c:v>39805</c:v>
                </c:pt>
                <c:pt idx="750">
                  <c:v>39806</c:v>
                </c:pt>
                <c:pt idx="751">
                  <c:v>39808</c:v>
                </c:pt>
                <c:pt idx="752">
                  <c:v>39811</c:v>
                </c:pt>
                <c:pt idx="753">
                  <c:v>39812</c:v>
                </c:pt>
                <c:pt idx="754">
                  <c:v>39813</c:v>
                </c:pt>
                <c:pt idx="755">
                  <c:v>39815</c:v>
                </c:pt>
                <c:pt idx="756">
                  <c:v>39818</c:v>
                </c:pt>
                <c:pt idx="757">
                  <c:v>39819</c:v>
                </c:pt>
                <c:pt idx="758">
                  <c:v>39820</c:v>
                </c:pt>
                <c:pt idx="759">
                  <c:v>39821</c:v>
                </c:pt>
                <c:pt idx="760">
                  <c:v>39822</c:v>
                </c:pt>
                <c:pt idx="761">
                  <c:v>39825</c:v>
                </c:pt>
                <c:pt idx="762">
                  <c:v>39826</c:v>
                </c:pt>
                <c:pt idx="763">
                  <c:v>39827</c:v>
                </c:pt>
                <c:pt idx="764">
                  <c:v>39828</c:v>
                </c:pt>
                <c:pt idx="765">
                  <c:v>39829</c:v>
                </c:pt>
                <c:pt idx="766">
                  <c:v>39833</c:v>
                </c:pt>
                <c:pt idx="767">
                  <c:v>39834</c:v>
                </c:pt>
                <c:pt idx="768">
                  <c:v>39835</c:v>
                </c:pt>
                <c:pt idx="769">
                  <c:v>39836</c:v>
                </c:pt>
                <c:pt idx="770">
                  <c:v>39839</c:v>
                </c:pt>
                <c:pt idx="771">
                  <c:v>39840</c:v>
                </c:pt>
                <c:pt idx="772">
                  <c:v>39841</c:v>
                </c:pt>
                <c:pt idx="773">
                  <c:v>39842</c:v>
                </c:pt>
                <c:pt idx="774">
                  <c:v>39843</c:v>
                </c:pt>
                <c:pt idx="775">
                  <c:v>39846</c:v>
                </c:pt>
                <c:pt idx="776">
                  <c:v>39847</c:v>
                </c:pt>
                <c:pt idx="777">
                  <c:v>39848</c:v>
                </c:pt>
                <c:pt idx="778">
                  <c:v>39849</c:v>
                </c:pt>
                <c:pt idx="779">
                  <c:v>39850</c:v>
                </c:pt>
                <c:pt idx="780">
                  <c:v>39853</c:v>
                </c:pt>
                <c:pt idx="781">
                  <c:v>39854</c:v>
                </c:pt>
                <c:pt idx="782">
                  <c:v>39855</c:v>
                </c:pt>
                <c:pt idx="783">
                  <c:v>39856</c:v>
                </c:pt>
                <c:pt idx="784">
                  <c:v>39857</c:v>
                </c:pt>
                <c:pt idx="785">
                  <c:v>39861</c:v>
                </c:pt>
                <c:pt idx="786">
                  <c:v>39862</c:v>
                </c:pt>
                <c:pt idx="787">
                  <c:v>39863</c:v>
                </c:pt>
                <c:pt idx="788">
                  <c:v>39864</c:v>
                </c:pt>
                <c:pt idx="789">
                  <c:v>39867</c:v>
                </c:pt>
                <c:pt idx="790">
                  <c:v>39868</c:v>
                </c:pt>
                <c:pt idx="791">
                  <c:v>39869</c:v>
                </c:pt>
                <c:pt idx="792">
                  <c:v>39870</c:v>
                </c:pt>
                <c:pt idx="793">
                  <c:v>39871</c:v>
                </c:pt>
                <c:pt idx="794">
                  <c:v>39874</c:v>
                </c:pt>
                <c:pt idx="795">
                  <c:v>39875</c:v>
                </c:pt>
                <c:pt idx="796">
                  <c:v>39876</c:v>
                </c:pt>
                <c:pt idx="797">
                  <c:v>39877</c:v>
                </c:pt>
                <c:pt idx="798">
                  <c:v>39878</c:v>
                </c:pt>
                <c:pt idx="799">
                  <c:v>39881</c:v>
                </c:pt>
                <c:pt idx="800">
                  <c:v>39882</c:v>
                </c:pt>
                <c:pt idx="801">
                  <c:v>39883</c:v>
                </c:pt>
                <c:pt idx="802">
                  <c:v>39884</c:v>
                </c:pt>
                <c:pt idx="803">
                  <c:v>39885</c:v>
                </c:pt>
                <c:pt idx="804">
                  <c:v>39888</c:v>
                </c:pt>
                <c:pt idx="805">
                  <c:v>39889</c:v>
                </c:pt>
                <c:pt idx="806">
                  <c:v>39890</c:v>
                </c:pt>
                <c:pt idx="807">
                  <c:v>39891</c:v>
                </c:pt>
                <c:pt idx="808">
                  <c:v>39892</c:v>
                </c:pt>
                <c:pt idx="809">
                  <c:v>39895</c:v>
                </c:pt>
                <c:pt idx="810">
                  <c:v>39896</c:v>
                </c:pt>
                <c:pt idx="811">
                  <c:v>39897</c:v>
                </c:pt>
                <c:pt idx="812">
                  <c:v>39898</c:v>
                </c:pt>
                <c:pt idx="813">
                  <c:v>39899</c:v>
                </c:pt>
                <c:pt idx="814">
                  <c:v>39902</c:v>
                </c:pt>
                <c:pt idx="815">
                  <c:v>39903</c:v>
                </c:pt>
                <c:pt idx="816">
                  <c:v>39904</c:v>
                </c:pt>
                <c:pt idx="817">
                  <c:v>39905</c:v>
                </c:pt>
                <c:pt idx="818">
                  <c:v>39906</c:v>
                </c:pt>
                <c:pt idx="819">
                  <c:v>39909</c:v>
                </c:pt>
                <c:pt idx="820">
                  <c:v>39910</c:v>
                </c:pt>
                <c:pt idx="821">
                  <c:v>39911</c:v>
                </c:pt>
                <c:pt idx="822">
                  <c:v>39912</c:v>
                </c:pt>
                <c:pt idx="823">
                  <c:v>39916</c:v>
                </c:pt>
                <c:pt idx="824">
                  <c:v>39917</c:v>
                </c:pt>
                <c:pt idx="825">
                  <c:v>39918</c:v>
                </c:pt>
                <c:pt idx="826">
                  <c:v>39919</c:v>
                </c:pt>
                <c:pt idx="827">
                  <c:v>39920</c:v>
                </c:pt>
                <c:pt idx="828">
                  <c:v>39923</c:v>
                </c:pt>
                <c:pt idx="829">
                  <c:v>39924</c:v>
                </c:pt>
                <c:pt idx="830">
                  <c:v>39925</c:v>
                </c:pt>
                <c:pt idx="831">
                  <c:v>39926</c:v>
                </c:pt>
                <c:pt idx="832">
                  <c:v>39927</c:v>
                </c:pt>
                <c:pt idx="833">
                  <c:v>39930</c:v>
                </c:pt>
                <c:pt idx="834">
                  <c:v>39931</c:v>
                </c:pt>
                <c:pt idx="835">
                  <c:v>39932</c:v>
                </c:pt>
                <c:pt idx="836">
                  <c:v>39933</c:v>
                </c:pt>
                <c:pt idx="837">
                  <c:v>39934</c:v>
                </c:pt>
                <c:pt idx="838">
                  <c:v>39937</c:v>
                </c:pt>
                <c:pt idx="839">
                  <c:v>39938</c:v>
                </c:pt>
                <c:pt idx="840">
                  <c:v>39939</c:v>
                </c:pt>
                <c:pt idx="841">
                  <c:v>39940</c:v>
                </c:pt>
                <c:pt idx="842">
                  <c:v>39941</c:v>
                </c:pt>
                <c:pt idx="843">
                  <c:v>39944</c:v>
                </c:pt>
                <c:pt idx="844">
                  <c:v>39945</c:v>
                </c:pt>
                <c:pt idx="845">
                  <c:v>39946</c:v>
                </c:pt>
                <c:pt idx="846">
                  <c:v>39947</c:v>
                </c:pt>
                <c:pt idx="847">
                  <c:v>39948</c:v>
                </c:pt>
                <c:pt idx="848">
                  <c:v>39951</c:v>
                </c:pt>
                <c:pt idx="849">
                  <c:v>39952</c:v>
                </c:pt>
                <c:pt idx="850">
                  <c:v>39953</c:v>
                </c:pt>
                <c:pt idx="851">
                  <c:v>39954</c:v>
                </c:pt>
                <c:pt idx="852">
                  <c:v>39955</c:v>
                </c:pt>
                <c:pt idx="853">
                  <c:v>39959</c:v>
                </c:pt>
                <c:pt idx="854">
                  <c:v>39960</c:v>
                </c:pt>
                <c:pt idx="855">
                  <c:v>39961</c:v>
                </c:pt>
                <c:pt idx="856">
                  <c:v>39962</c:v>
                </c:pt>
                <c:pt idx="857">
                  <c:v>39965</c:v>
                </c:pt>
                <c:pt idx="858">
                  <c:v>39966</c:v>
                </c:pt>
                <c:pt idx="859">
                  <c:v>39967</c:v>
                </c:pt>
                <c:pt idx="860">
                  <c:v>39968</c:v>
                </c:pt>
                <c:pt idx="861">
                  <c:v>39969</c:v>
                </c:pt>
                <c:pt idx="862">
                  <c:v>39972</c:v>
                </c:pt>
                <c:pt idx="863">
                  <c:v>39973</c:v>
                </c:pt>
                <c:pt idx="864">
                  <c:v>39974</c:v>
                </c:pt>
                <c:pt idx="865">
                  <c:v>39975</c:v>
                </c:pt>
                <c:pt idx="866">
                  <c:v>39976</c:v>
                </c:pt>
                <c:pt idx="867">
                  <c:v>39979</c:v>
                </c:pt>
                <c:pt idx="868">
                  <c:v>39980</c:v>
                </c:pt>
                <c:pt idx="869">
                  <c:v>39981</c:v>
                </c:pt>
                <c:pt idx="870">
                  <c:v>39982</c:v>
                </c:pt>
                <c:pt idx="871">
                  <c:v>39983</c:v>
                </c:pt>
                <c:pt idx="872">
                  <c:v>39986</c:v>
                </c:pt>
                <c:pt idx="873">
                  <c:v>39987</c:v>
                </c:pt>
                <c:pt idx="874">
                  <c:v>39988</c:v>
                </c:pt>
                <c:pt idx="875">
                  <c:v>39989</c:v>
                </c:pt>
                <c:pt idx="876">
                  <c:v>39990</c:v>
                </c:pt>
                <c:pt idx="877">
                  <c:v>39993</c:v>
                </c:pt>
                <c:pt idx="878">
                  <c:v>39994</c:v>
                </c:pt>
                <c:pt idx="879">
                  <c:v>39995</c:v>
                </c:pt>
                <c:pt idx="880">
                  <c:v>39996</c:v>
                </c:pt>
                <c:pt idx="881">
                  <c:v>40000</c:v>
                </c:pt>
                <c:pt idx="882">
                  <c:v>40001</c:v>
                </c:pt>
                <c:pt idx="883">
                  <c:v>40002</c:v>
                </c:pt>
                <c:pt idx="884">
                  <c:v>40003</c:v>
                </c:pt>
                <c:pt idx="885">
                  <c:v>40004</c:v>
                </c:pt>
                <c:pt idx="886">
                  <c:v>40007</c:v>
                </c:pt>
                <c:pt idx="887">
                  <c:v>40008</c:v>
                </c:pt>
                <c:pt idx="888">
                  <c:v>40009</c:v>
                </c:pt>
                <c:pt idx="889">
                  <c:v>40010</c:v>
                </c:pt>
                <c:pt idx="890">
                  <c:v>40011</c:v>
                </c:pt>
                <c:pt idx="891">
                  <c:v>40014</c:v>
                </c:pt>
                <c:pt idx="892">
                  <c:v>40015</c:v>
                </c:pt>
                <c:pt idx="893">
                  <c:v>40016</c:v>
                </c:pt>
                <c:pt idx="894">
                  <c:v>40017</c:v>
                </c:pt>
                <c:pt idx="895">
                  <c:v>40018</c:v>
                </c:pt>
                <c:pt idx="896">
                  <c:v>40021</c:v>
                </c:pt>
                <c:pt idx="897">
                  <c:v>40022</c:v>
                </c:pt>
                <c:pt idx="898">
                  <c:v>40023</c:v>
                </c:pt>
                <c:pt idx="899">
                  <c:v>40024</c:v>
                </c:pt>
                <c:pt idx="900">
                  <c:v>40025</c:v>
                </c:pt>
                <c:pt idx="901">
                  <c:v>40028</c:v>
                </c:pt>
                <c:pt idx="902">
                  <c:v>40029</c:v>
                </c:pt>
                <c:pt idx="903">
                  <c:v>40030</c:v>
                </c:pt>
                <c:pt idx="904">
                  <c:v>40031</c:v>
                </c:pt>
                <c:pt idx="905">
                  <c:v>40032</c:v>
                </c:pt>
                <c:pt idx="906">
                  <c:v>40035</c:v>
                </c:pt>
                <c:pt idx="907">
                  <c:v>40036</c:v>
                </c:pt>
                <c:pt idx="908">
                  <c:v>40037</c:v>
                </c:pt>
                <c:pt idx="909">
                  <c:v>40038</c:v>
                </c:pt>
                <c:pt idx="910">
                  <c:v>40039</c:v>
                </c:pt>
                <c:pt idx="911">
                  <c:v>40042</c:v>
                </c:pt>
                <c:pt idx="912">
                  <c:v>40043</c:v>
                </c:pt>
                <c:pt idx="913">
                  <c:v>40044</c:v>
                </c:pt>
                <c:pt idx="914">
                  <c:v>40045</c:v>
                </c:pt>
                <c:pt idx="915">
                  <c:v>40046</c:v>
                </c:pt>
                <c:pt idx="916">
                  <c:v>40049</c:v>
                </c:pt>
                <c:pt idx="917">
                  <c:v>40050</c:v>
                </c:pt>
                <c:pt idx="918">
                  <c:v>40051</c:v>
                </c:pt>
                <c:pt idx="919">
                  <c:v>40052</c:v>
                </c:pt>
                <c:pt idx="920">
                  <c:v>40053</c:v>
                </c:pt>
                <c:pt idx="921">
                  <c:v>40056</c:v>
                </c:pt>
                <c:pt idx="922">
                  <c:v>40057</c:v>
                </c:pt>
                <c:pt idx="923">
                  <c:v>40058</c:v>
                </c:pt>
                <c:pt idx="924">
                  <c:v>40059</c:v>
                </c:pt>
                <c:pt idx="925">
                  <c:v>40060</c:v>
                </c:pt>
                <c:pt idx="926">
                  <c:v>40064</c:v>
                </c:pt>
                <c:pt idx="927">
                  <c:v>40065</c:v>
                </c:pt>
                <c:pt idx="928">
                  <c:v>40066</c:v>
                </c:pt>
                <c:pt idx="929">
                  <c:v>40067</c:v>
                </c:pt>
                <c:pt idx="930">
                  <c:v>40070</c:v>
                </c:pt>
                <c:pt idx="931">
                  <c:v>40071</c:v>
                </c:pt>
                <c:pt idx="932">
                  <c:v>40072</c:v>
                </c:pt>
                <c:pt idx="933">
                  <c:v>40073</c:v>
                </c:pt>
                <c:pt idx="934">
                  <c:v>40074</c:v>
                </c:pt>
                <c:pt idx="935">
                  <c:v>40077</c:v>
                </c:pt>
                <c:pt idx="936">
                  <c:v>40078</c:v>
                </c:pt>
                <c:pt idx="937">
                  <c:v>40079</c:v>
                </c:pt>
                <c:pt idx="938">
                  <c:v>40080</c:v>
                </c:pt>
                <c:pt idx="939">
                  <c:v>40081</c:v>
                </c:pt>
                <c:pt idx="940">
                  <c:v>40084</c:v>
                </c:pt>
                <c:pt idx="941">
                  <c:v>40085</c:v>
                </c:pt>
                <c:pt idx="942">
                  <c:v>40086</c:v>
                </c:pt>
                <c:pt idx="943">
                  <c:v>40087</c:v>
                </c:pt>
                <c:pt idx="944">
                  <c:v>40088</c:v>
                </c:pt>
                <c:pt idx="945">
                  <c:v>40091</c:v>
                </c:pt>
                <c:pt idx="946">
                  <c:v>40092</c:v>
                </c:pt>
                <c:pt idx="947">
                  <c:v>40093</c:v>
                </c:pt>
                <c:pt idx="948">
                  <c:v>40094</c:v>
                </c:pt>
                <c:pt idx="949">
                  <c:v>40095</c:v>
                </c:pt>
                <c:pt idx="950">
                  <c:v>40098</c:v>
                </c:pt>
                <c:pt idx="951">
                  <c:v>40099</c:v>
                </c:pt>
                <c:pt idx="952">
                  <c:v>40100</c:v>
                </c:pt>
                <c:pt idx="953">
                  <c:v>40101</c:v>
                </c:pt>
                <c:pt idx="954">
                  <c:v>40102</c:v>
                </c:pt>
                <c:pt idx="955">
                  <c:v>40105</c:v>
                </c:pt>
                <c:pt idx="956">
                  <c:v>40106</c:v>
                </c:pt>
                <c:pt idx="957">
                  <c:v>40107</c:v>
                </c:pt>
                <c:pt idx="958">
                  <c:v>40108</c:v>
                </c:pt>
                <c:pt idx="959">
                  <c:v>40109</c:v>
                </c:pt>
                <c:pt idx="960">
                  <c:v>40112</c:v>
                </c:pt>
                <c:pt idx="961">
                  <c:v>40113</c:v>
                </c:pt>
                <c:pt idx="962">
                  <c:v>40114</c:v>
                </c:pt>
                <c:pt idx="963">
                  <c:v>40115</c:v>
                </c:pt>
                <c:pt idx="964">
                  <c:v>40116</c:v>
                </c:pt>
                <c:pt idx="965">
                  <c:v>40119</c:v>
                </c:pt>
                <c:pt idx="966">
                  <c:v>40120</c:v>
                </c:pt>
                <c:pt idx="967">
                  <c:v>40121</c:v>
                </c:pt>
                <c:pt idx="968">
                  <c:v>40122</c:v>
                </c:pt>
                <c:pt idx="969">
                  <c:v>40123</c:v>
                </c:pt>
                <c:pt idx="970">
                  <c:v>40126</c:v>
                </c:pt>
                <c:pt idx="971">
                  <c:v>40127</c:v>
                </c:pt>
                <c:pt idx="972">
                  <c:v>40128</c:v>
                </c:pt>
                <c:pt idx="973">
                  <c:v>40129</c:v>
                </c:pt>
                <c:pt idx="974">
                  <c:v>40130</c:v>
                </c:pt>
                <c:pt idx="975">
                  <c:v>40133</c:v>
                </c:pt>
                <c:pt idx="976">
                  <c:v>40134</c:v>
                </c:pt>
                <c:pt idx="977">
                  <c:v>40135</c:v>
                </c:pt>
                <c:pt idx="978">
                  <c:v>40136</c:v>
                </c:pt>
                <c:pt idx="979">
                  <c:v>40137</c:v>
                </c:pt>
                <c:pt idx="980">
                  <c:v>40140</c:v>
                </c:pt>
                <c:pt idx="981">
                  <c:v>40141</c:v>
                </c:pt>
                <c:pt idx="982">
                  <c:v>40142</c:v>
                </c:pt>
                <c:pt idx="983">
                  <c:v>40144</c:v>
                </c:pt>
                <c:pt idx="984">
                  <c:v>40147</c:v>
                </c:pt>
                <c:pt idx="985">
                  <c:v>40148</c:v>
                </c:pt>
                <c:pt idx="986">
                  <c:v>40149</c:v>
                </c:pt>
                <c:pt idx="987">
                  <c:v>40150</c:v>
                </c:pt>
                <c:pt idx="988">
                  <c:v>40151</c:v>
                </c:pt>
                <c:pt idx="989">
                  <c:v>40154</c:v>
                </c:pt>
                <c:pt idx="990">
                  <c:v>40155</c:v>
                </c:pt>
                <c:pt idx="991">
                  <c:v>40156</c:v>
                </c:pt>
                <c:pt idx="992">
                  <c:v>40157</c:v>
                </c:pt>
                <c:pt idx="993">
                  <c:v>40158</c:v>
                </c:pt>
                <c:pt idx="994">
                  <c:v>40161</c:v>
                </c:pt>
                <c:pt idx="995">
                  <c:v>40162</c:v>
                </c:pt>
                <c:pt idx="996">
                  <c:v>40163</c:v>
                </c:pt>
                <c:pt idx="997">
                  <c:v>40164</c:v>
                </c:pt>
                <c:pt idx="998">
                  <c:v>40165</c:v>
                </c:pt>
                <c:pt idx="999">
                  <c:v>40168</c:v>
                </c:pt>
                <c:pt idx="1000">
                  <c:v>40169</c:v>
                </c:pt>
                <c:pt idx="1001">
                  <c:v>40170</c:v>
                </c:pt>
                <c:pt idx="1002">
                  <c:v>40171</c:v>
                </c:pt>
                <c:pt idx="1003">
                  <c:v>40175</c:v>
                </c:pt>
                <c:pt idx="1004">
                  <c:v>40176</c:v>
                </c:pt>
                <c:pt idx="1005">
                  <c:v>40177</c:v>
                </c:pt>
                <c:pt idx="1006">
                  <c:v>40178</c:v>
                </c:pt>
                <c:pt idx="1007">
                  <c:v>40182</c:v>
                </c:pt>
                <c:pt idx="1008">
                  <c:v>40183</c:v>
                </c:pt>
                <c:pt idx="1009">
                  <c:v>40184</c:v>
                </c:pt>
                <c:pt idx="1010">
                  <c:v>40185</c:v>
                </c:pt>
                <c:pt idx="1011">
                  <c:v>40186</c:v>
                </c:pt>
                <c:pt idx="1012">
                  <c:v>40189</c:v>
                </c:pt>
                <c:pt idx="1013">
                  <c:v>40190</c:v>
                </c:pt>
                <c:pt idx="1014">
                  <c:v>40191</c:v>
                </c:pt>
                <c:pt idx="1015">
                  <c:v>40192</c:v>
                </c:pt>
                <c:pt idx="1016">
                  <c:v>40193</c:v>
                </c:pt>
                <c:pt idx="1017">
                  <c:v>40197</c:v>
                </c:pt>
                <c:pt idx="1018">
                  <c:v>40198</c:v>
                </c:pt>
                <c:pt idx="1019">
                  <c:v>40199</c:v>
                </c:pt>
                <c:pt idx="1020">
                  <c:v>40200</c:v>
                </c:pt>
                <c:pt idx="1021">
                  <c:v>40203</c:v>
                </c:pt>
                <c:pt idx="1022">
                  <c:v>40204</c:v>
                </c:pt>
                <c:pt idx="1023">
                  <c:v>40205</c:v>
                </c:pt>
                <c:pt idx="1024">
                  <c:v>40206</c:v>
                </c:pt>
                <c:pt idx="1025">
                  <c:v>40207</c:v>
                </c:pt>
                <c:pt idx="1026">
                  <c:v>40210</c:v>
                </c:pt>
                <c:pt idx="1027">
                  <c:v>40211</c:v>
                </c:pt>
                <c:pt idx="1028">
                  <c:v>40212</c:v>
                </c:pt>
                <c:pt idx="1029">
                  <c:v>40213</c:v>
                </c:pt>
                <c:pt idx="1030">
                  <c:v>40214</c:v>
                </c:pt>
                <c:pt idx="1031">
                  <c:v>40217</c:v>
                </c:pt>
                <c:pt idx="1032">
                  <c:v>40218</c:v>
                </c:pt>
                <c:pt idx="1033">
                  <c:v>40219</c:v>
                </c:pt>
                <c:pt idx="1034">
                  <c:v>40220</c:v>
                </c:pt>
                <c:pt idx="1035">
                  <c:v>40221</c:v>
                </c:pt>
                <c:pt idx="1036">
                  <c:v>40225</c:v>
                </c:pt>
                <c:pt idx="1037">
                  <c:v>40226</c:v>
                </c:pt>
                <c:pt idx="1038">
                  <c:v>40227</c:v>
                </c:pt>
                <c:pt idx="1039">
                  <c:v>40228</c:v>
                </c:pt>
                <c:pt idx="1040">
                  <c:v>40231</c:v>
                </c:pt>
                <c:pt idx="1041">
                  <c:v>40232</c:v>
                </c:pt>
                <c:pt idx="1042">
                  <c:v>40233</c:v>
                </c:pt>
                <c:pt idx="1043">
                  <c:v>40234</c:v>
                </c:pt>
                <c:pt idx="1044">
                  <c:v>40235</c:v>
                </c:pt>
                <c:pt idx="1045">
                  <c:v>40238</c:v>
                </c:pt>
                <c:pt idx="1046">
                  <c:v>40239</c:v>
                </c:pt>
                <c:pt idx="1047">
                  <c:v>40240</c:v>
                </c:pt>
                <c:pt idx="1048">
                  <c:v>40241</c:v>
                </c:pt>
                <c:pt idx="1049">
                  <c:v>40242</c:v>
                </c:pt>
                <c:pt idx="1050">
                  <c:v>40245</c:v>
                </c:pt>
                <c:pt idx="1051">
                  <c:v>40246</c:v>
                </c:pt>
                <c:pt idx="1052">
                  <c:v>40247</c:v>
                </c:pt>
                <c:pt idx="1053">
                  <c:v>40248</c:v>
                </c:pt>
                <c:pt idx="1054">
                  <c:v>40249</c:v>
                </c:pt>
                <c:pt idx="1055">
                  <c:v>40252</c:v>
                </c:pt>
                <c:pt idx="1056">
                  <c:v>40253</c:v>
                </c:pt>
                <c:pt idx="1057">
                  <c:v>40254</c:v>
                </c:pt>
                <c:pt idx="1058">
                  <c:v>40255</c:v>
                </c:pt>
                <c:pt idx="1059">
                  <c:v>40256</c:v>
                </c:pt>
                <c:pt idx="1060">
                  <c:v>40259</c:v>
                </c:pt>
                <c:pt idx="1061">
                  <c:v>40260</c:v>
                </c:pt>
                <c:pt idx="1062">
                  <c:v>40261</c:v>
                </c:pt>
                <c:pt idx="1063">
                  <c:v>40262</c:v>
                </c:pt>
                <c:pt idx="1064">
                  <c:v>40263</c:v>
                </c:pt>
                <c:pt idx="1065">
                  <c:v>40266</c:v>
                </c:pt>
                <c:pt idx="1066">
                  <c:v>40267</c:v>
                </c:pt>
                <c:pt idx="1067">
                  <c:v>40268</c:v>
                </c:pt>
                <c:pt idx="1068">
                  <c:v>40269</c:v>
                </c:pt>
                <c:pt idx="1069">
                  <c:v>40273</c:v>
                </c:pt>
                <c:pt idx="1070">
                  <c:v>40274</c:v>
                </c:pt>
                <c:pt idx="1071">
                  <c:v>40275</c:v>
                </c:pt>
                <c:pt idx="1072">
                  <c:v>40276</c:v>
                </c:pt>
                <c:pt idx="1073">
                  <c:v>40277</c:v>
                </c:pt>
                <c:pt idx="1074">
                  <c:v>40280</c:v>
                </c:pt>
                <c:pt idx="1075">
                  <c:v>40281</c:v>
                </c:pt>
                <c:pt idx="1076">
                  <c:v>40282</c:v>
                </c:pt>
                <c:pt idx="1077">
                  <c:v>40283</c:v>
                </c:pt>
                <c:pt idx="1078">
                  <c:v>40284</c:v>
                </c:pt>
                <c:pt idx="1079">
                  <c:v>40287</c:v>
                </c:pt>
                <c:pt idx="1080">
                  <c:v>40288</c:v>
                </c:pt>
                <c:pt idx="1081">
                  <c:v>40289</c:v>
                </c:pt>
                <c:pt idx="1082">
                  <c:v>40290</c:v>
                </c:pt>
                <c:pt idx="1083">
                  <c:v>40291</c:v>
                </c:pt>
                <c:pt idx="1084">
                  <c:v>40294</c:v>
                </c:pt>
                <c:pt idx="1085">
                  <c:v>40295</c:v>
                </c:pt>
                <c:pt idx="1086">
                  <c:v>40296</c:v>
                </c:pt>
                <c:pt idx="1087">
                  <c:v>40297</c:v>
                </c:pt>
                <c:pt idx="1088">
                  <c:v>40298</c:v>
                </c:pt>
                <c:pt idx="1089">
                  <c:v>40301</c:v>
                </c:pt>
                <c:pt idx="1090">
                  <c:v>40302</c:v>
                </c:pt>
                <c:pt idx="1091">
                  <c:v>40303</c:v>
                </c:pt>
                <c:pt idx="1092">
                  <c:v>40304</c:v>
                </c:pt>
                <c:pt idx="1093">
                  <c:v>40305</c:v>
                </c:pt>
                <c:pt idx="1094">
                  <c:v>40308</c:v>
                </c:pt>
                <c:pt idx="1095">
                  <c:v>40309</c:v>
                </c:pt>
                <c:pt idx="1096">
                  <c:v>40310</c:v>
                </c:pt>
                <c:pt idx="1097">
                  <c:v>40311</c:v>
                </c:pt>
                <c:pt idx="1098">
                  <c:v>40312</c:v>
                </c:pt>
                <c:pt idx="1099">
                  <c:v>40315</c:v>
                </c:pt>
                <c:pt idx="1100">
                  <c:v>40316</c:v>
                </c:pt>
                <c:pt idx="1101">
                  <c:v>40317</c:v>
                </c:pt>
                <c:pt idx="1102">
                  <c:v>40318</c:v>
                </c:pt>
                <c:pt idx="1103">
                  <c:v>40319</c:v>
                </c:pt>
                <c:pt idx="1104">
                  <c:v>40322</c:v>
                </c:pt>
                <c:pt idx="1105">
                  <c:v>40323</c:v>
                </c:pt>
                <c:pt idx="1106">
                  <c:v>40324</c:v>
                </c:pt>
                <c:pt idx="1107">
                  <c:v>40325</c:v>
                </c:pt>
                <c:pt idx="1108">
                  <c:v>40326</c:v>
                </c:pt>
                <c:pt idx="1109">
                  <c:v>40330</c:v>
                </c:pt>
                <c:pt idx="1110">
                  <c:v>40331</c:v>
                </c:pt>
                <c:pt idx="1111">
                  <c:v>40332</c:v>
                </c:pt>
                <c:pt idx="1112">
                  <c:v>40333</c:v>
                </c:pt>
                <c:pt idx="1113">
                  <c:v>40336</c:v>
                </c:pt>
                <c:pt idx="1114">
                  <c:v>40337</c:v>
                </c:pt>
                <c:pt idx="1115">
                  <c:v>40338</c:v>
                </c:pt>
                <c:pt idx="1116">
                  <c:v>40339</c:v>
                </c:pt>
                <c:pt idx="1117">
                  <c:v>40340</c:v>
                </c:pt>
                <c:pt idx="1118">
                  <c:v>40343</c:v>
                </c:pt>
                <c:pt idx="1119">
                  <c:v>40344</c:v>
                </c:pt>
                <c:pt idx="1120">
                  <c:v>40345</c:v>
                </c:pt>
                <c:pt idx="1121">
                  <c:v>40346</c:v>
                </c:pt>
                <c:pt idx="1122">
                  <c:v>40347</c:v>
                </c:pt>
                <c:pt idx="1123">
                  <c:v>40350</c:v>
                </c:pt>
                <c:pt idx="1124">
                  <c:v>40351</c:v>
                </c:pt>
                <c:pt idx="1125">
                  <c:v>40352</c:v>
                </c:pt>
                <c:pt idx="1126">
                  <c:v>40353</c:v>
                </c:pt>
                <c:pt idx="1127">
                  <c:v>40354</c:v>
                </c:pt>
                <c:pt idx="1128">
                  <c:v>40357</c:v>
                </c:pt>
                <c:pt idx="1129">
                  <c:v>40358</c:v>
                </c:pt>
                <c:pt idx="1130">
                  <c:v>40359</c:v>
                </c:pt>
                <c:pt idx="1131">
                  <c:v>40360</c:v>
                </c:pt>
                <c:pt idx="1132">
                  <c:v>40361</c:v>
                </c:pt>
                <c:pt idx="1133">
                  <c:v>40365</c:v>
                </c:pt>
                <c:pt idx="1134">
                  <c:v>40366</c:v>
                </c:pt>
                <c:pt idx="1135">
                  <c:v>40367</c:v>
                </c:pt>
                <c:pt idx="1136">
                  <c:v>40368</c:v>
                </c:pt>
                <c:pt idx="1137">
                  <c:v>40371</c:v>
                </c:pt>
                <c:pt idx="1138">
                  <c:v>40372</c:v>
                </c:pt>
                <c:pt idx="1139">
                  <c:v>40373</c:v>
                </c:pt>
                <c:pt idx="1140">
                  <c:v>40374</c:v>
                </c:pt>
                <c:pt idx="1141">
                  <c:v>40375</c:v>
                </c:pt>
                <c:pt idx="1142">
                  <c:v>40378</c:v>
                </c:pt>
                <c:pt idx="1143">
                  <c:v>40379</c:v>
                </c:pt>
                <c:pt idx="1144">
                  <c:v>40380</c:v>
                </c:pt>
                <c:pt idx="1145">
                  <c:v>40381</c:v>
                </c:pt>
                <c:pt idx="1146">
                  <c:v>40382</c:v>
                </c:pt>
                <c:pt idx="1147">
                  <c:v>40385</c:v>
                </c:pt>
                <c:pt idx="1148">
                  <c:v>40386</c:v>
                </c:pt>
                <c:pt idx="1149">
                  <c:v>40387</c:v>
                </c:pt>
                <c:pt idx="1150">
                  <c:v>40388</c:v>
                </c:pt>
                <c:pt idx="1151">
                  <c:v>40389</c:v>
                </c:pt>
                <c:pt idx="1152">
                  <c:v>40392</c:v>
                </c:pt>
                <c:pt idx="1153">
                  <c:v>40393</c:v>
                </c:pt>
                <c:pt idx="1154">
                  <c:v>40394</c:v>
                </c:pt>
                <c:pt idx="1155">
                  <c:v>40395</c:v>
                </c:pt>
                <c:pt idx="1156">
                  <c:v>40396</c:v>
                </c:pt>
                <c:pt idx="1157">
                  <c:v>40399</c:v>
                </c:pt>
                <c:pt idx="1158">
                  <c:v>40400</c:v>
                </c:pt>
                <c:pt idx="1159">
                  <c:v>40401</c:v>
                </c:pt>
                <c:pt idx="1160">
                  <c:v>40402</c:v>
                </c:pt>
                <c:pt idx="1161">
                  <c:v>40403</c:v>
                </c:pt>
                <c:pt idx="1162">
                  <c:v>40406</c:v>
                </c:pt>
                <c:pt idx="1163">
                  <c:v>40407</c:v>
                </c:pt>
                <c:pt idx="1164">
                  <c:v>40408</c:v>
                </c:pt>
                <c:pt idx="1165">
                  <c:v>40409</c:v>
                </c:pt>
                <c:pt idx="1166">
                  <c:v>40410</c:v>
                </c:pt>
                <c:pt idx="1167">
                  <c:v>40413</c:v>
                </c:pt>
                <c:pt idx="1168">
                  <c:v>40414</c:v>
                </c:pt>
                <c:pt idx="1169">
                  <c:v>40415</c:v>
                </c:pt>
                <c:pt idx="1170">
                  <c:v>40416</c:v>
                </c:pt>
                <c:pt idx="1171">
                  <c:v>40417</c:v>
                </c:pt>
                <c:pt idx="1172">
                  <c:v>40420</c:v>
                </c:pt>
                <c:pt idx="1173">
                  <c:v>40421</c:v>
                </c:pt>
                <c:pt idx="1174">
                  <c:v>40422</c:v>
                </c:pt>
                <c:pt idx="1175">
                  <c:v>40423</c:v>
                </c:pt>
                <c:pt idx="1176">
                  <c:v>40424</c:v>
                </c:pt>
                <c:pt idx="1177">
                  <c:v>40428</c:v>
                </c:pt>
                <c:pt idx="1178">
                  <c:v>40429</c:v>
                </c:pt>
                <c:pt idx="1179">
                  <c:v>40430</c:v>
                </c:pt>
                <c:pt idx="1180">
                  <c:v>40431</c:v>
                </c:pt>
                <c:pt idx="1181">
                  <c:v>40434</c:v>
                </c:pt>
                <c:pt idx="1182">
                  <c:v>40435</c:v>
                </c:pt>
                <c:pt idx="1183">
                  <c:v>40436</c:v>
                </c:pt>
                <c:pt idx="1184">
                  <c:v>40437</c:v>
                </c:pt>
                <c:pt idx="1185">
                  <c:v>40438</c:v>
                </c:pt>
                <c:pt idx="1186">
                  <c:v>40441</c:v>
                </c:pt>
                <c:pt idx="1187">
                  <c:v>40442</c:v>
                </c:pt>
                <c:pt idx="1188">
                  <c:v>40443</c:v>
                </c:pt>
                <c:pt idx="1189">
                  <c:v>40444</c:v>
                </c:pt>
                <c:pt idx="1190">
                  <c:v>40445</c:v>
                </c:pt>
                <c:pt idx="1191">
                  <c:v>40448</c:v>
                </c:pt>
                <c:pt idx="1192">
                  <c:v>40449</c:v>
                </c:pt>
                <c:pt idx="1193">
                  <c:v>40450</c:v>
                </c:pt>
                <c:pt idx="1194">
                  <c:v>40451</c:v>
                </c:pt>
                <c:pt idx="1195">
                  <c:v>40452</c:v>
                </c:pt>
                <c:pt idx="1196">
                  <c:v>40455</c:v>
                </c:pt>
                <c:pt idx="1197">
                  <c:v>40456</c:v>
                </c:pt>
                <c:pt idx="1198">
                  <c:v>40457</c:v>
                </c:pt>
                <c:pt idx="1199">
                  <c:v>40458</c:v>
                </c:pt>
                <c:pt idx="1200">
                  <c:v>40459</c:v>
                </c:pt>
                <c:pt idx="1201">
                  <c:v>40462</c:v>
                </c:pt>
                <c:pt idx="1202">
                  <c:v>40463</c:v>
                </c:pt>
                <c:pt idx="1203">
                  <c:v>40464</c:v>
                </c:pt>
                <c:pt idx="1204">
                  <c:v>40465</c:v>
                </c:pt>
                <c:pt idx="1205">
                  <c:v>40466</c:v>
                </c:pt>
                <c:pt idx="1206">
                  <c:v>40469</c:v>
                </c:pt>
                <c:pt idx="1207">
                  <c:v>40470</c:v>
                </c:pt>
                <c:pt idx="1208">
                  <c:v>40471</c:v>
                </c:pt>
                <c:pt idx="1209">
                  <c:v>40472</c:v>
                </c:pt>
                <c:pt idx="1210">
                  <c:v>40473</c:v>
                </c:pt>
                <c:pt idx="1211">
                  <c:v>40476</c:v>
                </c:pt>
                <c:pt idx="1212">
                  <c:v>40477</c:v>
                </c:pt>
                <c:pt idx="1213">
                  <c:v>40478</c:v>
                </c:pt>
                <c:pt idx="1214">
                  <c:v>40479</c:v>
                </c:pt>
                <c:pt idx="1215">
                  <c:v>40480</c:v>
                </c:pt>
                <c:pt idx="1216">
                  <c:v>40483</c:v>
                </c:pt>
                <c:pt idx="1217">
                  <c:v>40484</c:v>
                </c:pt>
                <c:pt idx="1218">
                  <c:v>40485</c:v>
                </c:pt>
                <c:pt idx="1219">
                  <c:v>40486</c:v>
                </c:pt>
                <c:pt idx="1220">
                  <c:v>40487</c:v>
                </c:pt>
                <c:pt idx="1221">
                  <c:v>40490</c:v>
                </c:pt>
                <c:pt idx="1222">
                  <c:v>40491</c:v>
                </c:pt>
                <c:pt idx="1223">
                  <c:v>40492</c:v>
                </c:pt>
                <c:pt idx="1224">
                  <c:v>40493</c:v>
                </c:pt>
                <c:pt idx="1225">
                  <c:v>40494</c:v>
                </c:pt>
                <c:pt idx="1226">
                  <c:v>40497</c:v>
                </c:pt>
                <c:pt idx="1227">
                  <c:v>40498</c:v>
                </c:pt>
                <c:pt idx="1228">
                  <c:v>40499</c:v>
                </c:pt>
                <c:pt idx="1229">
                  <c:v>40500</c:v>
                </c:pt>
                <c:pt idx="1230">
                  <c:v>40501</c:v>
                </c:pt>
                <c:pt idx="1231">
                  <c:v>40504</c:v>
                </c:pt>
                <c:pt idx="1232">
                  <c:v>40505</c:v>
                </c:pt>
                <c:pt idx="1233">
                  <c:v>40506</c:v>
                </c:pt>
                <c:pt idx="1234">
                  <c:v>40508</c:v>
                </c:pt>
                <c:pt idx="1235">
                  <c:v>40511</c:v>
                </c:pt>
                <c:pt idx="1236">
                  <c:v>40512</c:v>
                </c:pt>
                <c:pt idx="1237">
                  <c:v>40513</c:v>
                </c:pt>
                <c:pt idx="1238">
                  <c:v>40514</c:v>
                </c:pt>
                <c:pt idx="1239">
                  <c:v>40515</c:v>
                </c:pt>
                <c:pt idx="1240">
                  <c:v>40518</c:v>
                </c:pt>
                <c:pt idx="1241">
                  <c:v>40519</c:v>
                </c:pt>
                <c:pt idx="1242">
                  <c:v>40520</c:v>
                </c:pt>
                <c:pt idx="1243">
                  <c:v>40521</c:v>
                </c:pt>
                <c:pt idx="1244">
                  <c:v>40522</c:v>
                </c:pt>
                <c:pt idx="1245">
                  <c:v>40525</c:v>
                </c:pt>
                <c:pt idx="1246">
                  <c:v>40526</c:v>
                </c:pt>
                <c:pt idx="1247">
                  <c:v>40527</c:v>
                </c:pt>
                <c:pt idx="1248">
                  <c:v>40528</c:v>
                </c:pt>
                <c:pt idx="1249">
                  <c:v>40529</c:v>
                </c:pt>
                <c:pt idx="1250">
                  <c:v>40532</c:v>
                </c:pt>
                <c:pt idx="1251">
                  <c:v>40533</c:v>
                </c:pt>
                <c:pt idx="1252">
                  <c:v>40534</c:v>
                </c:pt>
                <c:pt idx="1253">
                  <c:v>40535</c:v>
                </c:pt>
                <c:pt idx="1254">
                  <c:v>40539</c:v>
                </c:pt>
                <c:pt idx="1255">
                  <c:v>40540</c:v>
                </c:pt>
                <c:pt idx="1256">
                  <c:v>40541</c:v>
                </c:pt>
                <c:pt idx="1257">
                  <c:v>40542</c:v>
                </c:pt>
                <c:pt idx="1258">
                  <c:v>40543</c:v>
                </c:pt>
                <c:pt idx="1259">
                  <c:v>40546</c:v>
                </c:pt>
                <c:pt idx="1260">
                  <c:v>40547</c:v>
                </c:pt>
                <c:pt idx="1261">
                  <c:v>40548</c:v>
                </c:pt>
                <c:pt idx="1262">
                  <c:v>40549</c:v>
                </c:pt>
                <c:pt idx="1263">
                  <c:v>40550</c:v>
                </c:pt>
                <c:pt idx="1264">
                  <c:v>40553</c:v>
                </c:pt>
                <c:pt idx="1265">
                  <c:v>40554</c:v>
                </c:pt>
                <c:pt idx="1266">
                  <c:v>40555</c:v>
                </c:pt>
                <c:pt idx="1267">
                  <c:v>40556</c:v>
                </c:pt>
                <c:pt idx="1268">
                  <c:v>40557</c:v>
                </c:pt>
                <c:pt idx="1269">
                  <c:v>40561</c:v>
                </c:pt>
                <c:pt idx="1270">
                  <c:v>40562</c:v>
                </c:pt>
                <c:pt idx="1271">
                  <c:v>40563</c:v>
                </c:pt>
                <c:pt idx="1272">
                  <c:v>40564</c:v>
                </c:pt>
                <c:pt idx="1273">
                  <c:v>40567</c:v>
                </c:pt>
                <c:pt idx="1274">
                  <c:v>40568</c:v>
                </c:pt>
                <c:pt idx="1275">
                  <c:v>40569</c:v>
                </c:pt>
                <c:pt idx="1276">
                  <c:v>40570</c:v>
                </c:pt>
                <c:pt idx="1277">
                  <c:v>40571</c:v>
                </c:pt>
                <c:pt idx="1278">
                  <c:v>40574</c:v>
                </c:pt>
                <c:pt idx="1279">
                  <c:v>40575</c:v>
                </c:pt>
                <c:pt idx="1280">
                  <c:v>40576</c:v>
                </c:pt>
                <c:pt idx="1281">
                  <c:v>40577</c:v>
                </c:pt>
                <c:pt idx="1282">
                  <c:v>40578</c:v>
                </c:pt>
                <c:pt idx="1283">
                  <c:v>40581</c:v>
                </c:pt>
                <c:pt idx="1284">
                  <c:v>40582</c:v>
                </c:pt>
                <c:pt idx="1285">
                  <c:v>40583</c:v>
                </c:pt>
                <c:pt idx="1286">
                  <c:v>40584</c:v>
                </c:pt>
                <c:pt idx="1287">
                  <c:v>40585</c:v>
                </c:pt>
                <c:pt idx="1288">
                  <c:v>40588</c:v>
                </c:pt>
                <c:pt idx="1289">
                  <c:v>40589</c:v>
                </c:pt>
                <c:pt idx="1290">
                  <c:v>40590</c:v>
                </c:pt>
                <c:pt idx="1291">
                  <c:v>40591</c:v>
                </c:pt>
                <c:pt idx="1292">
                  <c:v>40592</c:v>
                </c:pt>
                <c:pt idx="1293">
                  <c:v>40596</c:v>
                </c:pt>
                <c:pt idx="1294">
                  <c:v>40597</c:v>
                </c:pt>
                <c:pt idx="1295">
                  <c:v>40598</c:v>
                </c:pt>
                <c:pt idx="1296">
                  <c:v>40599</c:v>
                </c:pt>
                <c:pt idx="1297">
                  <c:v>40602</c:v>
                </c:pt>
                <c:pt idx="1298">
                  <c:v>40603</c:v>
                </c:pt>
                <c:pt idx="1299">
                  <c:v>40604</c:v>
                </c:pt>
                <c:pt idx="1300">
                  <c:v>40605</c:v>
                </c:pt>
                <c:pt idx="1301">
                  <c:v>40606</c:v>
                </c:pt>
                <c:pt idx="1302">
                  <c:v>40609</c:v>
                </c:pt>
                <c:pt idx="1303">
                  <c:v>40610</c:v>
                </c:pt>
                <c:pt idx="1304">
                  <c:v>40611</c:v>
                </c:pt>
                <c:pt idx="1305">
                  <c:v>40612</c:v>
                </c:pt>
                <c:pt idx="1306">
                  <c:v>40613</c:v>
                </c:pt>
                <c:pt idx="1307">
                  <c:v>40616</c:v>
                </c:pt>
                <c:pt idx="1308">
                  <c:v>40617</c:v>
                </c:pt>
                <c:pt idx="1309">
                  <c:v>40618</c:v>
                </c:pt>
                <c:pt idx="1310">
                  <c:v>40619</c:v>
                </c:pt>
                <c:pt idx="1311">
                  <c:v>40620</c:v>
                </c:pt>
                <c:pt idx="1312">
                  <c:v>40623</c:v>
                </c:pt>
                <c:pt idx="1313">
                  <c:v>40624</c:v>
                </c:pt>
                <c:pt idx="1314">
                  <c:v>40625</c:v>
                </c:pt>
                <c:pt idx="1315">
                  <c:v>40626</c:v>
                </c:pt>
                <c:pt idx="1316">
                  <c:v>40627</c:v>
                </c:pt>
                <c:pt idx="1317">
                  <c:v>40630</c:v>
                </c:pt>
                <c:pt idx="1318">
                  <c:v>40631</c:v>
                </c:pt>
                <c:pt idx="1319">
                  <c:v>40632</c:v>
                </c:pt>
                <c:pt idx="1320">
                  <c:v>40633</c:v>
                </c:pt>
                <c:pt idx="1321">
                  <c:v>40634</c:v>
                </c:pt>
                <c:pt idx="1322">
                  <c:v>40637</c:v>
                </c:pt>
                <c:pt idx="1323">
                  <c:v>40638</c:v>
                </c:pt>
                <c:pt idx="1324">
                  <c:v>40639</c:v>
                </c:pt>
                <c:pt idx="1325">
                  <c:v>40640</c:v>
                </c:pt>
                <c:pt idx="1326">
                  <c:v>40641</c:v>
                </c:pt>
                <c:pt idx="1327">
                  <c:v>40644</c:v>
                </c:pt>
                <c:pt idx="1328">
                  <c:v>40645</c:v>
                </c:pt>
                <c:pt idx="1329">
                  <c:v>40646</c:v>
                </c:pt>
                <c:pt idx="1330">
                  <c:v>40647</c:v>
                </c:pt>
                <c:pt idx="1331">
                  <c:v>40648</c:v>
                </c:pt>
                <c:pt idx="1332">
                  <c:v>40651</c:v>
                </c:pt>
                <c:pt idx="1333">
                  <c:v>40652</c:v>
                </c:pt>
                <c:pt idx="1334">
                  <c:v>40653</c:v>
                </c:pt>
                <c:pt idx="1335">
                  <c:v>40654</c:v>
                </c:pt>
                <c:pt idx="1336">
                  <c:v>40658</c:v>
                </c:pt>
                <c:pt idx="1337">
                  <c:v>40659</c:v>
                </c:pt>
                <c:pt idx="1338">
                  <c:v>40660</c:v>
                </c:pt>
                <c:pt idx="1339">
                  <c:v>40661</c:v>
                </c:pt>
                <c:pt idx="1340">
                  <c:v>40662</c:v>
                </c:pt>
                <c:pt idx="1341">
                  <c:v>40665</c:v>
                </c:pt>
                <c:pt idx="1342">
                  <c:v>40666</c:v>
                </c:pt>
                <c:pt idx="1343">
                  <c:v>40667</c:v>
                </c:pt>
                <c:pt idx="1344">
                  <c:v>40668</c:v>
                </c:pt>
                <c:pt idx="1345">
                  <c:v>40669</c:v>
                </c:pt>
                <c:pt idx="1346">
                  <c:v>40672</c:v>
                </c:pt>
                <c:pt idx="1347">
                  <c:v>40673</c:v>
                </c:pt>
                <c:pt idx="1348">
                  <c:v>40674</c:v>
                </c:pt>
                <c:pt idx="1349">
                  <c:v>40675</c:v>
                </c:pt>
                <c:pt idx="1350">
                  <c:v>40676</c:v>
                </c:pt>
                <c:pt idx="1351">
                  <c:v>40679</c:v>
                </c:pt>
                <c:pt idx="1352">
                  <c:v>40680</c:v>
                </c:pt>
                <c:pt idx="1353">
                  <c:v>40681</c:v>
                </c:pt>
                <c:pt idx="1354">
                  <c:v>40682</c:v>
                </c:pt>
                <c:pt idx="1355">
                  <c:v>40683</c:v>
                </c:pt>
                <c:pt idx="1356">
                  <c:v>40686</c:v>
                </c:pt>
                <c:pt idx="1357">
                  <c:v>40687</c:v>
                </c:pt>
                <c:pt idx="1358">
                  <c:v>40688</c:v>
                </c:pt>
                <c:pt idx="1359">
                  <c:v>40689</c:v>
                </c:pt>
                <c:pt idx="1360">
                  <c:v>40690</c:v>
                </c:pt>
                <c:pt idx="1361">
                  <c:v>40694</c:v>
                </c:pt>
                <c:pt idx="1362">
                  <c:v>40695</c:v>
                </c:pt>
                <c:pt idx="1363">
                  <c:v>40696</c:v>
                </c:pt>
                <c:pt idx="1364">
                  <c:v>40697</c:v>
                </c:pt>
                <c:pt idx="1365">
                  <c:v>40700</c:v>
                </c:pt>
                <c:pt idx="1366">
                  <c:v>40701</c:v>
                </c:pt>
                <c:pt idx="1367">
                  <c:v>40702</c:v>
                </c:pt>
                <c:pt idx="1368">
                  <c:v>40703</c:v>
                </c:pt>
                <c:pt idx="1369">
                  <c:v>40704</c:v>
                </c:pt>
                <c:pt idx="1370">
                  <c:v>40707</c:v>
                </c:pt>
                <c:pt idx="1371">
                  <c:v>40708</c:v>
                </c:pt>
                <c:pt idx="1372">
                  <c:v>40709</c:v>
                </c:pt>
                <c:pt idx="1373">
                  <c:v>40710</c:v>
                </c:pt>
                <c:pt idx="1374">
                  <c:v>40711</c:v>
                </c:pt>
                <c:pt idx="1375">
                  <c:v>40714</c:v>
                </c:pt>
                <c:pt idx="1376">
                  <c:v>40715</c:v>
                </c:pt>
                <c:pt idx="1377">
                  <c:v>40716</c:v>
                </c:pt>
                <c:pt idx="1378">
                  <c:v>40717</c:v>
                </c:pt>
                <c:pt idx="1379">
                  <c:v>40718</c:v>
                </c:pt>
                <c:pt idx="1380">
                  <c:v>40721</c:v>
                </c:pt>
                <c:pt idx="1381">
                  <c:v>40722</c:v>
                </c:pt>
                <c:pt idx="1382">
                  <c:v>40723</c:v>
                </c:pt>
                <c:pt idx="1383">
                  <c:v>40724</c:v>
                </c:pt>
                <c:pt idx="1384">
                  <c:v>40725</c:v>
                </c:pt>
                <c:pt idx="1385">
                  <c:v>40729</c:v>
                </c:pt>
                <c:pt idx="1386">
                  <c:v>40730</c:v>
                </c:pt>
                <c:pt idx="1387">
                  <c:v>40731</c:v>
                </c:pt>
                <c:pt idx="1388">
                  <c:v>40732</c:v>
                </c:pt>
                <c:pt idx="1389">
                  <c:v>40735</c:v>
                </c:pt>
                <c:pt idx="1390">
                  <c:v>40736</c:v>
                </c:pt>
                <c:pt idx="1391">
                  <c:v>40737</c:v>
                </c:pt>
                <c:pt idx="1392">
                  <c:v>40738</c:v>
                </c:pt>
                <c:pt idx="1393">
                  <c:v>40739</c:v>
                </c:pt>
                <c:pt idx="1394">
                  <c:v>40742</c:v>
                </c:pt>
                <c:pt idx="1395">
                  <c:v>40743</c:v>
                </c:pt>
                <c:pt idx="1396">
                  <c:v>40744</c:v>
                </c:pt>
                <c:pt idx="1397">
                  <c:v>40745</c:v>
                </c:pt>
                <c:pt idx="1398">
                  <c:v>40746</c:v>
                </c:pt>
                <c:pt idx="1399">
                  <c:v>40749</c:v>
                </c:pt>
                <c:pt idx="1400">
                  <c:v>40750</c:v>
                </c:pt>
                <c:pt idx="1401">
                  <c:v>40751</c:v>
                </c:pt>
                <c:pt idx="1402">
                  <c:v>40752</c:v>
                </c:pt>
                <c:pt idx="1403">
                  <c:v>40753</c:v>
                </c:pt>
                <c:pt idx="1404">
                  <c:v>40756</c:v>
                </c:pt>
                <c:pt idx="1405">
                  <c:v>40757</c:v>
                </c:pt>
                <c:pt idx="1406">
                  <c:v>40758</c:v>
                </c:pt>
                <c:pt idx="1407">
                  <c:v>40759</c:v>
                </c:pt>
                <c:pt idx="1408">
                  <c:v>40760</c:v>
                </c:pt>
                <c:pt idx="1409">
                  <c:v>40763</c:v>
                </c:pt>
                <c:pt idx="1410">
                  <c:v>40764</c:v>
                </c:pt>
                <c:pt idx="1411">
                  <c:v>40765</c:v>
                </c:pt>
                <c:pt idx="1412">
                  <c:v>40766</c:v>
                </c:pt>
                <c:pt idx="1413">
                  <c:v>40767</c:v>
                </c:pt>
                <c:pt idx="1414">
                  <c:v>40770</c:v>
                </c:pt>
                <c:pt idx="1415">
                  <c:v>40771</c:v>
                </c:pt>
                <c:pt idx="1416">
                  <c:v>40772</c:v>
                </c:pt>
                <c:pt idx="1417">
                  <c:v>40773</c:v>
                </c:pt>
                <c:pt idx="1418">
                  <c:v>40774</c:v>
                </c:pt>
                <c:pt idx="1419">
                  <c:v>40777</c:v>
                </c:pt>
                <c:pt idx="1420">
                  <c:v>40778</c:v>
                </c:pt>
                <c:pt idx="1421">
                  <c:v>40779</c:v>
                </c:pt>
                <c:pt idx="1422">
                  <c:v>40780</c:v>
                </c:pt>
                <c:pt idx="1423">
                  <c:v>40781</c:v>
                </c:pt>
                <c:pt idx="1424">
                  <c:v>40784</c:v>
                </c:pt>
                <c:pt idx="1425">
                  <c:v>40785</c:v>
                </c:pt>
                <c:pt idx="1426">
                  <c:v>40786</c:v>
                </c:pt>
                <c:pt idx="1427">
                  <c:v>40787</c:v>
                </c:pt>
                <c:pt idx="1428">
                  <c:v>40788</c:v>
                </c:pt>
                <c:pt idx="1429">
                  <c:v>40792</c:v>
                </c:pt>
                <c:pt idx="1430">
                  <c:v>40793</c:v>
                </c:pt>
                <c:pt idx="1431">
                  <c:v>40794</c:v>
                </c:pt>
                <c:pt idx="1432">
                  <c:v>40795</c:v>
                </c:pt>
                <c:pt idx="1433">
                  <c:v>40798</c:v>
                </c:pt>
                <c:pt idx="1434">
                  <c:v>40799</c:v>
                </c:pt>
                <c:pt idx="1435">
                  <c:v>40800</c:v>
                </c:pt>
                <c:pt idx="1436">
                  <c:v>40801</c:v>
                </c:pt>
                <c:pt idx="1437">
                  <c:v>40802</c:v>
                </c:pt>
                <c:pt idx="1438">
                  <c:v>40805</c:v>
                </c:pt>
                <c:pt idx="1439">
                  <c:v>40806</c:v>
                </c:pt>
                <c:pt idx="1440">
                  <c:v>40807</c:v>
                </c:pt>
                <c:pt idx="1441">
                  <c:v>40808</c:v>
                </c:pt>
                <c:pt idx="1442">
                  <c:v>40809</c:v>
                </c:pt>
                <c:pt idx="1443">
                  <c:v>40812</c:v>
                </c:pt>
                <c:pt idx="1444">
                  <c:v>40813</c:v>
                </c:pt>
                <c:pt idx="1445">
                  <c:v>40814</c:v>
                </c:pt>
                <c:pt idx="1446">
                  <c:v>40815</c:v>
                </c:pt>
                <c:pt idx="1447">
                  <c:v>40816</c:v>
                </c:pt>
                <c:pt idx="1448">
                  <c:v>40819</c:v>
                </c:pt>
                <c:pt idx="1449">
                  <c:v>40820</c:v>
                </c:pt>
                <c:pt idx="1450">
                  <c:v>40821</c:v>
                </c:pt>
                <c:pt idx="1451">
                  <c:v>40822</c:v>
                </c:pt>
                <c:pt idx="1452">
                  <c:v>40823</c:v>
                </c:pt>
                <c:pt idx="1453">
                  <c:v>40826</c:v>
                </c:pt>
                <c:pt idx="1454">
                  <c:v>40827</c:v>
                </c:pt>
                <c:pt idx="1455">
                  <c:v>40828</c:v>
                </c:pt>
                <c:pt idx="1456">
                  <c:v>40829</c:v>
                </c:pt>
                <c:pt idx="1457">
                  <c:v>40830</c:v>
                </c:pt>
                <c:pt idx="1458">
                  <c:v>40833</c:v>
                </c:pt>
                <c:pt idx="1459">
                  <c:v>40834</c:v>
                </c:pt>
                <c:pt idx="1460">
                  <c:v>40835</c:v>
                </c:pt>
                <c:pt idx="1461">
                  <c:v>40836</c:v>
                </c:pt>
                <c:pt idx="1462">
                  <c:v>40837</c:v>
                </c:pt>
                <c:pt idx="1463">
                  <c:v>40840</c:v>
                </c:pt>
                <c:pt idx="1464">
                  <c:v>40841</c:v>
                </c:pt>
                <c:pt idx="1465">
                  <c:v>40842</c:v>
                </c:pt>
                <c:pt idx="1466">
                  <c:v>40843</c:v>
                </c:pt>
                <c:pt idx="1467">
                  <c:v>40844</c:v>
                </c:pt>
                <c:pt idx="1468">
                  <c:v>40847</c:v>
                </c:pt>
                <c:pt idx="1469">
                  <c:v>40848</c:v>
                </c:pt>
                <c:pt idx="1470">
                  <c:v>40849</c:v>
                </c:pt>
                <c:pt idx="1471">
                  <c:v>40850</c:v>
                </c:pt>
                <c:pt idx="1472">
                  <c:v>40851</c:v>
                </c:pt>
                <c:pt idx="1473">
                  <c:v>40854</c:v>
                </c:pt>
                <c:pt idx="1474">
                  <c:v>40855</c:v>
                </c:pt>
                <c:pt idx="1475">
                  <c:v>40856</c:v>
                </c:pt>
                <c:pt idx="1476">
                  <c:v>40857</c:v>
                </c:pt>
                <c:pt idx="1477">
                  <c:v>40858</c:v>
                </c:pt>
                <c:pt idx="1478">
                  <c:v>40861</c:v>
                </c:pt>
                <c:pt idx="1479">
                  <c:v>40862</c:v>
                </c:pt>
                <c:pt idx="1480">
                  <c:v>40863</c:v>
                </c:pt>
                <c:pt idx="1481">
                  <c:v>40864</c:v>
                </c:pt>
                <c:pt idx="1482">
                  <c:v>40865</c:v>
                </c:pt>
                <c:pt idx="1483">
                  <c:v>40868</c:v>
                </c:pt>
                <c:pt idx="1484">
                  <c:v>40869</c:v>
                </c:pt>
                <c:pt idx="1485">
                  <c:v>40870</c:v>
                </c:pt>
                <c:pt idx="1486">
                  <c:v>40872</c:v>
                </c:pt>
                <c:pt idx="1487">
                  <c:v>40875</c:v>
                </c:pt>
                <c:pt idx="1488">
                  <c:v>40876</c:v>
                </c:pt>
                <c:pt idx="1489">
                  <c:v>40877</c:v>
                </c:pt>
                <c:pt idx="1490">
                  <c:v>40878</c:v>
                </c:pt>
                <c:pt idx="1491">
                  <c:v>40879</c:v>
                </c:pt>
                <c:pt idx="1492">
                  <c:v>40882</c:v>
                </c:pt>
                <c:pt idx="1493">
                  <c:v>40883</c:v>
                </c:pt>
                <c:pt idx="1494">
                  <c:v>40884</c:v>
                </c:pt>
                <c:pt idx="1495">
                  <c:v>40885</c:v>
                </c:pt>
                <c:pt idx="1496">
                  <c:v>40886</c:v>
                </c:pt>
                <c:pt idx="1497">
                  <c:v>40889</c:v>
                </c:pt>
                <c:pt idx="1498">
                  <c:v>40890</c:v>
                </c:pt>
                <c:pt idx="1499">
                  <c:v>40891</c:v>
                </c:pt>
                <c:pt idx="1500">
                  <c:v>40892</c:v>
                </c:pt>
                <c:pt idx="1501">
                  <c:v>40893</c:v>
                </c:pt>
                <c:pt idx="1502">
                  <c:v>40896</c:v>
                </c:pt>
                <c:pt idx="1503">
                  <c:v>40897</c:v>
                </c:pt>
                <c:pt idx="1504">
                  <c:v>40898</c:v>
                </c:pt>
                <c:pt idx="1505">
                  <c:v>40899</c:v>
                </c:pt>
                <c:pt idx="1506">
                  <c:v>40900</c:v>
                </c:pt>
                <c:pt idx="1507">
                  <c:v>40904</c:v>
                </c:pt>
                <c:pt idx="1508">
                  <c:v>40905</c:v>
                </c:pt>
                <c:pt idx="1509">
                  <c:v>40906</c:v>
                </c:pt>
                <c:pt idx="1510">
                  <c:v>40907</c:v>
                </c:pt>
                <c:pt idx="1511">
                  <c:v>40911</c:v>
                </c:pt>
                <c:pt idx="1512">
                  <c:v>40912</c:v>
                </c:pt>
                <c:pt idx="1513">
                  <c:v>40913</c:v>
                </c:pt>
                <c:pt idx="1514">
                  <c:v>40914</c:v>
                </c:pt>
                <c:pt idx="1515">
                  <c:v>40917</c:v>
                </c:pt>
                <c:pt idx="1516">
                  <c:v>40918</c:v>
                </c:pt>
                <c:pt idx="1517">
                  <c:v>40919</c:v>
                </c:pt>
                <c:pt idx="1518">
                  <c:v>40920</c:v>
                </c:pt>
                <c:pt idx="1519">
                  <c:v>40921</c:v>
                </c:pt>
                <c:pt idx="1520">
                  <c:v>40925</c:v>
                </c:pt>
                <c:pt idx="1521">
                  <c:v>40926</c:v>
                </c:pt>
                <c:pt idx="1522">
                  <c:v>40927</c:v>
                </c:pt>
                <c:pt idx="1523">
                  <c:v>40928</c:v>
                </c:pt>
                <c:pt idx="1524">
                  <c:v>40931</c:v>
                </c:pt>
                <c:pt idx="1525">
                  <c:v>40932</c:v>
                </c:pt>
                <c:pt idx="1526">
                  <c:v>40933</c:v>
                </c:pt>
                <c:pt idx="1527">
                  <c:v>40934</c:v>
                </c:pt>
                <c:pt idx="1528">
                  <c:v>40935</c:v>
                </c:pt>
                <c:pt idx="1529">
                  <c:v>40938</c:v>
                </c:pt>
                <c:pt idx="1530">
                  <c:v>40939</c:v>
                </c:pt>
                <c:pt idx="1531">
                  <c:v>40940</c:v>
                </c:pt>
                <c:pt idx="1532">
                  <c:v>40941</c:v>
                </c:pt>
                <c:pt idx="1533">
                  <c:v>40942</c:v>
                </c:pt>
                <c:pt idx="1534">
                  <c:v>40945</c:v>
                </c:pt>
                <c:pt idx="1535">
                  <c:v>40946</c:v>
                </c:pt>
                <c:pt idx="1536">
                  <c:v>40947</c:v>
                </c:pt>
                <c:pt idx="1537">
                  <c:v>40948</c:v>
                </c:pt>
                <c:pt idx="1538">
                  <c:v>40949</c:v>
                </c:pt>
                <c:pt idx="1539">
                  <c:v>40952</c:v>
                </c:pt>
                <c:pt idx="1540">
                  <c:v>40953</c:v>
                </c:pt>
                <c:pt idx="1541">
                  <c:v>40954</c:v>
                </c:pt>
                <c:pt idx="1542">
                  <c:v>40955</c:v>
                </c:pt>
                <c:pt idx="1543">
                  <c:v>40956</c:v>
                </c:pt>
                <c:pt idx="1544">
                  <c:v>40960</c:v>
                </c:pt>
                <c:pt idx="1545">
                  <c:v>40961</c:v>
                </c:pt>
                <c:pt idx="1546">
                  <c:v>40962</c:v>
                </c:pt>
                <c:pt idx="1547">
                  <c:v>40963</c:v>
                </c:pt>
                <c:pt idx="1548">
                  <c:v>40966</c:v>
                </c:pt>
                <c:pt idx="1549">
                  <c:v>40967</c:v>
                </c:pt>
                <c:pt idx="1550">
                  <c:v>40968</c:v>
                </c:pt>
                <c:pt idx="1551">
                  <c:v>40969</c:v>
                </c:pt>
                <c:pt idx="1552">
                  <c:v>40970</c:v>
                </c:pt>
                <c:pt idx="1553">
                  <c:v>40973</c:v>
                </c:pt>
                <c:pt idx="1554">
                  <c:v>40974</c:v>
                </c:pt>
                <c:pt idx="1555">
                  <c:v>40975</c:v>
                </c:pt>
                <c:pt idx="1556">
                  <c:v>40976</c:v>
                </c:pt>
                <c:pt idx="1557">
                  <c:v>40977</c:v>
                </c:pt>
                <c:pt idx="1558">
                  <c:v>40980</c:v>
                </c:pt>
                <c:pt idx="1559">
                  <c:v>40981</c:v>
                </c:pt>
                <c:pt idx="1560">
                  <c:v>40982</c:v>
                </c:pt>
                <c:pt idx="1561">
                  <c:v>40983</c:v>
                </c:pt>
                <c:pt idx="1562">
                  <c:v>40984</c:v>
                </c:pt>
                <c:pt idx="1563">
                  <c:v>40987</c:v>
                </c:pt>
                <c:pt idx="1564">
                  <c:v>40988</c:v>
                </c:pt>
                <c:pt idx="1565">
                  <c:v>40989</c:v>
                </c:pt>
                <c:pt idx="1566">
                  <c:v>40990</c:v>
                </c:pt>
                <c:pt idx="1567">
                  <c:v>40991</c:v>
                </c:pt>
                <c:pt idx="1568">
                  <c:v>40994</c:v>
                </c:pt>
                <c:pt idx="1569">
                  <c:v>40995</c:v>
                </c:pt>
                <c:pt idx="1570">
                  <c:v>40996</c:v>
                </c:pt>
                <c:pt idx="1571">
                  <c:v>40997</c:v>
                </c:pt>
                <c:pt idx="1572">
                  <c:v>40998</c:v>
                </c:pt>
                <c:pt idx="1573">
                  <c:v>41001</c:v>
                </c:pt>
                <c:pt idx="1574">
                  <c:v>41002</c:v>
                </c:pt>
                <c:pt idx="1575">
                  <c:v>41003</c:v>
                </c:pt>
                <c:pt idx="1576">
                  <c:v>41004</c:v>
                </c:pt>
                <c:pt idx="1577">
                  <c:v>41008</c:v>
                </c:pt>
                <c:pt idx="1578">
                  <c:v>41009</c:v>
                </c:pt>
                <c:pt idx="1579">
                  <c:v>41010</c:v>
                </c:pt>
                <c:pt idx="1580">
                  <c:v>41011</c:v>
                </c:pt>
                <c:pt idx="1581">
                  <c:v>41012</c:v>
                </c:pt>
                <c:pt idx="1582">
                  <c:v>41015</c:v>
                </c:pt>
                <c:pt idx="1583">
                  <c:v>41016</c:v>
                </c:pt>
                <c:pt idx="1584">
                  <c:v>41017</c:v>
                </c:pt>
                <c:pt idx="1585">
                  <c:v>41018</c:v>
                </c:pt>
                <c:pt idx="1586">
                  <c:v>41019</c:v>
                </c:pt>
                <c:pt idx="1587">
                  <c:v>41022</c:v>
                </c:pt>
                <c:pt idx="1588">
                  <c:v>41023</c:v>
                </c:pt>
                <c:pt idx="1589">
                  <c:v>41024</c:v>
                </c:pt>
                <c:pt idx="1590">
                  <c:v>41025</c:v>
                </c:pt>
                <c:pt idx="1591">
                  <c:v>41026</c:v>
                </c:pt>
                <c:pt idx="1592">
                  <c:v>41029</c:v>
                </c:pt>
                <c:pt idx="1593">
                  <c:v>41030</c:v>
                </c:pt>
                <c:pt idx="1594">
                  <c:v>41031</c:v>
                </c:pt>
                <c:pt idx="1595">
                  <c:v>41032</c:v>
                </c:pt>
                <c:pt idx="1596">
                  <c:v>41033</c:v>
                </c:pt>
                <c:pt idx="1597">
                  <c:v>41036</c:v>
                </c:pt>
                <c:pt idx="1598">
                  <c:v>41037</c:v>
                </c:pt>
                <c:pt idx="1599">
                  <c:v>41038</c:v>
                </c:pt>
                <c:pt idx="1600">
                  <c:v>41039</c:v>
                </c:pt>
                <c:pt idx="1601">
                  <c:v>41040</c:v>
                </c:pt>
                <c:pt idx="1602">
                  <c:v>41043</c:v>
                </c:pt>
                <c:pt idx="1603">
                  <c:v>41044</c:v>
                </c:pt>
                <c:pt idx="1604">
                  <c:v>41045</c:v>
                </c:pt>
                <c:pt idx="1605">
                  <c:v>41046</c:v>
                </c:pt>
                <c:pt idx="1606">
                  <c:v>41047</c:v>
                </c:pt>
                <c:pt idx="1607">
                  <c:v>41050</c:v>
                </c:pt>
                <c:pt idx="1608">
                  <c:v>41051</c:v>
                </c:pt>
                <c:pt idx="1609">
                  <c:v>41052</c:v>
                </c:pt>
                <c:pt idx="1610">
                  <c:v>41053</c:v>
                </c:pt>
                <c:pt idx="1611">
                  <c:v>41054</c:v>
                </c:pt>
                <c:pt idx="1612">
                  <c:v>41058</c:v>
                </c:pt>
                <c:pt idx="1613">
                  <c:v>41059</c:v>
                </c:pt>
                <c:pt idx="1614">
                  <c:v>41060</c:v>
                </c:pt>
                <c:pt idx="1615">
                  <c:v>41061</c:v>
                </c:pt>
                <c:pt idx="1616">
                  <c:v>41064</c:v>
                </c:pt>
                <c:pt idx="1617">
                  <c:v>41065</c:v>
                </c:pt>
                <c:pt idx="1618">
                  <c:v>41066</c:v>
                </c:pt>
                <c:pt idx="1619">
                  <c:v>41067</c:v>
                </c:pt>
                <c:pt idx="1620">
                  <c:v>41068</c:v>
                </c:pt>
                <c:pt idx="1621">
                  <c:v>41071</c:v>
                </c:pt>
                <c:pt idx="1622">
                  <c:v>41072</c:v>
                </c:pt>
                <c:pt idx="1623">
                  <c:v>41073</c:v>
                </c:pt>
                <c:pt idx="1624">
                  <c:v>41074</c:v>
                </c:pt>
                <c:pt idx="1625">
                  <c:v>41075</c:v>
                </c:pt>
                <c:pt idx="1626">
                  <c:v>41078</c:v>
                </c:pt>
                <c:pt idx="1627">
                  <c:v>41079</c:v>
                </c:pt>
                <c:pt idx="1628">
                  <c:v>41080</c:v>
                </c:pt>
                <c:pt idx="1629">
                  <c:v>41081</c:v>
                </c:pt>
                <c:pt idx="1630">
                  <c:v>41082</c:v>
                </c:pt>
                <c:pt idx="1631">
                  <c:v>41085</c:v>
                </c:pt>
                <c:pt idx="1632">
                  <c:v>41086</c:v>
                </c:pt>
                <c:pt idx="1633">
                  <c:v>41087</c:v>
                </c:pt>
                <c:pt idx="1634">
                  <c:v>41088</c:v>
                </c:pt>
                <c:pt idx="1635">
                  <c:v>41089</c:v>
                </c:pt>
                <c:pt idx="1636">
                  <c:v>41092</c:v>
                </c:pt>
                <c:pt idx="1637">
                  <c:v>41093</c:v>
                </c:pt>
                <c:pt idx="1638">
                  <c:v>41095</c:v>
                </c:pt>
                <c:pt idx="1639">
                  <c:v>41096</c:v>
                </c:pt>
                <c:pt idx="1640">
                  <c:v>41099</c:v>
                </c:pt>
                <c:pt idx="1641">
                  <c:v>41100</c:v>
                </c:pt>
                <c:pt idx="1642">
                  <c:v>41101</c:v>
                </c:pt>
                <c:pt idx="1643">
                  <c:v>41102</c:v>
                </c:pt>
                <c:pt idx="1644">
                  <c:v>41103</c:v>
                </c:pt>
                <c:pt idx="1645">
                  <c:v>41106</c:v>
                </c:pt>
                <c:pt idx="1646">
                  <c:v>41107</c:v>
                </c:pt>
                <c:pt idx="1647">
                  <c:v>41108</c:v>
                </c:pt>
                <c:pt idx="1648">
                  <c:v>41109</c:v>
                </c:pt>
                <c:pt idx="1649">
                  <c:v>41110</c:v>
                </c:pt>
                <c:pt idx="1650">
                  <c:v>41113</c:v>
                </c:pt>
                <c:pt idx="1651">
                  <c:v>41114</c:v>
                </c:pt>
                <c:pt idx="1652">
                  <c:v>41115</c:v>
                </c:pt>
                <c:pt idx="1653">
                  <c:v>41116</c:v>
                </c:pt>
                <c:pt idx="1654">
                  <c:v>41117</c:v>
                </c:pt>
                <c:pt idx="1655">
                  <c:v>41120</c:v>
                </c:pt>
                <c:pt idx="1656">
                  <c:v>41121</c:v>
                </c:pt>
                <c:pt idx="1657">
                  <c:v>41122</c:v>
                </c:pt>
                <c:pt idx="1658">
                  <c:v>41123</c:v>
                </c:pt>
                <c:pt idx="1659">
                  <c:v>41124</c:v>
                </c:pt>
                <c:pt idx="1660">
                  <c:v>41127</c:v>
                </c:pt>
                <c:pt idx="1661">
                  <c:v>41128</c:v>
                </c:pt>
                <c:pt idx="1662">
                  <c:v>41129</c:v>
                </c:pt>
                <c:pt idx="1663">
                  <c:v>41130</c:v>
                </c:pt>
                <c:pt idx="1664">
                  <c:v>41131</c:v>
                </c:pt>
                <c:pt idx="1665">
                  <c:v>41134</c:v>
                </c:pt>
                <c:pt idx="1666">
                  <c:v>41135</c:v>
                </c:pt>
                <c:pt idx="1667">
                  <c:v>41136</c:v>
                </c:pt>
                <c:pt idx="1668">
                  <c:v>41137</c:v>
                </c:pt>
                <c:pt idx="1669">
                  <c:v>41138</c:v>
                </c:pt>
                <c:pt idx="1670">
                  <c:v>41141</c:v>
                </c:pt>
                <c:pt idx="1671">
                  <c:v>41142</c:v>
                </c:pt>
                <c:pt idx="1672">
                  <c:v>41143</c:v>
                </c:pt>
                <c:pt idx="1673">
                  <c:v>41144</c:v>
                </c:pt>
                <c:pt idx="1674">
                  <c:v>41145</c:v>
                </c:pt>
                <c:pt idx="1675">
                  <c:v>41148</c:v>
                </c:pt>
                <c:pt idx="1676">
                  <c:v>41149</c:v>
                </c:pt>
                <c:pt idx="1677">
                  <c:v>41150</c:v>
                </c:pt>
                <c:pt idx="1678">
                  <c:v>41151</c:v>
                </c:pt>
                <c:pt idx="1679">
                  <c:v>41152</c:v>
                </c:pt>
                <c:pt idx="1680">
                  <c:v>41156</c:v>
                </c:pt>
                <c:pt idx="1681">
                  <c:v>41157</c:v>
                </c:pt>
                <c:pt idx="1682">
                  <c:v>41158</c:v>
                </c:pt>
                <c:pt idx="1683">
                  <c:v>41159</c:v>
                </c:pt>
                <c:pt idx="1684">
                  <c:v>41162</c:v>
                </c:pt>
                <c:pt idx="1685">
                  <c:v>41163</c:v>
                </c:pt>
                <c:pt idx="1686">
                  <c:v>41164</c:v>
                </c:pt>
                <c:pt idx="1687">
                  <c:v>41165</c:v>
                </c:pt>
                <c:pt idx="1688">
                  <c:v>41166</c:v>
                </c:pt>
                <c:pt idx="1689">
                  <c:v>41169</c:v>
                </c:pt>
                <c:pt idx="1690">
                  <c:v>41170</c:v>
                </c:pt>
                <c:pt idx="1691">
                  <c:v>41171</c:v>
                </c:pt>
                <c:pt idx="1692">
                  <c:v>41172</c:v>
                </c:pt>
                <c:pt idx="1693">
                  <c:v>41173</c:v>
                </c:pt>
                <c:pt idx="1694">
                  <c:v>41176</c:v>
                </c:pt>
                <c:pt idx="1695">
                  <c:v>41177</c:v>
                </c:pt>
                <c:pt idx="1696">
                  <c:v>41178</c:v>
                </c:pt>
                <c:pt idx="1697">
                  <c:v>41179</c:v>
                </c:pt>
                <c:pt idx="1698">
                  <c:v>41180</c:v>
                </c:pt>
                <c:pt idx="1699">
                  <c:v>41183</c:v>
                </c:pt>
                <c:pt idx="1700">
                  <c:v>41184</c:v>
                </c:pt>
                <c:pt idx="1701">
                  <c:v>41185</c:v>
                </c:pt>
                <c:pt idx="1702">
                  <c:v>41186</c:v>
                </c:pt>
                <c:pt idx="1703">
                  <c:v>41187</c:v>
                </c:pt>
                <c:pt idx="1704">
                  <c:v>41190</c:v>
                </c:pt>
                <c:pt idx="1705">
                  <c:v>41191</c:v>
                </c:pt>
                <c:pt idx="1706">
                  <c:v>41192</c:v>
                </c:pt>
                <c:pt idx="1707">
                  <c:v>41193</c:v>
                </c:pt>
                <c:pt idx="1708">
                  <c:v>41194</c:v>
                </c:pt>
                <c:pt idx="1709">
                  <c:v>41197</c:v>
                </c:pt>
                <c:pt idx="1710">
                  <c:v>41198</c:v>
                </c:pt>
                <c:pt idx="1711">
                  <c:v>41199</c:v>
                </c:pt>
                <c:pt idx="1712">
                  <c:v>41200</c:v>
                </c:pt>
                <c:pt idx="1713">
                  <c:v>41201</c:v>
                </c:pt>
                <c:pt idx="1714">
                  <c:v>41204</c:v>
                </c:pt>
                <c:pt idx="1715">
                  <c:v>41205</c:v>
                </c:pt>
                <c:pt idx="1716">
                  <c:v>41206</c:v>
                </c:pt>
                <c:pt idx="1717">
                  <c:v>41207</c:v>
                </c:pt>
                <c:pt idx="1718">
                  <c:v>41208</c:v>
                </c:pt>
                <c:pt idx="1719">
                  <c:v>41213</c:v>
                </c:pt>
                <c:pt idx="1720">
                  <c:v>41214</c:v>
                </c:pt>
                <c:pt idx="1721">
                  <c:v>41215</c:v>
                </c:pt>
                <c:pt idx="1722">
                  <c:v>41218</c:v>
                </c:pt>
                <c:pt idx="1723">
                  <c:v>41219</c:v>
                </c:pt>
                <c:pt idx="1724">
                  <c:v>41220</c:v>
                </c:pt>
                <c:pt idx="1725">
                  <c:v>41221</c:v>
                </c:pt>
                <c:pt idx="1726">
                  <c:v>41222</c:v>
                </c:pt>
                <c:pt idx="1727">
                  <c:v>41225</c:v>
                </c:pt>
                <c:pt idx="1728">
                  <c:v>41226</c:v>
                </c:pt>
                <c:pt idx="1729">
                  <c:v>41227</c:v>
                </c:pt>
                <c:pt idx="1730">
                  <c:v>41228</c:v>
                </c:pt>
                <c:pt idx="1731">
                  <c:v>41229</c:v>
                </c:pt>
                <c:pt idx="1732">
                  <c:v>41232</c:v>
                </c:pt>
                <c:pt idx="1733">
                  <c:v>41233</c:v>
                </c:pt>
                <c:pt idx="1734">
                  <c:v>41234</c:v>
                </c:pt>
                <c:pt idx="1735">
                  <c:v>41236</c:v>
                </c:pt>
                <c:pt idx="1736">
                  <c:v>41239</c:v>
                </c:pt>
                <c:pt idx="1737">
                  <c:v>41240</c:v>
                </c:pt>
                <c:pt idx="1738">
                  <c:v>41241</c:v>
                </c:pt>
                <c:pt idx="1739">
                  <c:v>41242</c:v>
                </c:pt>
                <c:pt idx="1740">
                  <c:v>41243</c:v>
                </c:pt>
                <c:pt idx="1741">
                  <c:v>41246</c:v>
                </c:pt>
                <c:pt idx="1742">
                  <c:v>41247</c:v>
                </c:pt>
                <c:pt idx="1743">
                  <c:v>41248</c:v>
                </c:pt>
                <c:pt idx="1744">
                  <c:v>41249</c:v>
                </c:pt>
                <c:pt idx="1745">
                  <c:v>41250</c:v>
                </c:pt>
                <c:pt idx="1746">
                  <c:v>41253</c:v>
                </c:pt>
                <c:pt idx="1747">
                  <c:v>41254</c:v>
                </c:pt>
                <c:pt idx="1748">
                  <c:v>41255</c:v>
                </c:pt>
                <c:pt idx="1749">
                  <c:v>41256</c:v>
                </c:pt>
                <c:pt idx="1750">
                  <c:v>41257</c:v>
                </c:pt>
                <c:pt idx="1751">
                  <c:v>41260</c:v>
                </c:pt>
                <c:pt idx="1752">
                  <c:v>41261</c:v>
                </c:pt>
                <c:pt idx="1753">
                  <c:v>41262</c:v>
                </c:pt>
                <c:pt idx="1754">
                  <c:v>41263</c:v>
                </c:pt>
                <c:pt idx="1755">
                  <c:v>41264</c:v>
                </c:pt>
                <c:pt idx="1756">
                  <c:v>41267</c:v>
                </c:pt>
                <c:pt idx="1757">
                  <c:v>41269</c:v>
                </c:pt>
                <c:pt idx="1758">
                  <c:v>41270</c:v>
                </c:pt>
                <c:pt idx="1759">
                  <c:v>41271</c:v>
                </c:pt>
                <c:pt idx="1760">
                  <c:v>41274</c:v>
                </c:pt>
                <c:pt idx="1761">
                  <c:v>41276</c:v>
                </c:pt>
                <c:pt idx="1762">
                  <c:v>41277</c:v>
                </c:pt>
                <c:pt idx="1763">
                  <c:v>41278</c:v>
                </c:pt>
                <c:pt idx="1764">
                  <c:v>41281</c:v>
                </c:pt>
                <c:pt idx="1765">
                  <c:v>41282</c:v>
                </c:pt>
                <c:pt idx="1766">
                  <c:v>41283</c:v>
                </c:pt>
                <c:pt idx="1767">
                  <c:v>41284</c:v>
                </c:pt>
                <c:pt idx="1768">
                  <c:v>41285</c:v>
                </c:pt>
                <c:pt idx="1769">
                  <c:v>41288</c:v>
                </c:pt>
                <c:pt idx="1770">
                  <c:v>41289</c:v>
                </c:pt>
                <c:pt idx="1771">
                  <c:v>41290</c:v>
                </c:pt>
                <c:pt idx="1772">
                  <c:v>41291</c:v>
                </c:pt>
                <c:pt idx="1773">
                  <c:v>41292</c:v>
                </c:pt>
                <c:pt idx="1774">
                  <c:v>41296</c:v>
                </c:pt>
                <c:pt idx="1775">
                  <c:v>41297</c:v>
                </c:pt>
                <c:pt idx="1776">
                  <c:v>41298</c:v>
                </c:pt>
                <c:pt idx="1777">
                  <c:v>41299</c:v>
                </c:pt>
                <c:pt idx="1778">
                  <c:v>41302</c:v>
                </c:pt>
                <c:pt idx="1779">
                  <c:v>41303</c:v>
                </c:pt>
                <c:pt idx="1780">
                  <c:v>41304</c:v>
                </c:pt>
                <c:pt idx="1781">
                  <c:v>41305</c:v>
                </c:pt>
                <c:pt idx="1782">
                  <c:v>41306</c:v>
                </c:pt>
                <c:pt idx="1783">
                  <c:v>41309</c:v>
                </c:pt>
                <c:pt idx="1784">
                  <c:v>41310</c:v>
                </c:pt>
                <c:pt idx="1785">
                  <c:v>41311</c:v>
                </c:pt>
                <c:pt idx="1786">
                  <c:v>41312</c:v>
                </c:pt>
                <c:pt idx="1787">
                  <c:v>41313</c:v>
                </c:pt>
                <c:pt idx="1788">
                  <c:v>41316</c:v>
                </c:pt>
                <c:pt idx="1789">
                  <c:v>41317</c:v>
                </c:pt>
                <c:pt idx="1790">
                  <c:v>41318</c:v>
                </c:pt>
                <c:pt idx="1791">
                  <c:v>41319</c:v>
                </c:pt>
                <c:pt idx="1792">
                  <c:v>41320</c:v>
                </c:pt>
                <c:pt idx="1793">
                  <c:v>41324</c:v>
                </c:pt>
                <c:pt idx="1794">
                  <c:v>41325</c:v>
                </c:pt>
                <c:pt idx="1795">
                  <c:v>41326</c:v>
                </c:pt>
                <c:pt idx="1796">
                  <c:v>41327</c:v>
                </c:pt>
                <c:pt idx="1797">
                  <c:v>41330</c:v>
                </c:pt>
                <c:pt idx="1798">
                  <c:v>41331</c:v>
                </c:pt>
                <c:pt idx="1799">
                  <c:v>41332</c:v>
                </c:pt>
                <c:pt idx="1800">
                  <c:v>41333</c:v>
                </c:pt>
                <c:pt idx="1801">
                  <c:v>41334</c:v>
                </c:pt>
                <c:pt idx="1802">
                  <c:v>41337</c:v>
                </c:pt>
                <c:pt idx="1803">
                  <c:v>41338</c:v>
                </c:pt>
                <c:pt idx="1804">
                  <c:v>41339</c:v>
                </c:pt>
                <c:pt idx="1805">
                  <c:v>41340</c:v>
                </c:pt>
                <c:pt idx="1806">
                  <c:v>41341</c:v>
                </c:pt>
                <c:pt idx="1807">
                  <c:v>41344</c:v>
                </c:pt>
                <c:pt idx="1808">
                  <c:v>41345</c:v>
                </c:pt>
                <c:pt idx="1809">
                  <c:v>41346</c:v>
                </c:pt>
                <c:pt idx="1810">
                  <c:v>41347</c:v>
                </c:pt>
                <c:pt idx="1811">
                  <c:v>41348</c:v>
                </c:pt>
                <c:pt idx="1812">
                  <c:v>41351</c:v>
                </c:pt>
                <c:pt idx="1813">
                  <c:v>41352</c:v>
                </c:pt>
                <c:pt idx="1814">
                  <c:v>41353</c:v>
                </c:pt>
                <c:pt idx="1815">
                  <c:v>41354</c:v>
                </c:pt>
                <c:pt idx="1816">
                  <c:v>41355</c:v>
                </c:pt>
                <c:pt idx="1817">
                  <c:v>41358</c:v>
                </c:pt>
                <c:pt idx="1818">
                  <c:v>41359</c:v>
                </c:pt>
                <c:pt idx="1819">
                  <c:v>41360</c:v>
                </c:pt>
                <c:pt idx="1820">
                  <c:v>41361</c:v>
                </c:pt>
                <c:pt idx="1821">
                  <c:v>41365</c:v>
                </c:pt>
                <c:pt idx="1822">
                  <c:v>41366</c:v>
                </c:pt>
                <c:pt idx="1823">
                  <c:v>41367</c:v>
                </c:pt>
                <c:pt idx="1824">
                  <c:v>41368</c:v>
                </c:pt>
                <c:pt idx="1825">
                  <c:v>41369</c:v>
                </c:pt>
                <c:pt idx="1826">
                  <c:v>41372</c:v>
                </c:pt>
                <c:pt idx="1827">
                  <c:v>41373</c:v>
                </c:pt>
                <c:pt idx="1828">
                  <c:v>41374</c:v>
                </c:pt>
                <c:pt idx="1829">
                  <c:v>41375</c:v>
                </c:pt>
                <c:pt idx="1830">
                  <c:v>41376</c:v>
                </c:pt>
                <c:pt idx="1831">
                  <c:v>41379</c:v>
                </c:pt>
                <c:pt idx="1832">
                  <c:v>41380</c:v>
                </c:pt>
                <c:pt idx="1833">
                  <c:v>41381</c:v>
                </c:pt>
                <c:pt idx="1834">
                  <c:v>41382</c:v>
                </c:pt>
                <c:pt idx="1835">
                  <c:v>41383</c:v>
                </c:pt>
                <c:pt idx="1836">
                  <c:v>41386</c:v>
                </c:pt>
                <c:pt idx="1837">
                  <c:v>41387</c:v>
                </c:pt>
                <c:pt idx="1838">
                  <c:v>41388</c:v>
                </c:pt>
                <c:pt idx="1839">
                  <c:v>41389</c:v>
                </c:pt>
                <c:pt idx="1840">
                  <c:v>41390</c:v>
                </c:pt>
                <c:pt idx="1841">
                  <c:v>41393</c:v>
                </c:pt>
                <c:pt idx="1842">
                  <c:v>41394</c:v>
                </c:pt>
                <c:pt idx="1843">
                  <c:v>41395</c:v>
                </c:pt>
                <c:pt idx="1844">
                  <c:v>41396</c:v>
                </c:pt>
                <c:pt idx="1845">
                  <c:v>41397</c:v>
                </c:pt>
                <c:pt idx="1846">
                  <c:v>41400</c:v>
                </c:pt>
                <c:pt idx="1847">
                  <c:v>41401</c:v>
                </c:pt>
                <c:pt idx="1848">
                  <c:v>41402</c:v>
                </c:pt>
                <c:pt idx="1849">
                  <c:v>41403</c:v>
                </c:pt>
                <c:pt idx="1850">
                  <c:v>41404</c:v>
                </c:pt>
                <c:pt idx="1851">
                  <c:v>41407</c:v>
                </c:pt>
                <c:pt idx="1852">
                  <c:v>41408</c:v>
                </c:pt>
                <c:pt idx="1853">
                  <c:v>41409</c:v>
                </c:pt>
                <c:pt idx="1854">
                  <c:v>41410</c:v>
                </c:pt>
                <c:pt idx="1855">
                  <c:v>41411</c:v>
                </c:pt>
                <c:pt idx="1856">
                  <c:v>41414</c:v>
                </c:pt>
                <c:pt idx="1857">
                  <c:v>41415</c:v>
                </c:pt>
                <c:pt idx="1858">
                  <c:v>41416</c:v>
                </c:pt>
                <c:pt idx="1859">
                  <c:v>41417</c:v>
                </c:pt>
                <c:pt idx="1860">
                  <c:v>41418</c:v>
                </c:pt>
                <c:pt idx="1861">
                  <c:v>41422</c:v>
                </c:pt>
                <c:pt idx="1862">
                  <c:v>41423</c:v>
                </c:pt>
                <c:pt idx="1863">
                  <c:v>41424</c:v>
                </c:pt>
                <c:pt idx="1864">
                  <c:v>41425</c:v>
                </c:pt>
                <c:pt idx="1865">
                  <c:v>41428</c:v>
                </c:pt>
                <c:pt idx="1866">
                  <c:v>41429</c:v>
                </c:pt>
                <c:pt idx="1867">
                  <c:v>41430</c:v>
                </c:pt>
                <c:pt idx="1868">
                  <c:v>41431</c:v>
                </c:pt>
                <c:pt idx="1869">
                  <c:v>41432</c:v>
                </c:pt>
                <c:pt idx="1870">
                  <c:v>41435</c:v>
                </c:pt>
                <c:pt idx="1871">
                  <c:v>41436</c:v>
                </c:pt>
                <c:pt idx="1872">
                  <c:v>41437</c:v>
                </c:pt>
                <c:pt idx="1873">
                  <c:v>41438</c:v>
                </c:pt>
                <c:pt idx="1874">
                  <c:v>41439</c:v>
                </c:pt>
                <c:pt idx="1875">
                  <c:v>41442</c:v>
                </c:pt>
                <c:pt idx="1876">
                  <c:v>41443</c:v>
                </c:pt>
                <c:pt idx="1877">
                  <c:v>41444</c:v>
                </c:pt>
                <c:pt idx="1878">
                  <c:v>41445</c:v>
                </c:pt>
                <c:pt idx="1879">
                  <c:v>41446</c:v>
                </c:pt>
                <c:pt idx="1880">
                  <c:v>41449</c:v>
                </c:pt>
                <c:pt idx="1881">
                  <c:v>41450</c:v>
                </c:pt>
                <c:pt idx="1882">
                  <c:v>41451</c:v>
                </c:pt>
                <c:pt idx="1883">
                  <c:v>41452</c:v>
                </c:pt>
                <c:pt idx="1884">
                  <c:v>41453</c:v>
                </c:pt>
                <c:pt idx="1885">
                  <c:v>41456</c:v>
                </c:pt>
                <c:pt idx="1886">
                  <c:v>41457</c:v>
                </c:pt>
                <c:pt idx="1887">
                  <c:v>41458</c:v>
                </c:pt>
                <c:pt idx="1888">
                  <c:v>41460</c:v>
                </c:pt>
                <c:pt idx="1889">
                  <c:v>41463</c:v>
                </c:pt>
                <c:pt idx="1890">
                  <c:v>41464</c:v>
                </c:pt>
                <c:pt idx="1891">
                  <c:v>41465</c:v>
                </c:pt>
                <c:pt idx="1892">
                  <c:v>41466</c:v>
                </c:pt>
                <c:pt idx="1893">
                  <c:v>41467</c:v>
                </c:pt>
                <c:pt idx="1894">
                  <c:v>41470</c:v>
                </c:pt>
                <c:pt idx="1895">
                  <c:v>41471</c:v>
                </c:pt>
                <c:pt idx="1896">
                  <c:v>41472</c:v>
                </c:pt>
                <c:pt idx="1897">
                  <c:v>41473</c:v>
                </c:pt>
                <c:pt idx="1898">
                  <c:v>41474</c:v>
                </c:pt>
                <c:pt idx="1899">
                  <c:v>41477</c:v>
                </c:pt>
                <c:pt idx="1900">
                  <c:v>41478</c:v>
                </c:pt>
                <c:pt idx="1901">
                  <c:v>41479</c:v>
                </c:pt>
                <c:pt idx="1902">
                  <c:v>41480</c:v>
                </c:pt>
                <c:pt idx="1903">
                  <c:v>41481</c:v>
                </c:pt>
                <c:pt idx="1904">
                  <c:v>41484</c:v>
                </c:pt>
                <c:pt idx="1905">
                  <c:v>41485</c:v>
                </c:pt>
                <c:pt idx="1906">
                  <c:v>41486</c:v>
                </c:pt>
                <c:pt idx="1907">
                  <c:v>41487</c:v>
                </c:pt>
                <c:pt idx="1908">
                  <c:v>41488</c:v>
                </c:pt>
                <c:pt idx="1909">
                  <c:v>41491</c:v>
                </c:pt>
                <c:pt idx="1910">
                  <c:v>41492</c:v>
                </c:pt>
                <c:pt idx="1911">
                  <c:v>41493</c:v>
                </c:pt>
                <c:pt idx="1912">
                  <c:v>41494</c:v>
                </c:pt>
                <c:pt idx="1913">
                  <c:v>41495</c:v>
                </c:pt>
                <c:pt idx="1914">
                  <c:v>41498</c:v>
                </c:pt>
                <c:pt idx="1915">
                  <c:v>41499</c:v>
                </c:pt>
                <c:pt idx="1916">
                  <c:v>41500</c:v>
                </c:pt>
                <c:pt idx="1917">
                  <c:v>41501</c:v>
                </c:pt>
                <c:pt idx="1918">
                  <c:v>41502</c:v>
                </c:pt>
                <c:pt idx="1919">
                  <c:v>41505</c:v>
                </c:pt>
                <c:pt idx="1920">
                  <c:v>41506</c:v>
                </c:pt>
                <c:pt idx="1921">
                  <c:v>41507</c:v>
                </c:pt>
                <c:pt idx="1922">
                  <c:v>41508</c:v>
                </c:pt>
                <c:pt idx="1923">
                  <c:v>41509</c:v>
                </c:pt>
                <c:pt idx="1924">
                  <c:v>41512</c:v>
                </c:pt>
                <c:pt idx="1925">
                  <c:v>41513</c:v>
                </c:pt>
                <c:pt idx="1926">
                  <c:v>41514</c:v>
                </c:pt>
                <c:pt idx="1927">
                  <c:v>41515</c:v>
                </c:pt>
                <c:pt idx="1928">
                  <c:v>41516</c:v>
                </c:pt>
                <c:pt idx="1929">
                  <c:v>41520</c:v>
                </c:pt>
                <c:pt idx="1930">
                  <c:v>41521</c:v>
                </c:pt>
                <c:pt idx="1931">
                  <c:v>41522</c:v>
                </c:pt>
                <c:pt idx="1932">
                  <c:v>41523</c:v>
                </c:pt>
                <c:pt idx="1933">
                  <c:v>41526</c:v>
                </c:pt>
                <c:pt idx="1934">
                  <c:v>41527</c:v>
                </c:pt>
                <c:pt idx="1935">
                  <c:v>41528</c:v>
                </c:pt>
                <c:pt idx="1936">
                  <c:v>41529</c:v>
                </c:pt>
                <c:pt idx="1937">
                  <c:v>41530</c:v>
                </c:pt>
                <c:pt idx="1938">
                  <c:v>41533</c:v>
                </c:pt>
                <c:pt idx="1939">
                  <c:v>41534</c:v>
                </c:pt>
                <c:pt idx="1940">
                  <c:v>41535</c:v>
                </c:pt>
                <c:pt idx="1941">
                  <c:v>41536</c:v>
                </c:pt>
                <c:pt idx="1942">
                  <c:v>41537</c:v>
                </c:pt>
                <c:pt idx="1943">
                  <c:v>41540</c:v>
                </c:pt>
                <c:pt idx="1944">
                  <c:v>41541</c:v>
                </c:pt>
                <c:pt idx="1945">
                  <c:v>41542</c:v>
                </c:pt>
                <c:pt idx="1946">
                  <c:v>41543</c:v>
                </c:pt>
                <c:pt idx="1947">
                  <c:v>41544</c:v>
                </c:pt>
                <c:pt idx="1948">
                  <c:v>41547</c:v>
                </c:pt>
                <c:pt idx="1949">
                  <c:v>41548</c:v>
                </c:pt>
                <c:pt idx="1950">
                  <c:v>41549</c:v>
                </c:pt>
                <c:pt idx="1951">
                  <c:v>41550</c:v>
                </c:pt>
                <c:pt idx="1952">
                  <c:v>41551</c:v>
                </c:pt>
                <c:pt idx="1953">
                  <c:v>41554</c:v>
                </c:pt>
                <c:pt idx="1954">
                  <c:v>41555</c:v>
                </c:pt>
                <c:pt idx="1955">
                  <c:v>41556</c:v>
                </c:pt>
                <c:pt idx="1956">
                  <c:v>41557</c:v>
                </c:pt>
                <c:pt idx="1957">
                  <c:v>41558</c:v>
                </c:pt>
                <c:pt idx="1958">
                  <c:v>41561</c:v>
                </c:pt>
                <c:pt idx="1959">
                  <c:v>41562</c:v>
                </c:pt>
                <c:pt idx="1960">
                  <c:v>41563</c:v>
                </c:pt>
                <c:pt idx="1961">
                  <c:v>41564</c:v>
                </c:pt>
                <c:pt idx="1962">
                  <c:v>41565</c:v>
                </c:pt>
                <c:pt idx="1963">
                  <c:v>41568</c:v>
                </c:pt>
                <c:pt idx="1964">
                  <c:v>41569</c:v>
                </c:pt>
                <c:pt idx="1965">
                  <c:v>41570</c:v>
                </c:pt>
                <c:pt idx="1966">
                  <c:v>41571</c:v>
                </c:pt>
                <c:pt idx="1967">
                  <c:v>41572</c:v>
                </c:pt>
                <c:pt idx="1968">
                  <c:v>41575</c:v>
                </c:pt>
                <c:pt idx="1969">
                  <c:v>41576</c:v>
                </c:pt>
                <c:pt idx="1970">
                  <c:v>41577</c:v>
                </c:pt>
                <c:pt idx="1971">
                  <c:v>41578</c:v>
                </c:pt>
                <c:pt idx="1972">
                  <c:v>41579</c:v>
                </c:pt>
                <c:pt idx="1973">
                  <c:v>41582</c:v>
                </c:pt>
                <c:pt idx="1974">
                  <c:v>41583</c:v>
                </c:pt>
                <c:pt idx="1975">
                  <c:v>41584</c:v>
                </c:pt>
                <c:pt idx="1976">
                  <c:v>41585</c:v>
                </c:pt>
                <c:pt idx="1977">
                  <c:v>41586</c:v>
                </c:pt>
                <c:pt idx="1978">
                  <c:v>41589</c:v>
                </c:pt>
                <c:pt idx="1979">
                  <c:v>41590</c:v>
                </c:pt>
                <c:pt idx="1980">
                  <c:v>41591</c:v>
                </c:pt>
                <c:pt idx="1981">
                  <c:v>41592</c:v>
                </c:pt>
                <c:pt idx="1982">
                  <c:v>41593</c:v>
                </c:pt>
                <c:pt idx="1983">
                  <c:v>41596</c:v>
                </c:pt>
                <c:pt idx="1984">
                  <c:v>41597</c:v>
                </c:pt>
                <c:pt idx="1985">
                  <c:v>41598</c:v>
                </c:pt>
                <c:pt idx="1986">
                  <c:v>41599</c:v>
                </c:pt>
                <c:pt idx="1987">
                  <c:v>41600</c:v>
                </c:pt>
                <c:pt idx="1988">
                  <c:v>41603</c:v>
                </c:pt>
                <c:pt idx="1989">
                  <c:v>41604</c:v>
                </c:pt>
                <c:pt idx="1990">
                  <c:v>41605</c:v>
                </c:pt>
                <c:pt idx="1991">
                  <c:v>41607</c:v>
                </c:pt>
                <c:pt idx="1992">
                  <c:v>41610</c:v>
                </c:pt>
                <c:pt idx="1993">
                  <c:v>41611</c:v>
                </c:pt>
                <c:pt idx="1994">
                  <c:v>41612</c:v>
                </c:pt>
                <c:pt idx="1995">
                  <c:v>41613</c:v>
                </c:pt>
                <c:pt idx="1996">
                  <c:v>41614</c:v>
                </c:pt>
                <c:pt idx="1997">
                  <c:v>41617</c:v>
                </c:pt>
                <c:pt idx="1998">
                  <c:v>41618</c:v>
                </c:pt>
                <c:pt idx="1999">
                  <c:v>41619</c:v>
                </c:pt>
                <c:pt idx="2000">
                  <c:v>41620</c:v>
                </c:pt>
                <c:pt idx="2001">
                  <c:v>41621</c:v>
                </c:pt>
                <c:pt idx="2002">
                  <c:v>41624</c:v>
                </c:pt>
                <c:pt idx="2003">
                  <c:v>41625</c:v>
                </c:pt>
                <c:pt idx="2004">
                  <c:v>41626</c:v>
                </c:pt>
                <c:pt idx="2005">
                  <c:v>41627</c:v>
                </c:pt>
                <c:pt idx="2006">
                  <c:v>41628</c:v>
                </c:pt>
                <c:pt idx="2007">
                  <c:v>41631</c:v>
                </c:pt>
                <c:pt idx="2008">
                  <c:v>41632</c:v>
                </c:pt>
                <c:pt idx="2009">
                  <c:v>41634</c:v>
                </c:pt>
                <c:pt idx="2010">
                  <c:v>41635</c:v>
                </c:pt>
                <c:pt idx="2011">
                  <c:v>41638</c:v>
                </c:pt>
                <c:pt idx="2012">
                  <c:v>41639</c:v>
                </c:pt>
                <c:pt idx="2013">
                  <c:v>41641</c:v>
                </c:pt>
                <c:pt idx="2014">
                  <c:v>41642</c:v>
                </c:pt>
                <c:pt idx="2015">
                  <c:v>41645</c:v>
                </c:pt>
                <c:pt idx="2016">
                  <c:v>41646</c:v>
                </c:pt>
                <c:pt idx="2017">
                  <c:v>41647</c:v>
                </c:pt>
                <c:pt idx="2018">
                  <c:v>41648</c:v>
                </c:pt>
                <c:pt idx="2019">
                  <c:v>41649</c:v>
                </c:pt>
                <c:pt idx="2020">
                  <c:v>41652</c:v>
                </c:pt>
                <c:pt idx="2021">
                  <c:v>41653</c:v>
                </c:pt>
                <c:pt idx="2022">
                  <c:v>41654</c:v>
                </c:pt>
                <c:pt idx="2023">
                  <c:v>41655</c:v>
                </c:pt>
                <c:pt idx="2024">
                  <c:v>41656</c:v>
                </c:pt>
                <c:pt idx="2025">
                  <c:v>41660</c:v>
                </c:pt>
                <c:pt idx="2026">
                  <c:v>41661</c:v>
                </c:pt>
                <c:pt idx="2027">
                  <c:v>41662</c:v>
                </c:pt>
                <c:pt idx="2028">
                  <c:v>41663</c:v>
                </c:pt>
                <c:pt idx="2029">
                  <c:v>41666</c:v>
                </c:pt>
                <c:pt idx="2030">
                  <c:v>41667</c:v>
                </c:pt>
                <c:pt idx="2031">
                  <c:v>41668</c:v>
                </c:pt>
                <c:pt idx="2032">
                  <c:v>41669</c:v>
                </c:pt>
                <c:pt idx="2033">
                  <c:v>41670</c:v>
                </c:pt>
                <c:pt idx="2034">
                  <c:v>41673</c:v>
                </c:pt>
                <c:pt idx="2035">
                  <c:v>41674</c:v>
                </c:pt>
                <c:pt idx="2036">
                  <c:v>41675</c:v>
                </c:pt>
                <c:pt idx="2037">
                  <c:v>41676</c:v>
                </c:pt>
                <c:pt idx="2038">
                  <c:v>41677</c:v>
                </c:pt>
                <c:pt idx="2039">
                  <c:v>41680</c:v>
                </c:pt>
                <c:pt idx="2040">
                  <c:v>41681</c:v>
                </c:pt>
                <c:pt idx="2041">
                  <c:v>41682</c:v>
                </c:pt>
                <c:pt idx="2042">
                  <c:v>41683</c:v>
                </c:pt>
                <c:pt idx="2043">
                  <c:v>41684</c:v>
                </c:pt>
                <c:pt idx="2044">
                  <c:v>41688</c:v>
                </c:pt>
                <c:pt idx="2045">
                  <c:v>41689</c:v>
                </c:pt>
                <c:pt idx="2046">
                  <c:v>41690</c:v>
                </c:pt>
                <c:pt idx="2047">
                  <c:v>41691</c:v>
                </c:pt>
                <c:pt idx="2048">
                  <c:v>41694</c:v>
                </c:pt>
                <c:pt idx="2049">
                  <c:v>41695</c:v>
                </c:pt>
                <c:pt idx="2050">
                  <c:v>41696</c:v>
                </c:pt>
                <c:pt idx="2051">
                  <c:v>41697</c:v>
                </c:pt>
                <c:pt idx="2052">
                  <c:v>41698</c:v>
                </c:pt>
                <c:pt idx="2053">
                  <c:v>41701</c:v>
                </c:pt>
                <c:pt idx="2054">
                  <c:v>41702</c:v>
                </c:pt>
                <c:pt idx="2055">
                  <c:v>41703</c:v>
                </c:pt>
                <c:pt idx="2056">
                  <c:v>41704</c:v>
                </c:pt>
                <c:pt idx="2057">
                  <c:v>41705</c:v>
                </c:pt>
                <c:pt idx="2058">
                  <c:v>41708</c:v>
                </c:pt>
                <c:pt idx="2059">
                  <c:v>41709</c:v>
                </c:pt>
                <c:pt idx="2060">
                  <c:v>41710</c:v>
                </c:pt>
                <c:pt idx="2061">
                  <c:v>41711</c:v>
                </c:pt>
                <c:pt idx="2062">
                  <c:v>41712</c:v>
                </c:pt>
                <c:pt idx="2063">
                  <c:v>41715</c:v>
                </c:pt>
                <c:pt idx="2064">
                  <c:v>41716</c:v>
                </c:pt>
                <c:pt idx="2065">
                  <c:v>41717</c:v>
                </c:pt>
                <c:pt idx="2066">
                  <c:v>41718</c:v>
                </c:pt>
                <c:pt idx="2067">
                  <c:v>41719</c:v>
                </c:pt>
                <c:pt idx="2068">
                  <c:v>41722</c:v>
                </c:pt>
                <c:pt idx="2069">
                  <c:v>41723</c:v>
                </c:pt>
                <c:pt idx="2070">
                  <c:v>41724</c:v>
                </c:pt>
                <c:pt idx="2071">
                  <c:v>41725</c:v>
                </c:pt>
                <c:pt idx="2072">
                  <c:v>41726</c:v>
                </c:pt>
                <c:pt idx="2073">
                  <c:v>41729</c:v>
                </c:pt>
                <c:pt idx="2074">
                  <c:v>41730</c:v>
                </c:pt>
                <c:pt idx="2075">
                  <c:v>41731</c:v>
                </c:pt>
                <c:pt idx="2076">
                  <c:v>41732</c:v>
                </c:pt>
                <c:pt idx="2077">
                  <c:v>41733</c:v>
                </c:pt>
                <c:pt idx="2078">
                  <c:v>41736</c:v>
                </c:pt>
                <c:pt idx="2079">
                  <c:v>41737</c:v>
                </c:pt>
                <c:pt idx="2080">
                  <c:v>41738</c:v>
                </c:pt>
                <c:pt idx="2081">
                  <c:v>41739</c:v>
                </c:pt>
                <c:pt idx="2082">
                  <c:v>41740</c:v>
                </c:pt>
                <c:pt idx="2083">
                  <c:v>41743</c:v>
                </c:pt>
                <c:pt idx="2084">
                  <c:v>41744</c:v>
                </c:pt>
                <c:pt idx="2085">
                  <c:v>41745</c:v>
                </c:pt>
                <c:pt idx="2086">
                  <c:v>41746</c:v>
                </c:pt>
                <c:pt idx="2087">
                  <c:v>41750</c:v>
                </c:pt>
                <c:pt idx="2088">
                  <c:v>41751</c:v>
                </c:pt>
                <c:pt idx="2089">
                  <c:v>41752</c:v>
                </c:pt>
                <c:pt idx="2090">
                  <c:v>41753</c:v>
                </c:pt>
                <c:pt idx="2091">
                  <c:v>41754</c:v>
                </c:pt>
                <c:pt idx="2092">
                  <c:v>41757</c:v>
                </c:pt>
                <c:pt idx="2093">
                  <c:v>41758</c:v>
                </c:pt>
                <c:pt idx="2094">
                  <c:v>41759</c:v>
                </c:pt>
                <c:pt idx="2095">
                  <c:v>41760</c:v>
                </c:pt>
                <c:pt idx="2096">
                  <c:v>41761</c:v>
                </c:pt>
                <c:pt idx="2097">
                  <c:v>41764</c:v>
                </c:pt>
                <c:pt idx="2098">
                  <c:v>41765</c:v>
                </c:pt>
                <c:pt idx="2099">
                  <c:v>41766</c:v>
                </c:pt>
                <c:pt idx="2100">
                  <c:v>41767</c:v>
                </c:pt>
                <c:pt idx="2101">
                  <c:v>41768</c:v>
                </c:pt>
                <c:pt idx="2102">
                  <c:v>41771</c:v>
                </c:pt>
                <c:pt idx="2103">
                  <c:v>41772</c:v>
                </c:pt>
                <c:pt idx="2104">
                  <c:v>41773</c:v>
                </c:pt>
                <c:pt idx="2105">
                  <c:v>41774</c:v>
                </c:pt>
                <c:pt idx="2106">
                  <c:v>41775</c:v>
                </c:pt>
                <c:pt idx="2107">
                  <c:v>41778</c:v>
                </c:pt>
                <c:pt idx="2108">
                  <c:v>41779</c:v>
                </c:pt>
                <c:pt idx="2109">
                  <c:v>41780</c:v>
                </c:pt>
                <c:pt idx="2110">
                  <c:v>41781</c:v>
                </c:pt>
                <c:pt idx="2111">
                  <c:v>41782</c:v>
                </c:pt>
                <c:pt idx="2112">
                  <c:v>41786</c:v>
                </c:pt>
                <c:pt idx="2113">
                  <c:v>41787</c:v>
                </c:pt>
                <c:pt idx="2114">
                  <c:v>41788</c:v>
                </c:pt>
                <c:pt idx="2115">
                  <c:v>41789</c:v>
                </c:pt>
                <c:pt idx="2116">
                  <c:v>41792</c:v>
                </c:pt>
                <c:pt idx="2117">
                  <c:v>41793</c:v>
                </c:pt>
                <c:pt idx="2118">
                  <c:v>41794</c:v>
                </c:pt>
                <c:pt idx="2119">
                  <c:v>41795</c:v>
                </c:pt>
                <c:pt idx="2120">
                  <c:v>41796</c:v>
                </c:pt>
                <c:pt idx="2121">
                  <c:v>41799</c:v>
                </c:pt>
                <c:pt idx="2122">
                  <c:v>41800</c:v>
                </c:pt>
                <c:pt idx="2123">
                  <c:v>41801</c:v>
                </c:pt>
                <c:pt idx="2124">
                  <c:v>41802</c:v>
                </c:pt>
                <c:pt idx="2125">
                  <c:v>41803</c:v>
                </c:pt>
                <c:pt idx="2126">
                  <c:v>41806</c:v>
                </c:pt>
                <c:pt idx="2127">
                  <c:v>41807</c:v>
                </c:pt>
                <c:pt idx="2128">
                  <c:v>41808</c:v>
                </c:pt>
                <c:pt idx="2129">
                  <c:v>41809</c:v>
                </c:pt>
                <c:pt idx="2130">
                  <c:v>41810</c:v>
                </c:pt>
                <c:pt idx="2131">
                  <c:v>41813</c:v>
                </c:pt>
                <c:pt idx="2132">
                  <c:v>41814</c:v>
                </c:pt>
                <c:pt idx="2133">
                  <c:v>41815</c:v>
                </c:pt>
                <c:pt idx="2134">
                  <c:v>41816</c:v>
                </c:pt>
                <c:pt idx="2135">
                  <c:v>41817</c:v>
                </c:pt>
                <c:pt idx="2136">
                  <c:v>41820</c:v>
                </c:pt>
                <c:pt idx="2137">
                  <c:v>41821</c:v>
                </c:pt>
                <c:pt idx="2138">
                  <c:v>41822</c:v>
                </c:pt>
                <c:pt idx="2139">
                  <c:v>41823</c:v>
                </c:pt>
                <c:pt idx="2140">
                  <c:v>41827</c:v>
                </c:pt>
                <c:pt idx="2141">
                  <c:v>41828</c:v>
                </c:pt>
                <c:pt idx="2142">
                  <c:v>41829</c:v>
                </c:pt>
                <c:pt idx="2143">
                  <c:v>41830</c:v>
                </c:pt>
                <c:pt idx="2144">
                  <c:v>41831</c:v>
                </c:pt>
                <c:pt idx="2145">
                  <c:v>41834</c:v>
                </c:pt>
                <c:pt idx="2146">
                  <c:v>41835</c:v>
                </c:pt>
                <c:pt idx="2147">
                  <c:v>41836</c:v>
                </c:pt>
                <c:pt idx="2148">
                  <c:v>41837</c:v>
                </c:pt>
                <c:pt idx="2149">
                  <c:v>41838</c:v>
                </c:pt>
                <c:pt idx="2150">
                  <c:v>41841</c:v>
                </c:pt>
                <c:pt idx="2151">
                  <c:v>41842</c:v>
                </c:pt>
                <c:pt idx="2152">
                  <c:v>41843</c:v>
                </c:pt>
                <c:pt idx="2153">
                  <c:v>41844</c:v>
                </c:pt>
                <c:pt idx="2154">
                  <c:v>41845</c:v>
                </c:pt>
                <c:pt idx="2155">
                  <c:v>41848</c:v>
                </c:pt>
                <c:pt idx="2156">
                  <c:v>41849</c:v>
                </c:pt>
                <c:pt idx="2157">
                  <c:v>41850</c:v>
                </c:pt>
                <c:pt idx="2158">
                  <c:v>41851</c:v>
                </c:pt>
                <c:pt idx="2159">
                  <c:v>41852</c:v>
                </c:pt>
                <c:pt idx="2160">
                  <c:v>41855</c:v>
                </c:pt>
                <c:pt idx="2161">
                  <c:v>41856</c:v>
                </c:pt>
                <c:pt idx="2162">
                  <c:v>41857</c:v>
                </c:pt>
                <c:pt idx="2163">
                  <c:v>41858</c:v>
                </c:pt>
                <c:pt idx="2164">
                  <c:v>41859</c:v>
                </c:pt>
                <c:pt idx="2165">
                  <c:v>41862</c:v>
                </c:pt>
                <c:pt idx="2166">
                  <c:v>41863</c:v>
                </c:pt>
                <c:pt idx="2167">
                  <c:v>41864</c:v>
                </c:pt>
                <c:pt idx="2168">
                  <c:v>41865</c:v>
                </c:pt>
                <c:pt idx="2169">
                  <c:v>41866</c:v>
                </c:pt>
                <c:pt idx="2170">
                  <c:v>41869</c:v>
                </c:pt>
                <c:pt idx="2171">
                  <c:v>41870</c:v>
                </c:pt>
                <c:pt idx="2172">
                  <c:v>41871</c:v>
                </c:pt>
                <c:pt idx="2173">
                  <c:v>41872</c:v>
                </c:pt>
                <c:pt idx="2174">
                  <c:v>41873</c:v>
                </c:pt>
                <c:pt idx="2175">
                  <c:v>41876</c:v>
                </c:pt>
                <c:pt idx="2176">
                  <c:v>41877</c:v>
                </c:pt>
                <c:pt idx="2177">
                  <c:v>41878</c:v>
                </c:pt>
                <c:pt idx="2178">
                  <c:v>41879</c:v>
                </c:pt>
                <c:pt idx="2179">
                  <c:v>41880</c:v>
                </c:pt>
                <c:pt idx="2180">
                  <c:v>41884</c:v>
                </c:pt>
                <c:pt idx="2181">
                  <c:v>41885</c:v>
                </c:pt>
                <c:pt idx="2182">
                  <c:v>41886</c:v>
                </c:pt>
                <c:pt idx="2183">
                  <c:v>41887</c:v>
                </c:pt>
                <c:pt idx="2184">
                  <c:v>41890</c:v>
                </c:pt>
                <c:pt idx="2185">
                  <c:v>41891</c:v>
                </c:pt>
                <c:pt idx="2186">
                  <c:v>41892</c:v>
                </c:pt>
                <c:pt idx="2187">
                  <c:v>41893</c:v>
                </c:pt>
                <c:pt idx="2188">
                  <c:v>41894</c:v>
                </c:pt>
                <c:pt idx="2189">
                  <c:v>41897</c:v>
                </c:pt>
                <c:pt idx="2190">
                  <c:v>41898</c:v>
                </c:pt>
                <c:pt idx="2191">
                  <c:v>41899</c:v>
                </c:pt>
                <c:pt idx="2192">
                  <c:v>41900</c:v>
                </c:pt>
                <c:pt idx="2193">
                  <c:v>41901</c:v>
                </c:pt>
                <c:pt idx="2194">
                  <c:v>41904</c:v>
                </c:pt>
                <c:pt idx="2195">
                  <c:v>41905</c:v>
                </c:pt>
                <c:pt idx="2196">
                  <c:v>41906</c:v>
                </c:pt>
                <c:pt idx="2197">
                  <c:v>41907</c:v>
                </c:pt>
                <c:pt idx="2198">
                  <c:v>41908</c:v>
                </c:pt>
                <c:pt idx="2199">
                  <c:v>41911</c:v>
                </c:pt>
                <c:pt idx="2200">
                  <c:v>41912</c:v>
                </c:pt>
                <c:pt idx="2201">
                  <c:v>41913</c:v>
                </c:pt>
                <c:pt idx="2202">
                  <c:v>41914</c:v>
                </c:pt>
                <c:pt idx="2203">
                  <c:v>41915</c:v>
                </c:pt>
                <c:pt idx="2204">
                  <c:v>41918</c:v>
                </c:pt>
                <c:pt idx="2205">
                  <c:v>41919</c:v>
                </c:pt>
                <c:pt idx="2206">
                  <c:v>41920</c:v>
                </c:pt>
                <c:pt idx="2207">
                  <c:v>41921</c:v>
                </c:pt>
                <c:pt idx="2208">
                  <c:v>41922</c:v>
                </c:pt>
                <c:pt idx="2209">
                  <c:v>41925</c:v>
                </c:pt>
                <c:pt idx="2210">
                  <c:v>41926</c:v>
                </c:pt>
                <c:pt idx="2211">
                  <c:v>41927</c:v>
                </c:pt>
                <c:pt idx="2212">
                  <c:v>41928</c:v>
                </c:pt>
                <c:pt idx="2213">
                  <c:v>41929</c:v>
                </c:pt>
                <c:pt idx="2214">
                  <c:v>41932</c:v>
                </c:pt>
                <c:pt idx="2215">
                  <c:v>41933</c:v>
                </c:pt>
                <c:pt idx="2216">
                  <c:v>41934</c:v>
                </c:pt>
                <c:pt idx="2217">
                  <c:v>41935</c:v>
                </c:pt>
                <c:pt idx="2218">
                  <c:v>41936</c:v>
                </c:pt>
                <c:pt idx="2219">
                  <c:v>41939</c:v>
                </c:pt>
                <c:pt idx="2220">
                  <c:v>41940</c:v>
                </c:pt>
                <c:pt idx="2221">
                  <c:v>41941</c:v>
                </c:pt>
                <c:pt idx="2222">
                  <c:v>41942</c:v>
                </c:pt>
                <c:pt idx="2223">
                  <c:v>41943</c:v>
                </c:pt>
                <c:pt idx="2224">
                  <c:v>41946</c:v>
                </c:pt>
                <c:pt idx="2225">
                  <c:v>41947</c:v>
                </c:pt>
                <c:pt idx="2226">
                  <c:v>41948</c:v>
                </c:pt>
                <c:pt idx="2227">
                  <c:v>41949</c:v>
                </c:pt>
                <c:pt idx="2228">
                  <c:v>41950</c:v>
                </c:pt>
                <c:pt idx="2229">
                  <c:v>41953</c:v>
                </c:pt>
                <c:pt idx="2230">
                  <c:v>41954</c:v>
                </c:pt>
                <c:pt idx="2231">
                  <c:v>41955</c:v>
                </c:pt>
                <c:pt idx="2232">
                  <c:v>41956</c:v>
                </c:pt>
                <c:pt idx="2233">
                  <c:v>41957</c:v>
                </c:pt>
                <c:pt idx="2234">
                  <c:v>41960</c:v>
                </c:pt>
                <c:pt idx="2235">
                  <c:v>41961</c:v>
                </c:pt>
                <c:pt idx="2236">
                  <c:v>41962</c:v>
                </c:pt>
                <c:pt idx="2237">
                  <c:v>41963</c:v>
                </c:pt>
                <c:pt idx="2238">
                  <c:v>41964</c:v>
                </c:pt>
                <c:pt idx="2239">
                  <c:v>41967</c:v>
                </c:pt>
                <c:pt idx="2240">
                  <c:v>41968</c:v>
                </c:pt>
                <c:pt idx="2241">
                  <c:v>41969</c:v>
                </c:pt>
                <c:pt idx="2242">
                  <c:v>41971</c:v>
                </c:pt>
                <c:pt idx="2243">
                  <c:v>41974</c:v>
                </c:pt>
                <c:pt idx="2244">
                  <c:v>41975</c:v>
                </c:pt>
                <c:pt idx="2245">
                  <c:v>41976</c:v>
                </c:pt>
                <c:pt idx="2246">
                  <c:v>41977</c:v>
                </c:pt>
                <c:pt idx="2247">
                  <c:v>41978</c:v>
                </c:pt>
                <c:pt idx="2248">
                  <c:v>41981</c:v>
                </c:pt>
                <c:pt idx="2249">
                  <c:v>41982</c:v>
                </c:pt>
                <c:pt idx="2250">
                  <c:v>41983</c:v>
                </c:pt>
                <c:pt idx="2251">
                  <c:v>41984</c:v>
                </c:pt>
                <c:pt idx="2252">
                  <c:v>41985</c:v>
                </c:pt>
                <c:pt idx="2253">
                  <c:v>41988</c:v>
                </c:pt>
                <c:pt idx="2254">
                  <c:v>41989</c:v>
                </c:pt>
                <c:pt idx="2255">
                  <c:v>41990</c:v>
                </c:pt>
                <c:pt idx="2256">
                  <c:v>41991</c:v>
                </c:pt>
                <c:pt idx="2257">
                  <c:v>41992</c:v>
                </c:pt>
                <c:pt idx="2258">
                  <c:v>41995</c:v>
                </c:pt>
                <c:pt idx="2259">
                  <c:v>41996</c:v>
                </c:pt>
                <c:pt idx="2260">
                  <c:v>41997</c:v>
                </c:pt>
                <c:pt idx="2261">
                  <c:v>41999</c:v>
                </c:pt>
                <c:pt idx="2262">
                  <c:v>42002</c:v>
                </c:pt>
                <c:pt idx="2263">
                  <c:v>42003</c:v>
                </c:pt>
                <c:pt idx="2264">
                  <c:v>42004</c:v>
                </c:pt>
                <c:pt idx="2265">
                  <c:v>42006</c:v>
                </c:pt>
                <c:pt idx="2266">
                  <c:v>42009</c:v>
                </c:pt>
                <c:pt idx="2267">
                  <c:v>42010</c:v>
                </c:pt>
                <c:pt idx="2268">
                  <c:v>42011</c:v>
                </c:pt>
                <c:pt idx="2269">
                  <c:v>42012</c:v>
                </c:pt>
                <c:pt idx="2270">
                  <c:v>42013</c:v>
                </c:pt>
                <c:pt idx="2271">
                  <c:v>42016</c:v>
                </c:pt>
                <c:pt idx="2272">
                  <c:v>42017</c:v>
                </c:pt>
                <c:pt idx="2273">
                  <c:v>42018</c:v>
                </c:pt>
                <c:pt idx="2274">
                  <c:v>42019</c:v>
                </c:pt>
                <c:pt idx="2275">
                  <c:v>42020</c:v>
                </c:pt>
                <c:pt idx="2276">
                  <c:v>42024</c:v>
                </c:pt>
                <c:pt idx="2277">
                  <c:v>42025</c:v>
                </c:pt>
                <c:pt idx="2278">
                  <c:v>42026</c:v>
                </c:pt>
                <c:pt idx="2279">
                  <c:v>42027</c:v>
                </c:pt>
                <c:pt idx="2280">
                  <c:v>42030</c:v>
                </c:pt>
                <c:pt idx="2281">
                  <c:v>42031</c:v>
                </c:pt>
                <c:pt idx="2282">
                  <c:v>42032</c:v>
                </c:pt>
                <c:pt idx="2283">
                  <c:v>42033</c:v>
                </c:pt>
                <c:pt idx="2284">
                  <c:v>42034</c:v>
                </c:pt>
                <c:pt idx="2285">
                  <c:v>42037</c:v>
                </c:pt>
                <c:pt idx="2286">
                  <c:v>42038</c:v>
                </c:pt>
                <c:pt idx="2287">
                  <c:v>42039</c:v>
                </c:pt>
                <c:pt idx="2288">
                  <c:v>42040</c:v>
                </c:pt>
                <c:pt idx="2289">
                  <c:v>42041</c:v>
                </c:pt>
                <c:pt idx="2290">
                  <c:v>42044</c:v>
                </c:pt>
                <c:pt idx="2291">
                  <c:v>42045</c:v>
                </c:pt>
                <c:pt idx="2292">
                  <c:v>42046</c:v>
                </c:pt>
                <c:pt idx="2293">
                  <c:v>42047</c:v>
                </c:pt>
                <c:pt idx="2294">
                  <c:v>42048</c:v>
                </c:pt>
                <c:pt idx="2295">
                  <c:v>42052</c:v>
                </c:pt>
                <c:pt idx="2296">
                  <c:v>42053</c:v>
                </c:pt>
                <c:pt idx="2297">
                  <c:v>42054</c:v>
                </c:pt>
                <c:pt idx="2298">
                  <c:v>42055</c:v>
                </c:pt>
                <c:pt idx="2299">
                  <c:v>42058</c:v>
                </c:pt>
                <c:pt idx="2300">
                  <c:v>42059</c:v>
                </c:pt>
                <c:pt idx="2301">
                  <c:v>42060</c:v>
                </c:pt>
                <c:pt idx="2302">
                  <c:v>42061</c:v>
                </c:pt>
                <c:pt idx="2303">
                  <c:v>42062</c:v>
                </c:pt>
                <c:pt idx="2304">
                  <c:v>42065</c:v>
                </c:pt>
                <c:pt idx="2305">
                  <c:v>42066</c:v>
                </c:pt>
                <c:pt idx="2306">
                  <c:v>42067</c:v>
                </c:pt>
                <c:pt idx="2307">
                  <c:v>42068</c:v>
                </c:pt>
                <c:pt idx="2308">
                  <c:v>42069</c:v>
                </c:pt>
                <c:pt idx="2309">
                  <c:v>42072</c:v>
                </c:pt>
                <c:pt idx="2310">
                  <c:v>42073</c:v>
                </c:pt>
                <c:pt idx="2311">
                  <c:v>42074</c:v>
                </c:pt>
                <c:pt idx="2312">
                  <c:v>42075</c:v>
                </c:pt>
                <c:pt idx="2313">
                  <c:v>42076</c:v>
                </c:pt>
                <c:pt idx="2314">
                  <c:v>42079</c:v>
                </c:pt>
                <c:pt idx="2315">
                  <c:v>42080</c:v>
                </c:pt>
                <c:pt idx="2316">
                  <c:v>42081</c:v>
                </c:pt>
                <c:pt idx="2317">
                  <c:v>42082</c:v>
                </c:pt>
                <c:pt idx="2318">
                  <c:v>42083</c:v>
                </c:pt>
                <c:pt idx="2319">
                  <c:v>42086</c:v>
                </c:pt>
                <c:pt idx="2320">
                  <c:v>42087</c:v>
                </c:pt>
                <c:pt idx="2321">
                  <c:v>42088</c:v>
                </c:pt>
                <c:pt idx="2322">
                  <c:v>42089</c:v>
                </c:pt>
                <c:pt idx="2323">
                  <c:v>42090</c:v>
                </c:pt>
                <c:pt idx="2324">
                  <c:v>42093</c:v>
                </c:pt>
                <c:pt idx="2325">
                  <c:v>42094</c:v>
                </c:pt>
                <c:pt idx="2326">
                  <c:v>42095</c:v>
                </c:pt>
                <c:pt idx="2327">
                  <c:v>42096</c:v>
                </c:pt>
                <c:pt idx="2328">
                  <c:v>42100</c:v>
                </c:pt>
                <c:pt idx="2329">
                  <c:v>42101</c:v>
                </c:pt>
                <c:pt idx="2330">
                  <c:v>42102</c:v>
                </c:pt>
                <c:pt idx="2331">
                  <c:v>42103</c:v>
                </c:pt>
                <c:pt idx="2332">
                  <c:v>42104</c:v>
                </c:pt>
                <c:pt idx="2333">
                  <c:v>42107</c:v>
                </c:pt>
                <c:pt idx="2334">
                  <c:v>42108</c:v>
                </c:pt>
                <c:pt idx="2335">
                  <c:v>42109</c:v>
                </c:pt>
                <c:pt idx="2336">
                  <c:v>42110</c:v>
                </c:pt>
                <c:pt idx="2337">
                  <c:v>42111</c:v>
                </c:pt>
                <c:pt idx="2338">
                  <c:v>42114</c:v>
                </c:pt>
                <c:pt idx="2339">
                  <c:v>42115</c:v>
                </c:pt>
                <c:pt idx="2340">
                  <c:v>42116</c:v>
                </c:pt>
                <c:pt idx="2341">
                  <c:v>42117</c:v>
                </c:pt>
                <c:pt idx="2342">
                  <c:v>42118</c:v>
                </c:pt>
                <c:pt idx="2343">
                  <c:v>42121</c:v>
                </c:pt>
                <c:pt idx="2344">
                  <c:v>42122</c:v>
                </c:pt>
                <c:pt idx="2345">
                  <c:v>42123</c:v>
                </c:pt>
                <c:pt idx="2346">
                  <c:v>42124</c:v>
                </c:pt>
                <c:pt idx="2347">
                  <c:v>42125</c:v>
                </c:pt>
                <c:pt idx="2348">
                  <c:v>42128</c:v>
                </c:pt>
                <c:pt idx="2349">
                  <c:v>42129</c:v>
                </c:pt>
                <c:pt idx="2350">
                  <c:v>42130</c:v>
                </c:pt>
                <c:pt idx="2351">
                  <c:v>42131</c:v>
                </c:pt>
                <c:pt idx="2352">
                  <c:v>42132</c:v>
                </c:pt>
                <c:pt idx="2353">
                  <c:v>42135</c:v>
                </c:pt>
                <c:pt idx="2354">
                  <c:v>42136</c:v>
                </c:pt>
                <c:pt idx="2355">
                  <c:v>42137</c:v>
                </c:pt>
                <c:pt idx="2356">
                  <c:v>42138</c:v>
                </c:pt>
                <c:pt idx="2357">
                  <c:v>42139</c:v>
                </c:pt>
                <c:pt idx="2358">
                  <c:v>42142</c:v>
                </c:pt>
                <c:pt idx="2359">
                  <c:v>42143</c:v>
                </c:pt>
                <c:pt idx="2360">
                  <c:v>42144</c:v>
                </c:pt>
                <c:pt idx="2361">
                  <c:v>42145</c:v>
                </c:pt>
                <c:pt idx="2362">
                  <c:v>42146</c:v>
                </c:pt>
                <c:pt idx="2363">
                  <c:v>42150</c:v>
                </c:pt>
                <c:pt idx="2364">
                  <c:v>42151</c:v>
                </c:pt>
                <c:pt idx="2365">
                  <c:v>42152</c:v>
                </c:pt>
                <c:pt idx="2366">
                  <c:v>42153</c:v>
                </c:pt>
                <c:pt idx="2367">
                  <c:v>42156</c:v>
                </c:pt>
                <c:pt idx="2368">
                  <c:v>42157</c:v>
                </c:pt>
                <c:pt idx="2369">
                  <c:v>42158</c:v>
                </c:pt>
                <c:pt idx="2370">
                  <c:v>42159</c:v>
                </c:pt>
                <c:pt idx="2371">
                  <c:v>42160</c:v>
                </c:pt>
                <c:pt idx="2372">
                  <c:v>42163</c:v>
                </c:pt>
                <c:pt idx="2373">
                  <c:v>42164</c:v>
                </c:pt>
                <c:pt idx="2374">
                  <c:v>42165</c:v>
                </c:pt>
                <c:pt idx="2375">
                  <c:v>42166</c:v>
                </c:pt>
                <c:pt idx="2376">
                  <c:v>42167</c:v>
                </c:pt>
                <c:pt idx="2377">
                  <c:v>42170</c:v>
                </c:pt>
                <c:pt idx="2378">
                  <c:v>42171</c:v>
                </c:pt>
                <c:pt idx="2379">
                  <c:v>42172</c:v>
                </c:pt>
                <c:pt idx="2380">
                  <c:v>42173</c:v>
                </c:pt>
                <c:pt idx="2381">
                  <c:v>42174</c:v>
                </c:pt>
                <c:pt idx="2382">
                  <c:v>42177</c:v>
                </c:pt>
                <c:pt idx="2383">
                  <c:v>42178</c:v>
                </c:pt>
                <c:pt idx="2384">
                  <c:v>42179</c:v>
                </c:pt>
                <c:pt idx="2385">
                  <c:v>42180</c:v>
                </c:pt>
                <c:pt idx="2386">
                  <c:v>42181</c:v>
                </c:pt>
                <c:pt idx="2387">
                  <c:v>42184</c:v>
                </c:pt>
                <c:pt idx="2388">
                  <c:v>42185</c:v>
                </c:pt>
                <c:pt idx="2389">
                  <c:v>42186</c:v>
                </c:pt>
                <c:pt idx="2390">
                  <c:v>42187</c:v>
                </c:pt>
                <c:pt idx="2391">
                  <c:v>42191</c:v>
                </c:pt>
                <c:pt idx="2392">
                  <c:v>42192</c:v>
                </c:pt>
                <c:pt idx="2393">
                  <c:v>42193</c:v>
                </c:pt>
                <c:pt idx="2394">
                  <c:v>42194</c:v>
                </c:pt>
                <c:pt idx="2395">
                  <c:v>42195</c:v>
                </c:pt>
                <c:pt idx="2396">
                  <c:v>42198</c:v>
                </c:pt>
                <c:pt idx="2397">
                  <c:v>42199</c:v>
                </c:pt>
                <c:pt idx="2398">
                  <c:v>42200</c:v>
                </c:pt>
                <c:pt idx="2399">
                  <c:v>42201</c:v>
                </c:pt>
                <c:pt idx="2400">
                  <c:v>42202</c:v>
                </c:pt>
                <c:pt idx="2401">
                  <c:v>42205</c:v>
                </c:pt>
                <c:pt idx="2402">
                  <c:v>42206</c:v>
                </c:pt>
                <c:pt idx="2403">
                  <c:v>42207</c:v>
                </c:pt>
                <c:pt idx="2404">
                  <c:v>42208</c:v>
                </c:pt>
                <c:pt idx="2405">
                  <c:v>42209</c:v>
                </c:pt>
                <c:pt idx="2406">
                  <c:v>42212</c:v>
                </c:pt>
                <c:pt idx="2407">
                  <c:v>42213</c:v>
                </c:pt>
                <c:pt idx="2408">
                  <c:v>42214</c:v>
                </c:pt>
                <c:pt idx="2409">
                  <c:v>42215</c:v>
                </c:pt>
                <c:pt idx="2410">
                  <c:v>42216</c:v>
                </c:pt>
                <c:pt idx="2411">
                  <c:v>42219</c:v>
                </c:pt>
                <c:pt idx="2412">
                  <c:v>42220</c:v>
                </c:pt>
                <c:pt idx="2413">
                  <c:v>42221</c:v>
                </c:pt>
                <c:pt idx="2414">
                  <c:v>42222</c:v>
                </c:pt>
                <c:pt idx="2415">
                  <c:v>42223</c:v>
                </c:pt>
                <c:pt idx="2416">
                  <c:v>42226</c:v>
                </c:pt>
                <c:pt idx="2417">
                  <c:v>42227</c:v>
                </c:pt>
                <c:pt idx="2418">
                  <c:v>42228</c:v>
                </c:pt>
                <c:pt idx="2419">
                  <c:v>42229</c:v>
                </c:pt>
                <c:pt idx="2420">
                  <c:v>42230</c:v>
                </c:pt>
                <c:pt idx="2421">
                  <c:v>42233</c:v>
                </c:pt>
                <c:pt idx="2422">
                  <c:v>42234</c:v>
                </c:pt>
                <c:pt idx="2423">
                  <c:v>42235</c:v>
                </c:pt>
                <c:pt idx="2424">
                  <c:v>42236</c:v>
                </c:pt>
                <c:pt idx="2425">
                  <c:v>42237</c:v>
                </c:pt>
                <c:pt idx="2426">
                  <c:v>42240</c:v>
                </c:pt>
                <c:pt idx="2427">
                  <c:v>42241</c:v>
                </c:pt>
                <c:pt idx="2428">
                  <c:v>42242</c:v>
                </c:pt>
                <c:pt idx="2429">
                  <c:v>42243</c:v>
                </c:pt>
                <c:pt idx="2430">
                  <c:v>42244</c:v>
                </c:pt>
                <c:pt idx="2431">
                  <c:v>42247</c:v>
                </c:pt>
                <c:pt idx="2432">
                  <c:v>42248</c:v>
                </c:pt>
                <c:pt idx="2433">
                  <c:v>42249</c:v>
                </c:pt>
                <c:pt idx="2434">
                  <c:v>42250</c:v>
                </c:pt>
                <c:pt idx="2435">
                  <c:v>42251</c:v>
                </c:pt>
                <c:pt idx="2436">
                  <c:v>42255</c:v>
                </c:pt>
                <c:pt idx="2437">
                  <c:v>42256</c:v>
                </c:pt>
                <c:pt idx="2438">
                  <c:v>42257</c:v>
                </c:pt>
                <c:pt idx="2439">
                  <c:v>42258</c:v>
                </c:pt>
                <c:pt idx="2440">
                  <c:v>42261</c:v>
                </c:pt>
                <c:pt idx="2441">
                  <c:v>42262</c:v>
                </c:pt>
                <c:pt idx="2442">
                  <c:v>42263</c:v>
                </c:pt>
                <c:pt idx="2443">
                  <c:v>42264</c:v>
                </c:pt>
                <c:pt idx="2444">
                  <c:v>42265</c:v>
                </c:pt>
                <c:pt idx="2445">
                  <c:v>42268</c:v>
                </c:pt>
                <c:pt idx="2446">
                  <c:v>42269</c:v>
                </c:pt>
                <c:pt idx="2447">
                  <c:v>42270</c:v>
                </c:pt>
                <c:pt idx="2448">
                  <c:v>42271</c:v>
                </c:pt>
                <c:pt idx="2449">
                  <c:v>42272</c:v>
                </c:pt>
                <c:pt idx="2450">
                  <c:v>42275</c:v>
                </c:pt>
                <c:pt idx="2451">
                  <c:v>42276</c:v>
                </c:pt>
                <c:pt idx="2452">
                  <c:v>42277</c:v>
                </c:pt>
                <c:pt idx="2453">
                  <c:v>42278</c:v>
                </c:pt>
                <c:pt idx="2454">
                  <c:v>42279</c:v>
                </c:pt>
                <c:pt idx="2455">
                  <c:v>42282</c:v>
                </c:pt>
                <c:pt idx="2456">
                  <c:v>42283</c:v>
                </c:pt>
                <c:pt idx="2457">
                  <c:v>42284</c:v>
                </c:pt>
                <c:pt idx="2458">
                  <c:v>42285</c:v>
                </c:pt>
                <c:pt idx="2459">
                  <c:v>42286</c:v>
                </c:pt>
                <c:pt idx="2460">
                  <c:v>42289</c:v>
                </c:pt>
                <c:pt idx="2461">
                  <c:v>42290</c:v>
                </c:pt>
                <c:pt idx="2462">
                  <c:v>42291</c:v>
                </c:pt>
                <c:pt idx="2463">
                  <c:v>42292</c:v>
                </c:pt>
                <c:pt idx="2464">
                  <c:v>42293</c:v>
                </c:pt>
                <c:pt idx="2465">
                  <c:v>42296</c:v>
                </c:pt>
                <c:pt idx="2466">
                  <c:v>42297</c:v>
                </c:pt>
                <c:pt idx="2467">
                  <c:v>42298</c:v>
                </c:pt>
                <c:pt idx="2468">
                  <c:v>42299</c:v>
                </c:pt>
                <c:pt idx="2469">
                  <c:v>42300</c:v>
                </c:pt>
                <c:pt idx="2470">
                  <c:v>42303</c:v>
                </c:pt>
                <c:pt idx="2471">
                  <c:v>42304</c:v>
                </c:pt>
                <c:pt idx="2472">
                  <c:v>42305</c:v>
                </c:pt>
                <c:pt idx="2473">
                  <c:v>42306</c:v>
                </c:pt>
                <c:pt idx="2474">
                  <c:v>42307</c:v>
                </c:pt>
                <c:pt idx="2475">
                  <c:v>42310</c:v>
                </c:pt>
                <c:pt idx="2476">
                  <c:v>42311</c:v>
                </c:pt>
                <c:pt idx="2477">
                  <c:v>42312</c:v>
                </c:pt>
                <c:pt idx="2478">
                  <c:v>42313</c:v>
                </c:pt>
                <c:pt idx="2479">
                  <c:v>42314</c:v>
                </c:pt>
                <c:pt idx="2480">
                  <c:v>42317</c:v>
                </c:pt>
                <c:pt idx="2481">
                  <c:v>42318</c:v>
                </c:pt>
                <c:pt idx="2482">
                  <c:v>42319</c:v>
                </c:pt>
                <c:pt idx="2483">
                  <c:v>42320</c:v>
                </c:pt>
                <c:pt idx="2484">
                  <c:v>42321</c:v>
                </c:pt>
                <c:pt idx="2485">
                  <c:v>42324</c:v>
                </c:pt>
                <c:pt idx="2486">
                  <c:v>42325</c:v>
                </c:pt>
                <c:pt idx="2487">
                  <c:v>42326</c:v>
                </c:pt>
                <c:pt idx="2488">
                  <c:v>42327</c:v>
                </c:pt>
                <c:pt idx="2489">
                  <c:v>42328</c:v>
                </c:pt>
                <c:pt idx="2490">
                  <c:v>42331</c:v>
                </c:pt>
                <c:pt idx="2491">
                  <c:v>42332</c:v>
                </c:pt>
                <c:pt idx="2492">
                  <c:v>42333</c:v>
                </c:pt>
                <c:pt idx="2493">
                  <c:v>42335</c:v>
                </c:pt>
                <c:pt idx="2494">
                  <c:v>42338</c:v>
                </c:pt>
                <c:pt idx="2495">
                  <c:v>42339</c:v>
                </c:pt>
                <c:pt idx="2496">
                  <c:v>42340</c:v>
                </c:pt>
                <c:pt idx="2497">
                  <c:v>42341</c:v>
                </c:pt>
                <c:pt idx="2498">
                  <c:v>42342</c:v>
                </c:pt>
                <c:pt idx="2499">
                  <c:v>42345</c:v>
                </c:pt>
                <c:pt idx="2500">
                  <c:v>42346</c:v>
                </c:pt>
                <c:pt idx="2501">
                  <c:v>42347</c:v>
                </c:pt>
                <c:pt idx="2502">
                  <c:v>42348</c:v>
                </c:pt>
                <c:pt idx="2503">
                  <c:v>42349</c:v>
                </c:pt>
                <c:pt idx="2504">
                  <c:v>42352</c:v>
                </c:pt>
                <c:pt idx="2505">
                  <c:v>42353</c:v>
                </c:pt>
                <c:pt idx="2506">
                  <c:v>42354</c:v>
                </c:pt>
                <c:pt idx="2507">
                  <c:v>42355</c:v>
                </c:pt>
                <c:pt idx="2508">
                  <c:v>42356</c:v>
                </c:pt>
                <c:pt idx="2509">
                  <c:v>42359</c:v>
                </c:pt>
                <c:pt idx="2510">
                  <c:v>42360</c:v>
                </c:pt>
                <c:pt idx="2511">
                  <c:v>42361</c:v>
                </c:pt>
                <c:pt idx="2512">
                  <c:v>42362</c:v>
                </c:pt>
                <c:pt idx="2513">
                  <c:v>42366</c:v>
                </c:pt>
                <c:pt idx="2514">
                  <c:v>42367</c:v>
                </c:pt>
                <c:pt idx="2515">
                  <c:v>42368</c:v>
                </c:pt>
                <c:pt idx="2516">
                  <c:v>42369</c:v>
                </c:pt>
                <c:pt idx="2517">
                  <c:v>42373</c:v>
                </c:pt>
                <c:pt idx="2518">
                  <c:v>42374</c:v>
                </c:pt>
                <c:pt idx="2519">
                  <c:v>42375</c:v>
                </c:pt>
                <c:pt idx="2520">
                  <c:v>42376</c:v>
                </c:pt>
                <c:pt idx="2521">
                  <c:v>42377</c:v>
                </c:pt>
                <c:pt idx="2522">
                  <c:v>42380</c:v>
                </c:pt>
                <c:pt idx="2523">
                  <c:v>42381</c:v>
                </c:pt>
                <c:pt idx="2524">
                  <c:v>42382</c:v>
                </c:pt>
                <c:pt idx="2525">
                  <c:v>42383</c:v>
                </c:pt>
                <c:pt idx="2526">
                  <c:v>42384</c:v>
                </c:pt>
                <c:pt idx="2527">
                  <c:v>42388</c:v>
                </c:pt>
                <c:pt idx="2528">
                  <c:v>42389</c:v>
                </c:pt>
                <c:pt idx="2529">
                  <c:v>42390</c:v>
                </c:pt>
                <c:pt idx="2530">
                  <c:v>42391</c:v>
                </c:pt>
                <c:pt idx="2531">
                  <c:v>42394</c:v>
                </c:pt>
                <c:pt idx="2532">
                  <c:v>42395</c:v>
                </c:pt>
                <c:pt idx="2533">
                  <c:v>42396</c:v>
                </c:pt>
                <c:pt idx="2534">
                  <c:v>42397</c:v>
                </c:pt>
                <c:pt idx="2535">
                  <c:v>42398</c:v>
                </c:pt>
                <c:pt idx="2536">
                  <c:v>42401</c:v>
                </c:pt>
                <c:pt idx="2537">
                  <c:v>42402</c:v>
                </c:pt>
                <c:pt idx="2538">
                  <c:v>42403</c:v>
                </c:pt>
                <c:pt idx="2539">
                  <c:v>42404</c:v>
                </c:pt>
                <c:pt idx="2540">
                  <c:v>42405</c:v>
                </c:pt>
                <c:pt idx="2541">
                  <c:v>42408</c:v>
                </c:pt>
                <c:pt idx="2542">
                  <c:v>42409</c:v>
                </c:pt>
                <c:pt idx="2543">
                  <c:v>42410</c:v>
                </c:pt>
                <c:pt idx="2544">
                  <c:v>42411</c:v>
                </c:pt>
                <c:pt idx="2545">
                  <c:v>42412</c:v>
                </c:pt>
                <c:pt idx="2546">
                  <c:v>42416</c:v>
                </c:pt>
                <c:pt idx="2547">
                  <c:v>42417</c:v>
                </c:pt>
                <c:pt idx="2548">
                  <c:v>42418</c:v>
                </c:pt>
                <c:pt idx="2549">
                  <c:v>42419</c:v>
                </c:pt>
                <c:pt idx="2550">
                  <c:v>42422</c:v>
                </c:pt>
                <c:pt idx="2551">
                  <c:v>42423</c:v>
                </c:pt>
                <c:pt idx="2552">
                  <c:v>42424</c:v>
                </c:pt>
                <c:pt idx="2553">
                  <c:v>42425</c:v>
                </c:pt>
                <c:pt idx="2554">
                  <c:v>42426</c:v>
                </c:pt>
                <c:pt idx="2555">
                  <c:v>42429</c:v>
                </c:pt>
                <c:pt idx="2556">
                  <c:v>42430</c:v>
                </c:pt>
                <c:pt idx="2557">
                  <c:v>42431</c:v>
                </c:pt>
                <c:pt idx="2558">
                  <c:v>42432</c:v>
                </c:pt>
                <c:pt idx="2559">
                  <c:v>42433</c:v>
                </c:pt>
                <c:pt idx="2560">
                  <c:v>42436</c:v>
                </c:pt>
                <c:pt idx="2561">
                  <c:v>42437</c:v>
                </c:pt>
                <c:pt idx="2562">
                  <c:v>42438</c:v>
                </c:pt>
                <c:pt idx="2563">
                  <c:v>42439</c:v>
                </c:pt>
                <c:pt idx="2564">
                  <c:v>42440</c:v>
                </c:pt>
                <c:pt idx="2565">
                  <c:v>42443</c:v>
                </c:pt>
                <c:pt idx="2566">
                  <c:v>42444</c:v>
                </c:pt>
                <c:pt idx="2567">
                  <c:v>42445</c:v>
                </c:pt>
                <c:pt idx="2568">
                  <c:v>42446</c:v>
                </c:pt>
                <c:pt idx="2569">
                  <c:v>42447</c:v>
                </c:pt>
                <c:pt idx="2570">
                  <c:v>42450</c:v>
                </c:pt>
                <c:pt idx="2571">
                  <c:v>42451</c:v>
                </c:pt>
                <c:pt idx="2572">
                  <c:v>42452</c:v>
                </c:pt>
                <c:pt idx="2573">
                  <c:v>42453</c:v>
                </c:pt>
                <c:pt idx="2574">
                  <c:v>42457</c:v>
                </c:pt>
                <c:pt idx="2575">
                  <c:v>42458</c:v>
                </c:pt>
                <c:pt idx="2576">
                  <c:v>42459</c:v>
                </c:pt>
                <c:pt idx="2577">
                  <c:v>42460</c:v>
                </c:pt>
                <c:pt idx="2578">
                  <c:v>42461</c:v>
                </c:pt>
                <c:pt idx="2579">
                  <c:v>42464</c:v>
                </c:pt>
                <c:pt idx="2580">
                  <c:v>42465</c:v>
                </c:pt>
                <c:pt idx="2581">
                  <c:v>42466</c:v>
                </c:pt>
                <c:pt idx="2582">
                  <c:v>42467</c:v>
                </c:pt>
                <c:pt idx="2583">
                  <c:v>42468</c:v>
                </c:pt>
                <c:pt idx="2584">
                  <c:v>42471</c:v>
                </c:pt>
                <c:pt idx="2585">
                  <c:v>42472</c:v>
                </c:pt>
                <c:pt idx="2586">
                  <c:v>42473</c:v>
                </c:pt>
                <c:pt idx="2587">
                  <c:v>42474</c:v>
                </c:pt>
                <c:pt idx="2588">
                  <c:v>42475</c:v>
                </c:pt>
                <c:pt idx="2589">
                  <c:v>42478</c:v>
                </c:pt>
                <c:pt idx="2590">
                  <c:v>42479</c:v>
                </c:pt>
                <c:pt idx="2591">
                  <c:v>42480</c:v>
                </c:pt>
                <c:pt idx="2592">
                  <c:v>42481</c:v>
                </c:pt>
                <c:pt idx="2593">
                  <c:v>42482</c:v>
                </c:pt>
                <c:pt idx="2594">
                  <c:v>42485</c:v>
                </c:pt>
                <c:pt idx="2595">
                  <c:v>42486</c:v>
                </c:pt>
                <c:pt idx="2596">
                  <c:v>42487</c:v>
                </c:pt>
                <c:pt idx="2597">
                  <c:v>42488</c:v>
                </c:pt>
                <c:pt idx="2598">
                  <c:v>42489</c:v>
                </c:pt>
                <c:pt idx="2599">
                  <c:v>42492</c:v>
                </c:pt>
                <c:pt idx="2600">
                  <c:v>42493</c:v>
                </c:pt>
                <c:pt idx="2601">
                  <c:v>42494</c:v>
                </c:pt>
                <c:pt idx="2602">
                  <c:v>42495</c:v>
                </c:pt>
                <c:pt idx="2603">
                  <c:v>42496</c:v>
                </c:pt>
                <c:pt idx="2604">
                  <c:v>42499</c:v>
                </c:pt>
              </c:numCache>
            </c:numRef>
          </c:cat>
          <c:val>
            <c:numRef>
              <c:f>volumes!$N$5:$N$2609</c:f>
              <c:numCache>
                <c:formatCode>General</c:formatCode>
                <c:ptCount val="2605"/>
                <c:pt idx="0">
                  <c:v>11.14</c:v>
                </c:pt>
                <c:pt idx="1">
                  <c:v>11.37</c:v>
                </c:pt>
                <c:pt idx="2">
                  <c:v>11.31</c:v>
                </c:pt>
                <c:pt idx="3">
                  <c:v>11</c:v>
                </c:pt>
                <c:pt idx="4">
                  <c:v>11.13</c:v>
                </c:pt>
                <c:pt idx="5">
                  <c:v>10.86</c:v>
                </c:pt>
                <c:pt idx="6">
                  <c:v>10.94</c:v>
                </c:pt>
                <c:pt idx="7">
                  <c:v>11.2</c:v>
                </c:pt>
                <c:pt idx="8">
                  <c:v>11.23</c:v>
                </c:pt>
                <c:pt idx="9">
                  <c:v>11.91</c:v>
                </c:pt>
                <c:pt idx="10">
                  <c:v>12.25</c:v>
                </c:pt>
                <c:pt idx="11">
                  <c:v>11.98</c:v>
                </c:pt>
                <c:pt idx="12">
                  <c:v>14.56</c:v>
                </c:pt>
                <c:pt idx="13">
                  <c:v>13.93</c:v>
                </c:pt>
                <c:pt idx="14">
                  <c:v>13.31</c:v>
                </c:pt>
                <c:pt idx="15">
                  <c:v>12.87</c:v>
                </c:pt>
                <c:pt idx="16">
                  <c:v>12.42</c:v>
                </c:pt>
                <c:pt idx="17">
                  <c:v>11.97</c:v>
                </c:pt>
                <c:pt idx="18">
                  <c:v>12.39</c:v>
                </c:pt>
                <c:pt idx="19">
                  <c:v>12.95</c:v>
                </c:pt>
                <c:pt idx="20">
                  <c:v>12.36</c:v>
                </c:pt>
                <c:pt idx="21">
                  <c:v>13.23</c:v>
                </c:pt>
                <c:pt idx="22">
                  <c:v>12.96</c:v>
                </c:pt>
                <c:pt idx="23">
                  <c:v>13.04</c:v>
                </c:pt>
                <c:pt idx="24">
                  <c:v>13.59</c:v>
                </c:pt>
                <c:pt idx="25">
                  <c:v>12.83</c:v>
                </c:pt>
                <c:pt idx="26">
                  <c:v>13.12</c:v>
                </c:pt>
                <c:pt idx="27">
                  <c:v>12.87</c:v>
                </c:pt>
                <c:pt idx="28">
                  <c:v>13.35</c:v>
                </c:pt>
                <c:pt idx="29">
                  <c:v>12.25</c:v>
                </c:pt>
                <c:pt idx="30">
                  <c:v>12.31</c:v>
                </c:pt>
                <c:pt idx="31">
                  <c:v>11.48</c:v>
                </c:pt>
                <c:pt idx="32">
                  <c:v>12.01</c:v>
                </c:pt>
                <c:pt idx="33">
                  <c:v>12.41</c:v>
                </c:pt>
                <c:pt idx="34">
                  <c:v>11.88</c:v>
                </c:pt>
                <c:pt idx="35">
                  <c:v>11.87</c:v>
                </c:pt>
                <c:pt idx="36">
                  <c:v>11.46</c:v>
                </c:pt>
                <c:pt idx="37">
                  <c:v>11.59</c:v>
                </c:pt>
                <c:pt idx="38">
                  <c:v>12.34</c:v>
                </c:pt>
                <c:pt idx="39">
                  <c:v>11.54</c:v>
                </c:pt>
                <c:pt idx="40">
                  <c:v>11.72</c:v>
                </c:pt>
                <c:pt idx="41">
                  <c:v>11.96</c:v>
                </c:pt>
                <c:pt idx="42">
                  <c:v>12.74</c:v>
                </c:pt>
                <c:pt idx="43">
                  <c:v>12.66</c:v>
                </c:pt>
                <c:pt idx="44">
                  <c:v>12.32</c:v>
                </c:pt>
                <c:pt idx="45">
                  <c:v>12.68</c:v>
                </c:pt>
                <c:pt idx="46">
                  <c:v>11.85</c:v>
                </c:pt>
                <c:pt idx="47">
                  <c:v>11.37</c:v>
                </c:pt>
                <c:pt idx="48">
                  <c:v>10.74</c:v>
                </c:pt>
                <c:pt idx="49">
                  <c:v>11.35</c:v>
                </c:pt>
                <c:pt idx="50">
                  <c:v>11.98</c:v>
                </c:pt>
                <c:pt idx="51">
                  <c:v>12.12</c:v>
                </c:pt>
                <c:pt idx="52">
                  <c:v>11.79</c:v>
                </c:pt>
                <c:pt idx="53">
                  <c:v>11.62</c:v>
                </c:pt>
                <c:pt idx="54">
                  <c:v>11.21</c:v>
                </c:pt>
                <c:pt idx="55">
                  <c:v>11.17</c:v>
                </c:pt>
                <c:pt idx="56">
                  <c:v>11.19</c:v>
                </c:pt>
                <c:pt idx="57">
                  <c:v>11.46</c:v>
                </c:pt>
                <c:pt idx="58">
                  <c:v>11.58</c:v>
                </c:pt>
                <c:pt idx="59">
                  <c:v>10.95</c:v>
                </c:pt>
                <c:pt idx="60">
                  <c:v>11.57</c:v>
                </c:pt>
                <c:pt idx="61">
                  <c:v>11.39</c:v>
                </c:pt>
                <c:pt idx="62">
                  <c:v>11.57</c:v>
                </c:pt>
                <c:pt idx="63">
                  <c:v>11.14</c:v>
                </c:pt>
                <c:pt idx="64">
                  <c:v>11.13</c:v>
                </c:pt>
                <c:pt idx="65">
                  <c:v>11.45</c:v>
                </c:pt>
                <c:pt idx="66">
                  <c:v>12.26</c:v>
                </c:pt>
                <c:pt idx="67">
                  <c:v>12.19</c:v>
                </c:pt>
                <c:pt idx="68">
                  <c:v>13</c:v>
                </c:pt>
                <c:pt idx="69">
                  <c:v>12.76</c:v>
                </c:pt>
                <c:pt idx="70">
                  <c:v>12.38</c:v>
                </c:pt>
                <c:pt idx="71">
                  <c:v>12.58</c:v>
                </c:pt>
                <c:pt idx="72">
                  <c:v>11.4</c:v>
                </c:pt>
                <c:pt idx="73">
                  <c:v>11.32</c:v>
                </c:pt>
                <c:pt idx="74">
                  <c:v>11.64</c:v>
                </c:pt>
                <c:pt idx="75">
                  <c:v>11.59</c:v>
                </c:pt>
                <c:pt idx="76">
                  <c:v>11.75</c:v>
                </c:pt>
                <c:pt idx="77">
                  <c:v>11.75</c:v>
                </c:pt>
                <c:pt idx="78">
                  <c:v>11.76</c:v>
                </c:pt>
                <c:pt idx="79">
                  <c:v>11.84</c:v>
                </c:pt>
                <c:pt idx="80">
                  <c:v>11.59</c:v>
                </c:pt>
                <c:pt idx="81">
                  <c:v>12.54</c:v>
                </c:pt>
                <c:pt idx="82">
                  <c:v>11.99</c:v>
                </c:pt>
                <c:pt idx="83">
                  <c:v>11.99</c:v>
                </c:pt>
                <c:pt idx="84">
                  <c:v>11.86</c:v>
                </c:pt>
                <c:pt idx="85">
                  <c:v>11.62</c:v>
                </c:pt>
                <c:pt idx="86">
                  <c:v>12</c:v>
                </c:pt>
                <c:pt idx="87">
                  <c:v>11.99</c:v>
                </c:pt>
                <c:pt idx="88">
                  <c:v>11.78</c:v>
                </c:pt>
                <c:pt idx="89">
                  <c:v>12.49</c:v>
                </c:pt>
                <c:pt idx="90">
                  <c:v>14.19</c:v>
                </c:pt>
                <c:pt idx="91">
                  <c:v>13.57</c:v>
                </c:pt>
                <c:pt idx="92">
                  <c:v>13.35</c:v>
                </c:pt>
                <c:pt idx="93">
                  <c:v>16.260000000000002</c:v>
                </c:pt>
                <c:pt idx="94">
                  <c:v>16.989999999999998</c:v>
                </c:pt>
                <c:pt idx="95">
                  <c:v>17.18</c:v>
                </c:pt>
                <c:pt idx="96">
                  <c:v>17.72</c:v>
                </c:pt>
                <c:pt idx="97">
                  <c:v>18.260000000000002</c:v>
                </c:pt>
                <c:pt idx="98">
                  <c:v>17.36</c:v>
                </c:pt>
                <c:pt idx="99">
                  <c:v>15.5</c:v>
                </c:pt>
                <c:pt idx="100">
                  <c:v>14.26</c:v>
                </c:pt>
                <c:pt idx="101">
                  <c:v>18.66</c:v>
                </c:pt>
                <c:pt idx="102">
                  <c:v>16.440000000000001</c:v>
                </c:pt>
                <c:pt idx="103">
                  <c:v>14.52</c:v>
                </c:pt>
                <c:pt idx="104">
                  <c:v>14.32</c:v>
                </c:pt>
                <c:pt idx="105">
                  <c:v>16.649999999999999</c:v>
                </c:pt>
                <c:pt idx="106">
                  <c:v>17.34</c:v>
                </c:pt>
                <c:pt idx="107">
                  <c:v>17.8</c:v>
                </c:pt>
                <c:pt idx="108">
                  <c:v>18.350000000000001</c:v>
                </c:pt>
                <c:pt idx="109">
                  <c:v>18.12</c:v>
                </c:pt>
                <c:pt idx="110">
                  <c:v>20.96</c:v>
                </c:pt>
                <c:pt idx="111">
                  <c:v>23.81</c:v>
                </c:pt>
                <c:pt idx="112">
                  <c:v>21.46</c:v>
                </c:pt>
                <c:pt idx="113">
                  <c:v>15.9</c:v>
                </c:pt>
                <c:pt idx="114">
                  <c:v>17.25</c:v>
                </c:pt>
                <c:pt idx="115">
                  <c:v>17.829999999999998</c:v>
                </c:pt>
                <c:pt idx="116">
                  <c:v>16.690000000000001</c:v>
                </c:pt>
                <c:pt idx="117">
                  <c:v>15.52</c:v>
                </c:pt>
                <c:pt idx="118">
                  <c:v>15.88</c:v>
                </c:pt>
                <c:pt idx="119">
                  <c:v>15.89</c:v>
                </c:pt>
                <c:pt idx="120">
                  <c:v>15.62</c:v>
                </c:pt>
                <c:pt idx="121">
                  <c:v>16.399999999999999</c:v>
                </c:pt>
                <c:pt idx="122">
                  <c:v>15.79</c:v>
                </c:pt>
                <c:pt idx="123">
                  <c:v>13.03</c:v>
                </c:pt>
                <c:pt idx="124">
                  <c:v>13.08</c:v>
                </c:pt>
                <c:pt idx="125">
                  <c:v>13.05</c:v>
                </c:pt>
                <c:pt idx="126">
                  <c:v>14.15</c:v>
                </c:pt>
                <c:pt idx="127">
                  <c:v>13.65</c:v>
                </c:pt>
                <c:pt idx="128">
                  <c:v>13.97</c:v>
                </c:pt>
                <c:pt idx="129">
                  <c:v>14.02</c:v>
                </c:pt>
                <c:pt idx="130">
                  <c:v>13.14</c:v>
                </c:pt>
                <c:pt idx="131">
                  <c:v>14.49</c:v>
                </c:pt>
                <c:pt idx="132">
                  <c:v>17.79</c:v>
                </c:pt>
                <c:pt idx="133">
                  <c:v>18.05</c:v>
                </c:pt>
                <c:pt idx="134">
                  <c:v>18.64</c:v>
                </c:pt>
                <c:pt idx="135">
                  <c:v>17.739999999999998</c:v>
                </c:pt>
                <c:pt idx="136">
                  <c:v>15.55</c:v>
                </c:pt>
                <c:pt idx="137">
                  <c:v>16.21</c:v>
                </c:pt>
                <c:pt idx="138">
                  <c:v>17.399999999999999</c:v>
                </c:pt>
                <c:pt idx="139">
                  <c:v>14.98</c:v>
                </c:pt>
                <c:pt idx="140">
                  <c:v>14.85</c:v>
                </c:pt>
                <c:pt idx="141">
                  <c:v>14.62</c:v>
                </c:pt>
                <c:pt idx="142">
                  <c:v>14.94</c:v>
                </c:pt>
                <c:pt idx="143">
                  <c:v>14.33</c:v>
                </c:pt>
                <c:pt idx="144">
                  <c:v>14.95</c:v>
                </c:pt>
                <c:pt idx="145">
                  <c:v>15.05</c:v>
                </c:pt>
                <c:pt idx="146">
                  <c:v>14.34</c:v>
                </c:pt>
                <c:pt idx="147">
                  <c:v>14.46</c:v>
                </c:pt>
                <c:pt idx="148">
                  <c:v>14.34</c:v>
                </c:pt>
                <c:pt idx="149">
                  <c:v>15.23</c:v>
                </c:pt>
                <c:pt idx="150">
                  <c:v>15.23</c:v>
                </c:pt>
                <c:pt idx="151">
                  <c:v>15.2</c:v>
                </c:pt>
                <c:pt idx="152">
                  <c:v>14.46</c:v>
                </c:pt>
                <c:pt idx="153">
                  <c:v>14.3</c:v>
                </c:pt>
                <c:pt idx="154">
                  <c:v>14.26</c:v>
                </c:pt>
                <c:pt idx="155">
                  <c:v>13.42</c:v>
                </c:pt>
                <c:pt idx="156">
                  <c:v>12.41</c:v>
                </c:pt>
                <c:pt idx="157">
                  <c:v>12.24</c:v>
                </c:pt>
                <c:pt idx="158">
                  <c:v>11.64</c:v>
                </c:pt>
                <c:pt idx="159">
                  <c:v>12.22</c:v>
                </c:pt>
                <c:pt idx="160">
                  <c:v>12.19</c:v>
                </c:pt>
                <c:pt idx="161">
                  <c:v>12.4</c:v>
                </c:pt>
                <c:pt idx="162">
                  <c:v>12.4</c:v>
                </c:pt>
                <c:pt idx="163">
                  <c:v>12.31</c:v>
                </c:pt>
                <c:pt idx="164">
                  <c:v>12.18</c:v>
                </c:pt>
                <c:pt idx="165">
                  <c:v>12.28</c:v>
                </c:pt>
                <c:pt idx="166">
                  <c:v>12.22</c:v>
                </c:pt>
                <c:pt idx="167">
                  <c:v>12.31</c:v>
                </c:pt>
                <c:pt idx="168">
                  <c:v>11.96</c:v>
                </c:pt>
                <c:pt idx="169">
                  <c:v>12.63</c:v>
                </c:pt>
                <c:pt idx="170">
                  <c:v>13.74</c:v>
                </c:pt>
                <c:pt idx="171">
                  <c:v>13.88</c:v>
                </c:pt>
                <c:pt idx="172">
                  <c:v>13.16</c:v>
                </c:pt>
                <c:pt idx="173">
                  <c:v>12.99</c:v>
                </c:pt>
                <c:pt idx="174">
                  <c:v>11.92</c:v>
                </c:pt>
                <c:pt idx="175">
                  <c:v>11.18</c:v>
                </c:pt>
                <c:pt idx="176">
                  <c:v>11.55</c:v>
                </c:pt>
                <c:pt idx="177">
                  <c:v>11.76</c:v>
                </c:pt>
                <c:pt idx="178">
                  <c:v>11.78</c:v>
                </c:pt>
                <c:pt idx="179">
                  <c:v>11.98</c:v>
                </c:pt>
                <c:pt idx="180">
                  <c:v>11.39</c:v>
                </c:pt>
                <c:pt idx="181">
                  <c:v>12.25</c:v>
                </c:pt>
                <c:pt idx="182">
                  <c:v>12.59</c:v>
                </c:pt>
                <c:pt idx="183">
                  <c:v>12.12</c:v>
                </c:pt>
                <c:pt idx="184">
                  <c:v>11.53</c:v>
                </c:pt>
                <c:pt idx="185">
                  <c:v>11.58</c:v>
                </c:pt>
                <c:pt idx="186">
                  <c:v>11.72</c:v>
                </c:pt>
                <c:pt idx="187">
                  <c:v>11.98</c:v>
                </c:pt>
                <c:pt idx="188">
                  <c:v>12.57</c:v>
                </c:pt>
                <c:pt idx="189">
                  <c:v>12.24</c:v>
                </c:pt>
                <c:pt idx="190">
                  <c:v>11.86</c:v>
                </c:pt>
                <c:pt idx="191">
                  <c:v>11.98</c:v>
                </c:pt>
                <c:pt idx="192">
                  <c:v>11.56</c:v>
                </c:pt>
                <c:pt idx="193">
                  <c:v>11.68</c:v>
                </c:pt>
                <c:pt idx="194">
                  <c:v>11.52</c:v>
                </c:pt>
                <c:pt idx="195">
                  <c:v>11.62</c:v>
                </c:pt>
                <c:pt idx="196">
                  <c:v>11.09</c:v>
                </c:pt>
                <c:pt idx="197">
                  <c:v>10.75</c:v>
                </c:pt>
                <c:pt idx="198">
                  <c:v>11.09</c:v>
                </c:pt>
                <c:pt idx="199">
                  <c:v>11.73</c:v>
                </c:pt>
                <c:pt idx="200">
                  <c:v>11.34</c:v>
                </c:pt>
                <c:pt idx="201">
                  <c:v>10.9</c:v>
                </c:pt>
                <c:pt idx="202">
                  <c:v>10.63</c:v>
                </c:pt>
                <c:pt idx="203">
                  <c:v>11.08</c:v>
                </c:pt>
                <c:pt idx="204">
                  <c:v>10.78</c:v>
                </c:pt>
                <c:pt idx="205">
                  <c:v>10.66</c:v>
                </c:pt>
                <c:pt idx="206">
                  <c:v>10.56</c:v>
                </c:pt>
                <c:pt idx="207">
                  <c:v>10.8</c:v>
                </c:pt>
                <c:pt idx="208">
                  <c:v>11.2</c:v>
                </c:pt>
                <c:pt idx="209">
                  <c:v>11.1</c:v>
                </c:pt>
                <c:pt idx="210">
                  <c:v>11.51</c:v>
                </c:pt>
                <c:pt idx="211">
                  <c:v>11.42</c:v>
                </c:pt>
                <c:pt idx="212">
                  <c:v>11.16</c:v>
                </c:pt>
                <c:pt idx="213">
                  <c:v>11.16</c:v>
                </c:pt>
                <c:pt idx="214">
                  <c:v>11.09</c:v>
                </c:pt>
                <c:pt idx="215">
                  <c:v>10.75</c:v>
                </c:pt>
                <c:pt idx="216">
                  <c:v>11.01</c:v>
                </c:pt>
                <c:pt idx="217">
                  <c:v>10.79</c:v>
                </c:pt>
                <c:pt idx="218">
                  <c:v>10.86</c:v>
                </c:pt>
                <c:pt idx="219">
                  <c:v>10.5</c:v>
                </c:pt>
                <c:pt idx="220">
                  <c:v>10.31</c:v>
                </c:pt>
                <c:pt idx="221">
                  <c:v>10.16</c:v>
                </c:pt>
                <c:pt idx="222">
                  <c:v>10.050000000000001</c:v>
                </c:pt>
                <c:pt idx="223">
                  <c:v>9.9700000000000006</c:v>
                </c:pt>
                <c:pt idx="224">
                  <c:v>9.9</c:v>
                </c:pt>
                <c:pt idx="225">
                  <c:v>10.14</c:v>
                </c:pt>
                <c:pt idx="226">
                  <c:v>10.73</c:v>
                </c:pt>
                <c:pt idx="227">
                  <c:v>12.3</c:v>
                </c:pt>
                <c:pt idx="228">
                  <c:v>11.62</c:v>
                </c:pt>
                <c:pt idx="229">
                  <c:v>10.83</c:v>
                </c:pt>
                <c:pt idx="230">
                  <c:v>10.91</c:v>
                </c:pt>
                <c:pt idx="231">
                  <c:v>11.66</c:v>
                </c:pt>
                <c:pt idx="232">
                  <c:v>11.23</c:v>
                </c:pt>
                <c:pt idx="233">
                  <c:v>11.27</c:v>
                </c:pt>
                <c:pt idx="234">
                  <c:v>11.33</c:v>
                </c:pt>
                <c:pt idx="235">
                  <c:v>12.67</c:v>
                </c:pt>
                <c:pt idx="236">
                  <c:v>12.07</c:v>
                </c:pt>
                <c:pt idx="237">
                  <c:v>10.71</c:v>
                </c:pt>
                <c:pt idx="238">
                  <c:v>10.65</c:v>
                </c:pt>
                <c:pt idx="239">
                  <c:v>10.18</c:v>
                </c:pt>
                <c:pt idx="240">
                  <c:v>9.9700000000000006</c:v>
                </c:pt>
                <c:pt idx="241">
                  <c:v>10.050000000000001</c:v>
                </c:pt>
                <c:pt idx="242">
                  <c:v>10.6</c:v>
                </c:pt>
                <c:pt idx="243">
                  <c:v>10.3</c:v>
                </c:pt>
                <c:pt idx="244">
                  <c:v>10.26</c:v>
                </c:pt>
                <c:pt idx="245">
                  <c:v>10.53</c:v>
                </c:pt>
                <c:pt idx="246">
                  <c:v>11.36</c:v>
                </c:pt>
                <c:pt idx="247">
                  <c:v>11.26</c:v>
                </c:pt>
                <c:pt idx="248">
                  <c:v>10.64</c:v>
                </c:pt>
                <c:pt idx="249">
                  <c:v>10.99</c:v>
                </c:pt>
                <c:pt idx="250">
                  <c:v>11.56</c:v>
                </c:pt>
                <c:pt idx="251">
                  <c:v>12.04</c:v>
                </c:pt>
                <c:pt idx="252">
                  <c:v>11.51</c:v>
                </c:pt>
                <c:pt idx="253">
                  <c:v>12.14</c:v>
                </c:pt>
                <c:pt idx="254">
                  <c:v>12</c:v>
                </c:pt>
                <c:pt idx="255">
                  <c:v>11.91</c:v>
                </c:pt>
                <c:pt idx="256">
                  <c:v>11.47</c:v>
                </c:pt>
                <c:pt idx="257">
                  <c:v>10.87</c:v>
                </c:pt>
                <c:pt idx="258">
                  <c:v>10.15</c:v>
                </c:pt>
                <c:pt idx="259">
                  <c:v>10.74</c:v>
                </c:pt>
                <c:pt idx="260">
                  <c:v>10.59</c:v>
                </c:pt>
                <c:pt idx="261">
                  <c:v>10.85</c:v>
                </c:pt>
                <c:pt idx="262">
                  <c:v>10.4</c:v>
                </c:pt>
                <c:pt idx="263">
                  <c:v>10.77</c:v>
                </c:pt>
                <c:pt idx="264">
                  <c:v>10.34</c:v>
                </c:pt>
                <c:pt idx="265">
                  <c:v>9.89</c:v>
                </c:pt>
                <c:pt idx="266">
                  <c:v>11.22</c:v>
                </c:pt>
                <c:pt idx="267">
                  <c:v>11.13</c:v>
                </c:pt>
                <c:pt idx="268">
                  <c:v>11.45</c:v>
                </c:pt>
                <c:pt idx="269">
                  <c:v>10.96</c:v>
                </c:pt>
                <c:pt idx="270">
                  <c:v>10.42</c:v>
                </c:pt>
                <c:pt idx="271">
                  <c:v>10.31</c:v>
                </c:pt>
                <c:pt idx="272">
                  <c:v>10.08</c:v>
                </c:pt>
                <c:pt idx="273">
                  <c:v>10.55</c:v>
                </c:pt>
                <c:pt idx="274">
                  <c:v>10.65</c:v>
                </c:pt>
                <c:pt idx="275">
                  <c:v>10.32</c:v>
                </c:pt>
                <c:pt idx="276">
                  <c:v>10.44</c:v>
                </c:pt>
                <c:pt idx="277">
                  <c:v>11.1</c:v>
                </c:pt>
                <c:pt idx="278">
                  <c:v>11.61</c:v>
                </c:pt>
                <c:pt idx="279">
                  <c:v>10.34</c:v>
                </c:pt>
                <c:pt idx="280">
                  <c:v>10.23</c:v>
                </c:pt>
                <c:pt idx="281">
                  <c:v>10.220000000000001</c:v>
                </c:pt>
                <c:pt idx="282">
                  <c:v>10.02</c:v>
                </c:pt>
                <c:pt idx="283">
                  <c:v>10.24</c:v>
                </c:pt>
                <c:pt idx="284">
                  <c:v>10.199999999999999</c:v>
                </c:pt>
                <c:pt idx="285">
                  <c:v>10.18</c:v>
                </c:pt>
                <c:pt idx="286">
                  <c:v>10.58</c:v>
                </c:pt>
                <c:pt idx="287">
                  <c:v>11.15</c:v>
                </c:pt>
                <c:pt idx="288">
                  <c:v>18.309999999999999</c:v>
                </c:pt>
                <c:pt idx="289">
                  <c:v>15.42</c:v>
                </c:pt>
                <c:pt idx="290">
                  <c:v>15.82</c:v>
                </c:pt>
                <c:pt idx="291">
                  <c:v>18.61</c:v>
                </c:pt>
                <c:pt idx="292">
                  <c:v>19.63</c:v>
                </c:pt>
                <c:pt idx="293">
                  <c:v>15.96</c:v>
                </c:pt>
                <c:pt idx="294">
                  <c:v>15.24</c:v>
                </c:pt>
                <c:pt idx="295">
                  <c:v>14.29</c:v>
                </c:pt>
                <c:pt idx="296">
                  <c:v>14.09</c:v>
                </c:pt>
                <c:pt idx="297">
                  <c:v>13.99</c:v>
                </c:pt>
                <c:pt idx="298">
                  <c:v>18.13</c:v>
                </c:pt>
                <c:pt idx="299">
                  <c:v>17.27</c:v>
                </c:pt>
                <c:pt idx="300">
                  <c:v>16.43</c:v>
                </c:pt>
                <c:pt idx="301">
                  <c:v>16.79</c:v>
                </c:pt>
                <c:pt idx="302">
                  <c:v>14.59</c:v>
                </c:pt>
                <c:pt idx="303">
                  <c:v>13.27</c:v>
                </c:pt>
                <c:pt idx="304">
                  <c:v>12.19</c:v>
                </c:pt>
                <c:pt idx="305">
                  <c:v>12.93</c:v>
                </c:pt>
                <c:pt idx="306">
                  <c:v>12.95</c:v>
                </c:pt>
                <c:pt idx="307">
                  <c:v>13.16</c:v>
                </c:pt>
                <c:pt idx="308">
                  <c:v>13.48</c:v>
                </c:pt>
                <c:pt idx="309">
                  <c:v>14.98</c:v>
                </c:pt>
                <c:pt idx="310">
                  <c:v>15.14</c:v>
                </c:pt>
                <c:pt idx="311">
                  <c:v>14.64</c:v>
                </c:pt>
                <c:pt idx="312">
                  <c:v>14.53</c:v>
                </c:pt>
                <c:pt idx="313">
                  <c:v>13.46</c:v>
                </c:pt>
                <c:pt idx="314">
                  <c:v>13.24</c:v>
                </c:pt>
                <c:pt idx="315">
                  <c:v>13.23</c:v>
                </c:pt>
                <c:pt idx="316">
                  <c:v>13.14</c:v>
                </c:pt>
                <c:pt idx="317">
                  <c:v>12.68</c:v>
                </c:pt>
                <c:pt idx="318">
                  <c:v>13.49</c:v>
                </c:pt>
                <c:pt idx="319">
                  <c:v>12.71</c:v>
                </c:pt>
                <c:pt idx="320">
                  <c:v>12.2</c:v>
                </c:pt>
                <c:pt idx="321">
                  <c:v>11.98</c:v>
                </c:pt>
                <c:pt idx="322">
                  <c:v>12.14</c:v>
                </c:pt>
                <c:pt idx="323">
                  <c:v>12.42</c:v>
                </c:pt>
                <c:pt idx="324">
                  <c:v>12.54</c:v>
                </c:pt>
                <c:pt idx="325">
                  <c:v>12.07</c:v>
                </c:pt>
                <c:pt idx="326">
                  <c:v>13.04</c:v>
                </c:pt>
                <c:pt idx="327">
                  <c:v>13.12</c:v>
                </c:pt>
                <c:pt idx="328">
                  <c:v>13.21</c:v>
                </c:pt>
                <c:pt idx="329">
                  <c:v>12.79</c:v>
                </c:pt>
                <c:pt idx="330">
                  <c:v>12.45</c:v>
                </c:pt>
                <c:pt idx="331">
                  <c:v>14.22</c:v>
                </c:pt>
                <c:pt idx="332">
                  <c:v>13.51</c:v>
                </c:pt>
                <c:pt idx="333">
                  <c:v>13.08</c:v>
                </c:pt>
                <c:pt idx="334">
                  <c:v>13.09</c:v>
                </c:pt>
                <c:pt idx="335">
                  <c:v>12.91</c:v>
                </c:pt>
                <c:pt idx="336">
                  <c:v>13.15</c:v>
                </c:pt>
                <c:pt idx="337">
                  <c:v>13.21</c:v>
                </c:pt>
                <c:pt idx="338">
                  <c:v>12.88</c:v>
                </c:pt>
                <c:pt idx="339">
                  <c:v>13.6</c:v>
                </c:pt>
                <c:pt idx="340">
                  <c:v>12.95</c:v>
                </c:pt>
                <c:pt idx="341">
                  <c:v>13.96</c:v>
                </c:pt>
                <c:pt idx="342">
                  <c:v>14.01</c:v>
                </c:pt>
                <c:pt idx="343">
                  <c:v>13.5</c:v>
                </c:pt>
                <c:pt idx="344">
                  <c:v>13.51</c:v>
                </c:pt>
                <c:pt idx="345">
                  <c:v>12.76</c:v>
                </c:pt>
                <c:pt idx="346">
                  <c:v>13.3</c:v>
                </c:pt>
                <c:pt idx="347">
                  <c:v>13.06</c:v>
                </c:pt>
                <c:pt idx="348">
                  <c:v>13.24</c:v>
                </c:pt>
                <c:pt idx="349">
                  <c:v>14.08</c:v>
                </c:pt>
                <c:pt idx="350">
                  <c:v>13.34</c:v>
                </c:pt>
                <c:pt idx="351">
                  <c:v>13.53</c:v>
                </c:pt>
                <c:pt idx="352">
                  <c:v>12.83</c:v>
                </c:pt>
                <c:pt idx="353">
                  <c:v>13.05</c:v>
                </c:pt>
                <c:pt idx="354">
                  <c:v>12.78</c:v>
                </c:pt>
                <c:pt idx="355">
                  <c:v>13.29</c:v>
                </c:pt>
                <c:pt idx="356">
                  <c:v>13.63</c:v>
                </c:pt>
                <c:pt idx="357">
                  <c:v>14.87</c:v>
                </c:pt>
                <c:pt idx="358">
                  <c:v>17.059999999999999</c:v>
                </c:pt>
                <c:pt idx="359">
                  <c:v>14.84</c:v>
                </c:pt>
                <c:pt idx="360">
                  <c:v>14.71</c:v>
                </c:pt>
                <c:pt idx="361">
                  <c:v>16.670000000000002</c:v>
                </c:pt>
                <c:pt idx="362">
                  <c:v>14.73</c:v>
                </c:pt>
                <c:pt idx="363">
                  <c:v>13.64</c:v>
                </c:pt>
                <c:pt idx="364">
                  <c:v>13.94</c:v>
                </c:pt>
                <c:pt idx="365">
                  <c:v>13.42</c:v>
                </c:pt>
                <c:pt idx="366">
                  <c:v>12.85</c:v>
                </c:pt>
                <c:pt idx="367">
                  <c:v>14.67</c:v>
                </c:pt>
                <c:pt idx="368">
                  <c:v>14.21</c:v>
                </c:pt>
                <c:pt idx="369">
                  <c:v>15.75</c:v>
                </c:pt>
                <c:pt idx="370">
                  <c:v>16.649999999999999</c:v>
                </c:pt>
                <c:pt idx="371">
                  <c:v>18.89</c:v>
                </c:pt>
                <c:pt idx="372">
                  <c:v>15.53</c:v>
                </c:pt>
                <c:pt idx="373">
                  <c:v>15.54</c:v>
                </c:pt>
                <c:pt idx="374">
                  <c:v>16.23</c:v>
                </c:pt>
                <c:pt idx="375">
                  <c:v>15.4</c:v>
                </c:pt>
                <c:pt idx="376">
                  <c:v>14.92</c:v>
                </c:pt>
                <c:pt idx="377">
                  <c:v>15.48</c:v>
                </c:pt>
                <c:pt idx="378">
                  <c:v>14.72</c:v>
                </c:pt>
                <c:pt idx="379">
                  <c:v>15.16</c:v>
                </c:pt>
                <c:pt idx="380">
                  <c:v>17.57</c:v>
                </c:pt>
                <c:pt idx="381">
                  <c:v>16.64</c:v>
                </c:pt>
                <c:pt idx="382">
                  <c:v>15.54</c:v>
                </c:pt>
                <c:pt idx="383">
                  <c:v>15.15</c:v>
                </c:pt>
                <c:pt idx="384">
                  <c:v>15.59</c:v>
                </c:pt>
                <c:pt idx="385">
                  <c:v>15.63</c:v>
                </c:pt>
                <c:pt idx="386">
                  <c:v>16</c:v>
                </c:pt>
                <c:pt idx="387">
                  <c:v>15.23</c:v>
                </c:pt>
                <c:pt idx="388">
                  <c:v>16.95</c:v>
                </c:pt>
                <c:pt idx="389">
                  <c:v>16.809999999999999</c:v>
                </c:pt>
                <c:pt idx="390">
                  <c:v>18.55</c:v>
                </c:pt>
                <c:pt idx="391">
                  <c:v>18.100000000000001</c:v>
                </c:pt>
                <c:pt idx="392">
                  <c:v>20.74</c:v>
                </c:pt>
                <c:pt idx="393">
                  <c:v>24.17</c:v>
                </c:pt>
                <c:pt idx="394">
                  <c:v>20.87</c:v>
                </c:pt>
                <c:pt idx="395">
                  <c:v>23.52</c:v>
                </c:pt>
                <c:pt idx="396">
                  <c:v>23.67</c:v>
                </c:pt>
                <c:pt idx="397">
                  <c:v>21.22</c:v>
                </c:pt>
                <c:pt idx="398">
                  <c:v>25.16</c:v>
                </c:pt>
                <c:pt idx="399">
                  <c:v>22.94</c:v>
                </c:pt>
                <c:pt idx="400">
                  <c:v>21.56</c:v>
                </c:pt>
                <c:pt idx="401">
                  <c:v>21.45</c:v>
                </c:pt>
                <c:pt idx="402">
                  <c:v>26.48</c:v>
                </c:pt>
                <c:pt idx="403">
                  <c:v>28.3</c:v>
                </c:pt>
                <c:pt idx="404">
                  <c:v>26.57</c:v>
                </c:pt>
                <c:pt idx="405">
                  <c:v>27.68</c:v>
                </c:pt>
                <c:pt idx="406">
                  <c:v>30.67</c:v>
                </c:pt>
                <c:pt idx="407">
                  <c:v>30.83</c:v>
                </c:pt>
                <c:pt idx="408">
                  <c:v>29.99</c:v>
                </c:pt>
                <c:pt idx="409">
                  <c:v>26.33</c:v>
                </c:pt>
                <c:pt idx="410">
                  <c:v>25.25</c:v>
                </c:pt>
                <c:pt idx="411">
                  <c:v>22.89</c:v>
                </c:pt>
                <c:pt idx="412">
                  <c:v>22.62</c:v>
                </c:pt>
                <c:pt idx="413">
                  <c:v>20.72</c:v>
                </c:pt>
                <c:pt idx="414">
                  <c:v>22.72</c:v>
                </c:pt>
                <c:pt idx="415">
                  <c:v>26.3</c:v>
                </c:pt>
                <c:pt idx="416">
                  <c:v>23.81</c:v>
                </c:pt>
                <c:pt idx="417">
                  <c:v>25.06</c:v>
                </c:pt>
                <c:pt idx="418">
                  <c:v>23.38</c:v>
                </c:pt>
                <c:pt idx="419">
                  <c:v>22.78</c:v>
                </c:pt>
                <c:pt idx="420">
                  <c:v>24.58</c:v>
                </c:pt>
                <c:pt idx="421">
                  <c:v>23.99</c:v>
                </c:pt>
                <c:pt idx="422">
                  <c:v>26.23</c:v>
                </c:pt>
                <c:pt idx="423">
                  <c:v>27.38</c:v>
                </c:pt>
                <c:pt idx="424">
                  <c:v>25.27</c:v>
                </c:pt>
                <c:pt idx="425">
                  <c:v>24.96</c:v>
                </c:pt>
                <c:pt idx="426">
                  <c:v>24.76</c:v>
                </c:pt>
                <c:pt idx="427">
                  <c:v>24.92</c:v>
                </c:pt>
                <c:pt idx="428">
                  <c:v>26.48</c:v>
                </c:pt>
                <c:pt idx="429">
                  <c:v>20.350000000000001</c:v>
                </c:pt>
                <c:pt idx="430">
                  <c:v>20.03</c:v>
                </c:pt>
                <c:pt idx="431">
                  <c:v>20.45</c:v>
                </c:pt>
                <c:pt idx="432">
                  <c:v>19</c:v>
                </c:pt>
                <c:pt idx="433">
                  <c:v>19.37</c:v>
                </c:pt>
                <c:pt idx="434">
                  <c:v>18.600000000000001</c:v>
                </c:pt>
                <c:pt idx="435">
                  <c:v>17.63</c:v>
                </c:pt>
                <c:pt idx="436">
                  <c:v>17</c:v>
                </c:pt>
                <c:pt idx="437">
                  <c:v>18</c:v>
                </c:pt>
                <c:pt idx="438">
                  <c:v>17.84</c:v>
                </c:pt>
                <c:pt idx="439">
                  <c:v>18.489999999999998</c:v>
                </c:pt>
                <c:pt idx="440">
                  <c:v>18.8</c:v>
                </c:pt>
                <c:pt idx="441">
                  <c:v>18.440000000000001</c:v>
                </c:pt>
                <c:pt idx="442">
                  <c:v>16.91</c:v>
                </c:pt>
                <c:pt idx="443">
                  <c:v>17.46</c:v>
                </c:pt>
                <c:pt idx="444">
                  <c:v>16.12</c:v>
                </c:pt>
                <c:pt idx="445">
                  <c:v>16.670000000000002</c:v>
                </c:pt>
                <c:pt idx="446">
                  <c:v>18.88</c:v>
                </c:pt>
                <c:pt idx="447">
                  <c:v>17.73</c:v>
                </c:pt>
                <c:pt idx="448">
                  <c:v>19.25</c:v>
                </c:pt>
                <c:pt idx="449">
                  <c:v>20.02</c:v>
                </c:pt>
                <c:pt idx="450">
                  <c:v>18.54</c:v>
                </c:pt>
                <c:pt idx="451">
                  <c:v>18.5</c:v>
                </c:pt>
                <c:pt idx="452">
                  <c:v>22.96</c:v>
                </c:pt>
                <c:pt idx="453">
                  <c:v>21.64</c:v>
                </c:pt>
                <c:pt idx="454">
                  <c:v>20.41</c:v>
                </c:pt>
                <c:pt idx="455">
                  <c:v>20.8</c:v>
                </c:pt>
                <c:pt idx="456">
                  <c:v>21.17</c:v>
                </c:pt>
                <c:pt idx="457">
                  <c:v>19.559999999999999</c:v>
                </c:pt>
                <c:pt idx="458">
                  <c:v>19.87</c:v>
                </c:pt>
                <c:pt idx="459">
                  <c:v>21.07</c:v>
                </c:pt>
                <c:pt idx="460">
                  <c:v>18.53</c:v>
                </c:pt>
                <c:pt idx="461">
                  <c:v>23.21</c:v>
                </c:pt>
                <c:pt idx="462">
                  <c:v>23.01</c:v>
                </c:pt>
                <c:pt idx="463">
                  <c:v>24.31</c:v>
                </c:pt>
                <c:pt idx="464">
                  <c:v>21.39</c:v>
                </c:pt>
                <c:pt idx="465">
                  <c:v>26.49</c:v>
                </c:pt>
                <c:pt idx="466">
                  <c:v>26.16</c:v>
                </c:pt>
                <c:pt idx="467">
                  <c:v>28.5</c:v>
                </c:pt>
                <c:pt idx="468">
                  <c:v>31.09</c:v>
                </c:pt>
                <c:pt idx="469">
                  <c:v>24.1</c:v>
                </c:pt>
                <c:pt idx="470">
                  <c:v>25.94</c:v>
                </c:pt>
                <c:pt idx="471">
                  <c:v>28.06</c:v>
                </c:pt>
                <c:pt idx="472">
                  <c:v>25.49</c:v>
                </c:pt>
                <c:pt idx="473">
                  <c:v>26.01</c:v>
                </c:pt>
                <c:pt idx="474">
                  <c:v>24.88</c:v>
                </c:pt>
                <c:pt idx="475">
                  <c:v>26.84</c:v>
                </c:pt>
                <c:pt idx="476">
                  <c:v>25.61</c:v>
                </c:pt>
                <c:pt idx="477">
                  <c:v>28.91</c:v>
                </c:pt>
                <c:pt idx="478">
                  <c:v>26.28</c:v>
                </c:pt>
                <c:pt idx="479">
                  <c:v>24.11</c:v>
                </c:pt>
                <c:pt idx="480">
                  <c:v>23.97</c:v>
                </c:pt>
                <c:pt idx="481">
                  <c:v>22.87</c:v>
                </c:pt>
                <c:pt idx="482">
                  <c:v>23.61</c:v>
                </c:pt>
                <c:pt idx="483">
                  <c:v>23.79</c:v>
                </c:pt>
                <c:pt idx="484">
                  <c:v>22.53</c:v>
                </c:pt>
                <c:pt idx="485">
                  <c:v>20.96</c:v>
                </c:pt>
                <c:pt idx="486">
                  <c:v>20.85</c:v>
                </c:pt>
                <c:pt idx="487">
                  <c:v>20.74</c:v>
                </c:pt>
                <c:pt idx="488">
                  <c:v>23.59</c:v>
                </c:pt>
                <c:pt idx="489">
                  <c:v>22.47</c:v>
                </c:pt>
                <c:pt idx="490">
                  <c:v>22.56</c:v>
                </c:pt>
                <c:pt idx="491">
                  <c:v>23.27</c:v>
                </c:pt>
                <c:pt idx="492">
                  <c:v>24.52</c:v>
                </c:pt>
                <c:pt idx="493">
                  <c:v>22.64</c:v>
                </c:pt>
                <c:pt idx="494">
                  <c:v>21.68</c:v>
                </c:pt>
                <c:pt idx="495">
                  <c:v>20.58</c:v>
                </c:pt>
                <c:pt idx="496">
                  <c:v>18.47</c:v>
                </c:pt>
                <c:pt idx="497">
                  <c:v>18.600000000000001</c:v>
                </c:pt>
                <c:pt idx="498">
                  <c:v>18.66</c:v>
                </c:pt>
                <c:pt idx="499">
                  <c:v>20.260000000000002</c:v>
                </c:pt>
                <c:pt idx="500">
                  <c:v>20.74</c:v>
                </c:pt>
                <c:pt idx="501">
                  <c:v>22.5</c:v>
                </c:pt>
                <c:pt idx="502">
                  <c:v>23.17</c:v>
                </c:pt>
                <c:pt idx="503">
                  <c:v>22.49</c:v>
                </c:pt>
                <c:pt idx="504">
                  <c:v>23.94</c:v>
                </c:pt>
                <c:pt idx="505">
                  <c:v>23.79</c:v>
                </c:pt>
                <c:pt idx="506">
                  <c:v>25.43</c:v>
                </c:pt>
                <c:pt idx="507">
                  <c:v>24.12</c:v>
                </c:pt>
                <c:pt idx="508">
                  <c:v>23.45</c:v>
                </c:pt>
                <c:pt idx="509">
                  <c:v>23.68</c:v>
                </c:pt>
                <c:pt idx="510">
                  <c:v>22.9</c:v>
                </c:pt>
                <c:pt idx="511">
                  <c:v>23.34</c:v>
                </c:pt>
                <c:pt idx="512">
                  <c:v>24.38</c:v>
                </c:pt>
                <c:pt idx="513">
                  <c:v>28.46</c:v>
                </c:pt>
                <c:pt idx="514">
                  <c:v>27.18</c:v>
                </c:pt>
                <c:pt idx="515">
                  <c:v>31.01</c:v>
                </c:pt>
                <c:pt idx="516">
                  <c:v>29.02</c:v>
                </c:pt>
                <c:pt idx="517">
                  <c:v>27.78</c:v>
                </c:pt>
                <c:pt idx="518">
                  <c:v>29.08</c:v>
                </c:pt>
                <c:pt idx="519">
                  <c:v>27.78</c:v>
                </c:pt>
                <c:pt idx="520">
                  <c:v>27.32</c:v>
                </c:pt>
                <c:pt idx="521">
                  <c:v>27.62</c:v>
                </c:pt>
                <c:pt idx="522">
                  <c:v>26.2</c:v>
                </c:pt>
                <c:pt idx="523">
                  <c:v>24.02</c:v>
                </c:pt>
                <c:pt idx="524">
                  <c:v>25.99</c:v>
                </c:pt>
                <c:pt idx="525">
                  <c:v>28.24</c:v>
                </c:pt>
                <c:pt idx="526">
                  <c:v>28.97</c:v>
                </c:pt>
                <c:pt idx="527">
                  <c:v>27.66</c:v>
                </c:pt>
                <c:pt idx="528">
                  <c:v>28.01</c:v>
                </c:pt>
                <c:pt idx="529">
                  <c:v>27.6</c:v>
                </c:pt>
                <c:pt idx="530">
                  <c:v>26.33</c:v>
                </c:pt>
                <c:pt idx="531">
                  <c:v>24.88</c:v>
                </c:pt>
                <c:pt idx="532">
                  <c:v>25.54</c:v>
                </c:pt>
                <c:pt idx="533">
                  <c:v>25.02</c:v>
                </c:pt>
                <c:pt idx="534">
                  <c:v>25.59</c:v>
                </c:pt>
                <c:pt idx="535">
                  <c:v>24.4</c:v>
                </c:pt>
                <c:pt idx="536">
                  <c:v>25.12</c:v>
                </c:pt>
                <c:pt idx="537">
                  <c:v>24.06</c:v>
                </c:pt>
                <c:pt idx="538">
                  <c:v>23.03</c:v>
                </c:pt>
                <c:pt idx="539">
                  <c:v>21.9</c:v>
                </c:pt>
                <c:pt idx="540">
                  <c:v>22.69</c:v>
                </c:pt>
                <c:pt idx="541">
                  <c:v>23.53</c:v>
                </c:pt>
                <c:pt idx="542">
                  <c:v>26.54</c:v>
                </c:pt>
                <c:pt idx="543">
                  <c:v>26.28</c:v>
                </c:pt>
                <c:pt idx="544">
                  <c:v>25.52</c:v>
                </c:pt>
                <c:pt idx="545">
                  <c:v>24.6</c:v>
                </c:pt>
                <c:pt idx="546">
                  <c:v>27.55</c:v>
                </c:pt>
                <c:pt idx="547">
                  <c:v>27.49</c:v>
                </c:pt>
                <c:pt idx="548">
                  <c:v>29.38</c:v>
                </c:pt>
                <c:pt idx="549">
                  <c:v>26.36</c:v>
                </c:pt>
                <c:pt idx="550">
                  <c:v>27.22</c:v>
                </c:pt>
                <c:pt idx="551">
                  <c:v>27.29</c:v>
                </c:pt>
                <c:pt idx="552">
                  <c:v>31.16</c:v>
                </c:pt>
                <c:pt idx="553">
                  <c:v>32.24</c:v>
                </c:pt>
                <c:pt idx="554">
                  <c:v>25.79</c:v>
                </c:pt>
                <c:pt idx="555">
                  <c:v>29.84</c:v>
                </c:pt>
                <c:pt idx="556">
                  <c:v>26.62</c:v>
                </c:pt>
                <c:pt idx="557">
                  <c:v>25.73</c:v>
                </c:pt>
                <c:pt idx="558">
                  <c:v>25.72</c:v>
                </c:pt>
                <c:pt idx="559">
                  <c:v>26.08</c:v>
                </c:pt>
                <c:pt idx="560">
                  <c:v>25.88</c:v>
                </c:pt>
                <c:pt idx="561">
                  <c:v>25.71</c:v>
                </c:pt>
                <c:pt idx="562">
                  <c:v>25.61</c:v>
                </c:pt>
                <c:pt idx="563">
                  <c:v>22.68</c:v>
                </c:pt>
                <c:pt idx="564">
                  <c:v>23.43</c:v>
                </c:pt>
                <c:pt idx="565">
                  <c:v>23.21</c:v>
                </c:pt>
                <c:pt idx="566">
                  <c:v>22.45</c:v>
                </c:pt>
                <c:pt idx="567">
                  <c:v>22.42</c:v>
                </c:pt>
                <c:pt idx="568">
                  <c:v>22.36</c:v>
                </c:pt>
                <c:pt idx="569">
                  <c:v>22.81</c:v>
                </c:pt>
                <c:pt idx="570">
                  <c:v>21.98</c:v>
                </c:pt>
                <c:pt idx="571">
                  <c:v>23.46</c:v>
                </c:pt>
                <c:pt idx="572">
                  <c:v>23.82</c:v>
                </c:pt>
                <c:pt idx="573">
                  <c:v>22.78</c:v>
                </c:pt>
                <c:pt idx="574">
                  <c:v>20.53</c:v>
                </c:pt>
                <c:pt idx="575">
                  <c:v>20.37</c:v>
                </c:pt>
                <c:pt idx="576">
                  <c:v>20.13</c:v>
                </c:pt>
                <c:pt idx="577">
                  <c:v>20.5</c:v>
                </c:pt>
                <c:pt idx="578">
                  <c:v>20.87</c:v>
                </c:pt>
                <c:pt idx="579">
                  <c:v>20.260000000000002</c:v>
                </c:pt>
                <c:pt idx="580">
                  <c:v>20.059999999999999</c:v>
                </c:pt>
                <c:pt idx="581">
                  <c:v>19.59</c:v>
                </c:pt>
                <c:pt idx="582">
                  <c:v>19.64</c:v>
                </c:pt>
                <c:pt idx="583">
                  <c:v>20.239999999999998</c:v>
                </c:pt>
                <c:pt idx="584">
                  <c:v>20.79</c:v>
                </c:pt>
                <c:pt idx="585">
                  <c:v>18.88</c:v>
                </c:pt>
                <c:pt idx="586">
                  <c:v>18.18</c:v>
                </c:pt>
                <c:pt idx="587">
                  <c:v>18.899999999999999</c:v>
                </c:pt>
                <c:pt idx="588">
                  <c:v>18.21</c:v>
                </c:pt>
                <c:pt idx="589">
                  <c:v>19.73</c:v>
                </c:pt>
                <c:pt idx="590">
                  <c:v>19.399999999999999</c:v>
                </c:pt>
                <c:pt idx="591">
                  <c:v>19.41</c:v>
                </c:pt>
                <c:pt idx="592">
                  <c:v>17.79</c:v>
                </c:pt>
                <c:pt idx="593">
                  <c:v>17.98</c:v>
                </c:pt>
                <c:pt idx="594">
                  <c:v>17.66</c:v>
                </c:pt>
                <c:pt idx="595">
                  <c:v>16.3</c:v>
                </c:pt>
                <c:pt idx="596">
                  <c:v>16.47</c:v>
                </c:pt>
                <c:pt idx="597">
                  <c:v>17.010000000000002</c:v>
                </c:pt>
                <c:pt idx="598">
                  <c:v>17.579999999999998</c:v>
                </c:pt>
                <c:pt idx="599">
                  <c:v>18.59</c:v>
                </c:pt>
                <c:pt idx="600">
                  <c:v>18.05</c:v>
                </c:pt>
                <c:pt idx="601">
                  <c:v>19.55</c:v>
                </c:pt>
                <c:pt idx="602">
                  <c:v>19.64</c:v>
                </c:pt>
                <c:pt idx="603">
                  <c:v>19.07</c:v>
                </c:pt>
                <c:pt idx="604">
                  <c:v>18.14</c:v>
                </c:pt>
                <c:pt idx="605">
                  <c:v>17.829999999999998</c:v>
                </c:pt>
                <c:pt idx="606">
                  <c:v>19.829999999999998</c:v>
                </c:pt>
                <c:pt idx="607">
                  <c:v>20.239999999999998</c:v>
                </c:pt>
                <c:pt idx="608">
                  <c:v>20.8</c:v>
                </c:pt>
                <c:pt idx="609">
                  <c:v>18.63</c:v>
                </c:pt>
                <c:pt idx="610">
                  <c:v>23.56</c:v>
                </c:pt>
                <c:pt idx="611">
                  <c:v>23.12</c:v>
                </c:pt>
                <c:pt idx="612">
                  <c:v>23.18</c:v>
                </c:pt>
                <c:pt idx="613">
                  <c:v>24.12</c:v>
                </c:pt>
                <c:pt idx="614">
                  <c:v>23.33</c:v>
                </c:pt>
                <c:pt idx="615">
                  <c:v>21.22</c:v>
                </c:pt>
                <c:pt idx="616">
                  <c:v>20.95</c:v>
                </c:pt>
                <c:pt idx="617">
                  <c:v>21.13</c:v>
                </c:pt>
                <c:pt idx="618">
                  <c:v>22.24</c:v>
                </c:pt>
                <c:pt idx="619">
                  <c:v>21.58</c:v>
                </c:pt>
                <c:pt idx="620">
                  <c:v>22.87</c:v>
                </c:pt>
                <c:pt idx="621">
                  <c:v>22.64</c:v>
                </c:pt>
                <c:pt idx="622">
                  <c:v>22.42</c:v>
                </c:pt>
                <c:pt idx="623">
                  <c:v>21.14</c:v>
                </c:pt>
                <c:pt idx="624">
                  <c:v>23.93</c:v>
                </c:pt>
                <c:pt idx="625">
                  <c:v>23.44</c:v>
                </c:pt>
                <c:pt idx="626">
                  <c:v>23.95</c:v>
                </c:pt>
                <c:pt idx="627">
                  <c:v>23.65</c:v>
                </c:pt>
                <c:pt idx="628">
                  <c:v>25.92</c:v>
                </c:pt>
                <c:pt idx="629">
                  <c:v>24.78</c:v>
                </c:pt>
                <c:pt idx="630">
                  <c:v>25.78</c:v>
                </c:pt>
                <c:pt idx="631">
                  <c:v>23.15</c:v>
                </c:pt>
                <c:pt idx="632">
                  <c:v>25.23</c:v>
                </c:pt>
                <c:pt idx="633">
                  <c:v>25.59</c:v>
                </c:pt>
                <c:pt idx="634">
                  <c:v>27.49</c:v>
                </c:pt>
                <c:pt idx="635">
                  <c:v>28.48</c:v>
                </c:pt>
                <c:pt idx="636">
                  <c:v>28.54</c:v>
                </c:pt>
                <c:pt idx="637">
                  <c:v>25.1</c:v>
                </c:pt>
                <c:pt idx="638">
                  <c:v>25.01</c:v>
                </c:pt>
                <c:pt idx="639">
                  <c:v>24.05</c:v>
                </c:pt>
                <c:pt idx="640">
                  <c:v>23.05</c:v>
                </c:pt>
                <c:pt idx="641">
                  <c:v>21.18</c:v>
                </c:pt>
                <c:pt idx="642">
                  <c:v>21.31</c:v>
                </c:pt>
                <c:pt idx="643">
                  <c:v>23.44</c:v>
                </c:pt>
                <c:pt idx="644">
                  <c:v>22.91</c:v>
                </c:pt>
                <c:pt idx="645">
                  <c:v>24.23</c:v>
                </c:pt>
                <c:pt idx="646">
                  <c:v>22.03</c:v>
                </c:pt>
                <c:pt idx="647">
                  <c:v>21.21</c:v>
                </c:pt>
                <c:pt idx="648">
                  <c:v>22.94</c:v>
                </c:pt>
                <c:pt idx="649">
                  <c:v>22.57</c:v>
                </c:pt>
                <c:pt idx="650">
                  <c:v>23.49</c:v>
                </c:pt>
                <c:pt idx="651">
                  <c:v>21.14</c:v>
                </c:pt>
                <c:pt idx="652">
                  <c:v>20.23</c:v>
                </c:pt>
                <c:pt idx="653">
                  <c:v>21.15</c:v>
                </c:pt>
                <c:pt idx="654">
                  <c:v>20.66</c:v>
                </c:pt>
                <c:pt idx="655">
                  <c:v>20.12</c:v>
                </c:pt>
                <c:pt idx="656">
                  <c:v>21.17</c:v>
                </c:pt>
                <c:pt idx="657">
                  <c:v>21.55</c:v>
                </c:pt>
                <c:pt idx="658">
                  <c:v>20.34</c:v>
                </c:pt>
                <c:pt idx="659">
                  <c:v>19.579999999999998</c:v>
                </c:pt>
                <c:pt idx="660">
                  <c:v>20.98</c:v>
                </c:pt>
                <c:pt idx="661">
                  <c:v>21.28</c:v>
                </c:pt>
                <c:pt idx="662">
                  <c:v>20.420000000000002</c:v>
                </c:pt>
                <c:pt idx="663">
                  <c:v>19.82</c:v>
                </c:pt>
                <c:pt idx="664">
                  <c:v>18.809999999999999</c:v>
                </c:pt>
                <c:pt idx="665">
                  <c:v>20.97</c:v>
                </c:pt>
                <c:pt idx="666">
                  <c:v>20.49</c:v>
                </c:pt>
                <c:pt idx="667">
                  <c:v>19.760000000000002</c:v>
                </c:pt>
                <c:pt idx="668">
                  <c:v>19.43</c:v>
                </c:pt>
                <c:pt idx="669">
                  <c:v>20.65</c:v>
                </c:pt>
                <c:pt idx="670">
                  <c:v>21.99</c:v>
                </c:pt>
                <c:pt idx="671">
                  <c:v>21.43</c:v>
                </c:pt>
                <c:pt idx="672">
                  <c:v>24.03</c:v>
                </c:pt>
                <c:pt idx="673">
                  <c:v>23.06</c:v>
                </c:pt>
                <c:pt idx="674">
                  <c:v>22.64</c:v>
                </c:pt>
                <c:pt idx="675">
                  <c:v>25.47</c:v>
                </c:pt>
                <c:pt idx="676">
                  <c:v>24.52</c:v>
                </c:pt>
                <c:pt idx="677">
                  <c:v>24.39</c:v>
                </c:pt>
                <c:pt idx="678">
                  <c:v>25.66</c:v>
                </c:pt>
                <c:pt idx="679">
                  <c:v>31.7</c:v>
                </c:pt>
                <c:pt idx="680">
                  <c:v>30.3</c:v>
                </c:pt>
                <c:pt idx="681">
                  <c:v>36.22</c:v>
                </c:pt>
                <c:pt idx="682">
                  <c:v>33.1</c:v>
                </c:pt>
                <c:pt idx="683">
                  <c:v>32.07</c:v>
                </c:pt>
                <c:pt idx="684">
                  <c:v>33.85</c:v>
                </c:pt>
                <c:pt idx="685">
                  <c:v>35.72</c:v>
                </c:pt>
                <c:pt idx="686">
                  <c:v>35.19</c:v>
                </c:pt>
                <c:pt idx="687">
                  <c:v>32.82</c:v>
                </c:pt>
                <c:pt idx="688">
                  <c:v>34.74</c:v>
                </c:pt>
                <c:pt idx="689">
                  <c:v>46.72</c:v>
                </c:pt>
                <c:pt idx="690">
                  <c:v>39.39</c:v>
                </c:pt>
                <c:pt idx="691">
                  <c:v>39.81</c:v>
                </c:pt>
                <c:pt idx="692">
                  <c:v>45.26</c:v>
                </c:pt>
                <c:pt idx="693">
                  <c:v>45.14</c:v>
                </c:pt>
                <c:pt idx="694">
                  <c:v>52.05</c:v>
                </c:pt>
                <c:pt idx="695">
                  <c:v>53.68</c:v>
                </c:pt>
                <c:pt idx="696">
                  <c:v>57.53</c:v>
                </c:pt>
                <c:pt idx="697">
                  <c:v>63.92</c:v>
                </c:pt>
                <c:pt idx="698">
                  <c:v>69.95</c:v>
                </c:pt>
                <c:pt idx="699">
                  <c:v>54.99</c:v>
                </c:pt>
                <c:pt idx="700">
                  <c:v>55.13</c:v>
                </c:pt>
                <c:pt idx="701">
                  <c:v>69.25</c:v>
                </c:pt>
                <c:pt idx="702">
                  <c:v>67.61</c:v>
                </c:pt>
                <c:pt idx="703">
                  <c:v>70.33</c:v>
                </c:pt>
                <c:pt idx="704">
                  <c:v>52.97</c:v>
                </c:pt>
                <c:pt idx="705">
                  <c:v>53.11</c:v>
                </c:pt>
                <c:pt idx="706">
                  <c:v>69.650000000000006</c:v>
                </c:pt>
                <c:pt idx="707">
                  <c:v>67.8</c:v>
                </c:pt>
                <c:pt idx="708">
                  <c:v>79.13</c:v>
                </c:pt>
                <c:pt idx="709">
                  <c:v>80.06</c:v>
                </c:pt>
                <c:pt idx="710">
                  <c:v>66.959999999999994</c:v>
                </c:pt>
                <c:pt idx="711">
                  <c:v>69.959999999999994</c:v>
                </c:pt>
                <c:pt idx="712">
                  <c:v>62.9</c:v>
                </c:pt>
                <c:pt idx="713">
                  <c:v>59.89</c:v>
                </c:pt>
                <c:pt idx="714">
                  <c:v>53.68</c:v>
                </c:pt>
                <c:pt idx="715">
                  <c:v>47.73</c:v>
                </c:pt>
                <c:pt idx="716">
                  <c:v>54.56</c:v>
                </c:pt>
                <c:pt idx="717">
                  <c:v>63.68</c:v>
                </c:pt>
                <c:pt idx="718">
                  <c:v>56.1</c:v>
                </c:pt>
                <c:pt idx="719">
                  <c:v>59.98</c:v>
                </c:pt>
                <c:pt idx="720">
                  <c:v>61.44</c:v>
                </c:pt>
                <c:pt idx="721">
                  <c:v>66.459999999999994</c:v>
                </c:pt>
                <c:pt idx="722">
                  <c:v>59.83</c:v>
                </c:pt>
                <c:pt idx="723">
                  <c:v>66.31</c:v>
                </c:pt>
                <c:pt idx="724">
                  <c:v>69.150000000000006</c:v>
                </c:pt>
                <c:pt idx="725">
                  <c:v>67.64</c:v>
                </c:pt>
                <c:pt idx="726">
                  <c:v>74.260000000000005</c:v>
                </c:pt>
                <c:pt idx="727">
                  <c:v>80.86</c:v>
                </c:pt>
                <c:pt idx="728">
                  <c:v>72.67</c:v>
                </c:pt>
                <c:pt idx="729">
                  <c:v>64.7</c:v>
                </c:pt>
                <c:pt idx="730">
                  <c:v>60.9</c:v>
                </c:pt>
                <c:pt idx="731">
                  <c:v>54.92</c:v>
                </c:pt>
                <c:pt idx="732">
                  <c:v>55.28</c:v>
                </c:pt>
                <c:pt idx="733">
                  <c:v>68.510000000000005</c:v>
                </c:pt>
                <c:pt idx="734">
                  <c:v>62.98</c:v>
                </c:pt>
                <c:pt idx="735">
                  <c:v>60.72</c:v>
                </c:pt>
                <c:pt idx="736">
                  <c:v>63.64</c:v>
                </c:pt>
                <c:pt idx="737">
                  <c:v>59.93</c:v>
                </c:pt>
                <c:pt idx="738">
                  <c:v>58.49</c:v>
                </c:pt>
                <c:pt idx="739">
                  <c:v>58.91</c:v>
                </c:pt>
                <c:pt idx="740">
                  <c:v>55.73</c:v>
                </c:pt>
                <c:pt idx="741">
                  <c:v>55.78</c:v>
                </c:pt>
                <c:pt idx="742">
                  <c:v>54.28</c:v>
                </c:pt>
                <c:pt idx="743">
                  <c:v>56.76</c:v>
                </c:pt>
                <c:pt idx="744">
                  <c:v>52.37</c:v>
                </c:pt>
                <c:pt idx="745">
                  <c:v>49.84</c:v>
                </c:pt>
                <c:pt idx="746">
                  <c:v>47.34</c:v>
                </c:pt>
                <c:pt idx="747">
                  <c:v>44.93</c:v>
                </c:pt>
                <c:pt idx="748">
                  <c:v>44.56</c:v>
                </c:pt>
                <c:pt idx="749">
                  <c:v>45.02</c:v>
                </c:pt>
                <c:pt idx="750">
                  <c:v>44.21</c:v>
                </c:pt>
                <c:pt idx="751">
                  <c:v>43.38</c:v>
                </c:pt>
                <c:pt idx="752">
                  <c:v>43.9</c:v>
                </c:pt>
                <c:pt idx="753">
                  <c:v>41.63</c:v>
                </c:pt>
                <c:pt idx="754">
                  <c:v>40</c:v>
                </c:pt>
                <c:pt idx="755">
                  <c:v>39.19</c:v>
                </c:pt>
                <c:pt idx="756">
                  <c:v>39.08</c:v>
                </c:pt>
                <c:pt idx="757">
                  <c:v>38.56</c:v>
                </c:pt>
                <c:pt idx="758">
                  <c:v>43.39</c:v>
                </c:pt>
                <c:pt idx="759">
                  <c:v>42.56</c:v>
                </c:pt>
                <c:pt idx="760">
                  <c:v>42.82</c:v>
                </c:pt>
                <c:pt idx="761">
                  <c:v>45.84</c:v>
                </c:pt>
                <c:pt idx="762">
                  <c:v>43.27</c:v>
                </c:pt>
                <c:pt idx="763">
                  <c:v>49.14</c:v>
                </c:pt>
                <c:pt idx="764">
                  <c:v>51</c:v>
                </c:pt>
                <c:pt idx="765">
                  <c:v>46.11</c:v>
                </c:pt>
                <c:pt idx="766">
                  <c:v>56.65</c:v>
                </c:pt>
                <c:pt idx="767">
                  <c:v>46.42</c:v>
                </c:pt>
                <c:pt idx="768">
                  <c:v>47.29</c:v>
                </c:pt>
                <c:pt idx="769">
                  <c:v>47.27</c:v>
                </c:pt>
                <c:pt idx="770">
                  <c:v>45.69</c:v>
                </c:pt>
                <c:pt idx="771">
                  <c:v>42.25</c:v>
                </c:pt>
                <c:pt idx="772">
                  <c:v>39.659999999999997</c:v>
                </c:pt>
                <c:pt idx="773">
                  <c:v>42.63</c:v>
                </c:pt>
                <c:pt idx="774">
                  <c:v>44.84</c:v>
                </c:pt>
                <c:pt idx="775">
                  <c:v>45.52</c:v>
                </c:pt>
                <c:pt idx="776">
                  <c:v>43.06</c:v>
                </c:pt>
                <c:pt idx="777">
                  <c:v>43.85</c:v>
                </c:pt>
                <c:pt idx="778">
                  <c:v>43.73</c:v>
                </c:pt>
                <c:pt idx="779">
                  <c:v>43.37</c:v>
                </c:pt>
                <c:pt idx="780">
                  <c:v>43.64</c:v>
                </c:pt>
                <c:pt idx="781">
                  <c:v>46.67</c:v>
                </c:pt>
                <c:pt idx="782">
                  <c:v>44.53</c:v>
                </c:pt>
                <c:pt idx="783">
                  <c:v>41.25</c:v>
                </c:pt>
                <c:pt idx="784">
                  <c:v>42.93</c:v>
                </c:pt>
                <c:pt idx="785">
                  <c:v>48.66</c:v>
                </c:pt>
                <c:pt idx="786">
                  <c:v>48.46</c:v>
                </c:pt>
                <c:pt idx="787">
                  <c:v>47.08</c:v>
                </c:pt>
                <c:pt idx="788">
                  <c:v>49.3</c:v>
                </c:pt>
                <c:pt idx="789">
                  <c:v>52.62</c:v>
                </c:pt>
                <c:pt idx="790">
                  <c:v>45.49</c:v>
                </c:pt>
                <c:pt idx="791">
                  <c:v>44.67</c:v>
                </c:pt>
                <c:pt idx="792">
                  <c:v>44.66</c:v>
                </c:pt>
                <c:pt idx="793">
                  <c:v>46.35</c:v>
                </c:pt>
                <c:pt idx="794">
                  <c:v>52.65</c:v>
                </c:pt>
                <c:pt idx="795">
                  <c:v>50.93</c:v>
                </c:pt>
                <c:pt idx="796">
                  <c:v>47.56</c:v>
                </c:pt>
                <c:pt idx="797">
                  <c:v>50.17</c:v>
                </c:pt>
                <c:pt idx="798">
                  <c:v>49.33</c:v>
                </c:pt>
                <c:pt idx="799">
                  <c:v>49.68</c:v>
                </c:pt>
                <c:pt idx="800">
                  <c:v>44.37</c:v>
                </c:pt>
                <c:pt idx="801">
                  <c:v>43.61</c:v>
                </c:pt>
                <c:pt idx="802">
                  <c:v>41.18</c:v>
                </c:pt>
                <c:pt idx="803">
                  <c:v>42.36</c:v>
                </c:pt>
                <c:pt idx="804">
                  <c:v>43.74</c:v>
                </c:pt>
                <c:pt idx="805">
                  <c:v>40.799999999999997</c:v>
                </c:pt>
                <c:pt idx="806">
                  <c:v>40.06</c:v>
                </c:pt>
                <c:pt idx="807">
                  <c:v>43.68</c:v>
                </c:pt>
                <c:pt idx="808">
                  <c:v>45.89</c:v>
                </c:pt>
                <c:pt idx="809">
                  <c:v>43.23</c:v>
                </c:pt>
                <c:pt idx="810">
                  <c:v>42.93</c:v>
                </c:pt>
                <c:pt idx="811">
                  <c:v>42.25</c:v>
                </c:pt>
                <c:pt idx="812">
                  <c:v>40.36</c:v>
                </c:pt>
                <c:pt idx="813">
                  <c:v>41.04</c:v>
                </c:pt>
                <c:pt idx="814">
                  <c:v>45.54</c:v>
                </c:pt>
                <c:pt idx="815">
                  <c:v>44.14</c:v>
                </c:pt>
                <c:pt idx="816">
                  <c:v>42.28</c:v>
                </c:pt>
                <c:pt idx="817">
                  <c:v>42.04</c:v>
                </c:pt>
                <c:pt idx="818">
                  <c:v>39.700000000000003</c:v>
                </c:pt>
                <c:pt idx="819">
                  <c:v>40.93</c:v>
                </c:pt>
                <c:pt idx="820">
                  <c:v>40.39</c:v>
                </c:pt>
                <c:pt idx="821">
                  <c:v>38.85</c:v>
                </c:pt>
                <c:pt idx="822">
                  <c:v>36.53</c:v>
                </c:pt>
                <c:pt idx="823">
                  <c:v>37.81</c:v>
                </c:pt>
                <c:pt idx="824">
                  <c:v>37.67</c:v>
                </c:pt>
                <c:pt idx="825">
                  <c:v>36.17</c:v>
                </c:pt>
                <c:pt idx="826">
                  <c:v>35.79</c:v>
                </c:pt>
                <c:pt idx="827">
                  <c:v>33.94</c:v>
                </c:pt>
                <c:pt idx="828">
                  <c:v>39.18</c:v>
                </c:pt>
                <c:pt idx="829">
                  <c:v>37.14</c:v>
                </c:pt>
                <c:pt idx="830">
                  <c:v>38.1</c:v>
                </c:pt>
                <c:pt idx="831">
                  <c:v>37.15</c:v>
                </c:pt>
                <c:pt idx="832">
                  <c:v>36.82</c:v>
                </c:pt>
                <c:pt idx="833">
                  <c:v>38.32</c:v>
                </c:pt>
                <c:pt idx="834">
                  <c:v>37.950000000000003</c:v>
                </c:pt>
                <c:pt idx="835">
                  <c:v>36.08</c:v>
                </c:pt>
                <c:pt idx="836">
                  <c:v>36.5</c:v>
                </c:pt>
                <c:pt idx="837">
                  <c:v>35.299999999999997</c:v>
                </c:pt>
                <c:pt idx="838">
                  <c:v>34.53</c:v>
                </c:pt>
                <c:pt idx="839">
                  <c:v>33.36</c:v>
                </c:pt>
                <c:pt idx="840">
                  <c:v>32.450000000000003</c:v>
                </c:pt>
                <c:pt idx="841">
                  <c:v>33.44</c:v>
                </c:pt>
                <c:pt idx="842">
                  <c:v>32.049999999999997</c:v>
                </c:pt>
                <c:pt idx="843">
                  <c:v>32.869999999999997</c:v>
                </c:pt>
                <c:pt idx="844">
                  <c:v>31.8</c:v>
                </c:pt>
                <c:pt idx="845">
                  <c:v>33.65</c:v>
                </c:pt>
                <c:pt idx="846">
                  <c:v>31.37</c:v>
                </c:pt>
                <c:pt idx="847">
                  <c:v>33.119999999999997</c:v>
                </c:pt>
                <c:pt idx="848">
                  <c:v>30.24</c:v>
                </c:pt>
                <c:pt idx="849">
                  <c:v>28.8</c:v>
                </c:pt>
                <c:pt idx="850">
                  <c:v>29.03</c:v>
                </c:pt>
                <c:pt idx="851">
                  <c:v>31.35</c:v>
                </c:pt>
                <c:pt idx="852">
                  <c:v>32.630000000000003</c:v>
                </c:pt>
                <c:pt idx="853">
                  <c:v>30.62</c:v>
                </c:pt>
                <c:pt idx="854">
                  <c:v>32.36</c:v>
                </c:pt>
                <c:pt idx="855">
                  <c:v>31.67</c:v>
                </c:pt>
                <c:pt idx="856">
                  <c:v>28.92</c:v>
                </c:pt>
                <c:pt idx="857">
                  <c:v>30.04</c:v>
                </c:pt>
                <c:pt idx="858">
                  <c:v>29.63</c:v>
                </c:pt>
                <c:pt idx="859">
                  <c:v>31.02</c:v>
                </c:pt>
                <c:pt idx="860">
                  <c:v>30.18</c:v>
                </c:pt>
                <c:pt idx="861">
                  <c:v>29.62</c:v>
                </c:pt>
                <c:pt idx="862">
                  <c:v>29.77</c:v>
                </c:pt>
                <c:pt idx="863">
                  <c:v>28.27</c:v>
                </c:pt>
                <c:pt idx="864">
                  <c:v>28.46</c:v>
                </c:pt>
                <c:pt idx="865">
                  <c:v>28.11</c:v>
                </c:pt>
                <c:pt idx="866">
                  <c:v>28.15</c:v>
                </c:pt>
                <c:pt idx="867">
                  <c:v>30.81</c:v>
                </c:pt>
                <c:pt idx="868">
                  <c:v>32.68</c:v>
                </c:pt>
                <c:pt idx="869">
                  <c:v>31.54</c:v>
                </c:pt>
                <c:pt idx="870">
                  <c:v>30.03</c:v>
                </c:pt>
                <c:pt idx="871">
                  <c:v>27.99</c:v>
                </c:pt>
                <c:pt idx="872">
                  <c:v>31.17</c:v>
                </c:pt>
                <c:pt idx="873">
                  <c:v>30.58</c:v>
                </c:pt>
                <c:pt idx="874">
                  <c:v>29.05</c:v>
                </c:pt>
                <c:pt idx="875">
                  <c:v>26.36</c:v>
                </c:pt>
                <c:pt idx="876">
                  <c:v>25.93</c:v>
                </c:pt>
                <c:pt idx="877">
                  <c:v>25.35</c:v>
                </c:pt>
                <c:pt idx="878">
                  <c:v>26.35</c:v>
                </c:pt>
                <c:pt idx="879">
                  <c:v>26.22</c:v>
                </c:pt>
                <c:pt idx="880">
                  <c:v>27.95</c:v>
                </c:pt>
                <c:pt idx="881">
                  <c:v>29</c:v>
                </c:pt>
                <c:pt idx="882">
                  <c:v>30.85</c:v>
                </c:pt>
                <c:pt idx="883">
                  <c:v>31.3</c:v>
                </c:pt>
                <c:pt idx="884">
                  <c:v>29.78</c:v>
                </c:pt>
                <c:pt idx="885">
                  <c:v>29.02</c:v>
                </c:pt>
                <c:pt idx="886">
                  <c:v>26.31</c:v>
                </c:pt>
                <c:pt idx="887">
                  <c:v>25.02</c:v>
                </c:pt>
                <c:pt idx="888">
                  <c:v>25.89</c:v>
                </c:pt>
                <c:pt idx="889">
                  <c:v>25.42</c:v>
                </c:pt>
                <c:pt idx="890">
                  <c:v>24.34</c:v>
                </c:pt>
                <c:pt idx="891">
                  <c:v>24.4</c:v>
                </c:pt>
                <c:pt idx="892">
                  <c:v>23.87</c:v>
                </c:pt>
                <c:pt idx="893">
                  <c:v>23.47</c:v>
                </c:pt>
                <c:pt idx="894">
                  <c:v>23.43</c:v>
                </c:pt>
                <c:pt idx="895">
                  <c:v>23.09</c:v>
                </c:pt>
                <c:pt idx="896">
                  <c:v>24.28</c:v>
                </c:pt>
                <c:pt idx="897">
                  <c:v>25.01</c:v>
                </c:pt>
                <c:pt idx="898">
                  <c:v>25.61</c:v>
                </c:pt>
                <c:pt idx="899">
                  <c:v>25.4</c:v>
                </c:pt>
                <c:pt idx="900">
                  <c:v>25.92</c:v>
                </c:pt>
                <c:pt idx="901">
                  <c:v>25.56</c:v>
                </c:pt>
                <c:pt idx="902">
                  <c:v>24.89</c:v>
                </c:pt>
                <c:pt idx="903">
                  <c:v>24.9</c:v>
                </c:pt>
                <c:pt idx="904">
                  <c:v>25.67</c:v>
                </c:pt>
                <c:pt idx="905">
                  <c:v>24.76</c:v>
                </c:pt>
                <c:pt idx="906">
                  <c:v>24.99</c:v>
                </c:pt>
                <c:pt idx="907">
                  <c:v>25.99</c:v>
                </c:pt>
                <c:pt idx="908">
                  <c:v>25.45</c:v>
                </c:pt>
                <c:pt idx="909">
                  <c:v>24.71</c:v>
                </c:pt>
                <c:pt idx="910">
                  <c:v>24.27</c:v>
                </c:pt>
                <c:pt idx="911">
                  <c:v>27.89</c:v>
                </c:pt>
                <c:pt idx="912">
                  <c:v>26.18</c:v>
                </c:pt>
                <c:pt idx="913">
                  <c:v>26.26</c:v>
                </c:pt>
                <c:pt idx="914">
                  <c:v>25.09</c:v>
                </c:pt>
                <c:pt idx="915">
                  <c:v>25.01</c:v>
                </c:pt>
                <c:pt idx="916">
                  <c:v>25.14</c:v>
                </c:pt>
                <c:pt idx="917">
                  <c:v>24.92</c:v>
                </c:pt>
                <c:pt idx="918">
                  <c:v>24.95</c:v>
                </c:pt>
                <c:pt idx="919">
                  <c:v>24.68</c:v>
                </c:pt>
                <c:pt idx="920">
                  <c:v>24.76</c:v>
                </c:pt>
                <c:pt idx="921">
                  <c:v>26.01</c:v>
                </c:pt>
                <c:pt idx="922">
                  <c:v>29.15</c:v>
                </c:pt>
                <c:pt idx="923">
                  <c:v>28.9</c:v>
                </c:pt>
                <c:pt idx="924">
                  <c:v>27.1</c:v>
                </c:pt>
                <c:pt idx="925">
                  <c:v>25.26</c:v>
                </c:pt>
                <c:pt idx="926">
                  <c:v>25.62</c:v>
                </c:pt>
                <c:pt idx="927">
                  <c:v>24.32</c:v>
                </c:pt>
                <c:pt idx="928">
                  <c:v>23.55</c:v>
                </c:pt>
                <c:pt idx="929">
                  <c:v>24.15</c:v>
                </c:pt>
                <c:pt idx="930">
                  <c:v>23.86</c:v>
                </c:pt>
                <c:pt idx="931">
                  <c:v>23.42</c:v>
                </c:pt>
                <c:pt idx="932">
                  <c:v>23.69</c:v>
                </c:pt>
                <c:pt idx="933">
                  <c:v>23.65</c:v>
                </c:pt>
                <c:pt idx="934">
                  <c:v>23.92</c:v>
                </c:pt>
                <c:pt idx="935">
                  <c:v>24.06</c:v>
                </c:pt>
                <c:pt idx="936">
                  <c:v>23.08</c:v>
                </c:pt>
                <c:pt idx="937">
                  <c:v>23.49</c:v>
                </c:pt>
                <c:pt idx="938">
                  <c:v>24.95</c:v>
                </c:pt>
                <c:pt idx="939">
                  <c:v>25.61</c:v>
                </c:pt>
                <c:pt idx="940">
                  <c:v>24.88</c:v>
                </c:pt>
                <c:pt idx="941">
                  <c:v>25.19</c:v>
                </c:pt>
                <c:pt idx="942">
                  <c:v>25.61</c:v>
                </c:pt>
                <c:pt idx="943">
                  <c:v>28.27</c:v>
                </c:pt>
                <c:pt idx="944">
                  <c:v>28.68</c:v>
                </c:pt>
                <c:pt idx="945">
                  <c:v>26.84</c:v>
                </c:pt>
                <c:pt idx="946">
                  <c:v>25.7</c:v>
                </c:pt>
                <c:pt idx="947">
                  <c:v>24.68</c:v>
                </c:pt>
                <c:pt idx="948">
                  <c:v>24.18</c:v>
                </c:pt>
                <c:pt idx="949">
                  <c:v>23.12</c:v>
                </c:pt>
                <c:pt idx="950">
                  <c:v>23.01</c:v>
                </c:pt>
                <c:pt idx="951">
                  <c:v>22.99</c:v>
                </c:pt>
                <c:pt idx="952">
                  <c:v>22.86</c:v>
                </c:pt>
                <c:pt idx="953">
                  <c:v>21.72</c:v>
                </c:pt>
                <c:pt idx="954">
                  <c:v>21.43</c:v>
                </c:pt>
                <c:pt idx="955">
                  <c:v>21.49</c:v>
                </c:pt>
                <c:pt idx="956">
                  <c:v>20.9</c:v>
                </c:pt>
                <c:pt idx="957">
                  <c:v>22.22</c:v>
                </c:pt>
                <c:pt idx="958">
                  <c:v>20.69</c:v>
                </c:pt>
                <c:pt idx="959">
                  <c:v>22.27</c:v>
                </c:pt>
                <c:pt idx="960">
                  <c:v>24.31</c:v>
                </c:pt>
                <c:pt idx="961">
                  <c:v>24.83</c:v>
                </c:pt>
                <c:pt idx="962">
                  <c:v>27.91</c:v>
                </c:pt>
                <c:pt idx="963">
                  <c:v>24.76</c:v>
                </c:pt>
                <c:pt idx="964">
                  <c:v>30.69</c:v>
                </c:pt>
                <c:pt idx="965">
                  <c:v>29.78</c:v>
                </c:pt>
                <c:pt idx="966">
                  <c:v>28.81</c:v>
                </c:pt>
                <c:pt idx="967">
                  <c:v>27.72</c:v>
                </c:pt>
                <c:pt idx="968">
                  <c:v>25.43</c:v>
                </c:pt>
                <c:pt idx="969">
                  <c:v>24.19</c:v>
                </c:pt>
                <c:pt idx="970">
                  <c:v>23.15</c:v>
                </c:pt>
                <c:pt idx="971">
                  <c:v>22.84</c:v>
                </c:pt>
                <c:pt idx="972">
                  <c:v>23.04</c:v>
                </c:pt>
                <c:pt idx="973">
                  <c:v>24.24</c:v>
                </c:pt>
                <c:pt idx="974">
                  <c:v>23.36</c:v>
                </c:pt>
                <c:pt idx="975">
                  <c:v>22.89</c:v>
                </c:pt>
                <c:pt idx="976">
                  <c:v>22.41</c:v>
                </c:pt>
                <c:pt idx="977">
                  <c:v>21.63</c:v>
                </c:pt>
                <c:pt idx="978">
                  <c:v>22.63</c:v>
                </c:pt>
                <c:pt idx="979">
                  <c:v>22.19</c:v>
                </c:pt>
                <c:pt idx="980">
                  <c:v>21.16</c:v>
                </c:pt>
                <c:pt idx="981">
                  <c:v>20.47</c:v>
                </c:pt>
                <c:pt idx="982">
                  <c:v>20.48</c:v>
                </c:pt>
                <c:pt idx="983">
                  <c:v>24.74</c:v>
                </c:pt>
                <c:pt idx="984">
                  <c:v>24.51</c:v>
                </c:pt>
                <c:pt idx="985">
                  <c:v>21.92</c:v>
                </c:pt>
                <c:pt idx="986">
                  <c:v>21.12</c:v>
                </c:pt>
                <c:pt idx="987">
                  <c:v>22.46</c:v>
                </c:pt>
                <c:pt idx="988">
                  <c:v>21.25</c:v>
                </c:pt>
                <c:pt idx="989">
                  <c:v>22.1</c:v>
                </c:pt>
                <c:pt idx="990">
                  <c:v>23.69</c:v>
                </c:pt>
                <c:pt idx="991">
                  <c:v>22.66</c:v>
                </c:pt>
                <c:pt idx="992">
                  <c:v>22.32</c:v>
                </c:pt>
                <c:pt idx="993">
                  <c:v>21.59</c:v>
                </c:pt>
                <c:pt idx="994">
                  <c:v>21.15</c:v>
                </c:pt>
                <c:pt idx="995">
                  <c:v>21.49</c:v>
                </c:pt>
                <c:pt idx="996">
                  <c:v>20.54</c:v>
                </c:pt>
                <c:pt idx="997">
                  <c:v>22.51</c:v>
                </c:pt>
                <c:pt idx="998">
                  <c:v>21.68</c:v>
                </c:pt>
                <c:pt idx="999">
                  <c:v>20.49</c:v>
                </c:pt>
                <c:pt idx="1000">
                  <c:v>19.54</c:v>
                </c:pt>
                <c:pt idx="1001">
                  <c:v>19.71</c:v>
                </c:pt>
                <c:pt idx="1002">
                  <c:v>19.47</c:v>
                </c:pt>
                <c:pt idx="1003">
                  <c:v>19.93</c:v>
                </c:pt>
                <c:pt idx="1004">
                  <c:v>20.010000000000002</c:v>
                </c:pt>
                <c:pt idx="1005">
                  <c:v>19.96</c:v>
                </c:pt>
                <c:pt idx="1006">
                  <c:v>21.68</c:v>
                </c:pt>
                <c:pt idx="1007">
                  <c:v>20.04</c:v>
                </c:pt>
                <c:pt idx="1008">
                  <c:v>19.350000000000001</c:v>
                </c:pt>
                <c:pt idx="1009">
                  <c:v>19.16</c:v>
                </c:pt>
                <c:pt idx="1010">
                  <c:v>19.059999999999999</c:v>
                </c:pt>
                <c:pt idx="1011">
                  <c:v>18.13</c:v>
                </c:pt>
                <c:pt idx="1012">
                  <c:v>17.55</c:v>
                </c:pt>
                <c:pt idx="1013">
                  <c:v>18.25</c:v>
                </c:pt>
                <c:pt idx="1014">
                  <c:v>17.850000000000001</c:v>
                </c:pt>
                <c:pt idx="1015">
                  <c:v>17.63</c:v>
                </c:pt>
                <c:pt idx="1016">
                  <c:v>17.91</c:v>
                </c:pt>
                <c:pt idx="1017">
                  <c:v>17.579999999999998</c:v>
                </c:pt>
                <c:pt idx="1018">
                  <c:v>18.68</c:v>
                </c:pt>
                <c:pt idx="1019">
                  <c:v>22.27</c:v>
                </c:pt>
                <c:pt idx="1020">
                  <c:v>27.31</c:v>
                </c:pt>
                <c:pt idx="1021">
                  <c:v>25.41</c:v>
                </c:pt>
                <c:pt idx="1022">
                  <c:v>24.55</c:v>
                </c:pt>
                <c:pt idx="1023">
                  <c:v>23.14</c:v>
                </c:pt>
                <c:pt idx="1024">
                  <c:v>23.73</c:v>
                </c:pt>
                <c:pt idx="1025">
                  <c:v>24.62</c:v>
                </c:pt>
                <c:pt idx="1026">
                  <c:v>22.59</c:v>
                </c:pt>
                <c:pt idx="1027">
                  <c:v>21.48</c:v>
                </c:pt>
                <c:pt idx="1028">
                  <c:v>21.6</c:v>
                </c:pt>
                <c:pt idx="1029">
                  <c:v>26.08</c:v>
                </c:pt>
                <c:pt idx="1030">
                  <c:v>26.11</c:v>
                </c:pt>
                <c:pt idx="1031">
                  <c:v>26.51</c:v>
                </c:pt>
                <c:pt idx="1032">
                  <c:v>26</c:v>
                </c:pt>
                <c:pt idx="1033">
                  <c:v>25.4</c:v>
                </c:pt>
                <c:pt idx="1034">
                  <c:v>23.96</c:v>
                </c:pt>
                <c:pt idx="1035">
                  <c:v>22.73</c:v>
                </c:pt>
                <c:pt idx="1036">
                  <c:v>22.25</c:v>
                </c:pt>
                <c:pt idx="1037">
                  <c:v>21.72</c:v>
                </c:pt>
                <c:pt idx="1038">
                  <c:v>20.63</c:v>
                </c:pt>
                <c:pt idx="1039">
                  <c:v>20.02</c:v>
                </c:pt>
                <c:pt idx="1040">
                  <c:v>19.940000000000001</c:v>
                </c:pt>
                <c:pt idx="1041">
                  <c:v>21.37</c:v>
                </c:pt>
                <c:pt idx="1042">
                  <c:v>20.27</c:v>
                </c:pt>
                <c:pt idx="1043">
                  <c:v>20.100000000000001</c:v>
                </c:pt>
                <c:pt idx="1044">
                  <c:v>19.5</c:v>
                </c:pt>
                <c:pt idx="1045">
                  <c:v>19.260000000000002</c:v>
                </c:pt>
                <c:pt idx="1046">
                  <c:v>19.059999999999999</c:v>
                </c:pt>
                <c:pt idx="1047">
                  <c:v>18.829999999999998</c:v>
                </c:pt>
                <c:pt idx="1048">
                  <c:v>18.72</c:v>
                </c:pt>
                <c:pt idx="1049">
                  <c:v>17.420000000000002</c:v>
                </c:pt>
                <c:pt idx="1050">
                  <c:v>17.79</c:v>
                </c:pt>
                <c:pt idx="1051">
                  <c:v>17.920000000000002</c:v>
                </c:pt>
                <c:pt idx="1052">
                  <c:v>18.57</c:v>
                </c:pt>
                <c:pt idx="1053">
                  <c:v>18.059999999999999</c:v>
                </c:pt>
                <c:pt idx="1054">
                  <c:v>17.579999999999998</c:v>
                </c:pt>
                <c:pt idx="1055">
                  <c:v>18</c:v>
                </c:pt>
                <c:pt idx="1056">
                  <c:v>17.690000000000001</c:v>
                </c:pt>
                <c:pt idx="1057">
                  <c:v>16.91</c:v>
                </c:pt>
                <c:pt idx="1058">
                  <c:v>16.62</c:v>
                </c:pt>
                <c:pt idx="1059">
                  <c:v>16.97</c:v>
                </c:pt>
                <c:pt idx="1060">
                  <c:v>16.87</c:v>
                </c:pt>
                <c:pt idx="1061">
                  <c:v>16.350000000000001</c:v>
                </c:pt>
                <c:pt idx="1062">
                  <c:v>17.55</c:v>
                </c:pt>
                <c:pt idx="1063">
                  <c:v>18.399999999999999</c:v>
                </c:pt>
                <c:pt idx="1064">
                  <c:v>17.77</c:v>
                </c:pt>
                <c:pt idx="1065">
                  <c:v>17.59</c:v>
                </c:pt>
                <c:pt idx="1066">
                  <c:v>17.13</c:v>
                </c:pt>
                <c:pt idx="1067">
                  <c:v>17.59</c:v>
                </c:pt>
                <c:pt idx="1068">
                  <c:v>17.47</c:v>
                </c:pt>
                <c:pt idx="1069">
                  <c:v>17.02</c:v>
                </c:pt>
                <c:pt idx="1070">
                  <c:v>16.23</c:v>
                </c:pt>
                <c:pt idx="1071">
                  <c:v>16.62</c:v>
                </c:pt>
                <c:pt idx="1072">
                  <c:v>16.48</c:v>
                </c:pt>
                <c:pt idx="1073">
                  <c:v>16.14</c:v>
                </c:pt>
                <c:pt idx="1074">
                  <c:v>15.58</c:v>
                </c:pt>
                <c:pt idx="1075">
                  <c:v>16.2</c:v>
                </c:pt>
                <c:pt idx="1076">
                  <c:v>15.59</c:v>
                </c:pt>
                <c:pt idx="1077">
                  <c:v>15.89</c:v>
                </c:pt>
                <c:pt idx="1078">
                  <c:v>18.36</c:v>
                </c:pt>
                <c:pt idx="1079">
                  <c:v>17.34</c:v>
                </c:pt>
                <c:pt idx="1080">
                  <c:v>15.73</c:v>
                </c:pt>
                <c:pt idx="1081">
                  <c:v>16.32</c:v>
                </c:pt>
                <c:pt idx="1082">
                  <c:v>16.47</c:v>
                </c:pt>
                <c:pt idx="1083">
                  <c:v>16.62</c:v>
                </c:pt>
                <c:pt idx="1084">
                  <c:v>17.47</c:v>
                </c:pt>
                <c:pt idx="1085">
                  <c:v>22.81</c:v>
                </c:pt>
                <c:pt idx="1086">
                  <c:v>21.08</c:v>
                </c:pt>
                <c:pt idx="1087">
                  <c:v>18.440000000000001</c:v>
                </c:pt>
                <c:pt idx="1088">
                  <c:v>22.05</c:v>
                </c:pt>
                <c:pt idx="1089">
                  <c:v>20.190000000000001</c:v>
                </c:pt>
                <c:pt idx="1090">
                  <c:v>23.84</c:v>
                </c:pt>
                <c:pt idx="1091">
                  <c:v>24.91</c:v>
                </c:pt>
                <c:pt idx="1092">
                  <c:v>32.799999999999997</c:v>
                </c:pt>
                <c:pt idx="1093">
                  <c:v>40.950000000000003</c:v>
                </c:pt>
                <c:pt idx="1094">
                  <c:v>28.84</c:v>
                </c:pt>
                <c:pt idx="1095">
                  <c:v>28.32</c:v>
                </c:pt>
                <c:pt idx="1096">
                  <c:v>25.52</c:v>
                </c:pt>
                <c:pt idx="1097">
                  <c:v>26.68</c:v>
                </c:pt>
                <c:pt idx="1098">
                  <c:v>31.24</c:v>
                </c:pt>
                <c:pt idx="1099">
                  <c:v>30.84</c:v>
                </c:pt>
                <c:pt idx="1100">
                  <c:v>33.549999999999997</c:v>
                </c:pt>
                <c:pt idx="1101">
                  <c:v>35.32</c:v>
                </c:pt>
                <c:pt idx="1102">
                  <c:v>45.79</c:v>
                </c:pt>
                <c:pt idx="1103">
                  <c:v>40.1</c:v>
                </c:pt>
                <c:pt idx="1104">
                  <c:v>38.32</c:v>
                </c:pt>
                <c:pt idx="1105">
                  <c:v>34.61</c:v>
                </c:pt>
                <c:pt idx="1106">
                  <c:v>35.020000000000003</c:v>
                </c:pt>
                <c:pt idx="1107">
                  <c:v>29.68</c:v>
                </c:pt>
                <c:pt idx="1108">
                  <c:v>32.07</c:v>
                </c:pt>
                <c:pt idx="1109">
                  <c:v>35.54</c:v>
                </c:pt>
                <c:pt idx="1110">
                  <c:v>30.17</c:v>
                </c:pt>
                <c:pt idx="1111">
                  <c:v>29.46</c:v>
                </c:pt>
                <c:pt idx="1112">
                  <c:v>35.479999999999997</c:v>
                </c:pt>
                <c:pt idx="1113">
                  <c:v>36.57</c:v>
                </c:pt>
                <c:pt idx="1114">
                  <c:v>33.700000000000003</c:v>
                </c:pt>
                <c:pt idx="1115">
                  <c:v>33.729999999999997</c:v>
                </c:pt>
                <c:pt idx="1116">
                  <c:v>30.57</c:v>
                </c:pt>
                <c:pt idx="1117">
                  <c:v>28.79</c:v>
                </c:pt>
                <c:pt idx="1118">
                  <c:v>28.58</c:v>
                </c:pt>
                <c:pt idx="1119">
                  <c:v>25.87</c:v>
                </c:pt>
                <c:pt idx="1120">
                  <c:v>25.92</c:v>
                </c:pt>
                <c:pt idx="1121">
                  <c:v>25.05</c:v>
                </c:pt>
                <c:pt idx="1122">
                  <c:v>23.95</c:v>
                </c:pt>
                <c:pt idx="1123">
                  <c:v>24.88</c:v>
                </c:pt>
                <c:pt idx="1124">
                  <c:v>27.05</c:v>
                </c:pt>
                <c:pt idx="1125">
                  <c:v>26.91</c:v>
                </c:pt>
                <c:pt idx="1126">
                  <c:v>29.74</c:v>
                </c:pt>
                <c:pt idx="1127">
                  <c:v>28.53</c:v>
                </c:pt>
                <c:pt idx="1128">
                  <c:v>29</c:v>
                </c:pt>
                <c:pt idx="1129">
                  <c:v>34.130000000000003</c:v>
                </c:pt>
                <c:pt idx="1130">
                  <c:v>34.54</c:v>
                </c:pt>
                <c:pt idx="1131">
                  <c:v>32.86</c:v>
                </c:pt>
                <c:pt idx="1132">
                  <c:v>30.12</c:v>
                </c:pt>
                <c:pt idx="1133">
                  <c:v>29.65</c:v>
                </c:pt>
                <c:pt idx="1134">
                  <c:v>26.84</c:v>
                </c:pt>
                <c:pt idx="1135">
                  <c:v>25.71</c:v>
                </c:pt>
                <c:pt idx="1136">
                  <c:v>24.98</c:v>
                </c:pt>
                <c:pt idx="1137">
                  <c:v>24.43</c:v>
                </c:pt>
                <c:pt idx="1138">
                  <c:v>24.56</c:v>
                </c:pt>
                <c:pt idx="1139">
                  <c:v>24.89</c:v>
                </c:pt>
                <c:pt idx="1140">
                  <c:v>25.14</c:v>
                </c:pt>
                <c:pt idx="1141">
                  <c:v>26.25</c:v>
                </c:pt>
                <c:pt idx="1142">
                  <c:v>25.97</c:v>
                </c:pt>
                <c:pt idx="1143">
                  <c:v>23.93</c:v>
                </c:pt>
                <c:pt idx="1144">
                  <c:v>25.64</c:v>
                </c:pt>
                <c:pt idx="1145">
                  <c:v>24.63</c:v>
                </c:pt>
                <c:pt idx="1146">
                  <c:v>23.47</c:v>
                </c:pt>
                <c:pt idx="1147">
                  <c:v>22.73</c:v>
                </c:pt>
                <c:pt idx="1148">
                  <c:v>23.19</c:v>
                </c:pt>
                <c:pt idx="1149">
                  <c:v>24.25</c:v>
                </c:pt>
                <c:pt idx="1150">
                  <c:v>24.13</c:v>
                </c:pt>
                <c:pt idx="1151">
                  <c:v>23.5</c:v>
                </c:pt>
                <c:pt idx="1152">
                  <c:v>22.01</c:v>
                </c:pt>
                <c:pt idx="1153">
                  <c:v>22.63</c:v>
                </c:pt>
                <c:pt idx="1154">
                  <c:v>22.21</c:v>
                </c:pt>
                <c:pt idx="1155">
                  <c:v>22.1</c:v>
                </c:pt>
                <c:pt idx="1156">
                  <c:v>21.74</c:v>
                </c:pt>
                <c:pt idx="1157">
                  <c:v>22.14</c:v>
                </c:pt>
                <c:pt idx="1158">
                  <c:v>22.37</c:v>
                </c:pt>
                <c:pt idx="1159">
                  <c:v>25.39</c:v>
                </c:pt>
                <c:pt idx="1160">
                  <c:v>25.73</c:v>
                </c:pt>
                <c:pt idx="1161">
                  <c:v>26.24</c:v>
                </c:pt>
                <c:pt idx="1162">
                  <c:v>26.1</c:v>
                </c:pt>
                <c:pt idx="1163">
                  <c:v>24.33</c:v>
                </c:pt>
                <c:pt idx="1164">
                  <c:v>24.59</c:v>
                </c:pt>
                <c:pt idx="1165">
                  <c:v>26.44</c:v>
                </c:pt>
                <c:pt idx="1166">
                  <c:v>25.49</c:v>
                </c:pt>
                <c:pt idx="1167">
                  <c:v>25.66</c:v>
                </c:pt>
                <c:pt idx="1168">
                  <c:v>27.46</c:v>
                </c:pt>
                <c:pt idx="1169">
                  <c:v>26.7</c:v>
                </c:pt>
                <c:pt idx="1170">
                  <c:v>27.37</c:v>
                </c:pt>
                <c:pt idx="1171">
                  <c:v>24.45</c:v>
                </c:pt>
                <c:pt idx="1172">
                  <c:v>27.21</c:v>
                </c:pt>
                <c:pt idx="1173">
                  <c:v>26.05</c:v>
                </c:pt>
                <c:pt idx="1174">
                  <c:v>23.89</c:v>
                </c:pt>
                <c:pt idx="1175">
                  <c:v>23.19</c:v>
                </c:pt>
                <c:pt idx="1176">
                  <c:v>21.31</c:v>
                </c:pt>
                <c:pt idx="1177">
                  <c:v>23.8</c:v>
                </c:pt>
                <c:pt idx="1178">
                  <c:v>23.25</c:v>
                </c:pt>
                <c:pt idx="1179">
                  <c:v>22.81</c:v>
                </c:pt>
                <c:pt idx="1180">
                  <c:v>21.99</c:v>
                </c:pt>
                <c:pt idx="1181">
                  <c:v>21.21</c:v>
                </c:pt>
                <c:pt idx="1182">
                  <c:v>21.56</c:v>
                </c:pt>
                <c:pt idx="1183">
                  <c:v>22.1</c:v>
                </c:pt>
                <c:pt idx="1184">
                  <c:v>21.72</c:v>
                </c:pt>
                <c:pt idx="1185">
                  <c:v>22.01</c:v>
                </c:pt>
                <c:pt idx="1186">
                  <c:v>21.5</c:v>
                </c:pt>
                <c:pt idx="1187">
                  <c:v>22.35</c:v>
                </c:pt>
                <c:pt idx="1188">
                  <c:v>22.51</c:v>
                </c:pt>
                <c:pt idx="1189">
                  <c:v>23.87</c:v>
                </c:pt>
                <c:pt idx="1190">
                  <c:v>21.71</c:v>
                </c:pt>
                <c:pt idx="1191">
                  <c:v>22.54</c:v>
                </c:pt>
                <c:pt idx="1192">
                  <c:v>22.6</c:v>
                </c:pt>
                <c:pt idx="1193">
                  <c:v>23.25</c:v>
                </c:pt>
                <c:pt idx="1194">
                  <c:v>23.7</c:v>
                </c:pt>
                <c:pt idx="1195">
                  <c:v>22.5</c:v>
                </c:pt>
                <c:pt idx="1196">
                  <c:v>23.53</c:v>
                </c:pt>
                <c:pt idx="1197">
                  <c:v>21.76</c:v>
                </c:pt>
                <c:pt idx="1198">
                  <c:v>21.49</c:v>
                </c:pt>
                <c:pt idx="1199">
                  <c:v>21.56</c:v>
                </c:pt>
                <c:pt idx="1200">
                  <c:v>20.71</c:v>
                </c:pt>
                <c:pt idx="1201">
                  <c:v>18.96</c:v>
                </c:pt>
                <c:pt idx="1202">
                  <c:v>18.93</c:v>
                </c:pt>
                <c:pt idx="1203">
                  <c:v>19.07</c:v>
                </c:pt>
                <c:pt idx="1204">
                  <c:v>19.88</c:v>
                </c:pt>
                <c:pt idx="1205">
                  <c:v>19.03</c:v>
                </c:pt>
                <c:pt idx="1206">
                  <c:v>19.09</c:v>
                </c:pt>
                <c:pt idx="1207">
                  <c:v>20.63</c:v>
                </c:pt>
                <c:pt idx="1208">
                  <c:v>19.79</c:v>
                </c:pt>
                <c:pt idx="1209">
                  <c:v>19.27</c:v>
                </c:pt>
                <c:pt idx="1210">
                  <c:v>18.78</c:v>
                </c:pt>
                <c:pt idx="1211">
                  <c:v>19.850000000000001</c:v>
                </c:pt>
                <c:pt idx="1212">
                  <c:v>20.22</c:v>
                </c:pt>
                <c:pt idx="1213">
                  <c:v>20.71</c:v>
                </c:pt>
                <c:pt idx="1214">
                  <c:v>20.88</c:v>
                </c:pt>
                <c:pt idx="1215">
                  <c:v>21.2</c:v>
                </c:pt>
                <c:pt idx="1216">
                  <c:v>21.83</c:v>
                </c:pt>
                <c:pt idx="1217">
                  <c:v>21.57</c:v>
                </c:pt>
                <c:pt idx="1218">
                  <c:v>19.559999999999999</c:v>
                </c:pt>
                <c:pt idx="1219">
                  <c:v>18.52</c:v>
                </c:pt>
                <c:pt idx="1220">
                  <c:v>18.260000000000002</c:v>
                </c:pt>
                <c:pt idx="1221">
                  <c:v>18.29</c:v>
                </c:pt>
                <c:pt idx="1222">
                  <c:v>19.079999999999998</c:v>
                </c:pt>
                <c:pt idx="1223">
                  <c:v>18.47</c:v>
                </c:pt>
                <c:pt idx="1224">
                  <c:v>18.64</c:v>
                </c:pt>
                <c:pt idx="1225">
                  <c:v>20.61</c:v>
                </c:pt>
                <c:pt idx="1226">
                  <c:v>20.2</c:v>
                </c:pt>
                <c:pt idx="1227">
                  <c:v>22.58</c:v>
                </c:pt>
                <c:pt idx="1228">
                  <c:v>21.76</c:v>
                </c:pt>
                <c:pt idx="1229">
                  <c:v>18.75</c:v>
                </c:pt>
                <c:pt idx="1230">
                  <c:v>18.04</c:v>
                </c:pt>
                <c:pt idx="1231">
                  <c:v>18.37</c:v>
                </c:pt>
                <c:pt idx="1232">
                  <c:v>20.63</c:v>
                </c:pt>
                <c:pt idx="1233">
                  <c:v>19.559999999999999</c:v>
                </c:pt>
                <c:pt idx="1234">
                  <c:v>22.22</c:v>
                </c:pt>
                <c:pt idx="1235">
                  <c:v>21.53</c:v>
                </c:pt>
                <c:pt idx="1236">
                  <c:v>23.54</c:v>
                </c:pt>
                <c:pt idx="1237">
                  <c:v>21.36</c:v>
                </c:pt>
                <c:pt idx="1238">
                  <c:v>19.39</c:v>
                </c:pt>
                <c:pt idx="1239">
                  <c:v>18.010000000000002</c:v>
                </c:pt>
                <c:pt idx="1240">
                  <c:v>18.02</c:v>
                </c:pt>
                <c:pt idx="1241">
                  <c:v>17.989999999999998</c:v>
                </c:pt>
                <c:pt idx="1242">
                  <c:v>17.739999999999998</c:v>
                </c:pt>
                <c:pt idx="1243">
                  <c:v>17.25</c:v>
                </c:pt>
                <c:pt idx="1244">
                  <c:v>17.61</c:v>
                </c:pt>
                <c:pt idx="1245">
                  <c:v>17.55</c:v>
                </c:pt>
                <c:pt idx="1246">
                  <c:v>17.61</c:v>
                </c:pt>
                <c:pt idx="1247">
                  <c:v>17.940000000000001</c:v>
                </c:pt>
                <c:pt idx="1248">
                  <c:v>17.39</c:v>
                </c:pt>
                <c:pt idx="1249">
                  <c:v>16.11</c:v>
                </c:pt>
                <c:pt idx="1250">
                  <c:v>16.41</c:v>
                </c:pt>
                <c:pt idx="1251">
                  <c:v>16.489999999999998</c:v>
                </c:pt>
                <c:pt idx="1252">
                  <c:v>15.45</c:v>
                </c:pt>
                <c:pt idx="1253">
                  <c:v>16.47</c:v>
                </c:pt>
                <c:pt idx="1254">
                  <c:v>17.670000000000002</c:v>
                </c:pt>
                <c:pt idx="1255">
                  <c:v>17.52</c:v>
                </c:pt>
                <c:pt idx="1256">
                  <c:v>17.28</c:v>
                </c:pt>
                <c:pt idx="1257">
                  <c:v>17.52</c:v>
                </c:pt>
                <c:pt idx="1258">
                  <c:v>17.75</c:v>
                </c:pt>
                <c:pt idx="1259">
                  <c:v>17.61</c:v>
                </c:pt>
                <c:pt idx="1260">
                  <c:v>17.38</c:v>
                </c:pt>
                <c:pt idx="1261">
                  <c:v>17.02</c:v>
                </c:pt>
                <c:pt idx="1262">
                  <c:v>17.399999999999999</c:v>
                </c:pt>
                <c:pt idx="1263">
                  <c:v>17.14</c:v>
                </c:pt>
                <c:pt idx="1264">
                  <c:v>17.54</c:v>
                </c:pt>
                <c:pt idx="1265">
                  <c:v>16.89</c:v>
                </c:pt>
                <c:pt idx="1266">
                  <c:v>16.239999999999998</c:v>
                </c:pt>
                <c:pt idx="1267">
                  <c:v>16.39</c:v>
                </c:pt>
                <c:pt idx="1268">
                  <c:v>15.46</c:v>
                </c:pt>
                <c:pt idx="1269">
                  <c:v>15.87</c:v>
                </c:pt>
                <c:pt idx="1270">
                  <c:v>17.309999999999999</c:v>
                </c:pt>
                <c:pt idx="1271">
                  <c:v>17.989999999999998</c:v>
                </c:pt>
                <c:pt idx="1272">
                  <c:v>18.47</c:v>
                </c:pt>
                <c:pt idx="1273">
                  <c:v>17.649999999999999</c:v>
                </c:pt>
                <c:pt idx="1274">
                  <c:v>17.59</c:v>
                </c:pt>
                <c:pt idx="1275">
                  <c:v>16.64</c:v>
                </c:pt>
                <c:pt idx="1276">
                  <c:v>16.149999999999999</c:v>
                </c:pt>
                <c:pt idx="1277">
                  <c:v>20.04</c:v>
                </c:pt>
                <c:pt idx="1278">
                  <c:v>19.53</c:v>
                </c:pt>
                <c:pt idx="1279">
                  <c:v>17.63</c:v>
                </c:pt>
                <c:pt idx="1280">
                  <c:v>17.3</c:v>
                </c:pt>
                <c:pt idx="1281">
                  <c:v>16.690000000000001</c:v>
                </c:pt>
                <c:pt idx="1282">
                  <c:v>15.93</c:v>
                </c:pt>
                <c:pt idx="1283">
                  <c:v>16.28</c:v>
                </c:pt>
                <c:pt idx="1284">
                  <c:v>15.81</c:v>
                </c:pt>
                <c:pt idx="1285">
                  <c:v>15.87</c:v>
                </c:pt>
                <c:pt idx="1286">
                  <c:v>16.09</c:v>
                </c:pt>
                <c:pt idx="1287">
                  <c:v>15.69</c:v>
                </c:pt>
                <c:pt idx="1288">
                  <c:v>15.95</c:v>
                </c:pt>
                <c:pt idx="1289">
                  <c:v>16.37</c:v>
                </c:pt>
                <c:pt idx="1290">
                  <c:v>16.72</c:v>
                </c:pt>
                <c:pt idx="1291">
                  <c:v>16.59</c:v>
                </c:pt>
                <c:pt idx="1292">
                  <c:v>16.43</c:v>
                </c:pt>
                <c:pt idx="1293">
                  <c:v>20.8</c:v>
                </c:pt>
                <c:pt idx="1294">
                  <c:v>22.13</c:v>
                </c:pt>
                <c:pt idx="1295">
                  <c:v>21.32</c:v>
                </c:pt>
                <c:pt idx="1296">
                  <c:v>19.22</c:v>
                </c:pt>
                <c:pt idx="1297">
                  <c:v>18.350000000000001</c:v>
                </c:pt>
                <c:pt idx="1298">
                  <c:v>21.01</c:v>
                </c:pt>
                <c:pt idx="1299">
                  <c:v>20.7</c:v>
                </c:pt>
                <c:pt idx="1300">
                  <c:v>18.600000000000001</c:v>
                </c:pt>
                <c:pt idx="1301">
                  <c:v>19.059999999999999</c:v>
                </c:pt>
                <c:pt idx="1302">
                  <c:v>20.66</c:v>
                </c:pt>
                <c:pt idx="1303">
                  <c:v>19.82</c:v>
                </c:pt>
                <c:pt idx="1304">
                  <c:v>20.22</c:v>
                </c:pt>
                <c:pt idx="1305">
                  <c:v>21.88</c:v>
                </c:pt>
                <c:pt idx="1306">
                  <c:v>20.079999999999998</c:v>
                </c:pt>
                <c:pt idx="1307">
                  <c:v>21.13</c:v>
                </c:pt>
                <c:pt idx="1308">
                  <c:v>24.32</c:v>
                </c:pt>
                <c:pt idx="1309">
                  <c:v>29.4</c:v>
                </c:pt>
                <c:pt idx="1310">
                  <c:v>26.37</c:v>
                </c:pt>
                <c:pt idx="1311">
                  <c:v>24.44</c:v>
                </c:pt>
                <c:pt idx="1312">
                  <c:v>20.61</c:v>
                </c:pt>
                <c:pt idx="1313">
                  <c:v>20.21</c:v>
                </c:pt>
                <c:pt idx="1314">
                  <c:v>19.170000000000002</c:v>
                </c:pt>
                <c:pt idx="1315">
                  <c:v>18</c:v>
                </c:pt>
                <c:pt idx="1316">
                  <c:v>17.91</c:v>
                </c:pt>
                <c:pt idx="1317">
                  <c:v>19.440000000000001</c:v>
                </c:pt>
                <c:pt idx="1318">
                  <c:v>18.16</c:v>
                </c:pt>
                <c:pt idx="1319">
                  <c:v>17.71</c:v>
                </c:pt>
                <c:pt idx="1320">
                  <c:v>17.739999999999998</c:v>
                </c:pt>
                <c:pt idx="1321">
                  <c:v>17.399999999999999</c:v>
                </c:pt>
                <c:pt idx="1322">
                  <c:v>17.5</c:v>
                </c:pt>
                <c:pt idx="1323">
                  <c:v>17.25</c:v>
                </c:pt>
                <c:pt idx="1324">
                  <c:v>16.899999999999999</c:v>
                </c:pt>
                <c:pt idx="1325">
                  <c:v>17.11</c:v>
                </c:pt>
                <c:pt idx="1326">
                  <c:v>17.87</c:v>
                </c:pt>
                <c:pt idx="1327">
                  <c:v>16.59</c:v>
                </c:pt>
                <c:pt idx="1328">
                  <c:v>17.09</c:v>
                </c:pt>
                <c:pt idx="1329">
                  <c:v>16.920000000000002</c:v>
                </c:pt>
                <c:pt idx="1330">
                  <c:v>16.27</c:v>
                </c:pt>
                <c:pt idx="1331">
                  <c:v>15.32</c:v>
                </c:pt>
                <c:pt idx="1332">
                  <c:v>16.96</c:v>
                </c:pt>
                <c:pt idx="1333">
                  <c:v>15.83</c:v>
                </c:pt>
                <c:pt idx="1334">
                  <c:v>15.07</c:v>
                </c:pt>
                <c:pt idx="1335">
                  <c:v>14.69</c:v>
                </c:pt>
                <c:pt idx="1336">
                  <c:v>15.77</c:v>
                </c:pt>
                <c:pt idx="1337">
                  <c:v>15.62</c:v>
                </c:pt>
                <c:pt idx="1338">
                  <c:v>15.35</c:v>
                </c:pt>
                <c:pt idx="1339">
                  <c:v>14.62</c:v>
                </c:pt>
                <c:pt idx="1340">
                  <c:v>14.75</c:v>
                </c:pt>
                <c:pt idx="1341">
                  <c:v>15.99</c:v>
                </c:pt>
                <c:pt idx="1342">
                  <c:v>16.7</c:v>
                </c:pt>
                <c:pt idx="1343">
                  <c:v>17.079999999999998</c:v>
                </c:pt>
                <c:pt idx="1344">
                  <c:v>18.2</c:v>
                </c:pt>
                <c:pt idx="1345">
                  <c:v>18.399999999999999</c:v>
                </c:pt>
                <c:pt idx="1346">
                  <c:v>17.16</c:v>
                </c:pt>
                <c:pt idx="1347">
                  <c:v>15.91</c:v>
                </c:pt>
                <c:pt idx="1348">
                  <c:v>16.95</c:v>
                </c:pt>
                <c:pt idx="1349">
                  <c:v>16.03</c:v>
                </c:pt>
                <c:pt idx="1350">
                  <c:v>17.07</c:v>
                </c:pt>
                <c:pt idx="1351">
                  <c:v>18.239999999999998</c:v>
                </c:pt>
                <c:pt idx="1352">
                  <c:v>17.55</c:v>
                </c:pt>
                <c:pt idx="1353">
                  <c:v>16.23</c:v>
                </c:pt>
                <c:pt idx="1354">
                  <c:v>15.52</c:v>
                </c:pt>
                <c:pt idx="1355">
                  <c:v>17.43</c:v>
                </c:pt>
                <c:pt idx="1356">
                  <c:v>18.27</c:v>
                </c:pt>
                <c:pt idx="1357">
                  <c:v>17.82</c:v>
                </c:pt>
                <c:pt idx="1358">
                  <c:v>17.07</c:v>
                </c:pt>
                <c:pt idx="1359">
                  <c:v>16.09</c:v>
                </c:pt>
                <c:pt idx="1360">
                  <c:v>15.98</c:v>
                </c:pt>
                <c:pt idx="1361">
                  <c:v>15.45</c:v>
                </c:pt>
                <c:pt idx="1362">
                  <c:v>18.3</c:v>
                </c:pt>
                <c:pt idx="1363">
                  <c:v>18.09</c:v>
                </c:pt>
                <c:pt idx="1364">
                  <c:v>17.95</c:v>
                </c:pt>
                <c:pt idx="1365">
                  <c:v>18.489999999999998</c:v>
                </c:pt>
                <c:pt idx="1366">
                  <c:v>18.07</c:v>
                </c:pt>
                <c:pt idx="1367">
                  <c:v>18.79</c:v>
                </c:pt>
                <c:pt idx="1368">
                  <c:v>17.77</c:v>
                </c:pt>
                <c:pt idx="1369">
                  <c:v>18.86</c:v>
                </c:pt>
                <c:pt idx="1370">
                  <c:v>19.61</c:v>
                </c:pt>
                <c:pt idx="1371">
                  <c:v>18.260000000000002</c:v>
                </c:pt>
                <c:pt idx="1372">
                  <c:v>21.32</c:v>
                </c:pt>
                <c:pt idx="1373">
                  <c:v>22.73</c:v>
                </c:pt>
                <c:pt idx="1374">
                  <c:v>21.85</c:v>
                </c:pt>
                <c:pt idx="1375">
                  <c:v>19.989999999999998</c:v>
                </c:pt>
                <c:pt idx="1376">
                  <c:v>18.86</c:v>
                </c:pt>
                <c:pt idx="1377">
                  <c:v>18.52</c:v>
                </c:pt>
                <c:pt idx="1378">
                  <c:v>19.29</c:v>
                </c:pt>
                <c:pt idx="1379">
                  <c:v>21.1</c:v>
                </c:pt>
                <c:pt idx="1380">
                  <c:v>20.56</c:v>
                </c:pt>
                <c:pt idx="1381">
                  <c:v>19.170000000000002</c:v>
                </c:pt>
                <c:pt idx="1382">
                  <c:v>17.27</c:v>
                </c:pt>
                <c:pt idx="1383">
                  <c:v>16.52</c:v>
                </c:pt>
                <c:pt idx="1384">
                  <c:v>15.87</c:v>
                </c:pt>
                <c:pt idx="1385">
                  <c:v>16.059999999999999</c:v>
                </c:pt>
                <c:pt idx="1386">
                  <c:v>16.34</c:v>
                </c:pt>
                <c:pt idx="1387">
                  <c:v>15.95</c:v>
                </c:pt>
                <c:pt idx="1388">
                  <c:v>15.95</c:v>
                </c:pt>
                <c:pt idx="1389">
                  <c:v>18.39</c:v>
                </c:pt>
                <c:pt idx="1390">
                  <c:v>19.87</c:v>
                </c:pt>
                <c:pt idx="1391">
                  <c:v>19.91</c:v>
                </c:pt>
                <c:pt idx="1392">
                  <c:v>20.8</c:v>
                </c:pt>
                <c:pt idx="1393">
                  <c:v>19.53</c:v>
                </c:pt>
                <c:pt idx="1394">
                  <c:v>20.95</c:v>
                </c:pt>
                <c:pt idx="1395">
                  <c:v>19.21</c:v>
                </c:pt>
                <c:pt idx="1396">
                  <c:v>19.09</c:v>
                </c:pt>
                <c:pt idx="1397">
                  <c:v>17.559999999999999</c:v>
                </c:pt>
                <c:pt idx="1398">
                  <c:v>17.52</c:v>
                </c:pt>
                <c:pt idx="1399">
                  <c:v>19.350000000000001</c:v>
                </c:pt>
                <c:pt idx="1400">
                  <c:v>20.23</c:v>
                </c:pt>
                <c:pt idx="1401">
                  <c:v>22.98</c:v>
                </c:pt>
                <c:pt idx="1402">
                  <c:v>23.74</c:v>
                </c:pt>
                <c:pt idx="1403">
                  <c:v>25.25</c:v>
                </c:pt>
                <c:pt idx="1404">
                  <c:v>23.66</c:v>
                </c:pt>
                <c:pt idx="1405">
                  <c:v>24.79</c:v>
                </c:pt>
                <c:pt idx="1406">
                  <c:v>23.38</c:v>
                </c:pt>
                <c:pt idx="1407">
                  <c:v>31.66</c:v>
                </c:pt>
                <c:pt idx="1408">
                  <c:v>32</c:v>
                </c:pt>
                <c:pt idx="1409">
                  <c:v>48</c:v>
                </c:pt>
                <c:pt idx="1410">
                  <c:v>35.06</c:v>
                </c:pt>
                <c:pt idx="1411">
                  <c:v>42.99</c:v>
                </c:pt>
                <c:pt idx="1412">
                  <c:v>39</c:v>
                </c:pt>
                <c:pt idx="1413">
                  <c:v>36.36</c:v>
                </c:pt>
                <c:pt idx="1414">
                  <c:v>31.87</c:v>
                </c:pt>
                <c:pt idx="1415">
                  <c:v>32.85</c:v>
                </c:pt>
                <c:pt idx="1416">
                  <c:v>31.58</c:v>
                </c:pt>
                <c:pt idx="1417">
                  <c:v>42.67</c:v>
                </c:pt>
                <c:pt idx="1418">
                  <c:v>43.05</c:v>
                </c:pt>
                <c:pt idx="1419">
                  <c:v>42.44</c:v>
                </c:pt>
                <c:pt idx="1420">
                  <c:v>36.270000000000003</c:v>
                </c:pt>
                <c:pt idx="1421">
                  <c:v>35.9</c:v>
                </c:pt>
                <c:pt idx="1422">
                  <c:v>39.76</c:v>
                </c:pt>
                <c:pt idx="1423">
                  <c:v>35.590000000000003</c:v>
                </c:pt>
                <c:pt idx="1424">
                  <c:v>32.28</c:v>
                </c:pt>
                <c:pt idx="1425">
                  <c:v>32.89</c:v>
                </c:pt>
                <c:pt idx="1426">
                  <c:v>31.62</c:v>
                </c:pt>
                <c:pt idx="1427">
                  <c:v>31.82</c:v>
                </c:pt>
                <c:pt idx="1428">
                  <c:v>33.92</c:v>
                </c:pt>
                <c:pt idx="1429">
                  <c:v>37</c:v>
                </c:pt>
                <c:pt idx="1430">
                  <c:v>33.380000000000003</c:v>
                </c:pt>
                <c:pt idx="1431">
                  <c:v>34.32</c:v>
                </c:pt>
                <c:pt idx="1432">
                  <c:v>38.520000000000003</c:v>
                </c:pt>
                <c:pt idx="1433">
                  <c:v>38.590000000000003</c:v>
                </c:pt>
                <c:pt idx="1434">
                  <c:v>36.909999999999997</c:v>
                </c:pt>
                <c:pt idx="1435">
                  <c:v>34.6</c:v>
                </c:pt>
                <c:pt idx="1436">
                  <c:v>31.97</c:v>
                </c:pt>
                <c:pt idx="1437">
                  <c:v>30.98</c:v>
                </c:pt>
                <c:pt idx="1438">
                  <c:v>32.729999999999997</c:v>
                </c:pt>
                <c:pt idx="1439">
                  <c:v>32.86</c:v>
                </c:pt>
                <c:pt idx="1440">
                  <c:v>37.32</c:v>
                </c:pt>
                <c:pt idx="1441">
                  <c:v>41.35</c:v>
                </c:pt>
                <c:pt idx="1442">
                  <c:v>41.25</c:v>
                </c:pt>
                <c:pt idx="1443">
                  <c:v>39.020000000000003</c:v>
                </c:pt>
                <c:pt idx="1444">
                  <c:v>37.71</c:v>
                </c:pt>
                <c:pt idx="1445">
                  <c:v>41.08</c:v>
                </c:pt>
                <c:pt idx="1446">
                  <c:v>38.840000000000003</c:v>
                </c:pt>
                <c:pt idx="1447">
                  <c:v>42.96</c:v>
                </c:pt>
                <c:pt idx="1448">
                  <c:v>45.45</c:v>
                </c:pt>
                <c:pt idx="1449">
                  <c:v>40.82</c:v>
                </c:pt>
                <c:pt idx="1450">
                  <c:v>37.81</c:v>
                </c:pt>
                <c:pt idx="1451">
                  <c:v>36.270000000000003</c:v>
                </c:pt>
                <c:pt idx="1452">
                  <c:v>36.200000000000003</c:v>
                </c:pt>
                <c:pt idx="1453">
                  <c:v>33.020000000000003</c:v>
                </c:pt>
                <c:pt idx="1454">
                  <c:v>32.86</c:v>
                </c:pt>
                <c:pt idx="1455">
                  <c:v>31.26</c:v>
                </c:pt>
                <c:pt idx="1456">
                  <c:v>30.7</c:v>
                </c:pt>
                <c:pt idx="1457">
                  <c:v>28.24</c:v>
                </c:pt>
                <c:pt idx="1458">
                  <c:v>33.39</c:v>
                </c:pt>
                <c:pt idx="1459">
                  <c:v>31.56</c:v>
                </c:pt>
                <c:pt idx="1460">
                  <c:v>34.44</c:v>
                </c:pt>
                <c:pt idx="1461">
                  <c:v>34.78</c:v>
                </c:pt>
                <c:pt idx="1462">
                  <c:v>31.32</c:v>
                </c:pt>
                <c:pt idx="1463">
                  <c:v>29.26</c:v>
                </c:pt>
                <c:pt idx="1464">
                  <c:v>32.22</c:v>
                </c:pt>
                <c:pt idx="1465">
                  <c:v>29.86</c:v>
                </c:pt>
                <c:pt idx="1466">
                  <c:v>25.46</c:v>
                </c:pt>
                <c:pt idx="1467">
                  <c:v>24.53</c:v>
                </c:pt>
                <c:pt idx="1468">
                  <c:v>29.96</c:v>
                </c:pt>
                <c:pt idx="1469">
                  <c:v>34.770000000000003</c:v>
                </c:pt>
                <c:pt idx="1470">
                  <c:v>32.74</c:v>
                </c:pt>
                <c:pt idx="1471">
                  <c:v>30.5</c:v>
                </c:pt>
                <c:pt idx="1472">
                  <c:v>30.16</c:v>
                </c:pt>
                <c:pt idx="1473">
                  <c:v>29.85</c:v>
                </c:pt>
                <c:pt idx="1474">
                  <c:v>27.48</c:v>
                </c:pt>
                <c:pt idx="1475">
                  <c:v>36.159999999999997</c:v>
                </c:pt>
                <c:pt idx="1476">
                  <c:v>32.81</c:v>
                </c:pt>
                <c:pt idx="1477">
                  <c:v>30.04</c:v>
                </c:pt>
                <c:pt idx="1478">
                  <c:v>31.13</c:v>
                </c:pt>
                <c:pt idx="1479">
                  <c:v>31.22</c:v>
                </c:pt>
                <c:pt idx="1480">
                  <c:v>33.51</c:v>
                </c:pt>
                <c:pt idx="1481">
                  <c:v>34.51</c:v>
                </c:pt>
                <c:pt idx="1482">
                  <c:v>32</c:v>
                </c:pt>
                <c:pt idx="1483">
                  <c:v>32.909999999999997</c:v>
                </c:pt>
                <c:pt idx="1484">
                  <c:v>31.97</c:v>
                </c:pt>
                <c:pt idx="1485">
                  <c:v>33.979999999999997</c:v>
                </c:pt>
                <c:pt idx="1486">
                  <c:v>34.47</c:v>
                </c:pt>
                <c:pt idx="1487">
                  <c:v>32.130000000000003</c:v>
                </c:pt>
                <c:pt idx="1488">
                  <c:v>30.64</c:v>
                </c:pt>
                <c:pt idx="1489">
                  <c:v>27.8</c:v>
                </c:pt>
                <c:pt idx="1490">
                  <c:v>27.41</c:v>
                </c:pt>
                <c:pt idx="1491">
                  <c:v>27.52</c:v>
                </c:pt>
                <c:pt idx="1492">
                  <c:v>27.84</c:v>
                </c:pt>
                <c:pt idx="1493">
                  <c:v>28.13</c:v>
                </c:pt>
                <c:pt idx="1494">
                  <c:v>28.67</c:v>
                </c:pt>
                <c:pt idx="1495">
                  <c:v>30.59</c:v>
                </c:pt>
                <c:pt idx="1496">
                  <c:v>26.38</c:v>
                </c:pt>
                <c:pt idx="1497">
                  <c:v>25.67</c:v>
                </c:pt>
                <c:pt idx="1498">
                  <c:v>25.41</c:v>
                </c:pt>
                <c:pt idx="1499">
                  <c:v>26.04</c:v>
                </c:pt>
                <c:pt idx="1500">
                  <c:v>25.11</c:v>
                </c:pt>
                <c:pt idx="1501">
                  <c:v>24.29</c:v>
                </c:pt>
                <c:pt idx="1502">
                  <c:v>24.92</c:v>
                </c:pt>
                <c:pt idx="1503">
                  <c:v>23.22</c:v>
                </c:pt>
                <c:pt idx="1504">
                  <c:v>21.43</c:v>
                </c:pt>
                <c:pt idx="1505">
                  <c:v>21.16</c:v>
                </c:pt>
                <c:pt idx="1506">
                  <c:v>20.73</c:v>
                </c:pt>
                <c:pt idx="1507">
                  <c:v>21.91</c:v>
                </c:pt>
                <c:pt idx="1508">
                  <c:v>23.52</c:v>
                </c:pt>
                <c:pt idx="1509">
                  <c:v>22.65</c:v>
                </c:pt>
                <c:pt idx="1510">
                  <c:v>23.4</c:v>
                </c:pt>
                <c:pt idx="1511">
                  <c:v>22.97</c:v>
                </c:pt>
                <c:pt idx="1512">
                  <c:v>22.22</c:v>
                </c:pt>
                <c:pt idx="1513">
                  <c:v>21.48</c:v>
                </c:pt>
                <c:pt idx="1514">
                  <c:v>20.63</c:v>
                </c:pt>
                <c:pt idx="1515">
                  <c:v>21.07</c:v>
                </c:pt>
                <c:pt idx="1516">
                  <c:v>20.69</c:v>
                </c:pt>
                <c:pt idx="1517">
                  <c:v>21.05</c:v>
                </c:pt>
                <c:pt idx="1518">
                  <c:v>20.47</c:v>
                </c:pt>
                <c:pt idx="1519">
                  <c:v>20.91</c:v>
                </c:pt>
                <c:pt idx="1520">
                  <c:v>22.2</c:v>
                </c:pt>
                <c:pt idx="1521">
                  <c:v>20.89</c:v>
                </c:pt>
                <c:pt idx="1522">
                  <c:v>19.87</c:v>
                </c:pt>
                <c:pt idx="1523">
                  <c:v>18.28</c:v>
                </c:pt>
                <c:pt idx="1524">
                  <c:v>18.670000000000002</c:v>
                </c:pt>
                <c:pt idx="1525">
                  <c:v>18.91</c:v>
                </c:pt>
                <c:pt idx="1526">
                  <c:v>18.309999999999999</c:v>
                </c:pt>
                <c:pt idx="1527">
                  <c:v>18.57</c:v>
                </c:pt>
                <c:pt idx="1528">
                  <c:v>18.53</c:v>
                </c:pt>
                <c:pt idx="1529">
                  <c:v>19.399999999999999</c:v>
                </c:pt>
                <c:pt idx="1530">
                  <c:v>19.440000000000001</c:v>
                </c:pt>
                <c:pt idx="1531">
                  <c:v>18.55</c:v>
                </c:pt>
                <c:pt idx="1532">
                  <c:v>17.98</c:v>
                </c:pt>
                <c:pt idx="1533">
                  <c:v>17.100000000000001</c:v>
                </c:pt>
                <c:pt idx="1534">
                  <c:v>17.760000000000002</c:v>
                </c:pt>
                <c:pt idx="1535">
                  <c:v>17.649999999999999</c:v>
                </c:pt>
                <c:pt idx="1536">
                  <c:v>18.16</c:v>
                </c:pt>
                <c:pt idx="1537">
                  <c:v>18.63</c:v>
                </c:pt>
                <c:pt idx="1538">
                  <c:v>20.79</c:v>
                </c:pt>
                <c:pt idx="1539">
                  <c:v>19.04</c:v>
                </c:pt>
                <c:pt idx="1540">
                  <c:v>19.54</c:v>
                </c:pt>
                <c:pt idx="1541">
                  <c:v>21.14</c:v>
                </c:pt>
                <c:pt idx="1542">
                  <c:v>19.22</c:v>
                </c:pt>
                <c:pt idx="1543">
                  <c:v>17.78</c:v>
                </c:pt>
                <c:pt idx="1544">
                  <c:v>18.190000000000001</c:v>
                </c:pt>
                <c:pt idx="1545">
                  <c:v>18.190000000000001</c:v>
                </c:pt>
                <c:pt idx="1546">
                  <c:v>16.8</c:v>
                </c:pt>
                <c:pt idx="1547">
                  <c:v>17.309999999999999</c:v>
                </c:pt>
                <c:pt idx="1548">
                  <c:v>18.190000000000001</c:v>
                </c:pt>
                <c:pt idx="1549">
                  <c:v>17.96</c:v>
                </c:pt>
                <c:pt idx="1550">
                  <c:v>18.43</c:v>
                </c:pt>
                <c:pt idx="1551">
                  <c:v>17.260000000000002</c:v>
                </c:pt>
                <c:pt idx="1552">
                  <c:v>17.29</c:v>
                </c:pt>
                <c:pt idx="1553">
                  <c:v>18.05</c:v>
                </c:pt>
                <c:pt idx="1554">
                  <c:v>20.87</c:v>
                </c:pt>
                <c:pt idx="1555">
                  <c:v>19.07</c:v>
                </c:pt>
                <c:pt idx="1556">
                  <c:v>17.95</c:v>
                </c:pt>
                <c:pt idx="1557">
                  <c:v>17.11</c:v>
                </c:pt>
                <c:pt idx="1558">
                  <c:v>15.64</c:v>
                </c:pt>
                <c:pt idx="1559">
                  <c:v>14.8</c:v>
                </c:pt>
                <c:pt idx="1560">
                  <c:v>15.31</c:v>
                </c:pt>
                <c:pt idx="1561">
                  <c:v>15.42</c:v>
                </c:pt>
                <c:pt idx="1562">
                  <c:v>14.47</c:v>
                </c:pt>
                <c:pt idx="1563">
                  <c:v>15.04</c:v>
                </c:pt>
                <c:pt idx="1564">
                  <c:v>15.58</c:v>
                </c:pt>
                <c:pt idx="1565">
                  <c:v>15.13</c:v>
                </c:pt>
                <c:pt idx="1566">
                  <c:v>15.57</c:v>
                </c:pt>
                <c:pt idx="1567">
                  <c:v>14.82</c:v>
                </c:pt>
                <c:pt idx="1568">
                  <c:v>14.26</c:v>
                </c:pt>
                <c:pt idx="1569">
                  <c:v>15.59</c:v>
                </c:pt>
                <c:pt idx="1570">
                  <c:v>15.47</c:v>
                </c:pt>
                <c:pt idx="1571">
                  <c:v>15.48</c:v>
                </c:pt>
                <c:pt idx="1572">
                  <c:v>15.5</c:v>
                </c:pt>
                <c:pt idx="1573">
                  <c:v>15.64</c:v>
                </c:pt>
                <c:pt idx="1574">
                  <c:v>15.66</c:v>
                </c:pt>
                <c:pt idx="1575">
                  <c:v>16.440000000000001</c:v>
                </c:pt>
                <c:pt idx="1576">
                  <c:v>16.7</c:v>
                </c:pt>
                <c:pt idx="1577">
                  <c:v>18.809999999999999</c:v>
                </c:pt>
                <c:pt idx="1578">
                  <c:v>20.39</c:v>
                </c:pt>
                <c:pt idx="1579">
                  <c:v>20.02</c:v>
                </c:pt>
                <c:pt idx="1580">
                  <c:v>17.2</c:v>
                </c:pt>
                <c:pt idx="1581">
                  <c:v>19.55</c:v>
                </c:pt>
                <c:pt idx="1582">
                  <c:v>19.55</c:v>
                </c:pt>
                <c:pt idx="1583">
                  <c:v>18.46</c:v>
                </c:pt>
                <c:pt idx="1584">
                  <c:v>18.64</c:v>
                </c:pt>
                <c:pt idx="1585">
                  <c:v>18.36</c:v>
                </c:pt>
                <c:pt idx="1586">
                  <c:v>17.440000000000001</c:v>
                </c:pt>
                <c:pt idx="1587">
                  <c:v>18.97</c:v>
                </c:pt>
                <c:pt idx="1588">
                  <c:v>18.100000000000001</c:v>
                </c:pt>
                <c:pt idx="1589">
                  <c:v>16.82</c:v>
                </c:pt>
                <c:pt idx="1590">
                  <c:v>16.239999999999998</c:v>
                </c:pt>
                <c:pt idx="1591">
                  <c:v>16.32</c:v>
                </c:pt>
                <c:pt idx="1592">
                  <c:v>17.149999999999999</c:v>
                </c:pt>
                <c:pt idx="1593">
                  <c:v>16.600000000000001</c:v>
                </c:pt>
                <c:pt idx="1594">
                  <c:v>16.88</c:v>
                </c:pt>
                <c:pt idx="1595">
                  <c:v>17.559999999999999</c:v>
                </c:pt>
                <c:pt idx="1596">
                  <c:v>19.16</c:v>
                </c:pt>
                <c:pt idx="1597">
                  <c:v>18.940000000000001</c:v>
                </c:pt>
                <c:pt idx="1598">
                  <c:v>19.05</c:v>
                </c:pt>
                <c:pt idx="1599">
                  <c:v>20.079999999999998</c:v>
                </c:pt>
                <c:pt idx="1600">
                  <c:v>18.829999999999998</c:v>
                </c:pt>
                <c:pt idx="1601">
                  <c:v>19.89</c:v>
                </c:pt>
                <c:pt idx="1602">
                  <c:v>21.87</c:v>
                </c:pt>
                <c:pt idx="1603">
                  <c:v>21.97</c:v>
                </c:pt>
                <c:pt idx="1604">
                  <c:v>22.27</c:v>
                </c:pt>
                <c:pt idx="1605">
                  <c:v>24.49</c:v>
                </c:pt>
                <c:pt idx="1606">
                  <c:v>25.1</c:v>
                </c:pt>
                <c:pt idx="1607">
                  <c:v>22.01</c:v>
                </c:pt>
                <c:pt idx="1608">
                  <c:v>22.48</c:v>
                </c:pt>
                <c:pt idx="1609">
                  <c:v>22.33</c:v>
                </c:pt>
                <c:pt idx="1610">
                  <c:v>21.54</c:v>
                </c:pt>
                <c:pt idx="1611">
                  <c:v>21.76</c:v>
                </c:pt>
                <c:pt idx="1612">
                  <c:v>21.03</c:v>
                </c:pt>
                <c:pt idx="1613">
                  <c:v>24.14</c:v>
                </c:pt>
                <c:pt idx="1614">
                  <c:v>24.06</c:v>
                </c:pt>
                <c:pt idx="1615">
                  <c:v>26.66</c:v>
                </c:pt>
                <c:pt idx="1616">
                  <c:v>26.12</c:v>
                </c:pt>
                <c:pt idx="1617">
                  <c:v>24.68</c:v>
                </c:pt>
                <c:pt idx="1618">
                  <c:v>22.16</c:v>
                </c:pt>
                <c:pt idx="1619">
                  <c:v>21.72</c:v>
                </c:pt>
                <c:pt idx="1620">
                  <c:v>21.23</c:v>
                </c:pt>
                <c:pt idx="1621">
                  <c:v>23.56</c:v>
                </c:pt>
                <c:pt idx="1622">
                  <c:v>22.09</c:v>
                </c:pt>
                <c:pt idx="1623">
                  <c:v>24.27</c:v>
                </c:pt>
                <c:pt idx="1624">
                  <c:v>21.68</c:v>
                </c:pt>
                <c:pt idx="1625">
                  <c:v>21.11</c:v>
                </c:pt>
                <c:pt idx="1626">
                  <c:v>18.32</c:v>
                </c:pt>
                <c:pt idx="1627">
                  <c:v>18.38</c:v>
                </c:pt>
                <c:pt idx="1628">
                  <c:v>17.239999999999998</c:v>
                </c:pt>
                <c:pt idx="1629">
                  <c:v>20.079999999999998</c:v>
                </c:pt>
                <c:pt idx="1630">
                  <c:v>18.11</c:v>
                </c:pt>
                <c:pt idx="1631">
                  <c:v>20.38</c:v>
                </c:pt>
                <c:pt idx="1632">
                  <c:v>19.72</c:v>
                </c:pt>
                <c:pt idx="1633">
                  <c:v>19.45</c:v>
                </c:pt>
                <c:pt idx="1634">
                  <c:v>19.71</c:v>
                </c:pt>
                <c:pt idx="1635">
                  <c:v>17.079999999999998</c:v>
                </c:pt>
                <c:pt idx="1636">
                  <c:v>16.8</c:v>
                </c:pt>
                <c:pt idx="1637">
                  <c:v>16.66</c:v>
                </c:pt>
                <c:pt idx="1638">
                  <c:v>17.5</c:v>
                </c:pt>
                <c:pt idx="1639">
                  <c:v>17.100000000000001</c:v>
                </c:pt>
                <c:pt idx="1640">
                  <c:v>17.98</c:v>
                </c:pt>
                <c:pt idx="1641">
                  <c:v>18.72</c:v>
                </c:pt>
                <c:pt idx="1642">
                  <c:v>17.95</c:v>
                </c:pt>
                <c:pt idx="1643">
                  <c:v>18.329999999999998</c:v>
                </c:pt>
                <c:pt idx="1644">
                  <c:v>16.739999999999998</c:v>
                </c:pt>
                <c:pt idx="1645">
                  <c:v>17.11</c:v>
                </c:pt>
                <c:pt idx="1646">
                  <c:v>16.48</c:v>
                </c:pt>
                <c:pt idx="1647">
                  <c:v>16.16</c:v>
                </c:pt>
                <c:pt idx="1648">
                  <c:v>15.45</c:v>
                </c:pt>
                <c:pt idx="1649">
                  <c:v>16.27</c:v>
                </c:pt>
                <c:pt idx="1650">
                  <c:v>18.62</c:v>
                </c:pt>
                <c:pt idx="1651">
                  <c:v>20.47</c:v>
                </c:pt>
                <c:pt idx="1652">
                  <c:v>19.34</c:v>
                </c:pt>
                <c:pt idx="1653">
                  <c:v>17.53</c:v>
                </c:pt>
                <c:pt idx="1654">
                  <c:v>16.7</c:v>
                </c:pt>
                <c:pt idx="1655">
                  <c:v>18.03</c:v>
                </c:pt>
                <c:pt idx="1656">
                  <c:v>18.93</c:v>
                </c:pt>
                <c:pt idx="1657">
                  <c:v>18.96</c:v>
                </c:pt>
                <c:pt idx="1658">
                  <c:v>17.57</c:v>
                </c:pt>
                <c:pt idx="1659">
                  <c:v>15.64</c:v>
                </c:pt>
                <c:pt idx="1660">
                  <c:v>15.95</c:v>
                </c:pt>
                <c:pt idx="1661">
                  <c:v>15.99</c:v>
                </c:pt>
                <c:pt idx="1662">
                  <c:v>15.32</c:v>
                </c:pt>
                <c:pt idx="1663">
                  <c:v>15.28</c:v>
                </c:pt>
                <c:pt idx="1664">
                  <c:v>14.74</c:v>
                </c:pt>
                <c:pt idx="1665">
                  <c:v>13.7</c:v>
                </c:pt>
                <c:pt idx="1666">
                  <c:v>14.85</c:v>
                </c:pt>
                <c:pt idx="1667">
                  <c:v>14.63</c:v>
                </c:pt>
                <c:pt idx="1668">
                  <c:v>14.29</c:v>
                </c:pt>
                <c:pt idx="1669">
                  <c:v>13.45</c:v>
                </c:pt>
                <c:pt idx="1670">
                  <c:v>14.02</c:v>
                </c:pt>
                <c:pt idx="1671">
                  <c:v>15.02</c:v>
                </c:pt>
                <c:pt idx="1672">
                  <c:v>15.11</c:v>
                </c:pt>
                <c:pt idx="1673">
                  <c:v>15.96</c:v>
                </c:pt>
                <c:pt idx="1674">
                  <c:v>15.18</c:v>
                </c:pt>
                <c:pt idx="1675">
                  <c:v>16.350000000000001</c:v>
                </c:pt>
                <c:pt idx="1676">
                  <c:v>16.489999999999998</c:v>
                </c:pt>
                <c:pt idx="1677">
                  <c:v>17.059999999999999</c:v>
                </c:pt>
                <c:pt idx="1678">
                  <c:v>17.829999999999998</c:v>
                </c:pt>
                <c:pt idx="1679">
                  <c:v>17.47</c:v>
                </c:pt>
                <c:pt idx="1680">
                  <c:v>17.98</c:v>
                </c:pt>
                <c:pt idx="1681">
                  <c:v>17.739999999999998</c:v>
                </c:pt>
                <c:pt idx="1682">
                  <c:v>15.6</c:v>
                </c:pt>
                <c:pt idx="1683">
                  <c:v>14.38</c:v>
                </c:pt>
                <c:pt idx="1684">
                  <c:v>16.28</c:v>
                </c:pt>
                <c:pt idx="1685">
                  <c:v>16.41</c:v>
                </c:pt>
                <c:pt idx="1686">
                  <c:v>15.8</c:v>
                </c:pt>
                <c:pt idx="1687">
                  <c:v>14.05</c:v>
                </c:pt>
                <c:pt idx="1688">
                  <c:v>14.51</c:v>
                </c:pt>
                <c:pt idx="1689">
                  <c:v>14.59</c:v>
                </c:pt>
                <c:pt idx="1690">
                  <c:v>14.18</c:v>
                </c:pt>
                <c:pt idx="1691">
                  <c:v>13.88</c:v>
                </c:pt>
                <c:pt idx="1692">
                  <c:v>14.07</c:v>
                </c:pt>
                <c:pt idx="1693">
                  <c:v>13.98</c:v>
                </c:pt>
                <c:pt idx="1694">
                  <c:v>14.15</c:v>
                </c:pt>
                <c:pt idx="1695">
                  <c:v>15.43</c:v>
                </c:pt>
                <c:pt idx="1696">
                  <c:v>16.809999999999999</c:v>
                </c:pt>
                <c:pt idx="1697">
                  <c:v>14.84</c:v>
                </c:pt>
                <c:pt idx="1698">
                  <c:v>15.73</c:v>
                </c:pt>
                <c:pt idx="1699">
                  <c:v>16.32</c:v>
                </c:pt>
                <c:pt idx="1700">
                  <c:v>15.71</c:v>
                </c:pt>
                <c:pt idx="1701">
                  <c:v>15.43</c:v>
                </c:pt>
                <c:pt idx="1702">
                  <c:v>14.55</c:v>
                </c:pt>
                <c:pt idx="1703">
                  <c:v>14.33</c:v>
                </c:pt>
                <c:pt idx="1704">
                  <c:v>15.11</c:v>
                </c:pt>
                <c:pt idx="1705">
                  <c:v>16.37</c:v>
                </c:pt>
                <c:pt idx="1706">
                  <c:v>16.29</c:v>
                </c:pt>
                <c:pt idx="1707">
                  <c:v>15.59</c:v>
                </c:pt>
                <c:pt idx="1708">
                  <c:v>16.14</c:v>
                </c:pt>
                <c:pt idx="1709">
                  <c:v>15.27</c:v>
                </c:pt>
                <c:pt idx="1710">
                  <c:v>15.22</c:v>
                </c:pt>
                <c:pt idx="1711">
                  <c:v>15.07</c:v>
                </c:pt>
                <c:pt idx="1712">
                  <c:v>15.03</c:v>
                </c:pt>
                <c:pt idx="1713">
                  <c:v>17.059999999999999</c:v>
                </c:pt>
                <c:pt idx="1714">
                  <c:v>16.62</c:v>
                </c:pt>
                <c:pt idx="1715">
                  <c:v>18.829999999999998</c:v>
                </c:pt>
                <c:pt idx="1716">
                  <c:v>18.329999999999998</c:v>
                </c:pt>
                <c:pt idx="1717">
                  <c:v>18.12</c:v>
                </c:pt>
                <c:pt idx="1718">
                  <c:v>17.809999999999999</c:v>
                </c:pt>
                <c:pt idx="1719">
                  <c:v>18.600000000000001</c:v>
                </c:pt>
                <c:pt idx="1720">
                  <c:v>16.690000000000001</c:v>
                </c:pt>
                <c:pt idx="1721">
                  <c:v>17.59</c:v>
                </c:pt>
                <c:pt idx="1722">
                  <c:v>18.420000000000002</c:v>
                </c:pt>
                <c:pt idx="1723">
                  <c:v>17.579999999999998</c:v>
                </c:pt>
                <c:pt idx="1724">
                  <c:v>19.079999999999998</c:v>
                </c:pt>
                <c:pt idx="1725">
                  <c:v>18.489999999999998</c:v>
                </c:pt>
                <c:pt idx="1726">
                  <c:v>18.61</c:v>
                </c:pt>
                <c:pt idx="1727">
                  <c:v>16.68</c:v>
                </c:pt>
                <c:pt idx="1728">
                  <c:v>16.649999999999999</c:v>
                </c:pt>
                <c:pt idx="1729">
                  <c:v>17.920000000000002</c:v>
                </c:pt>
                <c:pt idx="1730">
                  <c:v>17.989999999999998</c:v>
                </c:pt>
                <c:pt idx="1731">
                  <c:v>16.41</c:v>
                </c:pt>
                <c:pt idx="1732">
                  <c:v>15.24</c:v>
                </c:pt>
                <c:pt idx="1733">
                  <c:v>15.08</c:v>
                </c:pt>
                <c:pt idx="1734">
                  <c:v>15.31</c:v>
                </c:pt>
                <c:pt idx="1735">
                  <c:v>15.14</c:v>
                </c:pt>
                <c:pt idx="1736">
                  <c:v>15.5</c:v>
                </c:pt>
                <c:pt idx="1737">
                  <c:v>15.92</c:v>
                </c:pt>
                <c:pt idx="1738">
                  <c:v>15.51</c:v>
                </c:pt>
                <c:pt idx="1739">
                  <c:v>15.06</c:v>
                </c:pt>
                <c:pt idx="1740">
                  <c:v>15.87</c:v>
                </c:pt>
                <c:pt idx="1741">
                  <c:v>16.64</c:v>
                </c:pt>
                <c:pt idx="1742">
                  <c:v>17.12</c:v>
                </c:pt>
                <c:pt idx="1743">
                  <c:v>16.46</c:v>
                </c:pt>
                <c:pt idx="1744">
                  <c:v>16.579999999999998</c:v>
                </c:pt>
                <c:pt idx="1745">
                  <c:v>15.9</c:v>
                </c:pt>
                <c:pt idx="1746">
                  <c:v>16.05</c:v>
                </c:pt>
                <c:pt idx="1747">
                  <c:v>15.57</c:v>
                </c:pt>
                <c:pt idx="1748">
                  <c:v>15.95</c:v>
                </c:pt>
                <c:pt idx="1749">
                  <c:v>16.559999999999999</c:v>
                </c:pt>
                <c:pt idx="1750">
                  <c:v>17</c:v>
                </c:pt>
                <c:pt idx="1751">
                  <c:v>16.34</c:v>
                </c:pt>
                <c:pt idx="1752">
                  <c:v>15.57</c:v>
                </c:pt>
                <c:pt idx="1753">
                  <c:v>17.36</c:v>
                </c:pt>
                <c:pt idx="1754">
                  <c:v>17.670000000000002</c:v>
                </c:pt>
                <c:pt idx="1755">
                  <c:v>17.84</c:v>
                </c:pt>
                <c:pt idx="1756">
                  <c:v>18.59</c:v>
                </c:pt>
                <c:pt idx="1757">
                  <c:v>19.48</c:v>
                </c:pt>
                <c:pt idx="1758">
                  <c:v>19.47</c:v>
                </c:pt>
                <c:pt idx="1759">
                  <c:v>22.72</c:v>
                </c:pt>
                <c:pt idx="1760">
                  <c:v>18.02</c:v>
                </c:pt>
                <c:pt idx="1761">
                  <c:v>14.68</c:v>
                </c:pt>
                <c:pt idx="1762">
                  <c:v>14.56</c:v>
                </c:pt>
                <c:pt idx="1763">
                  <c:v>13.83</c:v>
                </c:pt>
                <c:pt idx="1764">
                  <c:v>13.79</c:v>
                </c:pt>
                <c:pt idx="1765">
                  <c:v>13.62</c:v>
                </c:pt>
                <c:pt idx="1766">
                  <c:v>13.81</c:v>
                </c:pt>
                <c:pt idx="1767">
                  <c:v>13.49</c:v>
                </c:pt>
                <c:pt idx="1768">
                  <c:v>13.36</c:v>
                </c:pt>
                <c:pt idx="1769">
                  <c:v>13.52</c:v>
                </c:pt>
                <c:pt idx="1770">
                  <c:v>13.55</c:v>
                </c:pt>
                <c:pt idx="1771">
                  <c:v>13.42</c:v>
                </c:pt>
                <c:pt idx="1772">
                  <c:v>13.57</c:v>
                </c:pt>
                <c:pt idx="1773">
                  <c:v>12.46</c:v>
                </c:pt>
                <c:pt idx="1774">
                  <c:v>12.43</c:v>
                </c:pt>
                <c:pt idx="1775">
                  <c:v>12.46</c:v>
                </c:pt>
                <c:pt idx="1776">
                  <c:v>12.69</c:v>
                </c:pt>
                <c:pt idx="1777">
                  <c:v>12.89</c:v>
                </c:pt>
                <c:pt idx="1778">
                  <c:v>13.57</c:v>
                </c:pt>
                <c:pt idx="1779">
                  <c:v>13.31</c:v>
                </c:pt>
                <c:pt idx="1780">
                  <c:v>14.32</c:v>
                </c:pt>
                <c:pt idx="1781">
                  <c:v>14.28</c:v>
                </c:pt>
                <c:pt idx="1782">
                  <c:v>12.9</c:v>
                </c:pt>
                <c:pt idx="1783">
                  <c:v>14.67</c:v>
                </c:pt>
                <c:pt idx="1784">
                  <c:v>13.72</c:v>
                </c:pt>
                <c:pt idx="1785">
                  <c:v>13.41</c:v>
                </c:pt>
                <c:pt idx="1786">
                  <c:v>13.5</c:v>
                </c:pt>
                <c:pt idx="1787">
                  <c:v>13.02</c:v>
                </c:pt>
                <c:pt idx="1788">
                  <c:v>12.94</c:v>
                </c:pt>
                <c:pt idx="1789">
                  <c:v>12.64</c:v>
                </c:pt>
                <c:pt idx="1790">
                  <c:v>12.98</c:v>
                </c:pt>
                <c:pt idx="1791">
                  <c:v>12.66</c:v>
                </c:pt>
                <c:pt idx="1792">
                  <c:v>12.46</c:v>
                </c:pt>
                <c:pt idx="1793">
                  <c:v>12.31</c:v>
                </c:pt>
                <c:pt idx="1794">
                  <c:v>14.68</c:v>
                </c:pt>
                <c:pt idx="1795">
                  <c:v>15.22</c:v>
                </c:pt>
                <c:pt idx="1796">
                  <c:v>14.17</c:v>
                </c:pt>
                <c:pt idx="1797">
                  <c:v>18.989999999999998</c:v>
                </c:pt>
                <c:pt idx="1798">
                  <c:v>16.87</c:v>
                </c:pt>
                <c:pt idx="1799">
                  <c:v>14.73</c:v>
                </c:pt>
                <c:pt idx="1800">
                  <c:v>15.51</c:v>
                </c:pt>
                <c:pt idx="1801">
                  <c:v>15.36</c:v>
                </c:pt>
                <c:pt idx="1802">
                  <c:v>14.01</c:v>
                </c:pt>
                <c:pt idx="1803">
                  <c:v>13.48</c:v>
                </c:pt>
                <c:pt idx="1804">
                  <c:v>13.53</c:v>
                </c:pt>
                <c:pt idx="1805">
                  <c:v>13.06</c:v>
                </c:pt>
                <c:pt idx="1806">
                  <c:v>12.59</c:v>
                </c:pt>
                <c:pt idx="1807">
                  <c:v>11.56</c:v>
                </c:pt>
                <c:pt idx="1808">
                  <c:v>12.27</c:v>
                </c:pt>
                <c:pt idx="1809">
                  <c:v>11.83</c:v>
                </c:pt>
                <c:pt idx="1810">
                  <c:v>11.3</c:v>
                </c:pt>
                <c:pt idx="1811">
                  <c:v>11.3</c:v>
                </c:pt>
                <c:pt idx="1812">
                  <c:v>13.36</c:v>
                </c:pt>
                <c:pt idx="1813">
                  <c:v>14.39</c:v>
                </c:pt>
                <c:pt idx="1814">
                  <c:v>12.67</c:v>
                </c:pt>
                <c:pt idx="1815">
                  <c:v>13.99</c:v>
                </c:pt>
                <c:pt idx="1816">
                  <c:v>13.57</c:v>
                </c:pt>
                <c:pt idx="1817">
                  <c:v>13.74</c:v>
                </c:pt>
                <c:pt idx="1818">
                  <c:v>12.77</c:v>
                </c:pt>
                <c:pt idx="1819">
                  <c:v>13.15</c:v>
                </c:pt>
                <c:pt idx="1820">
                  <c:v>12.7</c:v>
                </c:pt>
                <c:pt idx="1821">
                  <c:v>13.58</c:v>
                </c:pt>
                <c:pt idx="1822">
                  <c:v>12.78</c:v>
                </c:pt>
                <c:pt idx="1823">
                  <c:v>14.21</c:v>
                </c:pt>
                <c:pt idx="1824">
                  <c:v>13.89</c:v>
                </c:pt>
                <c:pt idx="1825">
                  <c:v>13.92</c:v>
                </c:pt>
                <c:pt idx="1826">
                  <c:v>13.19</c:v>
                </c:pt>
                <c:pt idx="1827">
                  <c:v>12.84</c:v>
                </c:pt>
                <c:pt idx="1828">
                  <c:v>12.36</c:v>
                </c:pt>
                <c:pt idx="1829">
                  <c:v>12.24</c:v>
                </c:pt>
                <c:pt idx="1830">
                  <c:v>12.06</c:v>
                </c:pt>
                <c:pt idx="1831">
                  <c:v>17.27</c:v>
                </c:pt>
                <c:pt idx="1832">
                  <c:v>13.96</c:v>
                </c:pt>
                <c:pt idx="1833">
                  <c:v>16.510000000000002</c:v>
                </c:pt>
                <c:pt idx="1834">
                  <c:v>17.559999999999999</c:v>
                </c:pt>
                <c:pt idx="1835">
                  <c:v>14.97</c:v>
                </c:pt>
                <c:pt idx="1836">
                  <c:v>14.39</c:v>
                </c:pt>
                <c:pt idx="1837">
                  <c:v>13.48</c:v>
                </c:pt>
                <c:pt idx="1838">
                  <c:v>13.61</c:v>
                </c:pt>
                <c:pt idx="1839">
                  <c:v>13.62</c:v>
                </c:pt>
                <c:pt idx="1840">
                  <c:v>13.61</c:v>
                </c:pt>
                <c:pt idx="1841">
                  <c:v>13.71</c:v>
                </c:pt>
                <c:pt idx="1842">
                  <c:v>13.52</c:v>
                </c:pt>
                <c:pt idx="1843">
                  <c:v>14.49</c:v>
                </c:pt>
                <c:pt idx="1844">
                  <c:v>13.59</c:v>
                </c:pt>
                <c:pt idx="1845">
                  <c:v>12.85</c:v>
                </c:pt>
                <c:pt idx="1846">
                  <c:v>12.66</c:v>
                </c:pt>
                <c:pt idx="1847">
                  <c:v>12.83</c:v>
                </c:pt>
                <c:pt idx="1848">
                  <c:v>12.66</c:v>
                </c:pt>
                <c:pt idx="1849">
                  <c:v>13.13</c:v>
                </c:pt>
                <c:pt idx="1850">
                  <c:v>12.59</c:v>
                </c:pt>
                <c:pt idx="1851">
                  <c:v>12.55</c:v>
                </c:pt>
                <c:pt idx="1852">
                  <c:v>12.77</c:v>
                </c:pt>
                <c:pt idx="1853">
                  <c:v>12.81</c:v>
                </c:pt>
                <c:pt idx="1854">
                  <c:v>13.07</c:v>
                </c:pt>
                <c:pt idx="1855">
                  <c:v>12.45</c:v>
                </c:pt>
                <c:pt idx="1856">
                  <c:v>13.02</c:v>
                </c:pt>
                <c:pt idx="1857">
                  <c:v>13.37</c:v>
                </c:pt>
                <c:pt idx="1858">
                  <c:v>13.82</c:v>
                </c:pt>
                <c:pt idx="1859">
                  <c:v>14.07</c:v>
                </c:pt>
                <c:pt idx="1860">
                  <c:v>13.99</c:v>
                </c:pt>
                <c:pt idx="1861">
                  <c:v>14.48</c:v>
                </c:pt>
                <c:pt idx="1862">
                  <c:v>14.83</c:v>
                </c:pt>
                <c:pt idx="1863">
                  <c:v>14.53</c:v>
                </c:pt>
                <c:pt idx="1864">
                  <c:v>16.3</c:v>
                </c:pt>
                <c:pt idx="1865">
                  <c:v>16.28</c:v>
                </c:pt>
                <c:pt idx="1866">
                  <c:v>16.27</c:v>
                </c:pt>
                <c:pt idx="1867">
                  <c:v>17.5</c:v>
                </c:pt>
                <c:pt idx="1868">
                  <c:v>16.63</c:v>
                </c:pt>
                <c:pt idx="1869">
                  <c:v>15.14</c:v>
                </c:pt>
                <c:pt idx="1870">
                  <c:v>15.44</c:v>
                </c:pt>
                <c:pt idx="1871">
                  <c:v>17.07</c:v>
                </c:pt>
                <c:pt idx="1872">
                  <c:v>18.59</c:v>
                </c:pt>
                <c:pt idx="1873">
                  <c:v>16.41</c:v>
                </c:pt>
                <c:pt idx="1874">
                  <c:v>17.149999999999999</c:v>
                </c:pt>
                <c:pt idx="1875">
                  <c:v>16.8</c:v>
                </c:pt>
                <c:pt idx="1876">
                  <c:v>16.61</c:v>
                </c:pt>
                <c:pt idx="1877">
                  <c:v>16.64</c:v>
                </c:pt>
                <c:pt idx="1878">
                  <c:v>20.49</c:v>
                </c:pt>
                <c:pt idx="1879">
                  <c:v>18.899999999999999</c:v>
                </c:pt>
                <c:pt idx="1880">
                  <c:v>20.11</c:v>
                </c:pt>
                <c:pt idx="1881">
                  <c:v>18.47</c:v>
                </c:pt>
                <c:pt idx="1882">
                  <c:v>17.21</c:v>
                </c:pt>
                <c:pt idx="1883">
                  <c:v>16.86</c:v>
                </c:pt>
                <c:pt idx="1884">
                  <c:v>16.86</c:v>
                </c:pt>
                <c:pt idx="1885">
                  <c:v>16.37</c:v>
                </c:pt>
                <c:pt idx="1886">
                  <c:v>16.440000000000001</c:v>
                </c:pt>
                <c:pt idx="1887">
                  <c:v>16.2</c:v>
                </c:pt>
                <c:pt idx="1888">
                  <c:v>14.89</c:v>
                </c:pt>
                <c:pt idx="1889">
                  <c:v>14.78</c:v>
                </c:pt>
                <c:pt idx="1890">
                  <c:v>14.35</c:v>
                </c:pt>
                <c:pt idx="1891">
                  <c:v>14.21</c:v>
                </c:pt>
                <c:pt idx="1892">
                  <c:v>14.01</c:v>
                </c:pt>
                <c:pt idx="1893">
                  <c:v>13.84</c:v>
                </c:pt>
                <c:pt idx="1894">
                  <c:v>13.79</c:v>
                </c:pt>
                <c:pt idx="1895">
                  <c:v>14.42</c:v>
                </c:pt>
                <c:pt idx="1896">
                  <c:v>13.78</c:v>
                </c:pt>
                <c:pt idx="1897">
                  <c:v>13.77</c:v>
                </c:pt>
                <c:pt idx="1898">
                  <c:v>12.54</c:v>
                </c:pt>
                <c:pt idx="1899">
                  <c:v>12.29</c:v>
                </c:pt>
                <c:pt idx="1900">
                  <c:v>12.66</c:v>
                </c:pt>
                <c:pt idx="1901">
                  <c:v>13.18</c:v>
                </c:pt>
                <c:pt idx="1902">
                  <c:v>12.97</c:v>
                </c:pt>
                <c:pt idx="1903">
                  <c:v>12.72</c:v>
                </c:pt>
                <c:pt idx="1904">
                  <c:v>13.39</c:v>
                </c:pt>
                <c:pt idx="1905">
                  <c:v>13.39</c:v>
                </c:pt>
                <c:pt idx="1906">
                  <c:v>13.45</c:v>
                </c:pt>
                <c:pt idx="1907">
                  <c:v>12.94</c:v>
                </c:pt>
                <c:pt idx="1908">
                  <c:v>11.98</c:v>
                </c:pt>
                <c:pt idx="1909">
                  <c:v>11.84</c:v>
                </c:pt>
                <c:pt idx="1910">
                  <c:v>12.72</c:v>
                </c:pt>
                <c:pt idx="1911">
                  <c:v>12.98</c:v>
                </c:pt>
                <c:pt idx="1912">
                  <c:v>12.73</c:v>
                </c:pt>
                <c:pt idx="1913">
                  <c:v>13.41</c:v>
                </c:pt>
                <c:pt idx="1914">
                  <c:v>12.81</c:v>
                </c:pt>
                <c:pt idx="1915">
                  <c:v>12.31</c:v>
                </c:pt>
                <c:pt idx="1916">
                  <c:v>13.04</c:v>
                </c:pt>
                <c:pt idx="1917">
                  <c:v>14.73</c:v>
                </c:pt>
                <c:pt idx="1918">
                  <c:v>14.37</c:v>
                </c:pt>
                <c:pt idx="1919">
                  <c:v>15.1</c:v>
                </c:pt>
                <c:pt idx="1920">
                  <c:v>14.91</c:v>
                </c:pt>
                <c:pt idx="1921">
                  <c:v>15.94</c:v>
                </c:pt>
                <c:pt idx="1922">
                  <c:v>14.76</c:v>
                </c:pt>
                <c:pt idx="1923">
                  <c:v>13.98</c:v>
                </c:pt>
                <c:pt idx="1924">
                  <c:v>14.99</c:v>
                </c:pt>
                <c:pt idx="1925">
                  <c:v>16.77</c:v>
                </c:pt>
                <c:pt idx="1926">
                  <c:v>16.489999999999998</c:v>
                </c:pt>
                <c:pt idx="1927">
                  <c:v>16.809999999999999</c:v>
                </c:pt>
                <c:pt idx="1928">
                  <c:v>17.010000000000002</c:v>
                </c:pt>
                <c:pt idx="1929">
                  <c:v>16.61</c:v>
                </c:pt>
                <c:pt idx="1930">
                  <c:v>15.88</c:v>
                </c:pt>
                <c:pt idx="1931">
                  <c:v>15.77</c:v>
                </c:pt>
                <c:pt idx="1932">
                  <c:v>15.85</c:v>
                </c:pt>
                <c:pt idx="1933">
                  <c:v>15.63</c:v>
                </c:pt>
                <c:pt idx="1934">
                  <c:v>14.53</c:v>
                </c:pt>
                <c:pt idx="1935">
                  <c:v>13.82</c:v>
                </c:pt>
                <c:pt idx="1936">
                  <c:v>14.29</c:v>
                </c:pt>
                <c:pt idx="1937">
                  <c:v>14.16</c:v>
                </c:pt>
                <c:pt idx="1938">
                  <c:v>14.38</c:v>
                </c:pt>
                <c:pt idx="1939">
                  <c:v>14.53</c:v>
                </c:pt>
                <c:pt idx="1940">
                  <c:v>13.59</c:v>
                </c:pt>
                <c:pt idx="1941">
                  <c:v>13.16</c:v>
                </c:pt>
                <c:pt idx="1942">
                  <c:v>13.12</c:v>
                </c:pt>
                <c:pt idx="1943">
                  <c:v>14.31</c:v>
                </c:pt>
                <c:pt idx="1944">
                  <c:v>14.08</c:v>
                </c:pt>
                <c:pt idx="1945">
                  <c:v>14.01</c:v>
                </c:pt>
                <c:pt idx="1946">
                  <c:v>14.06</c:v>
                </c:pt>
                <c:pt idx="1947">
                  <c:v>15.46</c:v>
                </c:pt>
                <c:pt idx="1948">
                  <c:v>16.600000000000001</c:v>
                </c:pt>
                <c:pt idx="1949">
                  <c:v>15.54</c:v>
                </c:pt>
                <c:pt idx="1950">
                  <c:v>16.600000000000001</c:v>
                </c:pt>
                <c:pt idx="1951">
                  <c:v>17.670000000000002</c:v>
                </c:pt>
                <c:pt idx="1952">
                  <c:v>16.739999999999998</c:v>
                </c:pt>
                <c:pt idx="1953">
                  <c:v>19.41</c:v>
                </c:pt>
                <c:pt idx="1954">
                  <c:v>20.34</c:v>
                </c:pt>
                <c:pt idx="1955">
                  <c:v>19.600000000000001</c:v>
                </c:pt>
                <c:pt idx="1956">
                  <c:v>16.48</c:v>
                </c:pt>
                <c:pt idx="1957">
                  <c:v>15.72</c:v>
                </c:pt>
                <c:pt idx="1958">
                  <c:v>16.07</c:v>
                </c:pt>
                <c:pt idx="1959">
                  <c:v>18.66</c:v>
                </c:pt>
                <c:pt idx="1960">
                  <c:v>14.71</c:v>
                </c:pt>
                <c:pt idx="1961">
                  <c:v>13.48</c:v>
                </c:pt>
                <c:pt idx="1962">
                  <c:v>13.04</c:v>
                </c:pt>
                <c:pt idx="1963">
                  <c:v>13.16</c:v>
                </c:pt>
                <c:pt idx="1964">
                  <c:v>13.33</c:v>
                </c:pt>
                <c:pt idx="1965">
                  <c:v>13.42</c:v>
                </c:pt>
                <c:pt idx="1966">
                  <c:v>13.2</c:v>
                </c:pt>
                <c:pt idx="1967">
                  <c:v>13.09</c:v>
                </c:pt>
                <c:pt idx="1968">
                  <c:v>13.31</c:v>
                </c:pt>
                <c:pt idx="1969">
                  <c:v>13.41</c:v>
                </c:pt>
                <c:pt idx="1970">
                  <c:v>13.65</c:v>
                </c:pt>
                <c:pt idx="1971">
                  <c:v>13.75</c:v>
                </c:pt>
                <c:pt idx="1972">
                  <c:v>13.28</c:v>
                </c:pt>
                <c:pt idx="1973">
                  <c:v>12.93</c:v>
                </c:pt>
                <c:pt idx="1974">
                  <c:v>13.27</c:v>
                </c:pt>
                <c:pt idx="1975">
                  <c:v>12.67</c:v>
                </c:pt>
                <c:pt idx="1976">
                  <c:v>13.91</c:v>
                </c:pt>
                <c:pt idx="1977">
                  <c:v>12.9</c:v>
                </c:pt>
                <c:pt idx="1978">
                  <c:v>12.53</c:v>
                </c:pt>
                <c:pt idx="1979">
                  <c:v>12.82</c:v>
                </c:pt>
                <c:pt idx="1980">
                  <c:v>12.52</c:v>
                </c:pt>
                <c:pt idx="1981">
                  <c:v>12.37</c:v>
                </c:pt>
                <c:pt idx="1982">
                  <c:v>12.19</c:v>
                </c:pt>
                <c:pt idx="1983">
                  <c:v>13.1</c:v>
                </c:pt>
                <c:pt idx="1984">
                  <c:v>13.39</c:v>
                </c:pt>
                <c:pt idx="1985">
                  <c:v>13.4</c:v>
                </c:pt>
                <c:pt idx="1986">
                  <c:v>12.66</c:v>
                </c:pt>
                <c:pt idx="1987">
                  <c:v>12.26</c:v>
                </c:pt>
                <c:pt idx="1988">
                  <c:v>12.79</c:v>
                </c:pt>
                <c:pt idx="1989">
                  <c:v>12.81</c:v>
                </c:pt>
                <c:pt idx="1990">
                  <c:v>12.98</c:v>
                </c:pt>
                <c:pt idx="1991">
                  <c:v>13.7</c:v>
                </c:pt>
                <c:pt idx="1992">
                  <c:v>14.23</c:v>
                </c:pt>
                <c:pt idx="1993">
                  <c:v>14.55</c:v>
                </c:pt>
                <c:pt idx="1994">
                  <c:v>14.7</c:v>
                </c:pt>
                <c:pt idx="1995">
                  <c:v>15.08</c:v>
                </c:pt>
                <c:pt idx="1996">
                  <c:v>13.79</c:v>
                </c:pt>
                <c:pt idx="1997">
                  <c:v>13.49</c:v>
                </c:pt>
                <c:pt idx="1998">
                  <c:v>13.91</c:v>
                </c:pt>
                <c:pt idx="1999">
                  <c:v>15.42</c:v>
                </c:pt>
                <c:pt idx="2000">
                  <c:v>15.54</c:v>
                </c:pt>
                <c:pt idx="2001">
                  <c:v>15.76</c:v>
                </c:pt>
                <c:pt idx="2002">
                  <c:v>16.03</c:v>
                </c:pt>
                <c:pt idx="2003">
                  <c:v>16.21</c:v>
                </c:pt>
                <c:pt idx="2004">
                  <c:v>13.8</c:v>
                </c:pt>
                <c:pt idx="2005">
                  <c:v>14.15</c:v>
                </c:pt>
                <c:pt idx="2006">
                  <c:v>13.79</c:v>
                </c:pt>
                <c:pt idx="2007">
                  <c:v>13.04</c:v>
                </c:pt>
                <c:pt idx="2008">
                  <c:v>12.48</c:v>
                </c:pt>
                <c:pt idx="2009">
                  <c:v>12.33</c:v>
                </c:pt>
                <c:pt idx="2010">
                  <c:v>12.46</c:v>
                </c:pt>
                <c:pt idx="2011">
                  <c:v>13.56</c:v>
                </c:pt>
                <c:pt idx="2012">
                  <c:v>13.72</c:v>
                </c:pt>
                <c:pt idx="2013">
                  <c:v>14.23</c:v>
                </c:pt>
                <c:pt idx="2014">
                  <c:v>13.76</c:v>
                </c:pt>
                <c:pt idx="2015">
                  <c:v>13.55</c:v>
                </c:pt>
                <c:pt idx="2016">
                  <c:v>12.92</c:v>
                </c:pt>
                <c:pt idx="2017">
                  <c:v>12.87</c:v>
                </c:pt>
                <c:pt idx="2018">
                  <c:v>12.89</c:v>
                </c:pt>
                <c:pt idx="2019">
                  <c:v>12.14</c:v>
                </c:pt>
                <c:pt idx="2020">
                  <c:v>13.28</c:v>
                </c:pt>
                <c:pt idx="2021">
                  <c:v>12.28</c:v>
                </c:pt>
                <c:pt idx="2022">
                  <c:v>12.28</c:v>
                </c:pt>
                <c:pt idx="2023">
                  <c:v>12.53</c:v>
                </c:pt>
                <c:pt idx="2024">
                  <c:v>12.44</c:v>
                </c:pt>
                <c:pt idx="2025">
                  <c:v>12.87</c:v>
                </c:pt>
                <c:pt idx="2026">
                  <c:v>12.84</c:v>
                </c:pt>
                <c:pt idx="2027">
                  <c:v>13.77</c:v>
                </c:pt>
                <c:pt idx="2028">
                  <c:v>18.14</c:v>
                </c:pt>
                <c:pt idx="2029">
                  <c:v>17.420000000000002</c:v>
                </c:pt>
                <c:pt idx="2030">
                  <c:v>15.8</c:v>
                </c:pt>
                <c:pt idx="2031">
                  <c:v>17.350000000000001</c:v>
                </c:pt>
                <c:pt idx="2032">
                  <c:v>17.29</c:v>
                </c:pt>
                <c:pt idx="2033">
                  <c:v>18.41</c:v>
                </c:pt>
                <c:pt idx="2034">
                  <c:v>21.44</c:v>
                </c:pt>
                <c:pt idx="2035">
                  <c:v>19.11</c:v>
                </c:pt>
                <c:pt idx="2036">
                  <c:v>19.95</c:v>
                </c:pt>
                <c:pt idx="2037">
                  <c:v>17.23</c:v>
                </c:pt>
                <c:pt idx="2038">
                  <c:v>15.29</c:v>
                </c:pt>
                <c:pt idx="2039">
                  <c:v>15.26</c:v>
                </c:pt>
                <c:pt idx="2040">
                  <c:v>14.51</c:v>
                </c:pt>
                <c:pt idx="2041">
                  <c:v>14.3</c:v>
                </c:pt>
                <c:pt idx="2042">
                  <c:v>14.14</c:v>
                </c:pt>
                <c:pt idx="2043">
                  <c:v>13.57</c:v>
                </c:pt>
                <c:pt idx="2044">
                  <c:v>13.87</c:v>
                </c:pt>
                <c:pt idx="2045">
                  <c:v>15.5</c:v>
                </c:pt>
                <c:pt idx="2046">
                  <c:v>14.79</c:v>
                </c:pt>
                <c:pt idx="2047">
                  <c:v>14.68</c:v>
                </c:pt>
                <c:pt idx="2048">
                  <c:v>14.23</c:v>
                </c:pt>
                <c:pt idx="2049">
                  <c:v>13.67</c:v>
                </c:pt>
                <c:pt idx="2050">
                  <c:v>14.35</c:v>
                </c:pt>
                <c:pt idx="2051">
                  <c:v>14.04</c:v>
                </c:pt>
                <c:pt idx="2052">
                  <c:v>14</c:v>
                </c:pt>
                <c:pt idx="2053">
                  <c:v>16</c:v>
                </c:pt>
                <c:pt idx="2054">
                  <c:v>14.1</c:v>
                </c:pt>
                <c:pt idx="2055">
                  <c:v>13.89</c:v>
                </c:pt>
                <c:pt idx="2056">
                  <c:v>14.21</c:v>
                </c:pt>
                <c:pt idx="2057">
                  <c:v>14.11</c:v>
                </c:pt>
                <c:pt idx="2058">
                  <c:v>14.2</c:v>
                </c:pt>
                <c:pt idx="2059">
                  <c:v>14.8</c:v>
                </c:pt>
                <c:pt idx="2060">
                  <c:v>14.47</c:v>
                </c:pt>
                <c:pt idx="2061">
                  <c:v>16.22</c:v>
                </c:pt>
                <c:pt idx="2062">
                  <c:v>17.82</c:v>
                </c:pt>
                <c:pt idx="2063">
                  <c:v>15.64</c:v>
                </c:pt>
                <c:pt idx="2064">
                  <c:v>14.52</c:v>
                </c:pt>
                <c:pt idx="2065">
                  <c:v>15.12</c:v>
                </c:pt>
                <c:pt idx="2066">
                  <c:v>14.52</c:v>
                </c:pt>
                <c:pt idx="2067">
                  <c:v>15</c:v>
                </c:pt>
                <c:pt idx="2068">
                  <c:v>15.09</c:v>
                </c:pt>
                <c:pt idx="2069">
                  <c:v>14.02</c:v>
                </c:pt>
                <c:pt idx="2070">
                  <c:v>14.93</c:v>
                </c:pt>
                <c:pt idx="2071">
                  <c:v>14.62</c:v>
                </c:pt>
                <c:pt idx="2072">
                  <c:v>14.41</c:v>
                </c:pt>
                <c:pt idx="2073">
                  <c:v>13.88</c:v>
                </c:pt>
                <c:pt idx="2074">
                  <c:v>13.1</c:v>
                </c:pt>
                <c:pt idx="2075">
                  <c:v>13.09</c:v>
                </c:pt>
                <c:pt idx="2076">
                  <c:v>13.37</c:v>
                </c:pt>
                <c:pt idx="2077">
                  <c:v>13.96</c:v>
                </c:pt>
                <c:pt idx="2078">
                  <c:v>15.57</c:v>
                </c:pt>
                <c:pt idx="2079">
                  <c:v>14.89</c:v>
                </c:pt>
                <c:pt idx="2080">
                  <c:v>13.82</c:v>
                </c:pt>
                <c:pt idx="2081">
                  <c:v>15.89</c:v>
                </c:pt>
                <c:pt idx="2082">
                  <c:v>17.03</c:v>
                </c:pt>
                <c:pt idx="2083">
                  <c:v>16.11</c:v>
                </c:pt>
                <c:pt idx="2084">
                  <c:v>15.61</c:v>
                </c:pt>
                <c:pt idx="2085">
                  <c:v>14.18</c:v>
                </c:pt>
                <c:pt idx="2086">
                  <c:v>13.36</c:v>
                </c:pt>
                <c:pt idx="2087">
                  <c:v>13.25</c:v>
                </c:pt>
                <c:pt idx="2088">
                  <c:v>13.19</c:v>
                </c:pt>
                <c:pt idx="2089">
                  <c:v>13.27</c:v>
                </c:pt>
                <c:pt idx="2090">
                  <c:v>13.32</c:v>
                </c:pt>
                <c:pt idx="2091">
                  <c:v>14.06</c:v>
                </c:pt>
                <c:pt idx="2092">
                  <c:v>13.97</c:v>
                </c:pt>
                <c:pt idx="2093">
                  <c:v>13.71</c:v>
                </c:pt>
                <c:pt idx="2094">
                  <c:v>13.41</c:v>
                </c:pt>
                <c:pt idx="2095">
                  <c:v>13.25</c:v>
                </c:pt>
                <c:pt idx="2096">
                  <c:v>12.91</c:v>
                </c:pt>
                <c:pt idx="2097">
                  <c:v>13.29</c:v>
                </c:pt>
                <c:pt idx="2098">
                  <c:v>13.8</c:v>
                </c:pt>
                <c:pt idx="2099">
                  <c:v>13.4</c:v>
                </c:pt>
                <c:pt idx="2100">
                  <c:v>13.43</c:v>
                </c:pt>
                <c:pt idx="2101">
                  <c:v>12.92</c:v>
                </c:pt>
                <c:pt idx="2102">
                  <c:v>12.23</c:v>
                </c:pt>
                <c:pt idx="2103">
                  <c:v>12.13</c:v>
                </c:pt>
                <c:pt idx="2104">
                  <c:v>12.17</c:v>
                </c:pt>
                <c:pt idx="2105">
                  <c:v>13.17</c:v>
                </c:pt>
                <c:pt idx="2106">
                  <c:v>12.44</c:v>
                </c:pt>
                <c:pt idx="2107">
                  <c:v>12.42</c:v>
                </c:pt>
                <c:pt idx="2108">
                  <c:v>12.96</c:v>
                </c:pt>
                <c:pt idx="2109">
                  <c:v>11.91</c:v>
                </c:pt>
                <c:pt idx="2110">
                  <c:v>12.03</c:v>
                </c:pt>
                <c:pt idx="2111">
                  <c:v>11.36</c:v>
                </c:pt>
                <c:pt idx="2112">
                  <c:v>11.51</c:v>
                </c:pt>
                <c:pt idx="2113">
                  <c:v>11.68</c:v>
                </c:pt>
                <c:pt idx="2114">
                  <c:v>11.57</c:v>
                </c:pt>
                <c:pt idx="2115">
                  <c:v>11.4</c:v>
                </c:pt>
                <c:pt idx="2116">
                  <c:v>11.58</c:v>
                </c:pt>
                <c:pt idx="2117">
                  <c:v>11.87</c:v>
                </c:pt>
                <c:pt idx="2118">
                  <c:v>12.08</c:v>
                </c:pt>
                <c:pt idx="2119">
                  <c:v>11.68</c:v>
                </c:pt>
                <c:pt idx="2120">
                  <c:v>10.73</c:v>
                </c:pt>
                <c:pt idx="2121">
                  <c:v>11.15</c:v>
                </c:pt>
                <c:pt idx="2122">
                  <c:v>10.99</c:v>
                </c:pt>
                <c:pt idx="2123">
                  <c:v>11.6</c:v>
                </c:pt>
                <c:pt idx="2124">
                  <c:v>12.56</c:v>
                </c:pt>
                <c:pt idx="2125">
                  <c:v>12.18</c:v>
                </c:pt>
                <c:pt idx="2126">
                  <c:v>12.65</c:v>
                </c:pt>
                <c:pt idx="2127">
                  <c:v>12.06</c:v>
                </c:pt>
                <c:pt idx="2128">
                  <c:v>10.61</c:v>
                </c:pt>
                <c:pt idx="2129">
                  <c:v>10.62</c:v>
                </c:pt>
                <c:pt idx="2130">
                  <c:v>10.85</c:v>
                </c:pt>
                <c:pt idx="2131">
                  <c:v>10.98</c:v>
                </c:pt>
                <c:pt idx="2132">
                  <c:v>12.13</c:v>
                </c:pt>
                <c:pt idx="2133">
                  <c:v>11.59</c:v>
                </c:pt>
                <c:pt idx="2134">
                  <c:v>11.63</c:v>
                </c:pt>
                <c:pt idx="2135">
                  <c:v>11.26</c:v>
                </c:pt>
                <c:pt idx="2136">
                  <c:v>11.57</c:v>
                </c:pt>
                <c:pt idx="2137">
                  <c:v>11.15</c:v>
                </c:pt>
                <c:pt idx="2138">
                  <c:v>10.82</c:v>
                </c:pt>
                <c:pt idx="2139">
                  <c:v>10.32</c:v>
                </c:pt>
                <c:pt idx="2140">
                  <c:v>11.33</c:v>
                </c:pt>
                <c:pt idx="2141">
                  <c:v>11.98</c:v>
                </c:pt>
                <c:pt idx="2142">
                  <c:v>11.65</c:v>
                </c:pt>
                <c:pt idx="2143">
                  <c:v>12.59</c:v>
                </c:pt>
                <c:pt idx="2144">
                  <c:v>12.08</c:v>
                </c:pt>
                <c:pt idx="2145">
                  <c:v>11.82</c:v>
                </c:pt>
                <c:pt idx="2146">
                  <c:v>11.96</c:v>
                </c:pt>
                <c:pt idx="2147">
                  <c:v>11</c:v>
                </c:pt>
                <c:pt idx="2148">
                  <c:v>14.54</c:v>
                </c:pt>
                <c:pt idx="2149">
                  <c:v>12.06</c:v>
                </c:pt>
                <c:pt idx="2150">
                  <c:v>12.81</c:v>
                </c:pt>
                <c:pt idx="2151">
                  <c:v>12.24</c:v>
                </c:pt>
                <c:pt idx="2152">
                  <c:v>11.52</c:v>
                </c:pt>
                <c:pt idx="2153">
                  <c:v>11.84</c:v>
                </c:pt>
                <c:pt idx="2154">
                  <c:v>12.69</c:v>
                </c:pt>
                <c:pt idx="2155">
                  <c:v>12.56</c:v>
                </c:pt>
                <c:pt idx="2156">
                  <c:v>13.28</c:v>
                </c:pt>
                <c:pt idx="2157">
                  <c:v>13.33</c:v>
                </c:pt>
                <c:pt idx="2158">
                  <c:v>16.95</c:v>
                </c:pt>
                <c:pt idx="2159">
                  <c:v>17.03</c:v>
                </c:pt>
                <c:pt idx="2160">
                  <c:v>15.12</c:v>
                </c:pt>
                <c:pt idx="2161">
                  <c:v>16.87</c:v>
                </c:pt>
                <c:pt idx="2162">
                  <c:v>16.37</c:v>
                </c:pt>
                <c:pt idx="2163">
                  <c:v>16.66</c:v>
                </c:pt>
                <c:pt idx="2164">
                  <c:v>15.77</c:v>
                </c:pt>
                <c:pt idx="2165">
                  <c:v>14.23</c:v>
                </c:pt>
                <c:pt idx="2166">
                  <c:v>14.13</c:v>
                </c:pt>
                <c:pt idx="2167">
                  <c:v>12.9</c:v>
                </c:pt>
                <c:pt idx="2168">
                  <c:v>12.42</c:v>
                </c:pt>
                <c:pt idx="2169">
                  <c:v>13.15</c:v>
                </c:pt>
                <c:pt idx="2170">
                  <c:v>12.32</c:v>
                </c:pt>
                <c:pt idx="2171">
                  <c:v>12.21</c:v>
                </c:pt>
                <c:pt idx="2172">
                  <c:v>11.78</c:v>
                </c:pt>
                <c:pt idx="2173">
                  <c:v>11.76</c:v>
                </c:pt>
                <c:pt idx="2174">
                  <c:v>11.47</c:v>
                </c:pt>
                <c:pt idx="2175">
                  <c:v>11.7</c:v>
                </c:pt>
                <c:pt idx="2176">
                  <c:v>11.63</c:v>
                </c:pt>
                <c:pt idx="2177">
                  <c:v>11.78</c:v>
                </c:pt>
                <c:pt idx="2178">
                  <c:v>12.05</c:v>
                </c:pt>
                <c:pt idx="2179">
                  <c:v>11.98</c:v>
                </c:pt>
                <c:pt idx="2180">
                  <c:v>12.25</c:v>
                </c:pt>
                <c:pt idx="2181">
                  <c:v>12.36</c:v>
                </c:pt>
                <c:pt idx="2182">
                  <c:v>12.64</c:v>
                </c:pt>
                <c:pt idx="2183">
                  <c:v>12.09</c:v>
                </c:pt>
                <c:pt idx="2184">
                  <c:v>12.66</c:v>
                </c:pt>
                <c:pt idx="2185">
                  <c:v>13.5</c:v>
                </c:pt>
                <c:pt idx="2186">
                  <c:v>12.88</c:v>
                </c:pt>
                <c:pt idx="2187">
                  <c:v>12.8</c:v>
                </c:pt>
                <c:pt idx="2188">
                  <c:v>13.31</c:v>
                </c:pt>
                <c:pt idx="2189">
                  <c:v>14.12</c:v>
                </c:pt>
                <c:pt idx="2190">
                  <c:v>12.73</c:v>
                </c:pt>
                <c:pt idx="2191">
                  <c:v>12.65</c:v>
                </c:pt>
                <c:pt idx="2192">
                  <c:v>12.03</c:v>
                </c:pt>
                <c:pt idx="2193">
                  <c:v>12.11</c:v>
                </c:pt>
                <c:pt idx="2194">
                  <c:v>13.69</c:v>
                </c:pt>
                <c:pt idx="2195">
                  <c:v>14.93</c:v>
                </c:pt>
                <c:pt idx="2196">
                  <c:v>13.27</c:v>
                </c:pt>
                <c:pt idx="2197">
                  <c:v>15.64</c:v>
                </c:pt>
                <c:pt idx="2198">
                  <c:v>14.85</c:v>
                </c:pt>
                <c:pt idx="2199">
                  <c:v>15.98</c:v>
                </c:pt>
                <c:pt idx="2200">
                  <c:v>16.309999999999999</c:v>
                </c:pt>
                <c:pt idx="2201">
                  <c:v>16.71</c:v>
                </c:pt>
                <c:pt idx="2202">
                  <c:v>16.16</c:v>
                </c:pt>
                <c:pt idx="2203">
                  <c:v>14.55</c:v>
                </c:pt>
                <c:pt idx="2204">
                  <c:v>15.46</c:v>
                </c:pt>
                <c:pt idx="2205">
                  <c:v>17.2</c:v>
                </c:pt>
                <c:pt idx="2206">
                  <c:v>15.11</c:v>
                </c:pt>
                <c:pt idx="2207">
                  <c:v>18.760000000000002</c:v>
                </c:pt>
                <c:pt idx="2208">
                  <c:v>21.24</c:v>
                </c:pt>
                <c:pt idx="2209">
                  <c:v>24.64</c:v>
                </c:pt>
                <c:pt idx="2210">
                  <c:v>22.79</c:v>
                </c:pt>
                <c:pt idx="2211">
                  <c:v>26.25</c:v>
                </c:pt>
                <c:pt idx="2212">
                  <c:v>25.2</c:v>
                </c:pt>
                <c:pt idx="2213">
                  <c:v>21.99</c:v>
                </c:pt>
                <c:pt idx="2214">
                  <c:v>18.57</c:v>
                </c:pt>
                <c:pt idx="2215">
                  <c:v>16.079999999999998</c:v>
                </c:pt>
                <c:pt idx="2216">
                  <c:v>17.87</c:v>
                </c:pt>
                <c:pt idx="2217">
                  <c:v>16.53</c:v>
                </c:pt>
                <c:pt idx="2218">
                  <c:v>16.11</c:v>
                </c:pt>
                <c:pt idx="2219">
                  <c:v>16.04</c:v>
                </c:pt>
                <c:pt idx="2220">
                  <c:v>14.39</c:v>
                </c:pt>
                <c:pt idx="2221">
                  <c:v>15.15</c:v>
                </c:pt>
                <c:pt idx="2222">
                  <c:v>14.52</c:v>
                </c:pt>
                <c:pt idx="2223">
                  <c:v>14.03</c:v>
                </c:pt>
                <c:pt idx="2224">
                  <c:v>14.73</c:v>
                </c:pt>
                <c:pt idx="2225">
                  <c:v>14.89</c:v>
                </c:pt>
                <c:pt idx="2226">
                  <c:v>14.17</c:v>
                </c:pt>
                <c:pt idx="2227">
                  <c:v>13.67</c:v>
                </c:pt>
                <c:pt idx="2228">
                  <c:v>13.12</c:v>
                </c:pt>
                <c:pt idx="2229">
                  <c:v>12.67</c:v>
                </c:pt>
                <c:pt idx="2230">
                  <c:v>12.92</c:v>
                </c:pt>
                <c:pt idx="2231">
                  <c:v>13.02</c:v>
                </c:pt>
                <c:pt idx="2232">
                  <c:v>13.79</c:v>
                </c:pt>
                <c:pt idx="2233">
                  <c:v>13.31</c:v>
                </c:pt>
                <c:pt idx="2234">
                  <c:v>13.99</c:v>
                </c:pt>
                <c:pt idx="2235">
                  <c:v>13.86</c:v>
                </c:pt>
                <c:pt idx="2236">
                  <c:v>13.96</c:v>
                </c:pt>
                <c:pt idx="2237">
                  <c:v>13.58</c:v>
                </c:pt>
                <c:pt idx="2238">
                  <c:v>12.9</c:v>
                </c:pt>
                <c:pt idx="2239">
                  <c:v>12.62</c:v>
                </c:pt>
                <c:pt idx="2240">
                  <c:v>12.25</c:v>
                </c:pt>
                <c:pt idx="2241">
                  <c:v>12.07</c:v>
                </c:pt>
                <c:pt idx="2242">
                  <c:v>13.33</c:v>
                </c:pt>
                <c:pt idx="2243">
                  <c:v>14.29</c:v>
                </c:pt>
                <c:pt idx="2244">
                  <c:v>12.85</c:v>
                </c:pt>
                <c:pt idx="2245">
                  <c:v>12.47</c:v>
                </c:pt>
                <c:pt idx="2246">
                  <c:v>12.38</c:v>
                </c:pt>
                <c:pt idx="2247">
                  <c:v>11.82</c:v>
                </c:pt>
                <c:pt idx="2248">
                  <c:v>14.21</c:v>
                </c:pt>
                <c:pt idx="2249">
                  <c:v>14.89</c:v>
                </c:pt>
                <c:pt idx="2250">
                  <c:v>18.53</c:v>
                </c:pt>
                <c:pt idx="2251">
                  <c:v>20.079999999999998</c:v>
                </c:pt>
                <c:pt idx="2252">
                  <c:v>21.08</c:v>
                </c:pt>
                <c:pt idx="2253">
                  <c:v>20.420000000000002</c:v>
                </c:pt>
                <c:pt idx="2254">
                  <c:v>23.57</c:v>
                </c:pt>
                <c:pt idx="2255">
                  <c:v>19.440000000000001</c:v>
                </c:pt>
                <c:pt idx="2256">
                  <c:v>16.809999999999999</c:v>
                </c:pt>
                <c:pt idx="2257">
                  <c:v>16.489999999999998</c:v>
                </c:pt>
                <c:pt idx="2258">
                  <c:v>15.25</c:v>
                </c:pt>
                <c:pt idx="2259">
                  <c:v>14.8</c:v>
                </c:pt>
                <c:pt idx="2260">
                  <c:v>14.37</c:v>
                </c:pt>
                <c:pt idx="2261">
                  <c:v>14.5</c:v>
                </c:pt>
                <c:pt idx="2262">
                  <c:v>15.06</c:v>
                </c:pt>
                <c:pt idx="2263">
                  <c:v>15.92</c:v>
                </c:pt>
                <c:pt idx="2264">
                  <c:v>19.2</c:v>
                </c:pt>
                <c:pt idx="2265">
                  <c:v>17.79</c:v>
                </c:pt>
                <c:pt idx="2266">
                  <c:v>19.920000000000002</c:v>
                </c:pt>
                <c:pt idx="2267">
                  <c:v>21.12</c:v>
                </c:pt>
                <c:pt idx="2268">
                  <c:v>19.309999999999999</c:v>
                </c:pt>
                <c:pt idx="2269">
                  <c:v>17.010000000000002</c:v>
                </c:pt>
                <c:pt idx="2270">
                  <c:v>17.55</c:v>
                </c:pt>
                <c:pt idx="2271">
                  <c:v>19.600000000000001</c:v>
                </c:pt>
                <c:pt idx="2272">
                  <c:v>20.56</c:v>
                </c:pt>
                <c:pt idx="2273">
                  <c:v>21.48</c:v>
                </c:pt>
                <c:pt idx="2274">
                  <c:v>22.39</c:v>
                </c:pt>
                <c:pt idx="2275">
                  <c:v>20.95</c:v>
                </c:pt>
                <c:pt idx="2276">
                  <c:v>19.89</c:v>
                </c:pt>
                <c:pt idx="2277">
                  <c:v>18.850000000000001</c:v>
                </c:pt>
                <c:pt idx="2278">
                  <c:v>16.399999999999999</c:v>
                </c:pt>
                <c:pt idx="2279">
                  <c:v>16.66</c:v>
                </c:pt>
                <c:pt idx="2280">
                  <c:v>15.52</c:v>
                </c:pt>
                <c:pt idx="2281">
                  <c:v>17.22</c:v>
                </c:pt>
                <c:pt idx="2282">
                  <c:v>20.440000000000001</c:v>
                </c:pt>
                <c:pt idx="2283">
                  <c:v>18.760000000000002</c:v>
                </c:pt>
                <c:pt idx="2284">
                  <c:v>20.97</c:v>
                </c:pt>
                <c:pt idx="2285">
                  <c:v>19.43</c:v>
                </c:pt>
                <c:pt idx="2286">
                  <c:v>17.329999999999998</c:v>
                </c:pt>
                <c:pt idx="2287">
                  <c:v>18.329999999999998</c:v>
                </c:pt>
                <c:pt idx="2288">
                  <c:v>16.850000000000001</c:v>
                </c:pt>
                <c:pt idx="2289">
                  <c:v>17.29</c:v>
                </c:pt>
                <c:pt idx="2290">
                  <c:v>18.55</c:v>
                </c:pt>
                <c:pt idx="2291">
                  <c:v>17.23</c:v>
                </c:pt>
                <c:pt idx="2292">
                  <c:v>16.96</c:v>
                </c:pt>
                <c:pt idx="2293">
                  <c:v>15.34</c:v>
                </c:pt>
                <c:pt idx="2294">
                  <c:v>14.69</c:v>
                </c:pt>
                <c:pt idx="2295">
                  <c:v>15.8</c:v>
                </c:pt>
                <c:pt idx="2296">
                  <c:v>15.45</c:v>
                </c:pt>
                <c:pt idx="2297">
                  <c:v>15.29</c:v>
                </c:pt>
                <c:pt idx="2298">
                  <c:v>14.3</c:v>
                </c:pt>
                <c:pt idx="2299">
                  <c:v>14.56</c:v>
                </c:pt>
                <c:pt idx="2300">
                  <c:v>13.69</c:v>
                </c:pt>
                <c:pt idx="2301">
                  <c:v>13.84</c:v>
                </c:pt>
                <c:pt idx="2302">
                  <c:v>13.91</c:v>
                </c:pt>
                <c:pt idx="2303">
                  <c:v>13.34</c:v>
                </c:pt>
                <c:pt idx="2304">
                  <c:v>13.04</c:v>
                </c:pt>
                <c:pt idx="2305">
                  <c:v>13.86</c:v>
                </c:pt>
                <c:pt idx="2306">
                  <c:v>14.23</c:v>
                </c:pt>
                <c:pt idx="2307">
                  <c:v>14.04</c:v>
                </c:pt>
                <c:pt idx="2308">
                  <c:v>15.2</c:v>
                </c:pt>
                <c:pt idx="2309">
                  <c:v>15.06</c:v>
                </c:pt>
                <c:pt idx="2310">
                  <c:v>16.690000000000001</c:v>
                </c:pt>
                <c:pt idx="2311">
                  <c:v>16.87</c:v>
                </c:pt>
                <c:pt idx="2312">
                  <c:v>15.42</c:v>
                </c:pt>
                <c:pt idx="2313">
                  <c:v>16</c:v>
                </c:pt>
                <c:pt idx="2314">
                  <c:v>15.61</c:v>
                </c:pt>
                <c:pt idx="2315">
                  <c:v>15.66</c:v>
                </c:pt>
                <c:pt idx="2316">
                  <c:v>13.97</c:v>
                </c:pt>
                <c:pt idx="2317">
                  <c:v>14.07</c:v>
                </c:pt>
                <c:pt idx="2318">
                  <c:v>13.02</c:v>
                </c:pt>
                <c:pt idx="2319">
                  <c:v>13.41</c:v>
                </c:pt>
                <c:pt idx="2320">
                  <c:v>13.62</c:v>
                </c:pt>
                <c:pt idx="2321">
                  <c:v>15.44</c:v>
                </c:pt>
                <c:pt idx="2322">
                  <c:v>15.8</c:v>
                </c:pt>
                <c:pt idx="2323">
                  <c:v>15.07</c:v>
                </c:pt>
                <c:pt idx="2324">
                  <c:v>14.51</c:v>
                </c:pt>
                <c:pt idx="2325">
                  <c:v>15.29</c:v>
                </c:pt>
                <c:pt idx="2326">
                  <c:v>15.11</c:v>
                </c:pt>
                <c:pt idx="2327">
                  <c:v>14.67</c:v>
                </c:pt>
                <c:pt idx="2328">
                  <c:v>14.74</c:v>
                </c:pt>
                <c:pt idx="2329">
                  <c:v>14.78</c:v>
                </c:pt>
                <c:pt idx="2330">
                  <c:v>13.98</c:v>
                </c:pt>
                <c:pt idx="2331">
                  <c:v>13.09</c:v>
                </c:pt>
                <c:pt idx="2332">
                  <c:v>12.58</c:v>
                </c:pt>
                <c:pt idx="2333">
                  <c:v>13.94</c:v>
                </c:pt>
                <c:pt idx="2334">
                  <c:v>13.67</c:v>
                </c:pt>
                <c:pt idx="2335">
                  <c:v>12.84</c:v>
                </c:pt>
                <c:pt idx="2336">
                  <c:v>12.6</c:v>
                </c:pt>
                <c:pt idx="2337">
                  <c:v>13.89</c:v>
                </c:pt>
                <c:pt idx="2338">
                  <c:v>13.3</c:v>
                </c:pt>
                <c:pt idx="2339">
                  <c:v>13.25</c:v>
                </c:pt>
                <c:pt idx="2340">
                  <c:v>12.71</c:v>
                </c:pt>
                <c:pt idx="2341">
                  <c:v>12.48</c:v>
                </c:pt>
                <c:pt idx="2342">
                  <c:v>12.29</c:v>
                </c:pt>
                <c:pt idx="2343">
                  <c:v>13.12</c:v>
                </c:pt>
                <c:pt idx="2344">
                  <c:v>12.41</c:v>
                </c:pt>
                <c:pt idx="2345">
                  <c:v>13.39</c:v>
                </c:pt>
                <c:pt idx="2346">
                  <c:v>14.55</c:v>
                </c:pt>
                <c:pt idx="2347">
                  <c:v>12.7</c:v>
                </c:pt>
                <c:pt idx="2348">
                  <c:v>12.85</c:v>
                </c:pt>
                <c:pt idx="2349">
                  <c:v>14.31</c:v>
                </c:pt>
                <c:pt idx="2350">
                  <c:v>15.15</c:v>
                </c:pt>
                <c:pt idx="2351">
                  <c:v>15.13</c:v>
                </c:pt>
                <c:pt idx="2352">
                  <c:v>12.86</c:v>
                </c:pt>
                <c:pt idx="2353">
                  <c:v>13.85</c:v>
                </c:pt>
                <c:pt idx="2354">
                  <c:v>13.86</c:v>
                </c:pt>
                <c:pt idx="2355">
                  <c:v>13.76</c:v>
                </c:pt>
                <c:pt idx="2356">
                  <c:v>12.74</c:v>
                </c:pt>
                <c:pt idx="2357">
                  <c:v>12.38</c:v>
                </c:pt>
                <c:pt idx="2358">
                  <c:v>12.73</c:v>
                </c:pt>
                <c:pt idx="2359">
                  <c:v>12.85</c:v>
                </c:pt>
                <c:pt idx="2360">
                  <c:v>12.88</c:v>
                </c:pt>
                <c:pt idx="2361">
                  <c:v>12.11</c:v>
                </c:pt>
                <c:pt idx="2362">
                  <c:v>12.13</c:v>
                </c:pt>
                <c:pt idx="2363">
                  <c:v>14.06</c:v>
                </c:pt>
                <c:pt idx="2364">
                  <c:v>13.27</c:v>
                </c:pt>
                <c:pt idx="2365">
                  <c:v>13.31</c:v>
                </c:pt>
                <c:pt idx="2366">
                  <c:v>13.84</c:v>
                </c:pt>
                <c:pt idx="2367">
                  <c:v>13.97</c:v>
                </c:pt>
                <c:pt idx="2368">
                  <c:v>14.24</c:v>
                </c:pt>
                <c:pt idx="2369">
                  <c:v>13.66</c:v>
                </c:pt>
                <c:pt idx="2370">
                  <c:v>14.71</c:v>
                </c:pt>
                <c:pt idx="2371">
                  <c:v>14.21</c:v>
                </c:pt>
                <c:pt idx="2372">
                  <c:v>15.29</c:v>
                </c:pt>
                <c:pt idx="2373">
                  <c:v>14.47</c:v>
                </c:pt>
                <c:pt idx="2374">
                  <c:v>13.22</c:v>
                </c:pt>
                <c:pt idx="2375">
                  <c:v>12.85</c:v>
                </c:pt>
                <c:pt idx="2376">
                  <c:v>13.78</c:v>
                </c:pt>
                <c:pt idx="2377">
                  <c:v>15.39</c:v>
                </c:pt>
                <c:pt idx="2378">
                  <c:v>14.81</c:v>
                </c:pt>
                <c:pt idx="2379">
                  <c:v>14.5</c:v>
                </c:pt>
                <c:pt idx="2380">
                  <c:v>13.19</c:v>
                </c:pt>
                <c:pt idx="2381">
                  <c:v>13.96</c:v>
                </c:pt>
                <c:pt idx="2382">
                  <c:v>12.74</c:v>
                </c:pt>
                <c:pt idx="2383">
                  <c:v>12.11</c:v>
                </c:pt>
                <c:pt idx="2384">
                  <c:v>13.26</c:v>
                </c:pt>
                <c:pt idx="2385">
                  <c:v>14.01</c:v>
                </c:pt>
                <c:pt idx="2386">
                  <c:v>14.02</c:v>
                </c:pt>
                <c:pt idx="2387">
                  <c:v>18.850000000000001</c:v>
                </c:pt>
                <c:pt idx="2388">
                  <c:v>18.23</c:v>
                </c:pt>
                <c:pt idx="2389">
                  <c:v>16.09</c:v>
                </c:pt>
                <c:pt idx="2390">
                  <c:v>16.79</c:v>
                </c:pt>
                <c:pt idx="2391">
                  <c:v>17.010000000000002</c:v>
                </c:pt>
                <c:pt idx="2392">
                  <c:v>16.09</c:v>
                </c:pt>
                <c:pt idx="2393">
                  <c:v>19.66</c:v>
                </c:pt>
                <c:pt idx="2394">
                  <c:v>19.97</c:v>
                </c:pt>
                <c:pt idx="2395">
                  <c:v>16.829999999999998</c:v>
                </c:pt>
                <c:pt idx="2396">
                  <c:v>13.9</c:v>
                </c:pt>
                <c:pt idx="2397">
                  <c:v>13.37</c:v>
                </c:pt>
                <c:pt idx="2398">
                  <c:v>13.23</c:v>
                </c:pt>
                <c:pt idx="2399">
                  <c:v>12.11</c:v>
                </c:pt>
                <c:pt idx="2400">
                  <c:v>11.95</c:v>
                </c:pt>
                <c:pt idx="2401">
                  <c:v>12.25</c:v>
                </c:pt>
                <c:pt idx="2402">
                  <c:v>12.22</c:v>
                </c:pt>
                <c:pt idx="2403">
                  <c:v>12.12</c:v>
                </c:pt>
                <c:pt idx="2404">
                  <c:v>12.64</c:v>
                </c:pt>
                <c:pt idx="2405">
                  <c:v>13.74</c:v>
                </c:pt>
                <c:pt idx="2406">
                  <c:v>15.6</c:v>
                </c:pt>
                <c:pt idx="2407">
                  <c:v>13.44</c:v>
                </c:pt>
                <c:pt idx="2408">
                  <c:v>12.5</c:v>
                </c:pt>
                <c:pt idx="2409">
                  <c:v>12.13</c:v>
                </c:pt>
                <c:pt idx="2410">
                  <c:v>12.12</c:v>
                </c:pt>
                <c:pt idx="2411">
                  <c:v>12.56</c:v>
                </c:pt>
                <c:pt idx="2412">
                  <c:v>13</c:v>
                </c:pt>
                <c:pt idx="2413">
                  <c:v>12.51</c:v>
                </c:pt>
                <c:pt idx="2414">
                  <c:v>13.77</c:v>
                </c:pt>
                <c:pt idx="2415">
                  <c:v>13.39</c:v>
                </c:pt>
                <c:pt idx="2416">
                  <c:v>12.23</c:v>
                </c:pt>
                <c:pt idx="2417">
                  <c:v>13.71</c:v>
                </c:pt>
                <c:pt idx="2418">
                  <c:v>13.61</c:v>
                </c:pt>
                <c:pt idx="2419">
                  <c:v>13.49</c:v>
                </c:pt>
                <c:pt idx="2420">
                  <c:v>12.83</c:v>
                </c:pt>
                <c:pt idx="2421">
                  <c:v>13.02</c:v>
                </c:pt>
                <c:pt idx="2422">
                  <c:v>13.79</c:v>
                </c:pt>
                <c:pt idx="2423">
                  <c:v>15.25</c:v>
                </c:pt>
                <c:pt idx="2424">
                  <c:v>19.14</c:v>
                </c:pt>
                <c:pt idx="2425">
                  <c:v>28.03</c:v>
                </c:pt>
                <c:pt idx="2426">
                  <c:v>40.74</c:v>
                </c:pt>
                <c:pt idx="2427">
                  <c:v>36.020000000000003</c:v>
                </c:pt>
                <c:pt idx="2428">
                  <c:v>30.32</c:v>
                </c:pt>
                <c:pt idx="2429">
                  <c:v>26.1</c:v>
                </c:pt>
                <c:pt idx="2430">
                  <c:v>26.05</c:v>
                </c:pt>
                <c:pt idx="2431">
                  <c:v>28.43</c:v>
                </c:pt>
                <c:pt idx="2432">
                  <c:v>31.4</c:v>
                </c:pt>
                <c:pt idx="2433">
                  <c:v>26.09</c:v>
                </c:pt>
                <c:pt idx="2434">
                  <c:v>25.61</c:v>
                </c:pt>
                <c:pt idx="2435">
                  <c:v>27.8</c:v>
                </c:pt>
                <c:pt idx="2436">
                  <c:v>24.9</c:v>
                </c:pt>
                <c:pt idx="2437">
                  <c:v>26.23</c:v>
                </c:pt>
                <c:pt idx="2438">
                  <c:v>24.37</c:v>
                </c:pt>
                <c:pt idx="2439">
                  <c:v>23.2</c:v>
                </c:pt>
                <c:pt idx="2440">
                  <c:v>24.25</c:v>
                </c:pt>
                <c:pt idx="2441">
                  <c:v>22.54</c:v>
                </c:pt>
                <c:pt idx="2442">
                  <c:v>21.35</c:v>
                </c:pt>
                <c:pt idx="2443">
                  <c:v>21.14</c:v>
                </c:pt>
                <c:pt idx="2444">
                  <c:v>22.28</c:v>
                </c:pt>
                <c:pt idx="2445">
                  <c:v>20.14</c:v>
                </c:pt>
                <c:pt idx="2446">
                  <c:v>22.44</c:v>
                </c:pt>
                <c:pt idx="2447">
                  <c:v>22.13</c:v>
                </c:pt>
                <c:pt idx="2448">
                  <c:v>23.47</c:v>
                </c:pt>
                <c:pt idx="2449">
                  <c:v>23.62</c:v>
                </c:pt>
                <c:pt idx="2450">
                  <c:v>27.63</c:v>
                </c:pt>
                <c:pt idx="2451">
                  <c:v>26.83</c:v>
                </c:pt>
                <c:pt idx="2452">
                  <c:v>24.5</c:v>
                </c:pt>
                <c:pt idx="2453">
                  <c:v>22.55</c:v>
                </c:pt>
                <c:pt idx="2454">
                  <c:v>20.94</c:v>
                </c:pt>
                <c:pt idx="2455">
                  <c:v>19.54</c:v>
                </c:pt>
                <c:pt idx="2456">
                  <c:v>19.399999999999999</c:v>
                </c:pt>
                <c:pt idx="2457">
                  <c:v>18.399999999999999</c:v>
                </c:pt>
                <c:pt idx="2458">
                  <c:v>17.420000000000002</c:v>
                </c:pt>
                <c:pt idx="2459">
                  <c:v>17.079999999999998</c:v>
                </c:pt>
                <c:pt idx="2460">
                  <c:v>16.170000000000002</c:v>
                </c:pt>
                <c:pt idx="2461">
                  <c:v>17.670000000000002</c:v>
                </c:pt>
                <c:pt idx="2462">
                  <c:v>18.03</c:v>
                </c:pt>
                <c:pt idx="2463">
                  <c:v>16.05</c:v>
                </c:pt>
                <c:pt idx="2464">
                  <c:v>15.05</c:v>
                </c:pt>
                <c:pt idx="2465">
                  <c:v>14.98</c:v>
                </c:pt>
                <c:pt idx="2466">
                  <c:v>15.75</c:v>
                </c:pt>
                <c:pt idx="2467">
                  <c:v>16.7</c:v>
                </c:pt>
                <c:pt idx="2468">
                  <c:v>14.45</c:v>
                </c:pt>
                <c:pt idx="2469">
                  <c:v>14.46</c:v>
                </c:pt>
                <c:pt idx="2470">
                  <c:v>15.29</c:v>
                </c:pt>
                <c:pt idx="2471">
                  <c:v>15.43</c:v>
                </c:pt>
                <c:pt idx="2472">
                  <c:v>14.33</c:v>
                </c:pt>
                <c:pt idx="2473">
                  <c:v>14.61</c:v>
                </c:pt>
                <c:pt idx="2474">
                  <c:v>15.07</c:v>
                </c:pt>
                <c:pt idx="2475">
                  <c:v>14.15</c:v>
                </c:pt>
                <c:pt idx="2476">
                  <c:v>14.54</c:v>
                </c:pt>
                <c:pt idx="2477">
                  <c:v>15.51</c:v>
                </c:pt>
                <c:pt idx="2478">
                  <c:v>15.05</c:v>
                </c:pt>
                <c:pt idx="2479">
                  <c:v>14.33</c:v>
                </c:pt>
                <c:pt idx="2480">
                  <c:v>16.52</c:v>
                </c:pt>
                <c:pt idx="2481">
                  <c:v>15.29</c:v>
                </c:pt>
                <c:pt idx="2482">
                  <c:v>16.059999999999999</c:v>
                </c:pt>
                <c:pt idx="2483">
                  <c:v>18.37</c:v>
                </c:pt>
                <c:pt idx="2484">
                  <c:v>20.079999999999998</c:v>
                </c:pt>
                <c:pt idx="2485">
                  <c:v>18.16</c:v>
                </c:pt>
                <c:pt idx="2486">
                  <c:v>18.84</c:v>
                </c:pt>
                <c:pt idx="2487">
                  <c:v>16.850000000000001</c:v>
                </c:pt>
                <c:pt idx="2488">
                  <c:v>16.989999999999998</c:v>
                </c:pt>
                <c:pt idx="2489">
                  <c:v>15.47</c:v>
                </c:pt>
                <c:pt idx="2490">
                  <c:v>15.62</c:v>
                </c:pt>
                <c:pt idx="2491">
                  <c:v>15.93</c:v>
                </c:pt>
                <c:pt idx="2492">
                  <c:v>15.19</c:v>
                </c:pt>
                <c:pt idx="2493">
                  <c:v>15.12</c:v>
                </c:pt>
                <c:pt idx="2494">
                  <c:v>16.13</c:v>
                </c:pt>
                <c:pt idx="2495">
                  <c:v>14.67</c:v>
                </c:pt>
                <c:pt idx="2496">
                  <c:v>15.91</c:v>
                </c:pt>
                <c:pt idx="2497">
                  <c:v>18.11</c:v>
                </c:pt>
                <c:pt idx="2498">
                  <c:v>14.81</c:v>
                </c:pt>
                <c:pt idx="2499">
                  <c:v>15.84</c:v>
                </c:pt>
                <c:pt idx="2500">
                  <c:v>17.600000000000001</c:v>
                </c:pt>
                <c:pt idx="2501">
                  <c:v>19.61</c:v>
                </c:pt>
                <c:pt idx="2502">
                  <c:v>19.34</c:v>
                </c:pt>
                <c:pt idx="2503">
                  <c:v>24.39</c:v>
                </c:pt>
                <c:pt idx="2504">
                  <c:v>22.73</c:v>
                </c:pt>
                <c:pt idx="2505">
                  <c:v>20.95</c:v>
                </c:pt>
                <c:pt idx="2506">
                  <c:v>17.86</c:v>
                </c:pt>
                <c:pt idx="2507">
                  <c:v>18.940000000000001</c:v>
                </c:pt>
                <c:pt idx="2508">
                  <c:v>20.7</c:v>
                </c:pt>
                <c:pt idx="2509">
                  <c:v>18.7</c:v>
                </c:pt>
                <c:pt idx="2510">
                  <c:v>16.600000000000001</c:v>
                </c:pt>
                <c:pt idx="2511">
                  <c:v>15.57</c:v>
                </c:pt>
                <c:pt idx="2512">
                  <c:v>15.74</c:v>
                </c:pt>
                <c:pt idx="2513">
                  <c:v>16.91</c:v>
                </c:pt>
                <c:pt idx="2514">
                  <c:v>16.079999999999998</c:v>
                </c:pt>
                <c:pt idx="2515">
                  <c:v>17.29</c:v>
                </c:pt>
                <c:pt idx="2516">
                  <c:v>18.21</c:v>
                </c:pt>
                <c:pt idx="2517">
                  <c:v>20.7</c:v>
                </c:pt>
                <c:pt idx="2518">
                  <c:v>19.34</c:v>
                </c:pt>
                <c:pt idx="2519">
                  <c:v>20.59</c:v>
                </c:pt>
                <c:pt idx="2520">
                  <c:v>24.99</c:v>
                </c:pt>
                <c:pt idx="2521">
                  <c:v>27.01</c:v>
                </c:pt>
                <c:pt idx="2522">
                  <c:v>24.3</c:v>
                </c:pt>
                <c:pt idx="2523">
                  <c:v>22.47</c:v>
                </c:pt>
                <c:pt idx="2524">
                  <c:v>25.22</c:v>
                </c:pt>
                <c:pt idx="2525">
                  <c:v>23.95</c:v>
                </c:pt>
                <c:pt idx="2526">
                  <c:v>27.02</c:v>
                </c:pt>
                <c:pt idx="2527">
                  <c:v>26.05</c:v>
                </c:pt>
                <c:pt idx="2528">
                  <c:v>27.59</c:v>
                </c:pt>
                <c:pt idx="2529">
                  <c:v>26.69</c:v>
                </c:pt>
                <c:pt idx="2530">
                  <c:v>22.34</c:v>
                </c:pt>
                <c:pt idx="2531">
                  <c:v>24.15</c:v>
                </c:pt>
                <c:pt idx="2532">
                  <c:v>22.5</c:v>
                </c:pt>
                <c:pt idx="2533">
                  <c:v>23.11</c:v>
                </c:pt>
                <c:pt idx="2534">
                  <c:v>22.42</c:v>
                </c:pt>
                <c:pt idx="2535">
                  <c:v>20.2</c:v>
                </c:pt>
                <c:pt idx="2536">
                  <c:v>19.98</c:v>
                </c:pt>
                <c:pt idx="2537">
                  <c:v>21.98</c:v>
                </c:pt>
                <c:pt idx="2538">
                  <c:v>21.65</c:v>
                </c:pt>
                <c:pt idx="2539">
                  <c:v>21.84</c:v>
                </c:pt>
                <c:pt idx="2540">
                  <c:v>23.38</c:v>
                </c:pt>
                <c:pt idx="2541">
                  <c:v>26</c:v>
                </c:pt>
                <c:pt idx="2542">
                  <c:v>26.54</c:v>
                </c:pt>
                <c:pt idx="2543">
                  <c:v>26.29</c:v>
                </c:pt>
                <c:pt idx="2544">
                  <c:v>28.14</c:v>
                </c:pt>
                <c:pt idx="2545">
                  <c:v>25.4</c:v>
                </c:pt>
                <c:pt idx="2546">
                  <c:v>24.11</c:v>
                </c:pt>
                <c:pt idx="2547">
                  <c:v>22.31</c:v>
                </c:pt>
                <c:pt idx="2548">
                  <c:v>21.64</c:v>
                </c:pt>
                <c:pt idx="2549">
                  <c:v>20.53</c:v>
                </c:pt>
                <c:pt idx="2550">
                  <c:v>19.38</c:v>
                </c:pt>
                <c:pt idx="2551">
                  <c:v>20.98</c:v>
                </c:pt>
                <c:pt idx="2552">
                  <c:v>20.72</c:v>
                </c:pt>
                <c:pt idx="2553">
                  <c:v>19.11</c:v>
                </c:pt>
                <c:pt idx="2554">
                  <c:v>19.809999999999999</c:v>
                </c:pt>
                <c:pt idx="2555">
                  <c:v>20.55</c:v>
                </c:pt>
                <c:pt idx="2556">
                  <c:v>17.7</c:v>
                </c:pt>
                <c:pt idx="2557">
                  <c:v>17.09</c:v>
                </c:pt>
                <c:pt idx="2558">
                  <c:v>16.7</c:v>
                </c:pt>
                <c:pt idx="2559">
                  <c:v>16.86</c:v>
                </c:pt>
                <c:pt idx="2560">
                  <c:v>17.350000000000001</c:v>
                </c:pt>
                <c:pt idx="2561">
                  <c:v>18.670000000000002</c:v>
                </c:pt>
                <c:pt idx="2562">
                  <c:v>18.34</c:v>
                </c:pt>
                <c:pt idx="2563">
                  <c:v>18.05</c:v>
                </c:pt>
                <c:pt idx="2564">
                  <c:v>16.5</c:v>
                </c:pt>
                <c:pt idx="2565">
                  <c:v>16.920000000000002</c:v>
                </c:pt>
                <c:pt idx="2566">
                  <c:v>16.84</c:v>
                </c:pt>
                <c:pt idx="2567">
                  <c:v>14.99</c:v>
                </c:pt>
                <c:pt idx="2568">
                  <c:v>14.44</c:v>
                </c:pt>
                <c:pt idx="2569">
                  <c:v>14.02</c:v>
                </c:pt>
                <c:pt idx="2570">
                  <c:v>13.79</c:v>
                </c:pt>
                <c:pt idx="2571">
                  <c:v>14.17</c:v>
                </c:pt>
                <c:pt idx="2572">
                  <c:v>14.94</c:v>
                </c:pt>
                <c:pt idx="2573">
                  <c:v>14.74</c:v>
                </c:pt>
                <c:pt idx="2574">
                  <c:v>15.24</c:v>
                </c:pt>
                <c:pt idx="2575">
                  <c:v>13.82</c:v>
                </c:pt>
                <c:pt idx="2576">
                  <c:v>13.56</c:v>
                </c:pt>
                <c:pt idx="2577">
                  <c:v>13.95</c:v>
                </c:pt>
                <c:pt idx="2578">
                  <c:v>13.1</c:v>
                </c:pt>
                <c:pt idx="2579">
                  <c:v>14.12</c:v>
                </c:pt>
                <c:pt idx="2580">
                  <c:v>15.42</c:v>
                </c:pt>
                <c:pt idx="2581">
                  <c:v>14.09</c:v>
                </c:pt>
                <c:pt idx="2582">
                  <c:v>16.16</c:v>
                </c:pt>
                <c:pt idx="2583">
                  <c:v>15.36</c:v>
                </c:pt>
                <c:pt idx="2584">
                  <c:v>16.260000000000002</c:v>
                </c:pt>
                <c:pt idx="2585">
                  <c:v>14.85</c:v>
                </c:pt>
                <c:pt idx="2586">
                  <c:v>13.84</c:v>
                </c:pt>
                <c:pt idx="2587">
                  <c:v>13.72</c:v>
                </c:pt>
                <c:pt idx="2588">
                  <c:v>13.62</c:v>
                </c:pt>
                <c:pt idx="2589">
                  <c:v>13.35</c:v>
                </c:pt>
                <c:pt idx="2590">
                  <c:v>13.24</c:v>
                </c:pt>
                <c:pt idx="2591">
                  <c:v>13.28</c:v>
                </c:pt>
                <c:pt idx="2592">
                  <c:v>13.95</c:v>
                </c:pt>
                <c:pt idx="2593">
                  <c:v>13.22</c:v>
                </c:pt>
                <c:pt idx="2594">
                  <c:v>14.08</c:v>
                </c:pt>
                <c:pt idx="2595">
                  <c:v>13.96</c:v>
                </c:pt>
                <c:pt idx="2596">
                  <c:v>13.77</c:v>
                </c:pt>
                <c:pt idx="2597">
                  <c:v>15.22</c:v>
                </c:pt>
                <c:pt idx="2598">
                  <c:v>15.7</c:v>
                </c:pt>
                <c:pt idx="2599">
                  <c:v>14.68</c:v>
                </c:pt>
                <c:pt idx="2600">
                  <c:v>15.6</c:v>
                </c:pt>
                <c:pt idx="2601">
                  <c:v>16.05</c:v>
                </c:pt>
                <c:pt idx="2602">
                  <c:v>15.91</c:v>
                </c:pt>
                <c:pt idx="2603">
                  <c:v>14.72</c:v>
                </c:pt>
                <c:pt idx="2604">
                  <c:v>14.57</c:v>
                </c:pt>
              </c:numCache>
            </c:numRef>
          </c:val>
          <c:smooth val="0"/>
        </c:ser>
        <c:dLbls>
          <c:showLegendKey val="0"/>
          <c:showVal val="0"/>
          <c:showCatName val="0"/>
          <c:showSerName val="0"/>
          <c:showPercent val="0"/>
          <c:showBubbleSize val="0"/>
        </c:dLbls>
        <c:marker val="1"/>
        <c:smooth val="0"/>
        <c:axId val="342724608"/>
        <c:axId val="342722816"/>
      </c:lineChart>
      <c:dateAx>
        <c:axId val="342715392"/>
        <c:scaling>
          <c:orientation val="minMax"/>
        </c:scaling>
        <c:delete val="0"/>
        <c:axPos val="b"/>
        <c:numFmt formatCode="m/d/yyyy" sourceLinked="1"/>
        <c:majorTickMark val="none"/>
        <c:minorTickMark val="none"/>
        <c:tickLblPos val="nextTo"/>
        <c:crossAx val="342721280"/>
        <c:crosses val="autoZero"/>
        <c:auto val="1"/>
        <c:lblOffset val="100"/>
        <c:baseTimeUnit val="days"/>
      </c:dateAx>
      <c:valAx>
        <c:axId val="342721280"/>
        <c:scaling>
          <c:orientation val="minMax"/>
        </c:scaling>
        <c:delete val="0"/>
        <c:axPos val="l"/>
        <c:majorGridlines/>
        <c:numFmt formatCode="_(* #,##0.00_);_(* \(#,##0.00\);_(* &quot;-&quot;??_);_(@_)" sourceLinked="1"/>
        <c:majorTickMark val="none"/>
        <c:minorTickMark val="none"/>
        <c:tickLblPos val="nextTo"/>
        <c:spPr>
          <a:ln w="9525">
            <a:noFill/>
          </a:ln>
        </c:spPr>
        <c:crossAx val="342715392"/>
        <c:crosses val="autoZero"/>
        <c:crossBetween val="between"/>
      </c:valAx>
      <c:valAx>
        <c:axId val="342722816"/>
        <c:scaling>
          <c:orientation val="minMax"/>
        </c:scaling>
        <c:delete val="0"/>
        <c:axPos val="r"/>
        <c:numFmt formatCode="General" sourceLinked="1"/>
        <c:majorTickMark val="out"/>
        <c:minorTickMark val="none"/>
        <c:tickLblPos val="nextTo"/>
        <c:crossAx val="342724608"/>
        <c:crosses val="max"/>
        <c:crossBetween val="between"/>
      </c:valAx>
      <c:dateAx>
        <c:axId val="342724608"/>
        <c:scaling>
          <c:orientation val="minMax"/>
        </c:scaling>
        <c:delete val="1"/>
        <c:axPos val="b"/>
        <c:numFmt formatCode="m/d/yyyy" sourceLinked="1"/>
        <c:majorTickMark val="out"/>
        <c:minorTickMark val="none"/>
        <c:tickLblPos val="nextTo"/>
        <c:crossAx val="342722816"/>
        <c:crosses val="autoZero"/>
        <c:auto val="1"/>
        <c:lblOffset val="100"/>
        <c:baseTimeUnit val="days"/>
      </c:dateAx>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Equity Line</a:t>
            </a:r>
          </a:p>
        </c:rich>
      </c:tx>
      <c:layout/>
      <c:overlay val="0"/>
      <c:spPr>
        <a:noFill/>
        <a:ln>
          <a:noFill/>
        </a:ln>
        <a:effectLst/>
      </c:spPr>
    </c:title>
    <c:autoTitleDeleted val="0"/>
    <c:plotArea>
      <c:layout/>
      <c:scatterChart>
        <c:scatterStyle val="lineMarker"/>
        <c:varyColors val="0"/>
        <c:ser>
          <c:idx val="0"/>
          <c:order val="0"/>
          <c:spPr>
            <a:ln w="19050" cap="rnd">
              <a:solidFill>
                <a:schemeClr val="accent1"/>
              </a:solidFill>
              <a:round/>
            </a:ln>
            <a:effectLst/>
          </c:spPr>
          <c:marker>
            <c:symbol val="none"/>
          </c:marker>
          <c:yVal>
            <c:numRef>
              <c:f>'Jurek Yang 2007 (2)'!$J$10:$J$262</c:f>
              <c:numCache>
                <c:formatCode>0.00%</c:formatCode>
                <c:ptCount val="253"/>
                <c:pt idx="0" formatCode="0%">
                  <c:v>1</c:v>
                </c:pt>
                <c:pt idx="1">
                  <c:v>1</c:v>
                </c:pt>
                <c:pt idx="2">
                  <c:v>1.0020571442533697</c:v>
                </c:pt>
                <c:pt idx="3">
                  <c:v>1.0017713815714158</c:v>
                </c:pt>
                <c:pt idx="4">
                  <c:v>1.0019365891472831</c:v>
                </c:pt>
                <c:pt idx="5">
                  <c:v>1.0039859644829776</c:v>
                </c:pt>
                <c:pt idx="6">
                  <c:v>1.0032372418448872</c:v>
                </c:pt>
                <c:pt idx="7">
                  <c:v>1.00249032663696</c:v>
                </c:pt>
                <c:pt idx="8">
                  <c:v>1.0013201169036321</c:v>
                </c:pt>
                <c:pt idx="9">
                  <c:v>1.0012661974233039</c:v>
                </c:pt>
                <c:pt idx="10">
                  <c:v>1.0031427079312505</c:v>
                </c:pt>
                <c:pt idx="11">
                  <c:v>1.0030831958769701</c:v>
                </c:pt>
                <c:pt idx="12">
                  <c:v>1.0028804499791462</c:v>
                </c:pt>
                <c:pt idx="13">
                  <c:v>1.0009965683141182</c:v>
                </c:pt>
                <c:pt idx="14">
                  <c:v>1.0014240425435235</c:v>
                </c:pt>
                <c:pt idx="15">
                  <c:v>1.0026591590605793</c:v>
                </c:pt>
                <c:pt idx="16">
                  <c:v>1.002724902081356</c:v>
                </c:pt>
                <c:pt idx="17">
                  <c:v>1.0037392759263828</c:v>
                </c:pt>
                <c:pt idx="18">
                  <c:v>1.0050352040250221</c:v>
                </c:pt>
                <c:pt idx="19">
                  <c:v>1.0046357032277899</c:v>
                </c:pt>
                <c:pt idx="20">
                  <c:v>1.0061467332545366</c:v>
                </c:pt>
                <c:pt idx="21">
                  <c:v>1.0069656376226546</c:v>
                </c:pt>
                <c:pt idx="22">
                  <c:v>1.0067390755825192</c:v>
                </c:pt>
                <c:pt idx="23">
                  <c:v>1.0055303426340181</c:v>
                </c:pt>
                <c:pt idx="24">
                  <c:v>1.0040746864364478</c:v>
                </c:pt>
                <c:pt idx="25">
                  <c:v>1.0053361183100538</c:v>
                </c:pt>
                <c:pt idx="26">
                  <c:v>1.0052247794643532</c:v>
                </c:pt>
                <c:pt idx="27">
                  <c:v>1.0061652850828227</c:v>
                </c:pt>
                <c:pt idx="28">
                  <c:v>1.0063545748600431</c:v>
                </c:pt>
                <c:pt idx="29">
                  <c:v>1.0063022604333902</c:v>
                </c:pt>
                <c:pt idx="30">
                  <c:v>1.0066849546572438</c:v>
                </c:pt>
                <c:pt idx="31">
                  <c:v>1.0074711284134712</c:v>
                </c:pt>
                <c:pt idx="32">
                  <c:v>1.0072407697927199</c:v>
                </c:pt>
                <c:pt idx="33">
                  <c:v>1.0078665593908633</c:v>
                </c:pt>
                <c:pt idx="34">
                  <c:v>1.0084546927207045</c:v>
                </c:pt>
                <c:pt idx="35">
                  <c:v>1.0080113178171302</c:v>
                </c:pt>
                <c:pt idx="36">
                  <c:v>1.0081214335989526</c:v>
                </c:pt>
                <c:pt idx="37">
                  <c:v>1.0101001518259918</c:v>
                </c:pt>
                <c:pt idx="38">
                  <c:v>1.0107028591232965</c:v>
                </c:pt>
                <c:pt idx="39">
                  <c:v>1.010375519692811</c:v>
                </c:pt>
                <c:pt idx="40">
                  <c:v>1.0096603389481797</c:v>
                </c:pt>
                <c:pt idx="41">
                  <c:v>1.0097510462287025</c:v>
                </c:pt>
                <c:pt idx="42">
                  <c:v>1.0095093950156824</c:v>
                </c:pt>
                <c:pt idx="43">
                  <c:v>1.0109039397106063</c:v>
                </c:pt>
                <c:pt idx="44">
                  <c:v>1.0101297831032336</c:v>
                </c:pt>
                <c:pt idx="45">
                  <c:v>1.0107888428059886</c:v>
                </c:pt>
                <c:pt idx="46">
                  <c:v>1.0111658203556306</c:v>
                </c:pt>
                <c:pt idx="47">
                  <c:v>1.0107331626006222</c:v>
                </c:pt>
                <c:pt idx="48">
                  <c:v>1.0131109004555019</c:v>
                </c:pt>
                <c:pt idx="49">
                  <c:v>1.0146890509571913</c:v>
                </c:pt>
                <c:pt idx="50">
                  <c:v>1.0146075611553202</c:v>
                </c:pt>
                <c:pt idx="51">
                  <c:v>1.0150614260150799</c:v>
                </c:pt>
                <c:pt idx="52">
                  <c:v>1.0152116676103728</c:v>
                </c:pt>
                <c:pt idx="53">
                  <c:v>1.0152571565315289</c:v>
                </c:pt>
                <c:pt idx="54">
                  <c:v>1.0151277046329956</c:v>
                </c:pt>
                <c:pt idx="55">
                  <c:v>1.0144870418374494</c:v>
                </c:pt>
                <c:pt idx="56">
                  <c:v>1.0148402522421447</c:v>
                </c:pt>
                <c:pt idx="57">
                  <c:v>1.0164928088194978</c:v>
                </c:pt>
                <c:pt idx="58">
                  <c:v>1.0178799407853298</c:v>
                </c:pt>
                <c:pt idx="59">
                  <c:v>1.0156063147598331</c:v>
                </c:pt>
                <c:pt idx="60">
                  <c:v>1.0178400344685075</c:v>
                </c:pt>
                <c:pt idx="61">
                  <c:v>1.0164156087789824</c:v>
                </c:pt>
                <c:pt idx="62">
                  <c:v>1.0199905873023296</c:v>
                </c:pt>
                <c:pt idx="63">
                  <c:v>1.0205311365417404</c:v>
                </c:pt>
                <c:pt idx="64">
                  <c:v>1.0204382460806127</c:v>
                </c:pt>
                <c:pt idx="65">
                  <c:v>1.0214380327850359</c:v>
                </c:pt>
                <c:pt idx="66">
                  <c:v>1.0214279899573566</c:v>
                </c:pt>
                <c:pt idx="67">
                  <c:v>1.0217551472904285</c:v>
                </c:pt>
                <c:pt idx="68">
                  <c:v>1.0208189907856899</c:v>
                </c:pt>
                <c:pt idx="69">
                  <c:v>1.023712168954994</c:v>
                </c:pt>
                <c:pt idx="70">
                  <c:v>1.023813468034138</c:v>
                </c:pt>
                <c:pt idx="71">
                  <c:v>1.0240225632253286</c:v>
                </c:pt>
                <c:pt idx="72">
                  <c:v>1.0244224620149591</c:v>
                </c:pt>
                <c:pt idx="73">
                  <c:v>1.0244253627127806</c:v>
                </c:pt>
                <c:pt idx="74">
                  <c:v>1.0245520447782936</c:v>
                </c:pt>
                <c:pt idx="75">
                  <c:v>1.0254531396099236</c:v>
                </c:pt>
                <c:pt idx="76">
                  <c:v>1.0265300474581383</c:v>
                </c:pt>
                <c:pt idx="77">
                  <c:v>1.0276765935913543</c:v>
                </c:pt>
                <c:pt idx="78">
                  <c:v>1.0276539747227316</c:v>
                </c:pt>
                <c:pt idx="79">
                  <c:v>1.027736778527204</c:v>
                </c:pt>
                <c:pt idx="80">
                  <c:v>1.0276255072045211</c:v>
                </c:pt>
                <c:pt idx="81">
                  <c:v>1.0291822693224302</c:v>
                </c:pt>
                <c:pt idx="82">
                  <c:v>1.0287736289718965</c:v>
                </c:pt>
                <c:pt idx="83">
                  <c:v>1.0300342022396001</c:v>
                </c:pt>
                <c:pt idx="84">
                  <c:v>1.0303034589274542</c:v>
                </c:pt>
                <c:pt idx="85">
                  <c:v>1.0304224248270835</c:v>
                </c:pt>
                <c:pt idx="86">
                  <c:v>1.0300982155975815</c:v>
                </c:pt>
                <c:pt idx="87">
                  <c:v>1.0283009171484285</c:v>
                </c:pt>
                <c:pt idx="88">
                  <c:v>1.0270287823199731</c:v>
                </c:pt>
                <c:pt idx="89">
                  <c:v>1.0274640976517726</c:v>
                </c:pt>
                <c:pt idx="90">
                  <c:v>1.0285703735114375</c:v>
                </c:pt>
                <c:pt idx="91">
                  <c:v>1.0289271565503435</c:v>
                </c:pt>
                <c:pt idx="92">
                  <c:v>1.0312786918458592</c:v>
                </c:pt>
                <c:pt idx="93">
                  <c:v>1.0312646609213965</c:v>
                </c:pt>
                <c:pt idx="94">
                  <c:v>1.0314138678650842</c:v>
                </c:pt>
                <c:pt idx="95">
                  <c:v>1.0312928195499929</c:v>
                </c:pt>
                <c:pt idx="96">
                  <c:v>1.0314351909736266</c:v>
                </c:pt>
                <c:pt idx="97">
                  <c:v>1.0318185670108606</c:v>
                </c:pt>
                <c:pt idx="98">
                  <c:v>1.031569305404048</c:v>
                </c:pt>
                <c:pt idx="99">
                  <c:v>1.0322185814971852</c:v>
                </c:pt>
                <c:pt idx="100">
                  <c:v>1.0321814407432885</c:v>
                </c:pt>
                <c:pt idx="101">
                  <c:v>1.032063045886741</c:v>
                </c:pt>
                <c:pt idx="102">
                  <c:v>1.0323400725688192</c:v>
                </c:pt>
                <c:pt idx="103">
                  <c:v>1.030472699052972</c:v>
                </c:pt>
                <c:pt idx="104">
                  <c:v>1.0311817865821282</c:v>
                </c:pt>
                <c:pt idx="105">
                  <c:v>1.0320370605395774</c:v>
                </c:pt>
                <c:pt idx="106">
                  <c:v>1.0332236719838892</c:v>
                </c:pt>
                <c:pt idx="107">
                  <c:v>1.0335482238730158</c:v>
                </c:pt>
                <c:pt idx="108">
                  <c:v>1.0335981374896159</c:v>
                </c:pt>
                <c:pt idx="109">
                  <c:v>1.0336597244227619</c:v>
                </c:pt>
                <c:pt idx="110">
                  <c:v>1.0329198573753324</c:v>
                </c:pt>
                <c:pt idx="111">
                  <c:v>1.0314172492101115</c:v>
                </c:pt>
                <c:pt idx="112">
                  <c:v>1.0319112845272735</c:v>
                </c:pt>
                <c:pt idx="113">
                  <c:v>1.0326553121983599</c:v>
                </c:pt>
                <c:pt idx="114">
                  <c:v>1.0322570391770918</c:v>
                </c:pt>
                <c:pt idx="115">
                  <c:v>1.0331369423959946</c:v>
                </c:pt>
                <c:pt idx="116">
                  <c:v>1.0334240792937874</c:v>
                </c:pt>
                <c:pt idx="117">
                  <c:v>1.0341034388331218</c:v>
                </c:pt>
                <c:pt idx="118">
                  <c:v>1.0340954258209145</c:v>
                </c:pt>
                <c:pt idx="119">
                  <c:v>1.0334870667728915</c:v>
                </c:pt>
                <c:pt idx="120">
                  <c:v>1.0350378729425418</c:v>
                </c:pt>
                <c:pt idx="121">
                  <c:v>1.0366372919888254</c:v>
                </c:pt>
                <c:pt idx="122">
                  <c:v>1.0362862294259167</c:v>
                </c:pt>
                <c:pt idx="123">
                  <c:v>1.0353727345879429</c:v>
                </c:pt>
                <c:pt idx="124">
                  <c:v>1.0344356346799488</c:v>
                </c:pt>
                <c:pt idx="125">
                  <c:v>1.0362814687722237</c:v>
                </c:pt>
                <c:pt idx="126">
                  <c:v>1.0374305896931213</c:v>
                </c:pt>
                <c:pt idx="127">
                  <c:v>1.0380518322997088</c:v>
                </c:pt>
                <c:pt idx="128">
                  <c:v>1.0389156502170336</c:v>
                </c:pt>
                <c:pt idx="129">
                  <c:v>1.0417750215986363</c:v>
                </c:pt>
                <c:pt idx="130">
                  <c:v>1.0392474011536508</c:v>
                </c:pt>
                <c:pt idx="131">
                  <c:v>1.0410991134030478</c:v>
                </c:pt>
                <c:pt idx="132">
                  <c:v>1.0409446274729235</c:v>
                </c:pt>
                <c:pt idx="133">
                  <c:v>1.0418896174457606</c:v>
                </c:pt>
                <c:pt idx="134">
                  <c:v>1.0409919189207641</c:v>
                </c:pt>
                <c:pt idx="135">
                  <c:v>1.0409367307162014</c:v>
                </c:pt>
                <c:pt idx="136">
                  <c:v>1.0425970783628797</c:v>
                </c:pt>
                <c:pt idx="137">
                  <c:v>1.0422191522600648</c:v>
                </c:pt>
                <c:pt idx="138">
                  <c:v>1.0442610724233763</c:v>
                </c:pt>
                <c:pt idx="139">
                  <c:v>1.0456771895775063</c:v>
                </c:pt>
                <c:pt idx="140">
                  <c:v>1.0453551320636849</c:v>
                </c:pt>
                <c:pt idx="141">
                  <c:v>1.043669758807251</c:v>
                </c:pt>
                <c:pt idx="142">
                  <c:v>1.0443550420770786</c:v>
                </c:pt>
                <c:pt idx="143">
                  <c:v>1.0456460198038056</c:v>
                </c:pt>
                <c:pt idx="144">
                  <c:v>1.0458361687012381</c:v>
                </c:pt>
                <c:pt idx="145">
                  <c:v>1.0461012703660735</c:v>
                </c:pt>
                <c:pt idx="146">
                  <c:v>1.0461691678039999</c:v>
                </c:pt>
                <c:pt idx="147">
                  <c:v>1.0463938149637808</c:v>
                </c:pt>
                <c:pt idx="148">
                  <c:v>1.0477032854021797</c:v>
                </c:pt>
                <c:pt idx="149">
                  <c:v>1.047589336203008</c:v>
                </c:pt>
                <c:pt idx="150">
                  <c:v>1.0472908544588868</c:v>
                </c:pt>
                <c:pt idx="151">
                  <c:v>1.0451150774251901</c:v>
                </c:pt>
                <c:pt idx="152">
                  <c:v>1.0447139806253332</c:v>
                </c:pt>
                <c:pt idx="153">
                  <c:v>1.0446867361684375</c:v>
                </c:pt>
                <c:pt idx="154">
                  <c:v>1.0447752430246229</c:v>
                </c:pt>
                <c:pt idx="155">
                  <c:v>1.0460169171510605</c:v>
                </c:pt>
                <c:pt idx="156">
                  <c:v>1.046100668304111</c:v>
                </c:pt>
                <c:pt idx="157">
                  <c:v>1.0473878564469428</c:v>
                </c:pt>
                <c:pt idx="158">
                  <c:v>1.0454057467211002</c:v>
                </c:pt>
                <c:pt idx="159">
                  <c:v>1.0481864319584617</c:v>
                </c:pt>
                <c:pt idx="160">
                  <c:v>1.0482102456841547</c:v>
                </c:pt>
                <c:pt idx="161">
                  <c:v>1.0487409472311384</c:v>
                </c:pt>
                <c:pt idx="162">
                  <c:v>1.0482724420605267</c:v>
                </c:pt>
                <c:pt idx="163">
                  <c:v>1.0480060661841977</c:v>
                </c:pt>
                <c:pt idx="164">
                  <c:v>1.0470393855348892</c:v>
                </c:pt>
                <c:pt idx="165">
                  <c:v>1.0485643094287451</c:v>
                </c:pt>
                <c:pt idx="166">
                  <c:v>1.049815124315872</c:v>
                </c:pt>
                <c:pt idx="167">
                  <c:v>1.0500737525864565</c:v>
                </c:pt>
                <c:pt idx="168">
                  <c:v>1.0500173967044109</c:v>
                </c:pt>
                <c:pt idx="169">
                  <c:v>1.0504692715580377</c:v>
                </c:pt>
                <c:pt idx="170">
                  <c:v>1.0493881105264682</c:v>
                </c:pt>
                <c:pt idx="171">
                  <c:v>1.050525599454976</c:v>
                </c:pt>
                <c:pt idx="172">
                  <c:v>1.0519812625361462</c:v>
                </c:pt>
                <c:pt idx="173">
                  <c:v>1.0522630013884962</c:v>
                </c:pt>
                <c:pt idx="174">
                  <c:v>1.0525715616928342</c:v>
                </c:pt>
                <c:pt idx="175">
                  <c:v>1.0526281725699029</c:v>
                </c:pt>
                <c:pt idx="176">
                  <c:v>1.0522128412265279</c:v>
                </c:pt>
                <c:pt idx="177">
                  <c:v>1.0503690367877325</c:v>
                </c:pt>
                <c:pt idx="178">
                  <c:v>1.05159386326071</c:v>
                </c:pt>
                <c:pt idx="179">
                  <c:v>1.0494496809666571</c:v>
                </c:pt>
                <c:pt idx="180">
                  <c:v>1.0488736730197425</c:v>
                </c:pt>
                <c:pt idx="181">
                  <c:v>1.0499315882233995</c:v>
                </c:pt>
                <c:pt idx="182">
                  <c:v>1.0509914574349897</c:v>
                </c:pt>
                <c:pt idx="183">
                  <c:v>1.0507933972620318</c:v>
                </c:pt>
                <c:pt idx="184">
                  <c:v>1.0493226739591324</c:v>
                </c:pt>
                <c:pt idx="185">
                  <c:v>1.050216618631457</c:v>
                </c:pt>
                <c:pt idx="186">
                  <c:v>1.049880531794176</c:v>
                </c:pt>
                <c:pt idx="187">
                  <c:v>1.0511023560503485</c:v>
                </c:pt>
                <c:pt idx="188">
                  <c:v>1.0513694258442716</c:v>
                </c:pt>
                <c:pt idx="189">
                  <c:v>1.0517413772660487</c:v>
                </c:pt>
                <c:pt idx="190">
                  <c:v>1.0511754823240425</c:v>
                </c:pt>
                <c:pt idx="191">
                  <c:v>1.0523399192577685</c:v>
                </c:pt>
                <c:pt idx="192">
                  <c:v>1.0524468204074109</c:v>
                </c:pt>
                <c:pt idx="193">
                  <c:v>1.0541508549582306</c:v>
                </c:pt>
                <c:pt idx="194">
                  <c:v>1.0558155927332151</c:v>
                </c:pt>
                <c:pt idx="195">
                  <c:v>1.0577830896468168</c:v>
                </c:pt>
                <c:pt idx="196">
                  <c:v>1.0596072874865983</c:v>
                </c:pt>
                <c:pt idx="197">
                  <c:v>1.0607406323529223</c:v>
                </c:pt>
                <c:pt idx="198">
                  <c:v>1.060062757162674</c:v>
                </c:pt>
                <c:pt idx="199">
                  <c:v>1.0607944323074987</c:v>
                </c:pt>
                <c:pt idx="200">
                  <c:v>1.0584521467449171</c:v>
                </c:pt>
                <c:pt idx="201">
                  <c:v>1.0604918709352023</c:v>
                </c:pt>
                <c:pt idx="202">
                  <c:v>1.0591364507445549</c:v>
                </c:pt>
                <c:pt idx="203">
                  <c:v>1.0601809983404828</c:v>
                </c:pt>
                <c:pt idx="204">
                  <c:v>1.0592679426553042</c:v>
                </c:pt>
                <c:pt idx="205">
                  <c:v>1.0618261715612367</c:v>
                </c:pt>
                <c:pt idx="206">
                  <c:v>1.0623977550227197</c:v>
                </c:pt>
                <c:pt idx="207">
                  <c:v>1.0592269261982346</c:v>
                </c:pt>
                <c:pt idx="208">
                  <c:v>1.0617237145921543</c:v>
                </c:pt>
                <c:pt idx="209">
                  <c:v>1.0595281835240415</c:v>
                </c:pt>
                <c:pt idx="210">
                  <c:v>1.0596213425846657</c:v>
                </c:pt>
                <c:pt idx="211">
                  <c:v>1.0604764530693571</c:v>
                </c:pt>
                <c:pt idx="212">
                  <c:v>1.0614030867478825</c:v>
                </c:pt>
                <c:pt idx="213">
                  <c:v>1.0622182614333553</c:v>
                </c:pt>
                <c:pt idx="214">
                  <c:v>1.0631879140525529</c:v>
                </c:pt>
                <c:pt idx="215">
                  <c:v>1.063335089155822</c:v>
                </c:pt>
                <c:pt idx="216">
                  <c:v>1.0613742789869398</c:v>
                </c:pt>
                <c:pt idx="217">
                  <c:v>1.0636353715248319</c:v>
                </c:pt>
                <c:pt idx="218">
                  <c:v>1.0649263001745524</c:v>
                </c:pt>
                <c:pt idx="219">
                  <c:v>1.0663879278944981</c:v>
                </c:pt>
                <c:pt idx="220">
                  <c:v>1.0657029319150972</c:v>
                </c:pt>
                <c:pt idx="221">
                  <c:v>1.0667934781735282</c:v>
                </c:pt>
                <c:pt idx="222">
                  <c:v>1.0708344277938402</c:v>
                </c:pt>
                <c:pt idx="223">
                  <c:v>1.0707443147387214</c:v>
                </c:pt>
                <c:pt idx="224">
                  <c:v>1.0716308320106678</c:v>
                </c:pt>
                <c:pt idx="225">
                  <c:v>1.0732419612392157</c:v>
                </c:pt>
                <c:pt idx="226">
                  <c:v>1.0733171290686017</c:v>
                </c:pt>
                <c:pt idx="227">
                  <c:v>1.0742741546888757</c:v>
                </c:pt>
                <c:pt idx="228">
                  <c:v>1.0742797534332085</c:v>
                </c:pt>
                <c:pt idx="229">
                  <c:v>1.0721138429701147</c:v>
                </c:pt>
                <c:pt idx="230">
                  <c:v>1.0720278078015608</c:v>
                </c:pt>
                <c:pt idx="231">
                  <c:v>1.0721598486662196</c:v>
                </c:pt>
                <c:pt idx="232">
                  <c:v>1.0728295392135063</c:v>
                </c:pt>
                <c:pt idx="233">
                  <c:v>1.0743410047940281</c:v>
                </c:pt>
                <c:pt idx="234">
                  <c:v>1.0763420075987526</c:v>
                </c:pt>
                <c:pt idx="235">
                  <c:v>1.0750780198965915</c:v>
                </c:pt>
                <c:pt idx="236">
                  <c:v>1.0759955197933879</c:v>
                </c:pt>
                <c:pt idx="237">
                  <c:v>1.0769943746622852</c:v>
                </c:pt>
                <c:pt idx="238">
                  <c:v>1.0768734214342304</c:v>
                </c:pt>
                <c:pt idx="239">
                  <c:v>1.0792245809997159</c:v>
                </c:pt>
                <c:pt idx="240">
                  <c:v>1.081643195747904</c:v>
                </c:pt>
                <c:pt idx="241">
                  <c:v>1.0830460684140084</c:v>
                </c:pt>
                <c:pt idx="242">
                  <c:v>1.0846925585434795</c:v>
                </c:pt>
                <c:pt idx="243">
                  <c:v>1.0841261906344453</c:v>
                </c:pt>
                <c:pt idx="244">
                  <c:v>1.0829881871778257</c:v>
                </c:pt>
                <c:pt idx="245">
                  <c:v>1.0847422145832921</c:v>
                </c:pt>
                <c:pt idx="246">
                  <c:v>1.0870194460093221</c:v>
                </c:pt>
                <c:pt idx="247">
                  <c:v>1.0889927928935135</c:v>
                </c:pt>
                <c:pt idx="248">
                  <c:v>1.0882403199752422</c:v>
                </c:pt>
                <c:pt idx="249">
                  <c:v>1.0873600919676447</c:v>
                </c:pt>
                <c:pt idx="250">
                  <c:v>1.0862177173240284</c:v>
                </c:pt>
                <c:pt idx="251">
                  <c:v>1.08775789911905</c:v>
                </c:pt>
                <c:pt idx="252">
                  <c:v>1.0875070565754077</c:v>
                </c:pt>
              </c:numCache>
            </c:numRef>
          </c:yVal>
          <c:smooth val="0"/>
        </c:ser>
        <c:ser>
          <c:idx val="1"/>
          <c:order val="1"/>
          <c:spPr>
            <a:ln w="19050" cap="rnd">
              <a:solidFill>
                <a:schemeClr val="accent2"/>
              </a:solidFill>
              <a:round/>
            </a:ln>
            <a:effectLst/>
          </c:spPr>
          <c:marker>
            <c:symbol val="none"/>
          </c:marker>
          <c:yVal>
            <c:numRef>
              <c:f>'Jurek Yang 2007 (2)'!$K$10:$K$262</c:f>
              <c:numCache>
                <c:formatCode>0.00%</c:formatCode>
                <c:ptCount val="253"/>
                <c:pt idx="0" formatCode="0%">
                  <c:v>1</c:v>
                </c:pt>
                <c:pt idx="1">
                  <c:v>1</c:v>
                </c:pt>
                <c:pt idx="2">
                  <c:v>1.0057472597973487</c:v>
                </c:pt>
                <c:pt idx="3">
                  <c:v>1.0054614971153948</c:v>
                </c:pt>
                <c:pt idx="4">
                  <c:v>1.0056968468333904</c:v>
                </c:pt>
                <c:pt idx="5">
                  <c:v>1.0080708211601468</c:v>
                </c:pt>
                <c:pt idx="6">
                  <c:v>1.0064692883725932</c:v>
                </c:pt>
                <c:pt idx="7">
                  <c:v>1.003965857117229</c:v>
                </c:pt>
                <c:pt idx="8">
                  <c:v>0.99864238028012831</c:v>
                </c:pt>
                <c:pt idx="9">
                  <c:v>0.99837278287848785</c:v>
                </c:pt>
                <c:pt idx="10">
                  <c:v>1.0077553354182209</c:v>
                </c:pt>
                <c:pt idx="11">
                  <c:v>1.0075488013590697</c:v>
                </c:pt>
                <c:pt idx="12">
                  <c:v>1.0068191127632569</c:v>
                </c:pt>
                <c:pt idx="13">
                  <c:v>0.99942462337463156</c:v>
                </c:pt>
                <c:pt idx="14">
                  <c:v>1.0015619945216581</c:v>
                </c:pt>
                <c:pt idx="15">
                  <c:v>1.0077375771069377</c:v>
                </c:pt>
                <c:pt idx="16">
                  <c:v>1.0080174076929176</c:v>
                </c:pt>
                <c:pt idx="17">
                  <c:v>1.0122541150437938</c:v>
                </c:pt>
                <c:pt idx="18">
                  <c:v>1.0155481334714282</c:v>
                </c:pt>
                <c:pt idx="19">
                  <c:v>1.0151452436616335</c:v>
                </c:pt>
                <c:pt idx="20">
                  <c:v>1.0180135940882971</c:v>
                </c:pt>
                <c:pt idx="21">
                  <c:v>1.0188410650527848</c:v>
                </c:pt>
                <c:pt idx="22">
                  <c:v>1.0184190797933943</c:v>
                </c:pt>
                <c:pt idx="23">
                  <c:v>1.0157194926202113</c:v>
                </c:pt>
                <c:pt idx="24">
                  <c:v>1.0096027202262086</c:v>
                </c:pt>
                <c:pt idx="25">
                  <c:v>1.0159098795942383</c:v>
                </c:pt>
                <c:pt idx="26">
                  <c:v>1.0154111441080835</c:v>
                </c:pt>
                <c:pt idx="27">
                  <c:v>1.019820609193566</c:v>
                </c:pt>
                <c:pt idx="28">
                  <c:v>1.0204184046677884</c:v>
                </c:pt>
                <c:pt idx="29">
                  <c:v>1.0202686313643725</c:v>
                </c:pt>
                <c:pt idx="30">
                  <c:v>1.0213975926894854</c:v>
                </c:pt>
                <c:pt idx="31">
                  <c:v>1.0232253526999282</c:v>
                </c:pt>
                <c:pt idx="32">
                  <c:v>1.0229851671060062</c:v>
                </c:pt>
                <c:pt idx="33">
                  <c:v>1.0238748267154454</c:v>
                </c:pt>
                <c:pt idx="34">
                  <c:v>1.0244721532839798</c:v>
                </c:pt>
                <c:pt idx="35">
                  <c:v>1.0235556329485016</c:v>
                </c:pt>
                <c:pt idx="36">
                  <c:v>1.0238634188506563</c:v>
                </c:pt>
                <c:pt idx="37">
                  <c:v>1.0290323762727189</c:v>
                </c:pt>
                <c:pt idx="38">
                  <c:v>1.0296444949455474</c:v>
                </c:pt>
                <c:pt idx="39">
                  <c:v>1.0293110202189164</c:v>
                </c:pt>
                <c:pt idx="40">
                  <c:v>1.0282112038325741</c:v>
                </c:pt>
                <c:pt idx="41">
                  <c:v>1.0284574874702681</c:v>
                </c:pt>
                <c:pt idx="42">
                  <c:v>1.0278381305074404</c:v>
                </c:pt>
                <c:pt idx="43">
                  <c:v>1.0319677664311766</c:v>
                </c:pt>
                <c:pt idx="44">
                  <c:v>1.0311795541728552</c:v>
                </c:pt>
                <c:pt idx="45">
                  <c:v>1.0329080050727693</c:v>
                </c:pt>
                <c:pt idx="46">
                  <c:v>1.0334859961164959</c:v>
                </c:pt>
                <c:pt idx="47">
                  <c:v>1.0330438704818634</c:v>
                </c:pt>
                <c:pt idx="48">
                  <c:v>1.0371198804846227</c:v>
                </c:pt>
                <c:pt idx="49">
                  <c:v>1.0406179880267501</c:v>
                </c:pt>
                <c:pt idx="50">
                  <c:v>1.0405345670572006</c:v>
                </c:pt>
                <c:pt idx="51">
                  <c:v>1.0410000297886193</c:v>
                </c:pt>
                <c:pt idx="52">
                  <c:v>1.0411541106168107</c:v>
                </c:pt>
                <c:pt idx="53">
                  <c:v>1.0412007619494936</c:v>
                </c:pt>
                <c:pt idx="54">
                  <c:v>1.041068002072332</c:v>
                </c:pt>
                <c:pt idx="55">
                  <c:v>1.0404109679538489</c:v>
                </c:pt>
                <c:pt idx="56">
                  <c:v>1.0411541310003622</c:v>
                </c:pt>
                <c:pt idx="57">
                  <c:v>1.0436572938230655</c:v>
                </c:pt>
                <c:pt idx="58">
                  <c:v>1.0453733181119533</c:v>
                </c:pt>
                <c:pt idx="59">
                  <c:v>1.0429263782106997</c:v>
                </c:pt>
                <c:pt idx="60">
                  <c:v>1.0538288476154161</c:v>
                </c:pt>
                <c:pt idx="61">
                  <c:v>1.0522020606118716</c:v>
                </c:pt>
                <c:pt idx="62">
                  <c:v>1.0649138457219101</c:v>
                </c:pt>
                <c:pt idx="63">
                  <c:v>1.0662480743221425</c:v>
                </c:pt>
                <c:pt idx="64">
                  <c:v>1.066101578500269</c:v>
                </c:pt>
                <c:pt idx="65">
                  <c:v>1.0678387360926131</c:v>
                </c:pt>
                <c:pt idx="66">
                  <c:v>1.0678282438609836</c:v>
                </c:pt>
                <c:pt idx="67">
                  <c:v>1.0681702629182714</c:v>
                </c:pt>
                <c:pt idx="68">
                  <c:v>1.0671915797744154</c:v>
                </c:pt>
                <c:pt idx="69">
                  <c:v>1.0807404023837583</c:v>
                </c:pt>
                <c:pt idx="70">
                  <c:v>1.0808463031607594</c:v>
                </c:pt>
                <c:pt idx="71">
                  <c:v>1.0810670464789662</c:v>
                </c:pt>
                <c:pt idx="72">
                  <c:v>1.0814892221407502</c:v>
                </c:pt>
                <c:pt idx="73">
                  <c:v>1.0814927610204279</c:v>
                </c:pt>
                <c:pt idx="74">
                  <c:v>1.0816467388761501</c:v>
                </c:pt>
                <c:pt idx="75">
                  <c:v>1.082598030764141</c:v>
                </c:pt>
                <c:pt idx="76">
                  <c:v>1.0837349509118566</c:v>
                </c:pt>
                <c:pt idx="77">
                  <c:v>1.0864233856438714</c:v>
                </c:pt>
                <c:pt idx="78">
                  <c:v>1.0863995063053784</c:v>
                </c:pt>
                <c:pt idx="79">
                  <c:v>1.0864870435619047</c:v>
                </c:pt>
                <c:pt idx="80">
                  <c:v>1.0863694114473972</c:v>
                </c:pt>
                <c:pt idx="81">
                  <c:v>1.0886560614744594</c:v>
                </c:pt>
                <c:pt idx="82">
                  <c:v>1.0881504675109468</c:v>
                </c:pt>
                <c:pt idx="83">
                  <c:v>1.0906106695537883</c:v>
                </c:pt>
                <c:pt idx="84">
                  <c:v>1.0908954666972199</c:v>
                </c:pt>
                <c:pt idx="85">
                  <c:v>1.0911087177187457</c:v>
                </c:pt>
                <c:pt idx="86">
                  <c:v>1.0905947293177627</c:v>
                </c:pt>
                <c:pt idx="87">
                  <c:v>1.0867275431508086</c:v>
                </c:pt>
                <c:pt idx="88">
                  <c:v>1.0803668690085309</c:v>
                </c:pt>
                <c:pt idx="89">
                  <c:v>1.0825434456675287</c:v>
                </c:pt>
                <c:pt idx="90">
                  <c:v>1.0880748249658538</c:v>
                </c:pt>
                <c:pt idx="91">
                  <c:v>1.0897806418146647</c:v>
                </c:pt>
                <c:pt idx="92">
                  <c:v>1.0996204133132585</c:v>
                </c:pt>
                <c:pt idx="93">
                  <c:v>1.0996055525626516</c:v>
                </c:pt>
                <c:pt idx="94">
                  <c:v>1.0997646472888245</c:v>
                </c:pt>
                <c:pt idx="95">
                  <c:v>1.0996355772213176</c:v>
                </c:pt>
                <c:pt idx="96">
                  <c:v>1.0997873834587308</c:v>
                </c:pt>
                <c:pt idx="97">
                  <c:v>1.100196165447711</c:v>
                </c:pt>
                <c:pt idx="98">
                  <c:v>1.0999303855201381</c:v>
                </c:pt>
                <c:pt idx="99">
                  <c:v>1.1012320252750223</c:v>
                </c:pt>
                <c:pt idx="100">
                  <c:v>1.1011924232400083</c:v>
                </c:pt>
                <c:pt idx="101">
                  <c:v>1.1010661125825612</c:v>
                </c:pt>
                <c:pt idx="102">
                  <c:v>1.1013928466977374</c:v>
                </c:pt>
                <c:pt idx="103">
                  <c:v>1.0994006217982721</c:v>
                </c:pt>
                <c:pt idx="104">
                  <c:v>1.1029460594440534</c:v>
                </c:pt>
                <c:pt idx="105">
                  <c:v>1.1068054910208582</c:v>
                </c:pt>
                <c:pt idx="106">
                  <c:v>1.1103863851159046</c:v>
                </c:pt>
                <c:pt idx="107">
                  <c:v>1.1107344499546021</c:v>
                </c:pt>
                <c:pt idx="108">
                  <c:v>1.1107880911959012</c:v>
                </c:pt>
                <c:pt idx="109">
                  <c:v>1.1108542774915497</c:v>
                </c:pt>
                <c:pt idx="110">
                  <c:v>1.1100557921654508</c:v>
                </c:pt>
                <c:pt idx="111">
                  <c:v>1.1064580860313875</c:v>
                </c:pt>
                <c:pt idx="112">
                  <c:v>1.1089282626171983</c:v>
                </c:pt>
                <c:pt idx="113">
                  <c:v>1.112031112374618</c:v>
                </c:pt>
                <c:pt idx="114">
                  <c:v>1.1108922367694996</c:v>
                </c:pt>
                <c:pt idx="115">
                  <c:v>1.1140389143186251</c:v>
                </c:pt>
                <c:pt idx="116">
                  <c:v>1.114615639259293</c:v>
                </c:pt>
                <c:pt idx="117">
                  <c:v>1.1156363193129488</c:v>
                </c:pt>
                <c:pt idx="118">
                  <c:v>1.1156276767538069</c:v>
                </c:pt>
                <c:pt idx="119">
                  <c:v>1.1149713522279714</c:v>
                </c:pt>
                <c:pt idx="120">
                  <c:v>1.1207753164984426</c:v>
                </c:pt>
                <c:pt idx="121">
                  <c:v>1.1225008401882384</c:v>
                </c:pt>
                <c:pt idx="122">
                  <c:v>1.1217289391150003</c:v>
                </c:pt>
                <c:pt idx="123">
                  <c:v>1.1191413275571032</c:v>
                </c:pt>
                <c:pt idx="124">
                  <c:v>1.1149522920310224</c:v>
                </c:pt>
                <c:pt idx="125">
                  <c:v>1.1241814624923965</c:v>
                </c:pt>
                <c:pt idx="126">
                  <c:v>1.1274243899707392</c:v>
                </c:pt>
                <c:pt idx="127">
                  <c:v>1.1280983279336205</c:v>
                </c:pt>
                <c:pt idx="128">
                  <c:v>1.1290370793047111</c:v>
                </c:pt>
                <c:pt idx="129">
                  <c:v>1.1330090544132885</c:v>
                </c:pt>
                <c:pt idx="130">
                  <c:v>1.1234670993221552</c:v>
                </c:pt>
                <c:pt idx="131">
                  <c:v>1.1327256605691409</c:v>
                </c:pt>
                <c:pt idx="132">
                  <c:v>1.1319576449798303</c:v>
                </c:pt>
                <c:pt idx="133">
                  <c:v>1.1366825948440158</c:v>
                </c:pt>
                <c:pt idx="134">
                  <c:v>1.1334712656474972</c:v>
                </c:pt>
                <c:pt idx="135">
                  <c:v>1.1331953246246835</c:v>
                </c:pt>
                <c:pt idx="136">
                  <c:v>1.1414970628580747</c:v>
                </c:pt>
                <c:pt idx="137">
                  <c:v>1.1406284010195347</c:v>
                </c:pt>
                <c:pt idx="138">
                  <c:v>1.1467655506823355</c:v>
                </c:pt>
                <c:pt idx="139">
                  <c:v>1.1483153815808265</c:v>
                </c:pt>
                <c:pt idx="140">
                  <c:v>1.1472832479000818</c:v>
                </c:pt>
                <c:pt idx="141">
                  <c:v>1.1408773789741684</c:v>
                </c:pt>
                <c:pt idx="142">
                  <c:v>1.1443037953233062</c:v>
                </c:pt>
                <c:pt idx="143">
                  <c:v>1.1507586839569404</c:v>
                </c:pt>
                <c:pt idx="144">
                  <c:v>1.1513776186616498</c:v>
                </c:pt>
                <c:pt idx="145">
                  <c:v>1.152152578833515</c:v>
                </c:pt>
                <c:pt idx="146">
                  <c:v>1.1523180080485897</c:v>
                </c:pt>
                <c:pt idx="147">
                  <c:v>1.1528376016932285</c:v>
                </c:pt>
                <c:pt idx="148">
                  <c:v>1.1553243912418758</c:v>
                </c:pt>
                <c:pt idx="149">
                  <c:v>1.1551988506283808</c:v>
                </c:pt>
                <c:pt idx="150">
                  <c:v>1.1548697085476711</c:v>
                </c:pt>
                <c:pt idx="151">
                  <c:v>1.1513973051145348</c:v>
                </c:pt>
                <c:pt idx="152">
                  <c:v>1.1493918211152498</c:v>
                </c:pt>
                <c:pt idx="153">
                  <c:v>1.149255598830772</c:v>
                </c:pt>
                <c:pt idx="154">
                  <c:v>1.1496981331116984</c:v>
                </c:pt>
                <c:pt idx="155">
                  <c:v>1.155906503743886</c:v>
                </c:pt>
                <c:pt idx="156">
                  <c:v>1.1562357937748338</c:v>
                </c:pt>
                <c:pt idx="157">
                  <c:v>1.161124669591757</c:v>
                </c:pt>
                <c:pt idx="158">
                  <c:v>1.1583142000244</c:v>
                </c:pt>
                <c:pt idx="159">
                  <c:v>1.1722176262112072</c:v>
                </c:pt>
                <c:pt idx="160">
                  <c:v>1.1722440119248041</c:v>
                </c:pt>
                <c:pt idx="161">
                  <c:v>1.1728375110282694</c:v>
                </c:pt>
                <c:pt idx="162">
                  <c:v>1.1723135680663812</c:v>
                </c:pt>
                <c:pt idx="163">
                  <c:v>1.1717449940119329</c:v>
                </c:pt>
                <c:pt idx="164">
                  <c:v>1.1691995610487713</c:v>
                </c:pt>
                <c:pt idx="165">
                  <c:v>1.175976652937692</c:v>
                </c:pt>
                <c:pt idx="166">
                  <c:v>1.1779552639118751</c:v>
                </c:pt>
                <c:pt idx="167">
                  <c:v>1.1782453184228501</c:v>
                </c:pt>
                <c:pt idx="168">
                  <c:v>1.17818208375765</c:v>
                </c:pt>
                <c:pt idx="169">
                  <c:v>1.1793553261113554</c:v>
                </c:pt>
                <c:pt idx="170">
                  <c:v>1.1774693238572396</c:v>
                </c:pt>
                <c:pt idx="171">
                  <c:v>1.1817761720482893</c:v>
                </c:pt>
                <c:pt idx="172">
                  <c:v>1.1841594546347514</c:v>
                </c:pt>
                <c:pt idx="173">
                  <c:v>1.184476393377244</c:v>
                </c:pt>
                <c:pt idx="174">
                  <c:v>1.1848237233295151</c:v>
                </c:pt>
                <c:pt idx="175">
                  <c:v>1.184887447177458</c:v>
                </c:pt>
                <c:pt idx="176">
                  <c:v>1.1844199308141226</c:v>
                </c:pt>
                <c:pt idx="177">
                  <c:v>1.1793996743534112</c:v>
                </c:pt>
                <c:pt idx="178">
                  <c:v>1.1855238067182985</c:v>
                </c:pt>
                <c:pt idx="179">
                  <c:v>1.1772082475397834</c:v>
                </c:pt>
                <c:pt idx="180">
                  <c:v>1.1743282078052102</c:v>
                </c:pt>
                <c:pt idx="181">
                  <c:v>1.1796177838234951</c:v>
                </c:pt>
                <c:pt idx="182">
                  <c:v>1.1849171298814465</c:v>
                </c:pt>
                <c:pt idx="183">
                  <c:v>1.1839268290166576</c:v>
                </c:pt>
                <c:pt idx="184">
                  <c:v>1.17657321250216</c:v>
                </c:pt>
                <c:pt idx="185">
                  <c:v>1.1810429358637833</c:v>
                </c:pt>
                <c:pt idx="186">
                  <c:v>1.1793625016773779</c:v>
                </c:pt>
                <c:pt idx="187">
                  <c:v>1.1854716229582405</c:v>
                </c:pt>
                <c:pt idx="188">
                  <c:v>1.1867550370108804</c:v>
                </c:pt>
                <c:pt idx="189">
                  <c:v>1.1883633047297213</c:v>
                </c:pt>
                <c:pt idx="190">
                  <c:v>1.1863134738375962</c:v>
                </c:pt>
                <c:pt idx="191">
                  <c:v>1.1917900217182069</c:v>
                </c:pt>
                <c:pt idx="192">
                  <c:v>1.1920556540187484</c:v>
                </c:pt>
                <c:pt idx="193">
                  <c:v>1.1959620946301062</c:v>
                </c:pt>
                <c:pt idx="194">
                  <c:v>1.197847662659435</c:v>
                </c:pt>
                <c:pt idx="195">
                  <c:v>1.2033754422381653</c:v>
                </c:pt>
                <c:pt idx="196">
                  <c:v>1.2054450376615042</c:v>
                </c:pt>
                <c:pt idx="197">
                  <c:v>1.2090754681048463</c:v>
                </c:pt>
                <c:pt idx="198">
                  <c:v>1.2083042943937095</c:v>
                </c:pt>
                <c:pt idx="199">
                  <c:v>1.2101220922474494</c:v>
                </c:pt>
                <c:pt idx="200">
                  <c:v>1.2074522562544001</c:v>
                </c:pt>
                <c:pt idx="201">
                  <c:v>1.2176508772058265</c:v>
                </c:pt>
                <c:pt idx="202">
                  <c:v>1.2150009292173767</c:v>
                </c:pt>
                <c:pt idx="203">
                  <c:v>1.2198186689036727</c:v>
                </c:pt>
                <c:pt idx="204">
                  <c:v>1.2174706235904833</c:v>
                </c:pt>
                <c:pt idx="205">
                  <c:v>1.228634353795248</c:v>
                </c:pt>
                <c:pt idx="206">
                  <c:v>1.2292913037936981</c:v>
                </c:pt>
                <c:pt idx="207">
                  <c:v>1.2247783134441423</c:v>
                </c:pt>
                <c:pt idx="208">
                  <c:v>1.2372622554137414</c:v>
                </c:pt>
                <c:pt idx="209">
                  <c:v>1.2312471647643226</c:v>
                </c:pt>
                <c:pt idx="210">
                  <c:v>1.2317129600674435</c:v>
                </c:pt>
                <c:pt idx="211">
                  <c:v>1.2359885124909002</c:v>
                </c:pt>
                <c:pt idx="212">
                  <c:v>1.2406216808835278</c:v>
                </c:pt>
                <c:pt idx="213">
                  <c:v>1.2433923301011069</c:v>
                </c:pt>
                <c:pt idx="214">
                  <c:v>1.2451313675593594</c:v>
                </c:pt>
                <c:pt idx="215">
                  <c:v>1.2453036451422543</c:v>
                </c:pt>
                <c:pt idx="216">
                  <c:v>1.2404476014100152</c:v>
                </c:pt>
                <c:pt idx="217">
                  <c:v>1.2517530640994758</c:v>
                </c:pt>
                <c:pt idx="218">
                  <c:v>1.2541687252152833</c:v>
                </c:pt>
                <c:pt idx="219">
                  <c:v>1.2558888607297614</c:v>
                </c:pt>
                <c:pt idx="220">
                  <c:v>1.2529758441516918</c:v>
                </c:pt>
                <c:pt idx="221">
                  <c:v>1.2584285754438467</c:v>
                </c:pt>
                <c:pt idx="222">
                  <c:v>1.272311369355493</c:v>
                </c:pt>
                <c:pt idx="223">
                  <c:v>1.2718891071528218</c:v>
                </c:pt>
                <c:pt idx="224">
                  <c:v>1.2762517058590181</c:v>
                </c:pt>
                <c:pt idx="225">
                  <c:v>1.281270916949123</c:v>
                </c:pt>
                <c:pt idx="226">
                  <c:v>1.2813604375821748</c:v>
                </c:pt>
                <c:pt idx="227">
                  <c:v>1.2825029656777185</c:v>
                </c:pt>
                <c:pt idx="228">
                  <c:v>1.2825113487249598</c:v>
                </c:pt>
                <c:pt idx="229">
                  <c:v>1.2792903043964099</c:v>
                </c:pt>
                <c:pt idx="230">
                  <c:v>1.278860128553641</c:v>
                </c:pt>
                <c:pt idx="231">
                  <c:v>1.2795203328769347</c:v>
                </c:pt>
                <c:pt idx="232">
                  <c:v>1.2828687856133687</c:v>
                </c:pt>
                <c:pt idx="233">
                  <c:v>1.2895987705666332</c:v>
                </c:pt>
                <c:pt idx="234">
                  <c:v>1.2923238465349971</c:v>
                </c:pt>
                <c:pt idx="235">
                  <c:v>1.2888355113326677</c:v>
                </c:pt>
                <c:pt idx="236">
                  <c:v>1.2934230108166498</c:v>
                </c:pt>
                <c:pt idx="237">
                  <c:v>1.2968916917413174</c:v>
                </c:pt>
                <c:pt idx="238">
                  <c:v>1.2967201908040169</c:v>
                </c:pt>
                <c:pt idx="239">
                  <c:v>1.3006529634524091</c:v>
                </c:pt>
                <c:pt idx="240">
                  <c:v>1.3084060749163515</c:v>
                </c:pt>
                <c:pt idx="241">
                  <c:v>1.3109563898954382</c:v>
                </c:pt>
                <c:pt idx="242">
                  <c:v>1.3129480611749864</c:v>
                </c:pt>
                <c:pt idx="243">
                  <c:v>1.3114416011440713</c:v>
                </c:pt>
                <c:pt idx="244">
                  <c:v>1.3070560990262554</c:v>
                </c:pt>
                <c:pt idx="245">
                  <c:v>1.3158262360535871</c:v>
                </c:pt>
                <c:pt idx="246">
                  <c:v>1.3216288552729201</c:v>
                </c:pt>
                <c:pt idx="247">
                  <c:v>1.3260276535724487</c:v>
                </c:pt>
                <c:pt idx="248">
                  <c:v>1.3245724341700371</c:v>
                </c:pt>
                <c:pt idx="249">
                  <c:v>1.3214592151435691</c:v>
                </c:pt>
                <c:pt idx="250">
                  <c:v>1.3157473419254877</c:v>
                </c:pt>
                <c:pt idx="251">
                  <c:v>1.3234482509005958</c:v>
                </c:pt>
                <c:pt idx="252">
                  <c:v>1.3223131876907754</c:v>
                </c:pt>
              </c:numCache>
            </c:numRef>
          </c:yVal>
          <c:smooth val="0"/>
        </c:ser>
        <c:dLbls>
          <c:showLegendKey val="0"/>
          <c:showVal val="0"/>
          <c:showCatName val="0"/>
          <c:showSerName val="0"/>
          <c:showPercent val="0"/>
          <c:showBubbleSize val="0"/>
        </c:dLbls>
        <c:axId val="344087168"/>
        <c:axId val="344105728"/>
      </c:scatterChart>
      <c:valAx>
        <c:axId val="344087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Days</a:t>
                </a:r>
              </a:p>
            </c:rich>
          </c:tx>
          <c:layout/>
          <c:overlay val="0"/>
          <c:spPr>
            <a:noFill/>
            <a:ln>
              <a:noFill/>
            </a:ln>
            <a:effectLst/>
          </c:sp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105728"/>
        <c:crosses val="autoZero"/>
        <c:crossBetween val="midCat"/>
      </c:valAx>
      <c:valAx>
        <c:axId val="344105728"/>
        <c:scaling>
          <c:orientation val="minMax"/>
          <c:min val="0.850000000000000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871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Stocks : MRV cross section</a:t>
            </a:r>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cat>
            <c:strRef>
              <c:f>cleanSpot!$B$2:$AZ$2</c:f>
              <c:strCache>
                <c:ptCount val="51"/>
                <c:pt idx="0">
                  <c:v>SX5E</c:v>
                </c:pt>
                <c:pt idx="1">
                  <c:v>ABI BB</c:v>
                </c:pt>
                <c:pt idx="2">
                  <c:v>AI FP</c:v>
                </c:pt>
                <c:pt idx="3">
                  <c:v>AIR FP</c:v>
                </c:pt>
                <c:pt idx="4">
                  <c:v>ALV GY</c:v>
                </c:pt>
                <c:pt idx="5">
                  <c:v>ASML NA</c:v>
                </c:pt>
                <c:pt idx="6">
                  <c:v>BAS GY</c:v>
                </c:pt>
                <c:pt idx="7">
                  <c:v>BAYN GY</c:v>
                </c:pt>
                <c:pt idx="8">
                  <c:v>BBVA SM</c:v>
                </c:pt>
                <c:pt idx="9">
                  <c:v>BMW GY</c:v>
                </c:pt>
                <c:pt idx="10">
                  <c:v>BN FP</c:v>
                </c:pt>
                <c:pt idx="11">
                  <c:v>BNP FP</c:v>
                </c:pt>
                <c:pt idx="12">
                  <c:v>CA FP</c:v>
                </c:pt>
                <c:pt idx="13">
                  <c:v>CRH ID</c:v>
                </c:pt>
                <c:pt idx="14">
                  <c:v>CS FP</c:v>
                </c:pt>
                <c:pt idx="15">
                  <c:v>DAI GY</c:v>
                </c:pt>
                <c:pt idx="16">
                  <c:v>DBK GY</c:v>
                </c:pt>
                <c:pt idx="17">
                  <c:v>DG FP</c:v>
                </c:pt>
                <c:pt idx="18">
                  <c:v>DPW GY</c:v>
                </c:pt>
                <c:pt idx="19">
                  <c:v>DTE GY</c:v>
                </c:pt>
                <c:pt idx="20">
                  <c:v>EI FP</c:v>
                </c:pt>
                <c:pt idx="21">
                  <c:v>ENEL IM</c:v>
                </c:pt>
                <c:pt idx="22">
                  <c:v>ENI IM</c:v>
                </c:pt>
                <c:pt idx="23">
                  <c:v>EOAN GY</c:v>
                </c:pt>
                <c:pt idx="24">
                  <c:v>FP FP</c:v>
                </c:pt>
                <c:pt idx="25">
                  <c:v>G IM</c:v>
                </c:pt>
                <c:pt idx="26">
                  <c:v>GLE FP</c:v>
                </c:pt>
                <c:pt idx="27">
                  <c:v>GSZ FP</c:v>
                </c:pt>
                <c:pt idx="28">
                  <c:v>IBE SM</c:v>
                </c:pt>
                <c:pt idx="29">
                  <c:v>INGA NA</c:v>
                </c:pt>
                <c:pt idx="30">
                  <c:v>ISP IM</c:v>
                </c:pt>
                <c:pt idx="31">
                  <c:v>ITX SM</c:v>
                </c:pt>
                <c:pt idx="32">
                  <c:v>MC FP</c:v>
                </c:pt>
                <c:pt idx="33">
                  <c:v>MUV2 GY</c:v>
                </c:pt>
                <c:pt idx="34">
                  <c:v>OR FP</c:v>
                </c:pt>
                <c:pt idx="35">
                  <c:v>ORA FP</c:v>
                </c:pt>
                <c:pt idx="36">
                  <c:v>PHIA NA</c:v>
                </c:pt>
                <c:pt idx="37">
                  <c:v>REP SM</c:v>
                </c:pt>
                <c:pt idx="38">
                  <c:v>RWE GY</c:v>
                </c:pt>
                <c:pt idx="39">
                  <c:v>SAN FP</c:v>
                </c:pt>
                <c:pt idx="40">
                  <c:v>SAN SM</c:v>
                </c:pt>
                <c:pt idx="41">
                  <c:v>SAP GY</c:v>
                </c:pt>
                <c:pt idx="42">
                  <c:v>SGO FP</c:v>
                </c:pt>
                <c:pt idx="43">
                  <c:v>SIE GY</c:v>
                </c:pt>
                <c:pt idx="44">
                  <c:v>SU FP</c:v>
                </c:pt>
                <c:pt idx="45">
                  <c:v>TEF SM</c:v>
                </c:pt>
                <c:pt idx="46">
                  <c:v>UCG IM</c:v>
                </c:pt>
                <c:pt idx="47">
                  <c:v>UL NA</c:v>
                </c:pt>
                <c:pt idx="48">
                  <c:v>UNA NA</c:v>
                </c:pt>
                <c:pt idx="49">
                  <c:v>VIV FP</c:v>
                </c:pt>
                <c:pt idx="50">
                  <c:v>VOW3 GY</c:v>
                </c:pt>
              </c:strCache>
            </c:strRef>
          </c:cat>
          <c:val>
            <c:numRef>
              <c:f>cleanSpot!$B$3:$AZ$3</c:f>
              <c:numCache>
                <c:formatCode>0.00%</c:formatCode>
                <c:ptCount val="51"/>
                <c:pt idx="0">
                  <c:v>0.87003420932348463</c:v>
                </c:pt>
                <c:pt idx="1">
                  <c:v>0.84883547956976402</c:v>
                </c:pt>
                <c:pt idx="2">
                  <c:v>1.0081174094348817</c:v>
                </c:pt>
                <c:pt idx="3">
                  <c:v>0.90873220559121926</c:v>
                </c:pt>
                <c:pt idx="4">
                  <c:v>0.94428791435965476</c:v>
                </c:pt>
                <c:pt idx="5">
                  <c:v>0.90112048908078857</c:v>
                </c:pt>
                <c:pt idx="6">
                  <c:v>0.83260199947958624</c:v>
                </c:pt>
                <c:pt idx="7">
                  <c:v>0.84088535949511134</c:v>
                </c:pt>
                <c:pt idx="8">
                  <c:v>0.94806425537317318</c:v>
                </c:pt>
                <c:pt idx="9">
                  <c:v>0.98565135150089767</c:v>
                </c:pt>
                <c:pt idx="10">
                  <c:v>0.88824455066426822</c:v>
                </c:pt>
                <c:pt idx="11">
                  <c:v>0.82438560369857228</c:v>
                </c:pt>
                <c:pt idx="12">
                  <c:v>0.8744747791990739</c:v>
                </c:pt>
                <c:pt idx="13">
                  <c:v>0.83387766521582385</c:v>
                </c:pt>
                <c:pt idx="14">
                  <c:v>0.88859360194364234</c:v>
                </c:pt>
                <c:pt idx="15">
                  <c:v>0.93086937657094659</c:v>
                </c:pt>
                <c:pt idx="16">
                  <c:v>0.98868092291759713</c:v>
                </c:pt>
                <c:pt idx="17">
                  <c:v>0.79914998964828809</c:v>
                </c:pt>
                <c:pt idx="18">
                  <c:v>0.78718931363144817</c:v>
                </c:pt>
                <c:pt idx="19">
                  <c:v>0.99054412549422588</c:v>
                </c:pt>
                <c:pt idx="20">
                  <c:v>0.93100800849696241</c:v>
                </c:pt>
                <c:pt idx="21">
                  <c:v>0.7975322695082635</c:v>
                </c:pt>
                <c:pt idx="22">
                  <c:v>0.88100826102922669</c:v>
                </c:pt>
                <c:pt idx="23">
                  <c:v>0.83839777436480412</c:v>
                </c:pt>
                <c:pt idx="24">
                  <c:v>0.87644894294973563</c:v>
                </c:pt>
                <c:pt idx="25">
                  <c:v>0.91729943374652356</c:v>
                </c:pt>
                <c:pt idx="26">
                  <c:v>0.91746672282140074</c:v>
                </c:pt>
                <c:pt idx="27">
                  <c:v>0.92021243037871026</c:v>
                </c:pt>
                <c:pt idx="28">
                  <c:v>1.0060832062236136</c:v>
                </c:pt>
                <c:pt idx="29">
                  <c:v>0.93165325926341269</c:v>
                </c:pt>
                <c:pt idx="30">
                  <c:v>0.86974880589085979</c:v>
                </c:pt>
                <c:pt idx="31">
                  <c:v>0.96009505140314455</c:v>
                </c:pt>
                <c:pt idx="32">
                  <c:v>0.88559720394137209</c:v>
                </c:pt>
                <c:pt idx="33">
                  <c:v>0.93072450850614208</c:v>
                </c:pt>
                <c:pt idx="34">
                  <c:v>0.77740133363649944</c:v>
                </c:pt>
                <c:pt idx="35">
                  <c:v>0.99855172514354529</c:v>
                </c:pt>
                <c:pt idx="36">
                  <c:v>0.91436821947756608</c:v>
                </c:pt>
                <c:pt idx="37">
                  <c:v>0.98786453850444356</c:v>
                </c:pt>
                <c:pt idx="38">
                  <c:v>0.85223819546913537</c:v>
                </c:pt>
                <c:pt idx="39">
                  <c:v>0.84822512972865416</c:v>
                </c:pt>
                <c:pt idx="40">
                  <c:v>0.91339533941975581</c:v>
                </c:pt>
                <c:pt idx="41">
                  <c:v>0.99612294121049794</c:v>
                </c:pt>
                <c:pt idx="42">
                  <c:v>0.8054180553175917</c:v>
                </c:pt>
                <c:pt idx="43">
                  <c:v>0.84957298317228236</c:v>
                </c:pt>
                <c:pt idx="44">
                  <c:v>0.82984596351282969</c:v>
                </c:pt>
                <c:pt idx="45">
                  <c:v>1.013990259993788</c:v>
                </c:pt>
                <c:pt idx="46">
                  <c:v>0.94343685544668987</c:v>
                </c:pt>
                <c:pt idx="47">
                  <c:v>0.87326882861667066</c:v>
                </c:pt>
                <c:pt idx="48">
                  <c:v>1.0065143319834076</c:v>
                </c:pt>
                <c:pt idx="49">
                  <c:v>0.85787396021302698</c:v>
                </c:pt>
                <c:pt idx="50">
                  <c:v>0.98626990111225843</c:v>
                </c:pt>
              </c:numCache>
            </c:numRef>
          </c:val>
        </c:ser>
        <c:dLbls>
          <c:showLegendKey val="0"/>
          <c:showVal val="0"/>
          <c:showCatName val="0"/>
          <c:showSerName val="0"/>
          <c:showPercent val="0"/>
          <c:showBubbleSize val="0"/>
        </c:dLbls>
        <c:gapWidth val="219"/>
        <c:overlap val="-27"/>
        <c:axId val="370635520"/>
        <c:axId val="375768192"/>
      </c:barChart>
      <c:catAx>
        <c:axId val="37063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768192"/>
        <c:crosses val="autoZero"/>
        <c:auto val="1"/>
        <c:lblAlgn val="ctr"/>
        <c:lblOffset val="100"/>
        <c:noMultiLvlLbl val="0"/>
      </c:catAx>
      <c:valAx>
        <c:axId val="3757681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35520"/>
        <c:crosses val="autoZero"/>
        <c:crossBetween val="between"/>
      </c:valAx>
      <c:spPr>
        <a:noFill/>
        <a:ln>
          <a:noFill/>
        </a:ln>
        <a:effectLst/>
      </c:spPr>
    </c:plotArea>
    <c:plotVisOnly val="1"/>
    <c:dispBlanksAs val="gap"/>
    <c:showDLblsOverMax val="0"/>
  </c:chart>
  <c:spPr>
    <a:noFill/>
    <a:ln>
      <a:solidFill>
        <a:schemeClr val="dk1"/>
      </a:solid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Volatilities : MRV cross section</a:t>
            </a:r>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cat>
            <c:strRef>
              <c:f>cleanVol!$B$1:$AZ$1</c:f>
              <c:strCache>
                <c:ptCount val="51"/>
                <c:pt idx="0">
                  <c:v>SX5E</c:v>
                </c:pt>
                <c:pt idx="1">
                  <c:v>ABI BB</c:v>
                </c:pt>
                <c:pt idx="2">
                  <c:v>AI FP</c:v>
                </c:pt>
                <c:pt idx="3">
                  <c:v>AIR FP</c:v>
                </c:pt>
                <c:pt idx="4">
                  <c:v>ALV GY</c:v>
                </c:pt>
                <c:pt idx="5">
                  <c:v>ASML NA</c:v>
                </c:pt>
                <c:pt idx="6">
                  <c:v>BAS GY</c:v>
                </c:pt>
                <c:pt idx="7">
                  <c:v>BAYN GY</c:v>
                </c:pt>
                <c:pt idx="8">
                  <c:v>BBVA SM</c:v>
                </c:pt>
                <c:pt idx="9">
                  <c:v>BMW GY</c:v>
                </c:pt>
                <c:pt idx="10">
                  <c:v>BN FP</c:v>
                </c:pt>
                <c:pt idx="11">
                  <c:v>BNP FP</c:v>
                </c:pt>
                <c:pt idx="12">
                  <c:v>CA FP</c:v>
                </c:pt>
                <c:pt idx="13">
                  <c:v>CRH ID</c:v>
                </c:pt>
                <c:pt idx="14">
                  <c:v>CS FP</c:v>
                </c:pt>
                <c:pt idx="15">
                  <c:v>DAI GY</c:v>
                </c:pt>
                <c:pt idx="16">
                  <c:v>DBK GY</c:v>
                </c:pt>
                <c:pt idx="17">
                  <c:v>DG FP</c:v>
                </c:pt>
                <c:pt idx="18">
                  <c:v>DPW GY</c:v>
                </c:pt>
                <c:pt idx="19">
                  <c:v>DTE GY</c:v>
                </c:pt>
                <c:pt idx="20">
                  <c:v>EI FP</c:v>
                </c:pt>
                <c:pt idx="21">
                  <c:v>ENEL IM</c:v>
                </c:pt>
                <c:pt idx="22">
                  <c:v>ENI IM</c:v>
                </c:pt>
                <c:pt idx="23">
                  <c:v>EOAN GY</c:v>
                </c:pt>
                <c:pt idx="24">
                  <c:v>FP FP</c:v>
                </c:pt>
                <c:pt idx="25">
                  <c:v>G IM</c:v>
                </c:pt>
                <c:pt idx="26">
                  <c:v>GLE FP</c:v>
                </c:pt>
                <c:pt idx="27">
                  <c:v>GSZ FP</c:v>
                </c:pt>
                <c:pt idx="28">
                  <c:v>IBE SM</c:v>
                </c:pt>
                <c:pt idx="29">
                  <c:v>INGA NA</c:v>
                </c:pt>
                <c:pt idx="30">
                  <c:v>ISP IM</c:v>
                </c:pt>
                <c:pt idx="31">
                  <c:v>ITX SM</c:v>
                </c:pt>
                <c:pt idx="32">
                  <c:v>MC FP</c:v>
                </c:pt>
                <c:pt idx="33">
                  <c:v>MUV2 GY</c:v>
                </c:pt>
                <c:pt idx="34">
                  <c:v>OR FP</c:v>
                </c:pt>
                <c:pt idx="35">
                  <c:v>ORA FP</c:v>
                </c:pt>
                <c:pt idx="36">
                  <c:v>PHIA NA</c:v>
                </c:pt>
                <c:pt idx="37">
                  <c:v>REP SM</c:v>
                </c:pt>
                <c:pt idx="38">
                  <c:v>RWE GY</c:v>
                </c:pt>
                <c:pt idx="39">
                  <c:v>SAN FP</c:v>
                </c:pt>
                <c:pt idx="40">
                  <c:v>SAN SM</c:v>
                </c:pt>
                <c:pt idx="41">
                  <c:v>SAP GY</c:v>
                </c:pt>
                <c:pt idx="42">
                  <c:v>SGO FP</c:v>
                </c:pt>
                <c:pt idx="43">
                  <c:v>SIE GY</c:v>
                </c:pt>
                <c:pt idx="44">
                  <c:v>SU FP</c:v>
                </c:pt>
                <c:pt idx="45">
                  <c:v>TEF SM</c:v>
                </c:pt>
                <c:pt idx="46">
                  <c:v>UCG IM</c:v>
                </c:pt>
                <c:pt idx="47">
                  <c:v>UL NA</c:v>
                </c:pt>
                <c:pt idx="48">
                  <c:v>UNA NA</c:v>
                </c:pt>
                <c:pt idx="49">
                  <c:v>VIV FP</c:v>
                </c:pt>
                <c:pt idx="50">
                  <c:v>VOW3 GY</c:v>
                </c:pt>
              </c:strCache>
            </c:strRef>
          </c:cat>
          <c:val>
            <c:numRef>
              <c:f>cleanVol!$B$2:$AZ$2</c:f>
              <c:numCache>
                <c:formatCode>0.00%</c:formatCode>
                <c:ptCount val="51"/>
                <c:pt idx="0">
                  <c:v>0.75252513444309876</c:v>
                </c:pt>
                <c:pt idx="1">
                  <c:v>0.95011214965542168</c:v>
                </c:pt>
                <c:pt idx="2">
                  <c:v>0.92140401895687019</c:v>
                </c:pt>
                <c:pt idx="3">
                  <c:v>0.95745192658711287</c:v>
                </c:pt>
                <c:pt idx="4">
                  <c:v>0.95458867660734137</c:v>
                </c:pt>
                <c:pt idx="5">
                  <c:v>0.98396344835581151</c:v>
                </c:pt>
                <c:pt idx="6">
                  <c:v>0.79707709683507755</c:v>
                </c:pt>
                <c:pt idx="7">
                  <c:v>0.77833058507090824</c:v>
                </c:pt>
                <c:pt idx="8">
                  <c:v>1.0248332287206243</c:v>
                </c:pt>
                <c:pt idx="9">
                  <c:v>1.0738786567240182</c:v>
                </c:pt>
                <c:pt idx="10">
                  <c:v>1.1165374989284897</c:v>
                </c:pt>
                <c:pt idx="11">
                  <c:v>1.0261726444265333</c:v>
                </c:pt>
                <c:pt idx="12">
                  <c:v>0.92196285370610964</c:v>
                </c:pt>
                <c:pt idx="13">
                  <c:v>0.75513086499777227</c:v>
                </c:pt>
                <c:pt idx="14">
                  <c:v>0.97246671518214178</c:v>
                </c:pt>
                <c:pt idx="15">
                  <c:v>0.98880019470672809</c:v>
                </c:pt>
                <c:pt idx="16">
                  <c:v>0.93045956523960294</c:v>
                </c:pt>
                <c:pt idx="17">
                  <c:v>0.89658756807211126</c:v>
                </c:pt>
                <c:pt idx="18">
                  <c:v>0.96768924588976657</c:v>
                </c:pt>
                <c:pt idx="19">
                  <c:v>0.73476453883825565</c:v>
                </c:pt>
                <c:pt idx="20">
                  <c:v>0.78383847919209071</c:v>
                </c:pt>
                <c:pt idx="21">
                  <c:v>0.76004374423745802</c:v>
                </c:pt>
                <c:pt idx="22">
                  <c:v>1.0508061265966029</c:v>
                </c:pt>
                <c:pt idx="23">
                  <c:v>0.89077116176849269</c:v>
                </c:pt>
                <c:pt idx="24">
                  <c:v>0.84949088786202487</c:v>
                </c:pt>
                <c:pt idx="25">
                  <c:v>0.93239341764515216</c:v>
                </c:pt>
                <c:pt idx="26">
                  <c:v>0.99202368833500898</c:v>
                </c:pt>
                <c:pt idx="27">
                  <c:v>0.86870169967528776</c:v>
                </c:pt>
                <c:pt idx="28">
                  <c:v>0.70022646745452355</c:v>
                </c:pt>
                <c:pt idx="29">
                  <c:v>1.1063001187129413</c:v>
                </c:pt>
                <c:pt idx="30">
                  <c:v>0.92108380035666637</c:v>
                </c:pt>
                <c:pt idx="31">
                  <c:v>0.83712174175016796</c:v>
                </c:pt>
                <c:pt idx="32">
                  <c:v>1.0450762430339759</c:v>
                </c:pt>
                <c:pt idx="33">
                  <c:v>1.0331987787611407</c:v>
                </c:pt>
                <c:pt idx="34">
                  <c:v>0.75173272943176905</c:v>
                </c:pt>
                <c:pt idx="35">
                  <c:v>0.81008188168610529</c:v>
                </c:pt>
                <c:pt idx="36">
                  <c:v>0.88509395859025985</c:v>
                </c:pt>
                <c:pt idx="37">
                  <c:v>0.93956037029375516</c:v>
                </c:pt>
                <c:pt idx="38">
                  <c:v>0.90218757248495285</c:v>
                </c:pt>
                <c:pt idx="39">
                  <c:v>0.90607666671218623</c:v>
                </c:pt>
                <c:pt idx="40">
                  <c:v>1.0979349713223314</c:v>
                </c:pt>
                <c:pt idx="41">
                  <c:v>0.96573471528533328</c:v>
                </c:pt>
                <c:pt idx="42">
                  <c:v>0.94614590657808451</c:v>
                </c:pt>
                <c:pt idx="43">
                  <c:v>0.89742773025427691</c:v>
                </c:pt>
                <c:pt idx="44">
                  <c:v>0.77447455132660625</c:v>
                </c:pt>
                <c:pt idx="45">
                  <c:v>0.88736952058452068</c:v>
                </c:pt>
                <c:pt idx="46">
                  <c:v>0.94406983312433201</c:v>
                </c:pt>
                <c:pt idx="47">
                  <c:v>0.96140907285328514</c:v>
                </c:pt>
                <c:pt idx="48">
                  <c:v>0.98371869542187063</c:v>
                </c:pt>
                <c:pt idx="49">
                  <c:v>0.87606165932037838</c:v>
                </c:pt>
                <c:pt idx="50">
                  <c:v>1.11207702310543</c:v>
                </c:pt>
              </c:numCache>
            </c:numRef>
          </c:val>
        </c:ser>
        <c:dLbls>
          <c:showLegendKey val="0"/>
          <c:showVal val="0"/>
          <c:showCatName val="0"/>
          <c:showSerName val="0"/>
          <c:showPercent val="0"/>
          <c:showBubbleSize val="0"/>
        </c:dLbls>
        <c:gapWidth val="219"/>
        <c:overlap val="-27"/>
        <c:axId val="248022528"/>
        <c:axId val="248024064"/>
      </c:barChart>
      <c:catAx>
        <c:axId val="24802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024064"/>
        <c:crosses val="autoZero"/>
        <c:auto val="1"/>
        <c:lblAlgn val="ctr"/>
        <c:lblOffset val="100"/>
        <c:noMultiLvlLbl val="0"/>
      </c:catAx>
      <c:valAx>
        <c:axId val="2480240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022528"/>
        <c:crosses val="autoZero"/>
        <c:crossBetween val="between"/>
      </c:valAx>
      <c:spPr>
        <a:noFill/>
        <a:ln>
          <a:noFill/>
        </a:ln>
        <a:effectLst/>
      </c:spPr>
    </c:plotArea>
    <c:plotVisOnly val="1"/>
    <c:dispBlanksAs val="gap"/>
    <c:showDLblsOverMax val="0"/>
  </c:chart>
  <c:spPr>
    <a:noFill/>
    <a:ln>
      <a:solidFill>
        <a:schemeClr val="dk1"/>
      </a:solidFill>
    </a:ln>
    <a:effectLst/>
  </c:spPr>
  <c:txPr>
    <a:bodyPr/>
    <a:lstStyle/>
    <a:p>
      <a:pPr>
        <a:defRPr/>
      </a:pPr>
      <a:endParaRPr lang="en-US"/>
    </a:p>
  </c:txPr>
  <c:externalData r:id="rId1">
    <c:autoUpdate val="0"/>
  </c:externalData>
</c:chartSpac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028985" cy="350357"/>
          </a:xfrm>
          <a:prstGeom prst="rect">
            <a:avLst/>
          </a:prstGeom>
        </p:spPr>
        <p:txBody>
          <a:bodyPr vert="horz" lIns="93168" tIns="46584" rIns="93168" bIns="46584" rtlCol="0"/>
          <a:lstStyle>
            <a:lvl1pPr algn="l">
              <a:defRPr sz="1200"/>
            </a:lvl1pPr>
          </a:lstStyle>
          <a:p>
            <a:endParaRPr lang="en-US"/>
          </a:p>
        </p:txBody>
      </p:sp>
      <p:sp>
        <p:nvSpPr>
          <p:cNvPr id="3" name="Date Placeholder 2"/>
          <p:cNvSpPr>
            <a:spLocks noGrp="1"/>
          </p:cNvSpPr>
          <p:nvPr>
            <p:ph type="dt" sz="quarter" idx="1"/>
          </p:nvPr>
        </p:nvSpPr>
        <p:spPr>
          <a:xfrm>
            <a:off x="5265930" y="2"/>
            <a:ext cx="4028985" cy="350357"/>
          </a:xfrm>
          <a:prstGeom prst="rect">
            <a:avLst/>
          </a:prstGeom>
        </p:spPr>
        <p:txBody>
          <a:bodyPr vert="horz" lIns="93168" tIns="46584" rIns="93168" bIns="46584" rtlCol="0"/>
          <a:lstStyle>
            <a:lvl1pPr algn="r">
              <a:defRPr sz="1200"/>
            </a:lvl1pPr>
          </a:lstStyle>
          <a:p>
            <a:fld id="{15A38832-5618-4C12-ACE1-86F48B86FFE2}" type="datetimeFigureOut">
              <a:rPr lang="en-US" smtClean="0"/>
              <a:pPr/>
              <a:t>5/15/2016</a:t>
            </a:fld>
            <a:endParaRPr lang="en-US"/>
          </a:p>
        </p:txBody>
      </p:sp>
      <p:sp>
        <p:nvSpPr>
          <p:cNvPr id="4" name="Footer Placeholder 3"/>
          <p:cNvSpPr>
            <a:spLocks noGrp="1"/>
          </p:cNvSpPr>
          <p:nvPr>
            <p:ph type="ftr" sz="quarter" idx="2"/>
          </p:nvPr>
        </p:nvSpPr>
        <p:spPr>
          <a:xfrm>
            <a:off x="1" y="6658410"/>
            <a:ext cx="4028985" cy="350357"/>
          </a:xfrm>
          <a:prstGeom prst="rect">
            <a:avLst/>
          </a:prstGeom>
        </p:spPr>
        <p:txBody>
          <a:bodyPr vert="horz" lIns="93168" tIns="46584" rIns="93168" bIns="46584" rtlCol="0" anchor="b"/>
          <a:lstStyle>
            <a:lvl1pPr algn="l">
              <a:defRPr sz="1200"/>
            </a:lvl1pPr>
          </a:lstStyle>
          <a:p>
            <a:endParaRPr lang="en-US"/>
          </a:p>
        </p:txBody>
      </p:sp>
      <p:sp>
        <p:nvSpPr>
          <p:cNvPr id="5" name="Slide Number Placeholder 4"/>
          <p:cNvSpPr>
            <a:spLocks noGrp="1"/>
          </p:cNvSpPr>
          <p:nvPr>
            <p:ph type="sldNum" sz="quarter" idx="3"/>
          </p:nvPr>
        </p:nvSpPr>
        <p:spPr>
          <a:xfrm>
            <a:off x="5265930" y="6658410"/>
            <a:ext cx="4028985" cy="350357"/>
          </a:xfrm>
          <a:prstGeom prst="rect">
            <a:avLst/>
          </a:prstGeom>
        </p:spPr>
        <p:txBody>
          <a:bodyPr vert="horz" lIns="93168" tIns="46584" rIns="93168" bIns="46584" rtlCol="0" anchor="b"/>
          <a:lstStyle>
            <a:lvl1pPr algn="r">
              <a:defRPr sz="1200"/>
            </a:lvl1pPr>
          </a:lstStyle>
          <a:p>
            <a:fld id="{AA27ACC3-DCC2-4B5E-B556-301A00C08530}" type="slidenum">
              <a:rPr lang="en-US" smtClean="0"/>
              <a:pPr/>
              <a:t>‹#›</a:t>
            </a:fld>
            <a:endParaRPr lang="en-US"/>
          </a:p>
        </p:txBody>
      </p:sp>
    </p:spTree>
    <p:extLst>
      <p:ext uri="{BB962C8B-B14F-4D97-AF65-F5344CB8AC3E}">
        <p14:creationId xmlns:p14="http://schemas.microsoft.com/office/powerpoint/2010/main" val="4226386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4"/>
            <a:ext cx="4029454" cy="350912"/>
          </a:xfrm>
          <a:prstGeom prst="rect">
            <a:avLst/>
          </a:prstGeom>
        </p:spPr>
        <p:txBody>
          <a:bodyPr vert="horz" lIns="93160" tIns="46580" rIns="93160" bIns="46580" rtlCol="0"/>
          <a:lstStyle>
            <a:lvl1pPr algn="l">
              <a:defRPr sz="1200"/>
            </a:lvl1pPr>
          </a:lstStyle>
          <a:p>
            <a:endParaRPr lang="fr-FR"/>
          </a:p>
        </p:txBody>
      </p:sp>
      <p:sp>
        <p:nvSpPr>
          <p:cNvPr id="3" name="Date Placeholder 2"/>
          <p:cNvSpPr>
            <a:spLocks noGrp="1"/>
          </p:cNvSpPr>
          <p:nvPr>
            <p:ph type="dt" idx="1"/>
          </p:nvPr>
        </p:nvSpPr>
        <p:spPr>
          <a:xfrm>
            <a:off x="5264782" y="4"/>
            <a:ext cx="4029454" cy="350912"/>
          </a:xfrm>
          <a:prstGeom prst="rect">
            <a:avLst/>
          </a:prstGeom>
        </p:spPr>
        <p:txBody>
          <a:bodyPr vert="horz" lIns="93160" tIns="46580" rIns="93160" bIns="46580" rtlCol="0"/>
          <a:lstStyle>
            <a:lvl1pPr algn="r">
              <a:defRPr sz="1200"/>
            </a:lvl1pPr>
          </a:lstStyle>
          <a:p>
            <a:fld id="{267598D0-0F33-4FC8-AAD5-FA1828064523}" type="datetimeFigureOut">
              <a:rPr lang="fr-FR" smtClean="0"/>
              <a:pPr/>
              <a:t>15/05/2016</a:t>
            </a:fld>
            <a:endParaRPr lang="fr-FR"/>
          </a:p>
        </p:txBody>
      </p:sp>
      <p:sp>
        <p:nvSpPr>
          <p:cNvPr id="4" name="Slide Image Placeholder 3"/>
          <p:cNvSpPr>
            <a:spLocks noGrp="1" noRot="1" noChangeAspect="1"/>
          </p:cNvSpPr>
          <p:nvPr>
            <p:ph type="sldImg" idx="2"/>
          </p:nvPr>
        </p:nvSpPr>
        <p:spPr>
          <a:xfrm>
            <a:off x="2895600" y="527050"/>
            <a:ext cx="3505200" cy="2628900"/>
          </a:xfrm>
          <a:prstGeom prst="rect">
            <a:avLst/>
          </a:prstGeom>
          <a:noFill/>
          <a:ln w="12700">
            <a:solidFill>
              <a:prstClr val="black"/>
            </a:solidFill>
          </a:ln>
        </p:spPr>
        <p:txBody>
          <a:bodyPr vert="horz" lIns="93160" tIns="46580" rIns="93160" bIns="46580" rtlCol="0" anchor="ctr"/>
          <a:lstStyle/>
          <a:p>
            <a:endParaRPr lang="fr-FR"/>
          </a:p>
        </p:txBody>
      </p:sp>
      <p:sp>
        <p:nvSpPr>
          <p:cNvPr id="5" name="Notes Placeholder 4"/>
          <p:cNvSpPr>
            <a:spLocks noGrp="1"/>
          </p:cNvSpPr>
          <p:nvPr>
            <p:ph type="body" sz="quarter" idx="3"/>
          </p:nvPr>
        </p:nvSpPr>
        <p:spPr>
          <a:xfrm>
            <a:off x="929212" y="3329746"/>
            <a:ext cx="7437988" cy="3154848"/>
          </a:xfrm>
          <a:prstGeom prst="rect">
            <a:avLst/>
          </a:prstGeom>
        </p:spPr>
        <p:txBody>
          <a:bodyPr vert="horz" lIns="93160" tIns="46580" rIns="93160" bIns="4658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2" y="6658369"/>
            <a:ext cx="4029454" cy="350911"/>
          </a:xfrm>
          <a:prstGeom prst="rect">
            <a:avLst/>
          </a:prstGeom>
        </p:spPr>
        <p:txBody>
          <a:bodyPr vert="horz" lIns="93160" tIns="46580" rIns="93160" bIns="46580" rtlCol="0" anchor="b"/>
          <a:lstStyle>
            <a:lvl1pPr algn="l">
              <a:defRPr sz="1200"/>
            </a:lvl1pPr>
          </a:lstStyle>
          <a:p>
            <a:endParaRPr lang="fr-FR"/>
          </a:p>
        </p:txBody>
      </p:sp>
      <p:sp>
        <p:nvSpPr>
          <p:cNvPr id="7" name="Slide Number Placeholder 6"/>
          <p:cNvSpPr>
            <a:spLocks noGrp="1"/>
          </p:cNvSpPr>
          <p:nvPr>
            <p:ph type="sldNum" sz="quarter" idx="5"/>
          </p:nvPr>
        </p:nvSpPr>
        <p:spPr>
          <a:xfrm>
            <a:off x="5264782" y="6658369"/>
            <a:ext cx="4029454" cy="350911"/>
          </a:xfrm>
          <a:prstGeom prst="rect">
            <a:avLst/>
          </a:prstGeom>
        </p:spPr>
        <p:txBody>
          <a:bodyPr vert="horz" lIns="93160" tIns="46580" rIns="93160" bIns="46580" rtlCol="0" anchor="b"/>
          <a:lstStyle>
            <a:lvl1pPr algn="r">
              <a:defRPr sz="1200"/>
            </a:lvl1pPr>
          </a:lstStyle>
          <a:p>
            <a:fld id="{FA04E20B-3CB8-4A6F-8DC0-BC8949B0D52D}" type="slidenum">
              <a:rPr lang="fr-FR" smtClean="0"/>
              <a:pPr/>
              <a:t>‹#›</a:t>
            </a:fld>
            <a:endParaRPr lang="fr-FR"/>
          </a:p>
        </p:txBody>
      </p:sp>
    </p:spTree>
    <p:extLst>
      <p:ext uri="{BB962C8B-B14F-4D97-AF65-F5344CB8AC3E}">
        <p14:creationId xmlns:p14="http://schemas.microsoft.com/office/powerpoint/2010/main" val="384384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partager les meilleures pratiques quant + nouveau </a:t>
            </a:r>
            <a:r>
              <a:rPr lang="fr-FR" dirty="0" err="1" smtClean="0"/>
              <a:t>paradigm</a:t>
            </a:r>
            <a:endParaRPr lang="fr-FR" dirty="0" smtClean="0"/>
          </a:p>
          <a:p>
            <a:r>
              <a:rPr lang="fr-FR" dirty="0" smtClean="0"/>
              <a:t>TM: </a:t>
            </a:r>
            <a:r>
              <a:rPr lang="fr-FR" dirty="0" err="1" smtClean="0"/>
              <a:t>counter</a:t>
            </a:r>
            <a:r>
              <a:rPr lang="fr-FR" dirty="0" smtClean="0"/>
              <a:t> </a:t>
            </a:r>
            <a:r>
              <a:rPr lang="fr-FR" dirty="0" err="1" smtClean="0"/>
              <a:t>example</a:t>
            </a:r>
            <a:r>
              <a:rPr lang="fr-FR" dirty="0" smtClean="0"/>
              <a:t> –</a:t>
            </a:r>
            <a:r>
              <a:rPr lang="fr-FR" baseline="0" dirty="0" smtClean="0"/>
              <a:t> papier </a:t>
            </a:r>
            <a:r>
              <a:rPr lang="fr-FR" baseline="0" dirty="0" err="1" smtClean="0"/>
              <a:t>academique</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1</a:t>
            </a:fld>
            <a:endParaRPr lang="fr-FR"/>
          </a:p>
        </p:txBody>
      </p:sp>
    </p:spTree>
    <p:extLst>
      <p:ext uri="{BB962C8B-B14F-4D97-AF65-F5344CB8AC3E}">
        <p14:creationId xmlns:p14="http://schemas.microsoft.com/office/powerpoint/2010/main" val="1753767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23</a:t>
            </a:fld>
            <a:endParaRPr lang="fr-FR"/>
          </a:p>
        </p:txBody>
      </p:sp>
    </p:spTree>
    <p:extLst>
      <p:ext uri="{BB962C8B-B14F-4D97-AF65-F5344CB8AC3E}">
        <p14:creationId xmlns:p14="http://schemas.microsoft.com/office/powerpoint/2010/main" val="183768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32</a:t>
            </a:fld>
            <a:endParaRPr lang="fr-FR"/>
          </a:p>
        </p:txBody>
      </p:sp>
    </p:spTree>
    <p:extLst>
      <p:ext uri="{BB962C8B-B14F-4D97-AF65-F5344CB8AC3E}">
        <p14:creationId xmlns:p14="http://schemas.microsoft.com/office/powerpoint/2010/main" val="3388766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33</a:t>
            </a:fld>
            <a:endParaRPr lang="fr-FR"/>
          </a:p>
        </p:txBody>
      </p:sp>
    </p:spTree>
    <p:extLst>
      <p:ext uri="{BB962C8B-B14F-4D97-AF65-F5344CB8AC3E}">
        <p14:creationId xmlns:p14="http://schemas.microsoft.com/office/powerpoint/2010/main" val="822209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34</a:t>
            </a:fld>
            <a:endParaRPr lang="fr-FR"/>
          </a:p>
        </p:txBody>
      </p:sp>
    </p:spTree>
    <p:extLst>
      <p:ext uri="{BB962C8B-B14F-4D97-AF65-F5344CB8AC3E}">
        <p14:creationId xmlns:p14="http://schemas.microsoft.com/office/powerpoint/2010/main" val="4265221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35</a:t>
            </a:fld>
            <a:endParaRPr lang="fr-FR"/>
          </a:p>
        </p:txBody>
      </p:sp>
    </p:spTree>
    <p:extLst>
      <p:ext uri="{BB962C8B-B14F-4D97-AF65-F5344CB8AC3E}">
        <p14:creationId xmlns:p14="http://schemas.microsoft.com/office/powerpoint/2010/main" val="200918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897188" y="523875"/>
            <a:ext cx="3506787" cy="2630488"/>
          </a:xfrm>
          <a:ln/>
        </p:spPr>
      </p:sp>
      <p:sp>
        <p:nvSpPr>
          <p:cNvPr id="81923" name="Rectangle 3"/>
          <p:cNvSpPr>
            <a:spLocks noGrp="1" noChangeArrowheads="1"/>
          </p:cNvSpPr>
          <p:nvPr>
            <p:ph type="body" idx="1"/>
          </p:nvPr>
        </p:nvSpPr>
        <p:spPr>
          <a:xfrm>
            <a:off x="927036" y="3328624"/>
            <a:ext cx="7442331" cy="31570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82" tIns="46640" rIns="93282" bIns="46640"/>
          <a:lstStyle/>
          <a:p>
            <a:endParaRPr lang="en-US" altLang="fr-FR" smtClean="0"/>
          </a:p>
        </p:txBody>
      </p:sp>
    </p:spTree>
    <p:extLst>
      <p:ext uri="{BB962C8B-B14F-4D97-AF65-F5344CB8AC3E}">
        <p14:creationId xmlns:p14="http://schemas.microsoft.com/office/powerpoint/2010/main" val="314549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15</a:t>
            </a:fld>
            <a:endParaRPr lang="fr-FR"/>
          </a:p>
        </p:txBody>
      </p:sp>
    </p:spTree>
    <p:extLst>
      <p:ext uri="{BB962C8B-B14F-4D97-AF65-F5344CB8AC3E}">
        <p14:creationId xmlns:p14="http://schemas.microsoft.com/office/powerpoint/2010/main" val="3537274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16</a:t>
            </a:fld>
            <a:endParaRPr lang="fr-FR"/>
          </a:p>
        </p:txBody>
      </p:sp>
    </p:spTree>
    <p:extLst>
      <p:ext uri="{BB962C8B-B14F-4D97-AF65-F5344CB8AC3E}">
        <p14:creationId xmlns:p14="http://schemas.microsoft.com/office/powerpoint/2010/main" val="223812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17</a:t>
            </a:fld>
            <a:endParaRPr lang="fr-FR"/>
          </a:p>
        </p:txBody>
      </p:sp>
    </p:spTree>
    <p:extLst>
      <p:ext uri="{BB962C8B-B14F-4D97-AF65-F5344CB8AC3E}">
        <p14:creationId xmlns:p14="http://schemas.microsoft.com/office/powerpoint/2010/main" val="96488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18</a:t>
            </a:fld>
            <a:endParaRPr lang="fr-FR"/>
          </a:p>
        </p:txBody>
      </p:sp>
    </p:spTree>
    <p:extLst>
      <p:ext uri="{BB962C8B-B14F-4D97-AF65-F5344CB8AC3E}">
        <p14:creationId xmlns:p14="http://schemas.microsoft.com/office/powerpoint/2010/main" val="4279201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19</a:t>
            </a:fld>
            <a:endParaRPr lang="fr-FR"/>
          </a:p>
        </p:txBody>
      </p:sp>
    </p:spTree>
    <p:extLst>
      <p:ext uri="{BB962C8B-B14F-4D97-AF65-F5344CB8AC3E}">
        <p14:creationId xmlns:p14="http://schemas.microsoft.com/office/powerpoint/2010/main" val="26824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20</a:t>
            </a:fld>
            <a:endParaRPr lang="fr-FR"/>
          </a:p>
        </p:txBody>
      </p:sp>
    </p:spTree>
    <p:extLst>
      <p:ext uri="{BB962C8B-B14F-4D97-AF65-F5344CB8AC3E}">
        <p14:creationId xmlns:p14="http://schemas.microsoft.com/office/powerpoint/2010/main" val="175125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21</a:t>
            </a:fld>
            <a:endParaRPr lang="fr-FR"/>
          </a:p>
        </p:txBody>
      </p:sp>
    </p:spTree>
    <p:extLst>
      <p:ext uri="{BB962C8B-B14F-4D97-AF65-F5344CB8AC3E}">
        <p14:creationId xmlns:p14="http://schemas.microsoft.com/office/powerpoint/2010/main" val="2175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KM: Titre attention au charlatanisme et attention au </a:t>
            </a:r>
            <a:r>
              <a:rPr lang="fr-FR" dirty="0" err="1" smtClean="0"/>
              <a:t>baktest</a:t>
            </a:r>
            <a:r>
              <a:rPr lang="fr-FR" dirty="0" smtClean="0"/>
              <a:t> brute force</a:t>
            </a:r>
          </a:p>
          <a:p>
            <a:r>
              <a:rPr lang="fr-FR" dirty="0" smtClean="0"/>
              <a:t>TM: quid si on pousse un peu plus la simulation</a:t>
            </a:r>
            <a:endParaRPr lang="fr-FR" dirty="0"/>
          </a:p>
        </p:txBody>
      </p:sp>
      <p:sp>
        <p:nvSpPr>
          <p:cNvPr id="4" name="Espace réservé du numéro de diapositive 3"/>
          <p:cNvSpPr>
            <a:spLocks noGrp="1"/>
          </p:cNvSpPr>
          <p:nvPr>
            <p:ph type="sldNum" sz="quarter" idx="10"/>
          </p:nvPr>
        </p:nvSpPr>
        <p:spPr/>
        <p:txBody>
          <a:bodyPr/>
          <a:lstStyle/>
          <a:p>
            <a:fld id="{FA04E20B-3CB8-4A6F-8DC0-BC8949B0D52D}" type="slidenum">
              <a:rPr lang="fr-FR" smtClean="0"/>
              <a:pPr/>
              <a:t>22</a:t>
            </a:fld>
            <a:endParaRPr lang="fr-FR"/>
          </a:p>
        </p:txBody>
      </p:sp>
    </p:spTree>
    <p:extLst>
      <p:ext uri="{BB962C8B-B14F-4D97-AF65-F5344CB8AC3E}">
        <p14:creationId xmlns:p14="http://schemas.microsoft.com/office/powerpoint/2010/main" val="2098884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txBox="1">
            <a:spLocks/>
          </p:cNvSpPr>
          <p:nvPr userDrawn="1"/>
        </p:nvSpPr>
        <p:spPr>
          <a:xfrm>
            <a:off x="323528" y="836714"/>
            <a:ext cx="2304256" cy="5760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000" dirty="0" smtClean="0">
                <a:latin typeface="+mj-lt"/>
                <a:cs typeface="Times New Roman" panose="02020603050405020304" pitchFamily="18" charset="0"/>
              </a:rPr>
              <a:t>QUANTITATIVE</a:t>
            </a:r>
            <a:r>
              <a:rPr lang="fr-FR" sz="1000" baseline="0" dirty="0" smtClean="0">
                <a:latin typeface="+mj-lt"/>
                <a:cs typeface="Times New Roman" panose="02020603050405020304" pitchFamily="18" charset="0"/>
              </a:rPr>
              <a:t> RESEARCH</a:t>
            </a:r>
            <a:endParaRPr lang="fr-FR" sz="1000" dirty="0">
              <a:latin typeface="+mj-lt"/>
              <a:cs typeface="Times New Roman" panose="02020603050405020304" pitchFamily="18" charset="0"/>
            </a:endParaRPr>
          </a:p>
        </p:txBody>
      </p:sp>
      <p:sp>
        <p:nvSpPr>
          <p:cNvPr id="9" name="Title 1"/>
          <p:cNvSpPr txBox="1">
            <a:spLocks/>
          </p:cNvSpPr>
          <p:nvPr userDrawn="1"/>
        </p:nvSpPr>
        <p:spPr>
          <a:xfrm>
            <a:off x="323528" y="1556794"/>
            <a:ext cx="4464496" cy="5760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dirty="0" err="1" smtClean="0">
                <a:solidFill>
                  <a:schemeClr val="tx1"/>
                </a:solidFill>
                <a:latin typeface="+mj-lt"/>
                <a:cs typeface="Times New Roman" panose="02020603050405020304" pitchFamily="18" charset="0"/>
              </a:rPr>
              <a:t>Natixis</a:t>
            </a:r>
            <a:endParaRPr lang="fr-FR" sz="1800" b="1" dirty="0">
              <a:solidFill>
                <a:schemeClr val="tx1"/>
              </a:solidFill>
              <a:latin typeface="+mj-lt"/>
              <a:cs typeface="Times New Roman" panose="02020603050405020304" pitchFamily="18" charset="0"/>
            </a:endParaRPr>
          </a:p>
        </p:txBody>
      </p:sp>
      <p:pic>
        <p:nvPicPr>
          <p:cNvPr id="12" name="Picture 5" descr="RVB_NATIXIS_10CM"/>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6876256" y="332657"/>
            <a:ext cx="2061571" cy="57606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6444208" y="836712"/>
            <a:ext cx="2357454" cy="707886"/>
          </a:xfrm>
          <a:prstGeom prst="rect">
            <a:avLst/>
          </a:prstGeom>
        </p:spPr>
        <p:txBody>
          <a:bodyPr wrap="square">
            <a:spAutoFit/>
          </a:bodyPr>
          <a:lstStyle/>
          <a:p>
            <a:pPr algn="r"/>
            <a:endParaRPr lang="fr-FR" sz="1000" dirty="0" smtClean="0">
              <a:solidFill>
                <a:schemeClr val="tx1"/>
              </a:solidFill>
            </a:endParaRPr>
          </a:p>
          <a:p>
            <a:pPr algn="r"/>
            <a:r>
              <a:rPr lang="fr-FR" sz="1000" dirty="0" smtClean="0">
                <a:solidFill>
                  <a:schemeClr val="tx1"/>
                </a:solidFill>
              </a:rPr>
              <a:t>FOR INFORMATION ONLY</a:t>
            </a:r>
          </a:p>
          <a:p>
            <a:pPr algn="r"/>
            <a:endParaRPr lang="en-US" sz="1000" dirty="0" smtClean="0">
              <a:solidFill>
                <a:schemeClr val="tx1"/>
              </a:solidFill>
            </a:endParaRPr>
          </a:p>
          <a:p>
            <a:pPr algn="r"/>
            <a:r>
              <a:rPr lang="en-US" sz="1000" dirty="0" smtClean="0">
                <a:solidFill>
                  <a:schemeClr val="tx1"/>
                </a:solidFill>
              </a:rPr>
              <a:t>May , 2016</a:t>
            </a:r>
            <a:endParaRPr lang="fr-FR" sz="1000" dirty="0">
              <a:solidFill>
                <a:schemeClr val="tx1"/>
              </a:solidFill>
            </a:endParaRPr>
          </a:p>
        </p:txBody>
      </p:sp>
    </p:spTree>
    <p:extLst>
      <p:ext uri="{BB962C8B-B14F-4D97-AF65-F5344CB8AC3E}">
        <p14:creationId xmlns:p14="http://schemas.microsoft.com/office/powerpoint/2010/main" val="1116439138"/>
      </p:ext>
    </p:extLst>
  </p:cSld>
  <p:clrMapOvr>
    <a:masterClrMapping/>
  </p:clrMapOvr>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l="1042" t="19880" r="540" b="59017"/>
          <a:stretch/>
        </p:blipFill>
        <p:spPr>
          <a:xfrm>
            <a:off x="0" y="0"/>
            <a:ext cx="9144000" cy="1142830"/>
          </a:xfrm>
          <a:prstGeom prst="rect">
            <a:avLst/>
          </a:prstGeom>
        </p:spPr>
      </p:pic>
      <p:sp>
        <p:nvSpPr>
          <p:cNvPr id="6" name="Slide Number Placeholder 5"/>
          <p:cNvSpPr>
            <a:spLocks noGrp="1"/>
          </p:cNvSpPr>
          <p:nvPr>
            <p:ph type="sldNum" sz="quarter" idx="12"/>
          </p:nvPr>
        </p:nvSpPr>
        <p:spPr>
          <a:xfrm>
            <a:off x="6830887" y="6453337"/>
            <a:ext cx="2125884" cy="365125"/>
          </a:xfrm>
          <a:prstGeom prst="rect">
            <a:avLst/>
          </a:prstGeom>
        </p:spPr>
        <p:txBody>
          <a:bodyPr anchor="ctr"/>
          <a:lstStyle>
            <a:lvl1pPr algn="r">
              <a:defRPr sz="1000"/>
            </a:lvl1pPr>
          </a:lstStyle>
          <a:p>
            <a:fld id="{F17CF34B-14F5-48FF-8D5E-809DE1167B0F}" type="slidenum">
              <a:rPr lang="fr-FR" smtClean="0"/>
              <a:pPr/>
              <a:t>‹#›</a:t>
            </a:fld>
            <a:endParaRPr lang="fr-FR" dirty="0"/>
          </a:p>
        </p:txBody>
      </p:sp>
      <p:pic>
        <p:nvPicPr>
          <p:cNvPr id="11" name="Picture 5" descr="RVB_NATIXIS_10CM"/>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07504" y="6157029"/>
            <a:ext cx="2160240" cy="576064"/>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userDrawn="1"/>
        </p:nvSpPr>
        <p:spPr>
          <a:xfrm>
            <a:off x="429856" y="6462480"/>
            <a:ext cx="1836744" cy="3600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fr-FR" sz="900" dirty="0" smtClean="0">
                <a:latin typeface="+mj-lt"/>
                <a:cs typeface="Times New Roman" panose="02020603050405020304" pitchFamily="18" charset="0"/>
              </a:rPr>
              <a:t>EQUITY SOLUTIONS</a:t>
            </a:r>
            <a:endParaRPr lang="fr-FR" sz="900" dirty="0">
              <a:latin typeface="+mj-lt"/>
              <a:cs typeface="Times New Roman" panose="02020603050405020304" pitchFamily="18" charset="0"/>
            </a:endParaRPr>
          </a:p>
        </p:txBody>
      </p:sp>
      <p:sp>
        <p:nvSpPr>
          <p:cNvPr id="16" name="Content Placeholder 3"/>
          <p:cNvSpPr>
            <a:spLocks noGrp="1"/>
          </p:cNvSpPr>
          <p:nvPr>
            <p:ph sz="half" idx="2"/>
          </p:nvPr>
        </p:nvSpPr>
        <p:spPr>
          <a:xfrm>
            <a:off x="179387" y="2492896"/>
            <a:ext cx="8777384" cy="3744416"/>
          </a:xfrm>
          <a:prstGeom prst="rect">
            <a:avLst/>
          </a:prstGeom>
        </p:spPr>
        <p:txBody>
          <a:bodyPr/>
          <a:lstStyle>
            <a:lvl1pPr marL="0" indent="0">
              <a:buNone/>
              <a:defRPr sz="1400" b="1"/>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spcBef>
                <a:spcPts val="300"/>
              </a:spcBef>
              <a:spcAft>
                <a:spcPts val="0"/>
              </a:spcAft>
              <a:buClr>
                <a:srgbClr val="7030A0"/>
              </a:buClr>
              <a:defRPr sz="1200"/>
            </a:lvl3pPr>
            <a:lvl4pPr marL="623888" indent="-228600">
              <a:spcBef>
                <a:spcPts val="300"/>
              </a:spcBef>
              <a:spcAft>
                <a:spcPts val="0"/>
              </a:spcAft>
              <a:buClr>
                <a:srgbClr val="7030A0"/>
              </a:buClr>
              <a:defRPr sz="1100"/>
            </a:lvl4pPr>
            <a:lvl5pPr marL="809625" indent="-228600">
              <a:spcBef>
                <a:spcPts val="300"/>
              </a:spcBef>
              <a:buClr>
                <a:srgbClr val="7030A0"/>
              </a:buClr>
              <a:defRPr sz="11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9" name="Rectangle 8"/>
          <p:cNvSpPr/>
          <p:nvPr userDrawn="1"/>
        </p:nvSpPr>
        <p:spPr>
          <a:xfrm>
            <a:off x="2216224" y="6369613"/>
            <a:ext cx="6388224" cy="230832"/>
          </a:xfrm>
          <a:prstGeom prst="rect">
            <a:avLst/>
          </a:prstGeom>
        </p:spPr>
        <p:txBody>
          <a:bodyPr wrap="square">
            <a:spAutoFit/>
          </a:bodyPr>
          <a:lstStyle/>
          <a:p>
            <a:r>
              <a:rPr lang="fr-FR" sz="900" b="1" dirty="0" smtClean="0">
                <a:solidFill>
                  <a:schemeClr val="tx1"/>
                </a:solidFill>
              </a:rPr>
              <a:t>This document </a:t>
            </a:r>
            <a:r>
              <a:rPr lang="fr-FR" sz="900" b="1" dirty="0" err="1" smtClean="0">
                <a:solidFill>
                  <a:schemeClr val="tx1"/>
                </a:solidFill>
              </a:rPr>
              <a:t>is</a:t>
            </a:r>
            <a:r>
              <a:rPr lang="fr-FR" sz="900" b="1" dirty="0" smtClean="0">
                <a:solidFill>
                  <a:schemeClr val="tx1"/>
                </a:solidFill>
              </a:rPr>
              <a:t> </a:t>
            </a:r>
            <a:r>
              <a:rPr lang="fr-FR" sz="900" b="1" dirty="0" err="1" smtClean="0">
                <a:solidFill>
                  <a:schemeClr val="tx1"/>
                </a:solidFill>
              </a:rPr>
              <a:t>purely</a:t>
            </a:r>
            <a:r>
              <a:rPr lang="fr-FR" sz="900" b="1" dirty="0" smtClean="0">
                <a:solidFill>
                  <a:schemeClr val="tx1"/>
                </a:solidFill>
              </a:rPr>
              <a:t> informative. </a:t>
            </a:r>
            <a:endParaRPr lang="fr-FR" sz="900" dirty="0">
              <a:solidFill>
                <a:schemeClr val="tx1"/>
              </a:solidFill>
            </a:endParaRPr>
          </a:p>
        </p:txBody>
      </p:sp>
      <p:sp>
        <p:nvSpPr>
          <p:cNvPr id="10" name="Rectangle 9"/>
          <p:cNvSpPr/>
          <p:nvPr userDrawn="1"/>
        </p:nvSpPr>
        <p:spPr>
          <a:xfrm>
            <a:off x="6679042" y="1196752"/>
            <a:ext cx="2357454" cy="707886"/>
          </a:xfrm>
          <a:prstGeom prst="rect">
            <a:avLst/>
          </a:prstGeom>
        </p:spPr>
        <p:txBody>
          <a:bodyPr wrap="square">
            <a:spAutoFit/>
          </a:bodyPr>
          <a:lstStyle/>
          <a:p>
            <a:pPr algn="r"/>
            <a:endParaRPr lang="fr-FR" sz="1000" dirty="0" smtClean="0">
              <a:solidFill>
                <a:schemeClr val="tx1"/>
              </a:solidFill>
            </a:endParaRPr>
          </a:p>
          <a:p>
            <a:pPr algn="r"/>
            <a:r>
              <a:rPr lang="fr-FR" sz="1000" dirty="0" smtClean="0">
                <a:solidFill>
                  <a:schemeClr val="tx1"/>
                </a:solidFill>
              </a:rPr>
              <a:t>FOR INFORMATION ONLY</a:t>
            </a:r>
          </a:p>
          <a:p>
            <a:pPr algn="r"/>
            <a:endParaRPr lang="en-US" sz="1000" dirty="0" smtClean="0">
              <a:solidFill>
                <a:schemeClr val="tx1"/>
              </a:solidFill>
            </a:endParaRPr>
          </a:p>
          <a:p>
            <a:pPr algn="r"/>
            <a:r>
              <a:rPr lang="en-US" sz="1000" dirty="0" smtClean="0">
                <a:solidFill>
                  <a:schemeClr val="tx1"/>
                </a:solidFill>
              </a:rPr>
              <a:t>May, 2016</a:t>
            </a:r>
            <a:endParaRPr lang="fr-FR" sz="1000" dirty="0">
              <a:solidFill>
                <a:schemeClr val="tx1"/>
              </a:solidFill>
            </a:endParaRPr>
          </a:p>
        </p:txBody>
      </p:sp>
    </p:spTree>
    <p:extLst>
      <p:ext uri="{BB962C8B-B14F-4D97-AF65-F5344CB8AC3E}">
        <p14:creationId xmlns:p14="http://schemas.microsoft.com/office/powerpoint/2010/main" val="14068793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l="1042" t="19880" r="540" b="59017"/>
          <a:stretch/>
        </p:blipFill>
        <p:spPr>
          <a:xfrm>
            <a:off x="0" y="0"/>
            <a:ext cx="9144000" cy="1142830"/>
          </a:xfrm>
          <a:prstGeom prst="rect">
            <a:avLst/>
          </a:prstGeom>
        </p:spPr>
      </p:pic>
      <p:sp>
        <p:nvSpPr>
          <p:cNvPr id="11" name="Slide Number Placeholder 5"/>
          <p:cNvSpPr>
            <a:spLocks noGrp="1"/>
          </p:cNvSpPr>
          <p:nvPr>
            <p:ph type="sldNum" sz="quarter" idx="12"/>
          </p:nvPr>
        </p:nvSpPr>
        <p:spPr>
          <a:xfrm>
            <a:off x="6830888" y="6453337"/>
            <a:ext cx="2133600" cy="365125"/>
          </a:xfrm>
          <a:prstGeom prst="rect">
            <a:avLst/>
          </a:prstGeom>
        </p:spPr>
        <p:txBody>
          <a:bodyPr anchor="ctr"/>
          <a:lstStyle>
            <a:lvl1pPr algn="r">
              <a:defRPr sz="1000"/>
            </a:lvl1pPr>
          </a:lstStyle>
          <a:p>
            <a:fld id="{F17CF34B-14F5-48FF-8D5E-809DE1167B0F}" type="slidenum">
              <a:rPr lang="fr-FR" smtClean="0"/>
              <a:pPr/>
              <a:t>‹#›</a:t>
            </a:fld>
            <a:endParaRPr lang="fr-FR" dirty="0"/>
          </a:p>
        </p:txBody>
      </p:sp>
      <p:pic>
        <p:nvPicPr>
          <p:cNvPr id="12" name="Picture 5" descr="RVB_NATIXIS_10CM"/>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07504" y="6157029"/>
            <a:ext cx="2160240" cy="57606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166695" y="3138537"/>
            <a:ext cx="8797918" cy="580926"/>
          </a:xfrm>
          <a:prstGeom prst="rect">
            <a:avLst/>
          </a:prstGeom>
        </p:spPr>
        <p:txBody>
          <a:bodyPr anchor="ctr"/>
          <a:lstStyle>
            <a:lvl1pPr algn="ctr">
              <a:defRPr lang="en-US" sz="2800" b="1" kern="1200" dirty="0" smtClean="0">
                <a:solidFill>
                  <a:schemeClr val="tx1"/>
                </a:solidFill>
                <a:latin typeface="+mj-lt"/>
                <a:ea typeface="+mj-ea"/>
                <a:cs typeface="Times New Roman" panose="02020603050405020304" pitchFamily="18" charset="0"/>
              </a:defRPr>
            </a:lvl1pPr>
          </a:lstStyle>
          <a:p>
            <a:r>
              <a:rPr lang="en-US" dirty="0" smtClean="0"/>
              <a:t>Click to edit Master title style</a:t>
            </a:r>
            <a:endParaRPr lang="fr-FR" dirty="0"/>
          </a:p>
        </p:txBody>
      </p:sp>
      <p:sp>
        <p:nvSpPr>
          <p:cNvPr id="8" name="Title 1"/>
          <p:cNvSpPr txBox="1">
            <a:spLocks/>
          </p:cNvSpPr>
          <p:nvPr userDrawn="1"/>
        </p:nvSpPr>
        <p:spPr>
          <a:xfrm>
            <a:off x="429856" y="6462480"/>
            <a:ext cx="1836744" cy="3600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fr-FR" sz="900" dirty="0" smtClean="0">
                <a:latin typeface="+mj-lt"/>
                <a:cs typeface="Times New Roman" panose="02020603050405020304" pitchFamily="18" charset="0"/>
              </a:rPr>
              <a:t>EQUITY SOLUTIONS</a:t>
            </a:r>
            <a:endParaRPr lang="fr-FR" sz="900" dirty="0">
              <a:latin typeface="+mj-lt"/>
              <a:cs typeface="Times New Roman" panose="02020603050405020304" pitchFamily="18" charset="0"/>
            </a:endParaRPr>
          </a:p>
        </p:txBody>
      </p:sp>
      <p:sp>
        <p:nvSpPr>
          <p:cNvPr id="15" name="Rectangle 14"/>
          <p:cNvSpPr/>
          <p:nvPr userDrawn="1"/>
        </p:nvSpPr>
        <p:spPr>
          <a:xfrm>
            <a:off x="2216224" y="6369613"/>
            <a:ext cx="6388224" cy="230832"/>
          </a:xfrm>
          <a:prstGeom prst="rect">
            <a:avLst/>
          </a:prstGeom>
        </p:spPr>
        <p:txBody>
          <a:bodyPr wrap="square">
            <a:spAutoFit/>
          </a:bodyPr>
          <a:lstStyle/>
          <a:p>
            <a:r>
              <a:rPr lang="fr-FR" sz="900" b="1" dirty="0" smtClean="0">
                <a:solidFill>
                  <a:schemeClr val="tx1"/>
                </a:solidFill>
              </a:rPr>
              <a:t>This document </a:t>
            </a:r>
            <a:r>
              <a:rPr lang="fr-FR" sz="900" b="1" dirty="0" err="1" smtClean="0">
                <a:solidFill>
                  <a:schemeClr val="tx1"/>
                </a:solidFill>
              </a:rPr>
              <a:t>is</a:t>
            </a:r>
            <a:r>
              <a:rPr lang="fr-FR" sz="900" b="1" dirty="0" smtClean="0">
                <a:solidFill>
                  <a:schemeClr val="tx1"/>
                </a:solidFill>
              </a:rPr>
              <a:t> </a:t>
            </a:r>
            <a:r>
              <a:rPr lang="fr-FR" sz="900" b="1" dirty="0" err="1" smtClean="0">
                <a:solidFill>
                  <a:schemeClr val="tx1"/>
                </a:solidFill>
              </a:rPr>
              <a:t>purely</a:t>
            </a:r>
            <a:r>
              <a:rPr lang="fr-FR" sz="900" b="1" dirty="0" smtClean="0">
                <a:solidFill>
                  <a:schemeClr val="tx1"/>
                </a:solidFill>
              </a:rPr>
              <a:t> informative. </a:t>
            </a:r>
            <a:endParaRPr lang="fr-FR" sz="900" dirty="0">
              <a:solidFill>
                <a:schemeClr val="tx1"/>
              </a:solidFill>
            </a:endParaRPr>
          </a:p>
        </p:txBody>
      </p:sp>
      <p:sp>
        <p:nvSpPr>
          <p:cNvPr id="16" name="Rectangle 15"/>
          <p:cNvSpPr/>
          <p:nvPr userDrawn="1"/>
        </p:nvSpPr>
        <p:spPr>
          <a:xfrm>
            <a:off x="6679042" y="1196752"/>
            <a:ext cx="2357454" cy="707886"/>
          </a:xfrm>
          <a:prstGeom prst="rect">
            <a:avLst/>
          </a:prstGeom>
        </p:spPr>
        <p:txBody>
          <a:bodyPr wrap="square">
            <a:spAutoFit/>
          </a:bodyPr>
          <a:lstStyle/>
          <a:p>
            <a:pPr algn="r"/>
            <a:endParaRPr lang="fr-FR" sz="1000" dirty="0" smtClean="0">
              <a:solidFill>
                <a:schemeClr val="tx1"/>
              </a:solidFill>
            </a:endParaRPr>
          </a:p>
          <a:p>
            <a:pPr algn="r"/>
            <a:r>
              <a:rPr lang="fr-FR" sz="1000" dirty="0" smtClean="0">
                <a:solidFill>
                  <a:schemeClr val="tx1"/>
                </a:solidFill>
              </a:rPr>
              <a:t>FOR INFORMATION ONLY</a:t>
            </a:r>
          </a:p>
          <a:p>
            <a:pPr algn="r"/>
            <a:endParaRPr lang="en-US" sz="1000" dirty="0" smtClean="0">
              <a:solidFill>
                <a:schemeClr val="tx1"/>
              </a:solidFill>
            </a:endParaRPr>
          </a:p>
          <a:p>
            <a:pPr algn="r"/>
            <a:r>
              <a:rPr lang="en-US" sz="1000" dirty="0" smtClean="0">
                <a:solidFill>
                  <a:schemeClr val="tx1"/>
                </a:solidFill>
              </a:rPr>
              <a:t>May</a:t>
            </a:r>
            <a:r>
              <a:rPr lang="en-US" sz="1000" baseline="0" dirty="0" smtClean="0">
                <a:solidFill>
                  <a:schemeClr val="tx1"/>
                </a:solidFill>
              </a:rPr>
              <a:t> </a:t>
            </a:r>
            <a:r>
              <a:rPr lang="en-US" sz="1000" dirty="0" smtClean="0">
                <a:solidFill>
                  <a:schemeClr val="tx1"/>
                </a:solidFill>
              </a:rPr>
              <a:t>, 2016</a:t>
            </a:r>
            <a:endParaRPr lang="fr-FR" sz="1000" dirty="0">
              <a:solidFill>
                <a:schemeClr val="tx1"/>
              </a:solidFill>
            </a:endParaRPr>
          </a:p>
        </p:txBody>
      </p:sp>
    </p:spTree>
    <p:extLst>
      <p:ext uri="{BB962C8B-B14F-4D97-AF65-F5344CB8AC3E}">
        <p14:creationId xmlns:p14="http://schemas.microsoft.com/office/powerpoint/2010/main" val="20090874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l="1042" t="19880" r="540" b="59017"/>
          <a:stretch/>
        </p:blipFill>
        <p:spPr>
          <a:xfrm>
            <a:off x="0" y="0"/>
            <a:ext cx="9144000" cy="1142830"/>
          </a:xfrm>
          <a:prstGeom prst="rect">
            <a:avLst/>
          </a:prstGeom>
        </p:spPr>
      </p:pic>
      <p:sp>
        <p:nvSpPr>
          <p:cNvPr id="12" name="Slide Number Placeholder 5"/>
          <p:cNvSpPr>
            <a:spLocks noGrp="1"/>
          </p:cNvSpPr>
          <p:nvPr>
            <p:ph type="sldNum" sz="quarter" idx="12"/>
          </p:nvPr>
        </p:nvSpPr>
        <p:spPr>
          <a:xfrm>
            <a:off x="6830888" y="6453337"/>
            <a:ext cx="2133600" cy="365125"/>
          </a:xfrm>
          <a:prstGeom prst="rect">
            <a:avLst/>
          </a:prstGeom>
        </p:spPr>
        <p:txBody>
          <a:bodyPr anchor="ctr"/>
          <a:lstStyle>
            <a:lvl1pPr algn="r">
              <a:defRPr sz="1000"/>
            </a:lvl1pPr>
          </a:lstStyle>
          <a:p>
            <a:fld id="{F17CF34B-14F5-48FF-8D5E-809DE1167B0F}" type="slidenum">
              <a:rPr lang="fr-FR" smtClean="0"/>
              <a:pPr/>
              <a:t>‹#›</a:t>
            </a:fld>
            <a:endParaRPr lang="fr-FR" dirty="0"/>
          </a:p>
        </p:txBody>
      </p:sp>
      <p:pic>
        <p:nvPicPr>
          <p:cNvPr id="13" name="Picture 5" descr="RVB_NATIXIS_10CM"/>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07504" y="6157029"/>
            <a:ext cx="2160240" cy="57606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p:cNvSpPr>
            <a:spLocks noGrp="1"/>
          </p:cNvSpPr>
          <p:nvPr>
            <p:ph type="body" idx="1"/>
          </p:nvPr>
        </p:nvSpPr>
        <p:spPr>
          <a:xfrm>
            <a:off x="173817" y="1989138"/>
            <a:ext cx="8790796" cy="431750"/>
          </a:xfrm>
          <a:prstGeom prst="rect">
            <a:avLst/>
          </a:prstGeom>
        </p:spPr>
        <p:txBody>
          <a:bodyPr anchor="ctr"/>
          <a:lstStyle>
            <a:lvl1pPr marL="0" indent="0">
              <a:buNone/>
              <a:defRPr lang="en-US" sz="1800" b="1" kern="1200" dirty="0" smtClean="0">
                <a:solidFill>
                  <a:schemeClr val="tx1"/>
                </a:solidFill>
                <a:latin typeface="+mj-lt"/>
                <a:ea typeface="+mj-ea"/>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6" name="Title 1"/>
          <p:cNvSpPr>
            <a:spLocks noGrp="1"/>
          </p:cNvSpPr>
          <p:nvPr>
            <p:ph type="title"/>
          </p:nvPr>
        </p:nvSpPr>
        <p:spPr>
          <a:xfrm>
            <a:off x="166694" y="1268413"/>
            <a:ext cx="8797919" cy="569348"/>
          </a:xfrm>
          <a:prstGeom prst="rect">
            <a:avLst/>
          </a:prstGeom>
        </p:spPr>
        <p:txBody>
          <a:bodyPr anchor="ctr"/>
          <a:lstStyle>
            <a:lvl1pPr algn="l">
              <a:defRPr lang="en-US" sz="1800" b="1" kern="1200" dirty="0" smtClean="0">
                <a:solidFill>
                  <a:schemeClr val="tx1"/>
                </a:solidFill>
                <a:latin typeface="+mj-lt"/>
                <a:ea typeface="+mj-ea"/>
                <a:cs typeface="Times New Roman" panose="02020603050405020304" pitchFamily="18" charset="0"/>
              </a:defRPr>
            </a:lvl1pPr>
          </a:lstStyle>
          <a:p>
            <a:r>
              <a:rPr lang="en-US" dirty="0" smtClean="0"/>
              <a:t>Click to edit Master title style</a:t>
            </a:r>
            <a:endParaRPr lang="fr-FR" dirty="0"/>
          </a:p>
        </p:txBody>
      </p:sp>
      <p:cxnSp>
        <p:nvCxnSpPr>
          <p:cNvPr id="17" name="Straight Connector 16"/>
          <p:cNvCxnSpPr/>
          <p:nvPr userDrawn="1"/>
        </p:nvCxnSpPr>
        <p:spPr>
          <a:xfrm>
            <a:off x="179388" y="2420888"/>
            <a:ext cx="87852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ontent Placeholder 3"/>
          <p:cNvSpPr>
            <a:spLocks noGrp="1"/>
          </p:cNvSpPr>
          <p:nvPr>
            <p:ph sz="half" idx="2"/>
          </p:nvPr>
        </p:nvSpPr>
        <p:spPr>
          <a:xfrm>
            <a:off x="179389" y="2492896"/>
            <a:ext cx="4392612" cy="3744416"/>
          </a:xfrm>
          <a:prstGeom prst="rect">
            <a:avLst/>
          </a:prstGeom>
        </p:spPr>
        <p:txBody>
          <a:bodyPr/>
          <a:lstStyle>
            <a:lvl1pPr marL="0" indent="0">
              <a:buNone/>
              <a:defRPr sz="1400" b="1"/>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spcBef>
                <a:spcPts val="300"/>
              </a:spcBef>
              <a:spcAft>
                <a:spcPts val="0"/>
              </a:spcAft>
              <a:buClr>
                <a:srgbClr val="7030A0"/>
              </a:buClr>
              <a:defRPr sz="1200"/>
            </a:lvl3pPr>
            <a:lvl4pPr marL="623888" indent="-228600">
              <a:spcBef>
                <a:spcPts val="300"/>
              </a:spcBef>
              <a:spcAft>
                <a:spcPts val="0"/>
              </a:spcAft>
              <a:buClr>
                <a:srgbClr val="7030A0"/>
              </a:buClr>
              <a:defRPr sz="1100"/>
            </a:lvl4pPr>
            <a:lvl5pPr marL="809625" indent="-228600">
              <a:spcBef>
                <a:spcPts val="300"/>
              </a:spcBef>
              <a:buClr>
                <a:srgbClr val="7030A0"/>
              </a:buClr>
              <a:defRPr sz="11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9" name="Content Placeholder 3"/>
          <p:cNvSpPr>
            <a:spLocks noGrp="1"/>
          </p:cNvSpPr>
          <p:nvPr>
            <p:ph sz="half" idx="13"/>
          </p:nvPr>
        </p:nvSpPr>
        <p:spPr>
          <a:xfrm>
            <a:off x="4577009" y="2492896"/>
            <a:ext cx="4387604" cy="3744416"/>
          </a:xfrm>
          <a:prstGeom prst="rect">
            <a:avLst/>
          </a:prstGeom>
        </p:spPr>
        <p:txBody>
          <a:bodyPr/>
          <a:lstStyle>
            <a:lvl1pPr marL="0" indent="0">
              <a:buNone/>
              <a:defRPr sz="1400" b="1"/>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spcBef>
                <a:spcPts val="300"/>
              </a:spcBef>
              <a:spcAft>
                <a:spcPts val="0"/>
              </a:spcAft>
              <a:buClr>
                <a:srgbClr val="7030A0"/>
              </a:buClr>
              <a:defRPr sz="1200"/>
            </a:lvl3pPr>
            <a:lvl4pPr marL="623888" indent="-228600">
              <a:spcBef>
                <a:spcPts val="300"/>
              </a:spcBef>
              <a:spcAft>
                <a:spcPts val="0"/>
              </a:spcAft>
              <a:buClr>
                <a:srgbClr val="7030A0"/>
              </a:buClr>
              <a:defRPr sz="1100"/>
            </a:lvl4pPr>
            <a:lvl5pPr marL="809625" indent="-228600">
              <a:spcBef>
                <a:spcPts val="300"/>
              </a:spcBef>
              <a:buClr>
                <a:srgbClr val="7030A0"/>
              </a:buClr>
              <a:defRPr sz="11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4" name="Rectangle 13"/>
          <p:cNvSpPr/>
          <p:nvPr userDrawn="1"/>
        </p:nvSpPr>
        <p:spPr>
          <a:xfrm>
            <a:off x="2144216" y="6369613"/>
            <a:ext cx="6388224" cy="338554"/>
          </a:xfrm>
          <a:prstGeom prst="rect">
            <a:avLst/>
          </a:prstGeom>
        </p:spPr>
        <p:txBody>
          <a:bodyPr wrap="square">
            <a:spAutoFit/>
          </a:bodyPr>
          <a:lstStyle/>
          <a:p>
            <a:r>
              <a:rPr lang="fr-FR" sz="800" b="1" dirty="0" smtClean="0">
                <a:solidFill>
                  <a:schemeClr val="tx1"/>
                </a:solidFill>
              </a:rPr>
              <a:t>This document </a:t>
            </a:r>
            <a:r>
              <a:rPr lang="fr-FR" sz="800" b="1" dirty="0" err="1" smtClean="0">
                <a:solidFill>
                  <a:schemeClr val="tx1"/>
                </a:solidFill>
              </a:rPr>
              <a:t>is</a:t>
            </a:r>
            <a:r>
              <a:rPr lang="fr-FR" sz="800" b="1" dirty="0" smtClean="0">
                <a:solidFill>
                  <a:schemeClr val="tx1"/>
                </a:solidFill>
              </a:rPr>
              <a:t> </a:t>
            </a:r>
            <a:r>
              <a:rPr lang="fr-FR" sz="800" b="1" dirty="0" err="1" smtClean="0">
                <a:solidFill>
                  <a:schemeClr val="tx1"/>
                </a:solidFill>
              </a:rPr>
              <a:t>purely</a:t>
            </a:r>
            <a:r>
              <a:rPr lang="fr-FR" sz="800" b="1" dirty="0" smtClean="0">
                <a:solidFill>
                  <a:schemeClr val="tx1"/>
                </a:solidFill>
              </a:rPr>
              <a:t> informative. It </a:t>
            </a:r>
            <a:r>
              <a:rPr lang="fr-FR" sz="800" b="1" dirty="0" err="1" smtClean="0">
                <a:solidFill>
                  <a:schemeClr val="tx1"/>
                </a:solidFill>
              </a:rPr>
              <a:t>is</a:t>
            </a:r>
            <a:r>
              <a:rPr lang="fr-FR" sz="800" b="1" dirty="0" smtClean="0">
                <a:solidFill>
                  <a:schemeClr val="tx1"/>
                </a:solidFill>
              </a:rPr>
              <a:t> </a:t>
            </a:r>
            <a:r>
              <a:rPr lang="fr-FR" sz="800" b="1" dirty="0" err="1" smtClean="0">
                <a:solidFill>
                  <a:schemeClr val="tx1"/>
                </a:solidFill>
              </a:rPr>
              <a:t>strictly</a:t>
            </a:r>
            <a:r>
              <a:rPr lang="fr-FR" sz="800" b="1" dirty="0" smtClean="0">
                <a:solidFill>
                  <a:schemeClr val="tx1"/>
                </a:solidFill>
              </a:rPr>
              <a:t> </a:t>
            </a:r>
            <a:r>
              <a:rPr lang="fr-FR" sz="800" b="1" dirty="0" err="1" smtClean="0">
                <a:solidFill>
                  <a:schemeClr val="tx1"/>
                </a:solidFill>
              </a:rPr>
              <a:t>confidential</a:t>
            </a:r>
            <a:r>
              <a:rPr lang="fr-FR" sz="800" b="1" dirty="0" smtClean="0">
                <a:solidFill>
                  <a:schemeClr val="tx1"/>
                </a:solidFill>
              </a:rPr>
              <a:t> and the information </a:t>
            </a:r>
            <a:r>
              <a:rPr lang="fr-FR" sz="800" b="1" dirty="0" err="1" smtClean="0">
                <a:solidFill>
                  <a:schemeClr val="tx1"/>
                </a:solidFill>
              </a:rPr>
              <a:t>it</a:t>
            </a:r>
            <a:r>
              <a:rPr lang="fr-FR" sz="800" b="1" dirty="0" smtClean="0">
                <a:solidFill>
                  <a:schemeClr val="tx1"/>
                </a:solidFill>
              </a:rPr>
              <a:t> </a:t>
            </a:r>
            <a:r>
              <a:rPr lang="fr-FR" sz="800" b="1" dirty="0" err="1" smtClean="0">
                <a:solidFill>
                  <a:schemeClr val="tx1"/>
                </a:solidFill>
              </a:rPr>
              <a:t>contains</a:t>
            </a:r>
            <a:r>
              <a:rPr lang="fr-FR" sz="800" b="1" dirty="0" smtClean="0">
                <a:solidFill>
                  <a:schemeClr val="tx1"/>
                </a:solidFill>
              </a:rPr>
              <a:t> </a:t>
            </a:r>
            <a:r>
              <a:rPr lang="fr-FR" sz="800" b="1" dirty="0" err="1" smtClean="0">
                <a:solidFill>
                  <a:schemeClr val="tx1"/>
                </a:solidFill>
              </a:rPr>
              <a:t>is</a:t>
            </a:r>
            <a:r>
              <a:rPr lang="fr-FR" sz="800" b="1" dirty="0" smtClean="0">
                <a:solidFill>
                  <a:schemeClr val="tx1"/>
                </a:solidFill>
              </a:rPr>
              <a:t> the </a:t>
            </a:r>
            <a:r>
              <a:rPr lang="fr-FR" sz="800" b="1" dirty="0" err="1" smtClean="0">
                <a:solidFill>
                  <a:schemeClr val="tx1"/>
                </a:solidFill>
              </a:rPr>
              <a:t>property</a:t>
            </a:r>
            <a:r>
              <a:rPr lang="fr-FR" sz="800" b="1" dirty="0" smtClean="0">
                <a:solidFill>
                  <a:schemeClr val="tx1"/>
                </a:solidFill>
              </a:rPr>
              <a:t> of Natixis.</a:t>
            </a:r>
            <a:r>
              <a:rPr lang="fr-FR" sz="800" dirty="0" smtClean="0">
                <a:solidFill>
                  <a:schemeClr val="tx1"/>
                </a:solidFill>
              </a:rPr>
              <a:t> It </a:t>
            </a:r>
            <a:r>
              <a:rPr lang="fr-FR" sz="800" dirty="0" err="1" smtClean="0">
                <a:solidFill>
                  <a:schemeClr val="tx1"/>
                </a:solidFill>
              </a:rPr>
              <a:t>may</a:t>
            </a:r>
            <a:r>
              <a:rPr lang="fr-FR" sz="800" dirty="0" smtClean="0">
                <a:solidFill>
                  <a:schemeClr val="tx1"/>
                </a:solidFill>
              </a:rPr>
              <a:t> not </a:t>
            </a:r>
            <a:r>
              <a:rPr lang="fr-FR" sz="800" dirty="0" err="1" smtClean="0">
                <a:solidFill>
                  <a:schemeClr val="tx1"/>
                </a:solidFill>
              </a:rPr>
              <a:t>be</a:t>
            </a:r>
            <a:r>
              <a:rPr lang="fr-FR" sz="800" dirty="0" smtClean="0">
                <a:solidFill>
                  <a:schemeClr val="tx1"/>
                </a:solidFill>
              </a:rPr>
              <a:t> </a:t>
            </a:r>
            <a:r>
              <a:rPr lang="fr-FR" sz="800" dirty="0" err="1" smtClean="0">
                <a:solidFill>
                  <a:schemeClr val="tx1"/>
                </a:solidFill>
              </a:rPr>
              <a:t>given</a:t>
            </a:r>
            <a:r>
              <a:rPr lang="fr-FR" sz="800" dirty="0" smtClean="0">
                <a:solidFill>
                  <a:schemeClr val="tx1"/>
                </a:solidFill>
              </a:rPr>
              <a:t> to </a:t>
            </a:r>
            <a:r>
              <a:rPr lang="fr-FR" sz="800" dirty="0" err="1" smtClean="0">
                <a:solidFill>
                  <a:schemeClr val="tx1"/>
                </a:solidFill>
              </a:rPr>
              <a:t>anyone</a:t>
            </a:r>
            <a:r>
              <a:rPr lang="fr-FR" sz="800" dirty="0" smtClean="0">
                <a:solidFill>
                  <a:schemeClr val="tx1"/>
                </a:solidFill>
              </a:rPr>
              <a:t> </a:t>
            </a:r>
            <a:r>
              <a:rPr lang="fr-FR" sz="800" dirty="0" err="1" smtClean="0">
                <a:solidFill>
                  <a:schemeClr val="tx1"/>
                </a:solidFill>
              </a:rPr>
              <a:t>without</a:t>
            </a:r>
            <a:r>
              <a:rPr lang="fr-FR" sz="800" dirty="0" smtClean="0">
                <a:solidFill>
                  <a:schemeClr val="tx1"/>
                </a:solidFill>
              </a:rPr>
              <a:t> the </a:t>
            </a:r>
            <a:r>
              <a:rPr lang="fr-FR" sz="800" dirty="0" err="1" smtClean="0">
                <a:solidFill>
                  <a:schemeClr val="tx1"/>
                </a:solidFill>
              </a:rPr>
              <a:t>prior</a:t>
            </a:r>
            <a:r>
              <a:rPr lang="fr-FR" sz="800" dirty="0" smtClean="0">
                <a:solidFill>
                  <a:schemeClr val="tx1"/>
                </a:solidFill>
              </a:rPr>
              <a:t> </a:t>
            </a:r>
            <a:r>
              <a:rPr lang="fr-FR" sz="800" dirty="0" err="1" smtClean="0">
                <a:solidFill>
                  <a:schemeClr val="tx1"/>
                </a:solidFill>
              </a:rPr>
              <a:t>written</a:t>
            </a:r>
            <a:r>
              <a:rPr lang="fr-FR" sz="800" dirty="0" smtClean="0">
                <a:solidFill>
                  <a:schemeClr val="tx1"/>
                </a:solidFill>
              </a:rPr>
              <a:t> agreement of </a:t>
            </a:r>
            <a:r>
              <a:rPr lang="fr-FR" sz="800" dirty="0" err="1" smtClean="0">
                <a:solidFill>
                  <a:schemeClr val="tx1"/>
                </a:solidFill>
              </a:rPr>
              <a:t>Natixis</a:t>
            </a:r>
            <a:r>
              <a:rPr lang="fr-FR" sz="800" dirty="0" smtClean="0">
                <a:solidFill>
                  <a:schemeClr val="tx1"/>
                </a:solidFill>
              </a:rPr>
              <a:t>. This </a:t>
            </a:r>
            <a:r>
              <a:rPr lang="fr-FR" sz="800" dirty="0" err="1" smtClean="0">
                <a:solidFill>
                  <a:schemeClr val="tx1"/>
                </a:solidFill>
              </a:rPr>
              <a:t>deocument</a:t>
            </a:r>
            <a:r>
              <a:rPr lang="fr-FR" sz="800" dirty="0" smtClean="0">
                <a:solidFill>
                  <a:schemeClr val="tx1"/>
                </a:solidFill>
              </a:rPr>
              <a:t> </a:t>
            </a:r>
            <a:r>
              <a:rPr lang="fr-FR" sz="800" dirty="0" err="1" smtClean="0">
                <a:solidFill>
                  <a:schemeClr val="tx1"/>
                </a:solidFill>
              </a:rPr>
              <a:t>is</a:t>
            </a:r>
            <a:r>
              <a:rPr lang="fr-FR" sz="800" dirty="0" smtClean="0">
                <a:solidFill>
                  <a:schemeClr val="tx1"/>
                </a:solidFill>
              </a:rPr>
              <a:t> a commercial </a:t>
            </a:r>
            <a:r>
              <a:rPr lang="fr-FR" sz="800" dirty="0" err="1" smtClean="0">
                <a:solidFill>
                  <a:schemeClr val="tx1"/>
                </a:solidFill>
              </a:rPr>
              <a:t>presentation</a:t>
            </a:r>
            <a:r>
              <a:rPr lang="fr-FR" sz="800" dirty="0" smtClean="0">
                <a:solidFill>
                  <a:schemeClr val="tx1"/>
                </a:solidFill>
              </a:rPr>
              <a:t>.</a:t>
            </a:r>
            <a:endParaRPr lang="fr-FR" sz="800" dirty="0">
              <a:solidFill>
                <a:schemeClr val="tx1"/>
              </a:solidFill>
            </a:endParaRPr>
          </a:p>
        </p:txBody>
      </p:sp>
      <p:sp>
        <p:nvSpPr>
          <p:cNvPr id="20" name="Title 1"/>
          <p:cNvSpPr txBox="1">
            <a:spLocks/>
          </p:cNvSpPr>
          <p:nvPr userDrawn="1"/>
        </p:nvSpPr>
        <p:spPr>
          <a:xfrm>
            <a:off x="429856" y="6462480"/>
            <a:ext cx="1836744" cy="3600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fr-FR" sz="900" dirty="0" smtClean="0">
                <a:latin typeface="+mj-lt"/>
                <a:cs typeface="Times New Roman" panose="02020603050405020304" pitchFamily="18" charset="0"/>
              </a:rPr>
              <a:t>EQUITY SOLUTIONS</a:t>
            </a:r>
            <a:endParaRPr lang="fr-FR" sz="900" dirty="0">
              <a:latin typeface="+mj-lt"/>
              <a:cs typeface="Times New Roman" panose="02020603050405020304" pitchFamily="18" charset="0"/>
            </a:endParaRPr>
          </a:p>
        </p:txBody>
      </p:sp>
      <p:sp>
        <p:nvSpPr>
          <p:cNvPr id="21" name="Rectangle 20"/>
          <p:cNvSpPr/>
          <p:nvPr userDrawn="1"/>
        </p:nvSpPr>
        <p:spPr>
          <a:xfrm>
            <a:off x="6679042" y="1196752"/>
            <a:ext cx="2357454" cy="707886"/>
          </a:xfrm>
          <a:prstGeom prst="rect">
            <a:avLst/>
          </a:prstGeom>
        </p:spPr>
        <p:txBody>
          <a:bodyPr wrap="square">
            <a:spAutoFit/>
          </a:bodyPr>
          <a:lstStyle/>
          <a:p>
            <a:pPr algn="r"/>
            <a:endParaRPr lang="fr-FR" sz="1000" dirty="0" smtClean="0">
              <a:solidFill>
                <a:schemeClr val="tx1"/>
              </a:solidFill>
            </a:endParaRPr>
          </a:p>
          <a:p>
            <a:pPr algn="r"/>
            <a:r>
              <a:rPr lang="fr-FR" sz="1000" dirty="0" smtClean="0">
                <a:solidFill>
                  <a:schemeClr val="tx1"/>
                </a:solidFill>
              </a:rPr>
              <a:t>FOR INFORMATION ONLY</a:t>
            </a:r>
          </a:p>
          <a:p>
            <a:pPr algn="r"/>
            <a:endParaRPr lang="en-US" sz="1000" dirty="0" smtClean="0">
              <a:solidFill>
                <a:schemeClr val="tx1"/>
              </a:solidFill>
            </a:endParaRPr>
          </a:p>
          <a:p>
            <a:pPr algn="r"/>
            <a:r>
              <a:rPr lang="en-US" sz="1000" dirty="0" smtClean="0">
                <a:solidFill>
                  <a:schemeClr val="tx1"/>
                </a:solidFill>
              </a:rPr>
              <a:t>May, 2016</a:t>
            </a:r>
            <a:endParaRPr lang="fr-FR" sz="1000" dirty="0">
              <a:solidFill>
                <a:schemeClr val="tx1"/>
              </a:solidFill>
            </a:endParaRPr>
          </a:p>
        </p:txBody>
      </p:sp>
    </p:spTree>
    <p:extLst>
      <p:ext uri="{BB962C8B-B14F-4D97-AF65-F5344CB8AC3E}">
        <p14:creationId xmlns:p14="http://schemas.microsoft.com/office/powerpoint/2010/main" val="38514253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l="1042" t="19880" r="540" b="59017"/>
          <a:stretch/>
        </p:blipFill>
        <p:spPr>
          <a:xfrm>
            <a:off x="0" y="0"/>
            <a:ext cx="9144000" cy="1142830"/>
          </a:xfrm>
          <a:prstGeom prst="rect">
            <a:avLst/>
          </a:prstGeom>
        </p:spPr>
      </p:pic>
      <p:sp>
        <p:nvSpPr>
          <p:cNvPr id="9" name="Slide Number Placeholder 5"/>
          <p:cNvSpPr>
            <a:spLocks noGrp="1"/>
          </p:cNvSpPr>
          <p:nvPr>
            <p:ph type="sldNum" sz="quarter" idx="12"/>
          </p:nvPr>
        </p:nvSpPr>
        <p:spPr>
          <a:xfrm>
            <a:off x="6830888" y="6453337"/>
            <a:ext cx="2133600" cy="365125"/>
          </a:xfrm>
          <a:prstGeom prst="rect">
            <a:avLst/>
          </a:prstGeom>
        </p:spPr>
        <p:txBody>
          <a:bodyPr anchor="ctr"/>
          <a:lstStyle>
            <a:lvl1pPr algn="r">
              <a:defRPr sz="1000"/>
            </a:lvl1pPr>
          </a:lstStyle>
          <a:p>
            <a:fld id="{F17CF34B-14F5-48FF-8D5E-809DE1167B0F}" type="slidenum">
              <a:rPr lang="fr-FR" smtClean="0"/>
              <a:pPr/>
              <a:t>‹#›</a:t>
            </a:fld>
            <a:endParaRPr lang="fr-FR" dirty="0"/>
          </a:p>
        </p:txBody>
      </p:sp>
      <p:pic>
        <p:nvPicPr>
          <p:cNvPr id="10" name="Picture 5" descr="RVB_NATIXIS_10CM"/>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07504" y="6157029"/>
            <a:ext cx="2160240" cy="57606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userDrawn="1"/>
        </p:nvSpPr>
        <p:spPr>
          <a:xfrm>
            <a:off x="429856" y="6462480"/>
            <a:ext cx="1836744" cy="3600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fr-FR" sz="900" dirty="0" smtClean="0">
                <a:latin typeface="+mj-lt"/>
                <a:cs typeface="Times New Roman" panose="02020603050405020304" pitchFamily="18" charset="0"/>
              </a:rPr>
              <a:t>EQUITY SOLUTIONS</a:t>
            </a:r>
            <a:endParaRPr lang="fr-FR" sz="900" dirty="0">
              <a:latin typeface="+mj-lt"/>
              <a:cs typeface="Times New Roman" panose="02020603050405020304" pitchFamily="18" charset="0"/>
            </a:endParaRPr>
          </a:p>
        </p:txBody>
      </p:sp>
      <p:sp>
        <p:nvSpPr>
          <p:cNvPr id="13" name="Rectangle 12"/>
          <p:cNvSpPr/>
          <p:nvPr userDrawn="1"/>
        </p:nvSpPr>
        <p:spPr>
          <a:xfrm>
            <a:off x="2216224" y="6369613"/>
            <a:ext cx="6388224" cy="230832"/>
          </a:xfrm>
          <a:prstGeom prst="rect">
            <a:avLst/>
          </a:prstGeom>
        </p:spPr>
        <p:txBody>
          <a:bodyPr wrap="square">
            <a:spAutoFit/>
          </a:bodyPr>
          <a:lstStyle/>
          <a:p>
            <a:r>
              <a:rPr lang="fr-FR" sz="900" b="1" dirty="0" smtClean="0">
                <a:solidFill>
                  <a:schemeClr val="tx1"/>
                </a:solidFill>
              </a:rPr>
              <a:t>This document </a:t>
            </a:r>
            <a:r>
              <a:rPr lang="fr-FR" sz="900" b="1" dirty="0" err="1" smtClean="0">
                <a:solidFill>
                  <a:schemeClr val="tx1"/>
                </a:solidFill>
              </a:rPr>
              <a:t>is</a:t>
            </a:r>
            <a:r>
              <a:rPr lang="fr-FR" sz="900" b="1" dirty="0" smtClean="0">
                <a:solidFill>
                  <a:schemeClr val="tx1"/>
                </a:solidFill>
              </a:rPr>
              <a:t> </a:t>
            </a:r>
            <a:r>
              <a:rPr lang="fr-FR" sz="900" b="1" dirty="0" err="1" smtClean="0">
                <a:solidFill>
                  <a:schemeClr val="tx1"/>
                </a:solidFill>
              </a:rPr>
              <a:t>purely</a:t>
            </a:r>
            <a:r>
              <a:rPr lang="fr-FR" sz="900" b="1" dirty="0" smtClean="0">
                <a:solidFill>
                  <a:schemeClr val="tx1"/>
                </a:solidFill>
              </a:rPr>
              <a:t> informative. </a:t>
            </a:r>
            <a:endParaRPr lang="fr-FR" sz="900" dirty="0">
              <a:solidFill>
                <a:schemeClr val="tx1"/>
              </a:solidFill>
            </a:endParaRPr>
          </a:p>
        </p:txBody>
      </p:sp>
      <p:sp>
        <p:nvSpPr>
          <p:cNvPr id="14" name="Rectangle 13"/>
          <p:cNvSpPr/>
          <p:nvPr userDrawn="1"/>
        </p:nvSpPr>
        <p:spPr>
          <a:xfrm>
            <a:off x="6679042" y="1196752"/>
            <a:ext cx="2357454" cy="707886"/>
          </a:xfrm>
          <a:prstGeom prst="rect">
            <a:avLst/>
          </a:prstGeom>
        </p:spPr>
        <p:txBody>
          <a:bodyPr wrap="square">
            <a:spAutoFit/>
          </a:bodyPr>
          <a:lstStyle/>
          <a:p>
            <a:pPr algn="r"/>
            <a:endParaRPr lang="fr-FR" sz="1000" dirty="0" smtClean="0">
              <a:solidFill>
                <a:schemeClr val="tx1"/>
              </a:solidFill>
            </a:endParaRPr>
          </a:p>
          <a:p>
            <a:pPr algn="r"/>
            <a:r>
              <a:rPr lang="fr-FR" sz="1000" dirty="0" smtClean="0">
                <a:solidFill>
                  <a:schemeClr val="tx1"/>
                </a:solidFill>
              </a:rPr>
              <a:t>FOR INFORMATION ONLY</a:t>
            </a:r>
          </a:p>
          <a:p>
            <a:pPr algn="r"/>
            <a:endParaRPr lang="en-US" sz="1000" dirty="0" smtClean="0">
              <a:solidFill>
                <a:schemeClr val="tx1"/>
              </a:solidFill>
            </a:endParaRPr>
          </a:p>
          <a:p>
            <a:pPr algn="r"/>
            <a:r>
              <a:rPr lang="en-US" sz="1000" dirty="0" smtClean="0">
                <a:solidFill>
                  <a:schemeClr val="tx1"/>
                </a:solidFill>
              </a:rPr>
              <a:t>May , 2016</a:t>
            </a:r>
            <a:endParaRPr lang="fr-FR" sz="1000" dirty="0">
              <a:solidFill>
                <a:schemeClr val="tx1"/>
              </a:solidFill>
            </a:endParaRPr>
          </a:p>
        </p:txBody>
      </p:sp>
    </p:spTree>
    <p:extLst>
      <p:ext uri="{BB962C8B-B14F-4D97-AF65-F5344CB8AC3E}">
        <p14:creationId xmlns:p14="http://schemas.microsoft.com/office/powerpoint/2010/main" val="41074649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l="1042" t="19880" r="540" b="59017"/>
          <a:stretch/>
        </p:blipFill>
        <p:spPr>
          <a:xfrm>
            <a:off x="0" y="0"/>
            <a:ext cx="9144000" cy="1142830"/>
          </a:xfrm>
          <a:prstGeom prst="rect">
            <a:avLst/>
          </a:prstGeom>
        </p:spPr>
      </p:pic>
      <p:sp>
        <p:nvSpPr>
          <p:cNvPr id="9" name="Slide Number Placeholder 5"/>
          <p:cNvSpPr>
            <a:spLocks noGrp="1"/>
          </p:cNvSpPr>
          <p:nvPr>
            <p:ph type="sldNum" sz="quarter" idx="12"/>
          </p:nvPr>
        </p:nvSpPr>
        <p:spPr>
          <a:xfrm>
            <a:off x="6830888" y="6453337"/>
            <a:ext cx="2133600" cy="365125"/>
          </a:xfrm>
          <a:prstGeom prst="rect">
            <a:avLst/>
          </a:prstGeom>
        </p:spPr>
        <p:txBody>
          <a:bodyPr anchor="ctr"/>
          <a:lstStyle>
            <a:lvl1pPr algn="r">
              <a:defRPr sz="1000"/>
            </a:lvl1pPr>
          </a:lstStyle>
          <a:p>
            <a:fld id="{F17CF34B-14F5-48FF-8D5E-809DE1167B0F}" type="slidenum">
              <a:rPr lang="fr-FR" smtClean="0"/>
              <a:pPr/>
              <a:t>‹#›</a:t>
            </a:fld>
            <a:endParaRPr lang="fr-FR" dirty="0"/>
          </a:p>
        </p:txBody>
      </p:sp>
      <p:pic>
        <p:nvPicPr>
          <p:cNvPr id="7" name="Picture 5" descr="RVB_NATIXIS_10CM"/>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07504" y="6157029"/>
            <a:ext cx="2160240" cy="5760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userDrawn="1"/>
        </p:nvSpPr>
        <p:spPr>
          <a:xfrm>
            <a:off x="429856" y="6462480"/>
            <a:ext cx="1836744" cy="3600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fr-FR" sz="900" dirty="0" smtClean="0">
                <a:latin typeface="+mj-lt"/>
                <a:cs typeface="Times New Roman" panose="02020603050405020304" pitchFamily="18" charset="0"/>
              </a:rPr>
              <a:t>EQUITY SOLUTIONS</a:t>
            </a:r>
            <a:endParaRPr lang="fr-FR" sz="900" dirty="0">
              <a:latin typeface="+mj-lt"/>
              <a:cs typeface="Times New Roman" panose="02020603050405020304" pitchFamily="18" charset="0"/>
            </a:endParaRPr>
          </a:p>
        </p:txBody>
      </p:sp>
      <p:sp>
        <p:nvSpPr>
          <p:cNvPr id="11" name="Rectangle 10"/>
          <p:cNvSpPr/>
          <p:nvPr userDrawn="1"/>
        </p:nvSpPr>
        <p:spPr>
          <a:xfrm>
            <a:off x="2216224" y="6369613"/>
            <a:ext cx="6388224" cy="369332"/>
          </a:xfrm>
          <a:prstGeom prst="rect">
            <a:avLst/>
          </a:prstGeom>
        </p:spPr>
        <p:txBody>
          <a:bodyPr wrap="square">
            <a:spAutoFit/>
          </a:bodyPr>
          <a:lstStyle/>
          <a:p>
            <a:r>
              <a:rPr lang="fr-FR" sz="900" b="1" dirty="0" smtClean="0">
                <a:solidFill>
                  <a:schemeClr val="tx1"/>
                </a:solidFill>
              </a:rPr>
              <a:t>This document </a:t>
            </a:r>
            <a:r>
              <a:rPr lang="fr-FR" sz="900" b="1" dirty="0" err="1" smtClean="0">
                <a:solidFill>
                  <a:schemeClr val="tx1"/>
                </a:solidFill>
              </a:rPr>
              <a:t>is</a:t>
            </a:r>
            <a:r>
              <a:rPr lang="fr-FR" sz="900" b="1" dirty="0" smtClean="0">
                <a:solidFill>
                  <a:schemeClr val="tx1"/>
                </a:solidFill>
              </a:rPr>
              <a:t> </a:t>
            </a:r>
            <a:r>
              <a:rPr lang="fr-FR" sz="900" b="1" dirty="0" err="1" smtClean="0">
                <a:solidFill>
                  <a:schemeClr val="tx1"/>
                </a:solidFill>
              </a:rPr>
              <a:t>purely</a:t>
            </a:r>
            <a:r>
              <a:rPr lang="fr-FR" sz="900" b="1" dirty="0" smtClean="0">
                <a:solidFill>
                  <a:schemeClr val="tx1"/>
                </a:solidFill>
              </a:rPr>
              <a:t> informative. It </a:t>
            </a:r>
            <a:r>
              <a:rPr lang="fr-FR" sz="900" b="1" dirty="0" err="1" smtClean="0">
                <a:solidFill>
                  <a:schemeClr val="tx1"/>
                </a:solidFill>
              </a:rPr>
              <a:t>is</a:t>
            </a:r>
            <a:r>
              <a:rPr lang="fr-FR" sz="900" b="1" dirty="0" smtClean="0">
                <a:solidFill>
                  <a:schemeClr val="tx1"/>
                </a:solidFill>
              </a:rPr>
              <a:t> </a:t>
            </a:r>
            <a:r>
              <a:rPr lang="fr-FR" sz="900" b="1" dirty="0" err="1" smtClean="0">
                <a:solidFill>
                  <a:schemeClr val="tx1"/>
                </a:solidFill>
              </a:rPr>
              <a:t>strictly</a:t>
            </a:r>
            <a:r>
              <a:rPr lang="fr-FR" sz="900" b="1" dirty="0" smtClean="0">
                <a:solidFill>
                  <a:schemeClr val="tx1"/>
                </a:solidFill>
              </a:rPr>
              <a:t> </a:t>
            </a:r>
            <a:r>
              <a:rPr lang="fr-FR" sz="900" b="1" dirty="0" err="1" smtClean="0">
                <a:solidFill>
                  <a:schemeClr val="tx1"/>
                </a:solidFill>
              </a:rPr>
              <a:t>confidential</a:t>
            </a:r>
            <a:r>
              <a:rPr lang="fr-FR" sz="900" b="1" dirty="0" smtClean="0">
                <a:solidFill>
                  <a:schemeClr val="tx1"/>
                </a:solidFill>
              </a:rPr>
              <a:t> and the information </a:t>
            </a:r>
            <a:r>
              <a:rPr lang="fr-FR" sz="900" b="1" dirty="0" err="1" smtClean="0">
                <a:solidFill>
                  <a:schemeClr val="tx1"/>
                </a:solidFill>
              </a:rPr>
              <a:t>it</a:t>
            </a:r>
            <a:r>
              <a:rPr lang="fr-FR" sz="900" b="1" dirty="0" smtClean="0">
                <a:solidFill>
                  <a:schemeClr val="tx1"/>
                </a:solidFill>
              </a:rPr>
              <a:t> </a:t>
            </a:r>
            <a:r>
              <a:rPr lang="fr-FR" sz="900" b="1" dirty="0" err="1" smtClean="0">
                <a:solidFill>
                  <a:schemeClr val="tx1"/>
                </a:solidFill>
              </a:rPr>
              <a:t>contains</a:t>
            </a:r>
            <a:r>
              <a:rPr lang="fr-FR" sz="900" b="1" dirty="0" smtClean="0">
                <a:solidFill>
                  <a:schemeClr val="tx1"/>
                </a:solidFill>
              </a:rPr>
              <a:t> </a:t>
            </a:r>
            <a:r>
              <a:rPr lang="fr-FR" sz="900" b="1" dirty="0" err="1" smtClean="0">
                <a:solidFill>
                  <a:schemeClr val="tx1"/>
                </a:solidFill>
              </a:rPr>
              <a:t>is</a:t>
            </a:r>
            <a:r>
              <a:rPr lang="fr-FR" sz="900" b="1" dirty="0" smtClean="0">
                <a:solidFill>
                  <a:schemeClr val="tx1"/>
                </a:solidFill>
              </a:rPr>
              <a:t> the </a:t>
            </a:r>
            <a:r>
              <a:rPr lang="fr-FR" sz="900" b="1" dirty="0" err="1" smtClean="0">
                <a:solidFill>
                  <a:schemeClr val="tx1"/>
                </a:solidFill>
              </a:rPr>
              <a:t>property</a:t>
            </a:r>
            <a:r>
              <a:rPr lang="fr-FR" sz="900" b="1" dirty="0" smtClean="0">
                <a:solidFill>
                  <a:schemeClr val="tx1"/>
                </a:solidFill>
              </a:rPr>
              <a:t> of Natixis.</a:t>
            </a:r>
            <a:r>
              <a:rPr lang="fr-FR" sz="900" dirty="0" smtClean="0">
                <a:solidFill>
                  <a:schemeClr val="tx1"/>
                </a:solidFill>
              </a:rPr>
              <a:t> It </a:t>
            </a:r>
            <a:r>
              <a:rPr lang="fr-FR" sz="900" dirty="0" err="1" smtClean="0">
                <a:solidFill>
                  <a:schemeClr val="tx1"/>
                </a:solidFill>
              </a:rPr>
              <a:t>may</a:t>
            </a:r>
            <a:r>
              <a:rPr lang="fr-FR" sz="900" dirty="0" smtClean="0">
                <a:solidFill>
                  <a:schemeClr val="tx1"/>
                </a:solidFill>
              </a:rPr>
              <a:t> not </a:t>
            </a:r>
            <a:r>
              <a:rPr lang="fr-FR" sz="900" dirty="0" err="1" smtClean="0">
                <a:solidFill>
                  <a:schemeClr val="tx1"/>
                </a:solidFill>
              </a:rPr>
              <a:t>be</a:t>
            </a:r>
            <a:r>
              <a:rPr lang="fr-FR" sz="900" dirty="0" smtClean="0">
                <a:solidFill>
                  <a:schemeClr val="tx1"/>
                </a:solidFill>
              </a:rPr>
              <a:t> </a:t>
            </a:r>
            <a:r>
              <a:rPr lang="fr-FR" sz="900" dirty="0" err="1" smtClean="0">
                <a:solidFill>
                  <a:schemeClr val="tx1"/>
                </a:solidFill>
              </a:rPr>
              <a:t>given</a:t>
            </a:r>
            <a:r>
              <a:rPr lang="fr-FR" sz="900" dirty="0" smtClean="0">
                <a:solidFill>
                  <a:schemeClr val="tx1"/>
                </a:solidFill>
              </a:rPr>
              <a:t> to </a:t>
            </a:r>
            <a:r>
              <a:rPr lang="fr-FR" sz="900" dirty="0" err="1" smtClean="0">
                <a:solidFill>
                  <a:schemeClr val="tx1"/>
                </a:solidFill>
              </a:rPr>
              <a:t>anyone</a:t>
            </a:r>
            <a:r>
              <a:rPr lang="fr-FR" sz="900" dirty="0" smtClean="0">
                <a:solidFill>
                  <a:schemeClr val="tx1"/>
                </a:solidFill>
              </a:rPr>
              <a:t> </a:t>
            </a:r>
            <a:r>
              <a:rPr lang="fr-FR" sz="900" dirty="0" err="1" smtClean="0">
                <a:solidFill>
                  <a:schemeClr val="tx1"/>
                </a:solidFill>
              </a:rPr>
              <a:t>without</a:t>
            </a:r>
            <a:r>
              <a:rPr lang="fr-FR" sz="900" dirty="0" smtClean="0">
                <a:solidFill>
                  <a:schemeClr val="tx1"/>
                </a:solidFill>
              </a:rPr>
              <a:t> the </a:t>
            </a:r>
            <a:r>
              <a:rPr lang="fr-FR" sz="900" dirty="0" err="1" smtClean="0">
                <a:solidFill>
                  <a:schemeClr val="tx1"/>
                </a:solidFill>
              </a:rPr>
              <a:t>prior</a:t>
            </a:r>
            <a:r>
              <a:rPr lang="fr-FR" sz="900" dirty="0" smtClean="0">
                <a:solidFill>
                  <a:schemeClr val="tx1"/>
                </a:solidFill>
              </a:rPr>
              <a:t> </a:t>
            </a:r>
            <a:r>
              <a:rPr lang="fr-FR" sz="900" dirty="0" err="1" smtClean="0">
                <a:solidFill>
                  <a:schemeClr val="tx1"/>
                </a:solidFill>
              </a:rPr>
              <a:t>written</a:t>
            </a:r>
            <a:r>
              <a:rPr lang="fr-FR" sz="900" dirty="0" smtClean="0">
                <a:solidFill>
                  <a:schemeClr val="tx1"/>
                </a:solidFill>
              </a:rPr>
              <a:t> agreement of </a:t>
            </a:r>
            <a:r>
              <a:rPr lang="fr-FR" sz="900" dirty="0" err="1" smtClean="0">
                <a:solidFill>
                  <a:schemeClr val="tx1"/>
                </a:solidFill>
              </a:rPr>
              <a:t>Natixis</a:t>
            </a:r>
            <a:r>
              <a:rPr lang="fr-FR" sz="900" dirty="0" smtClean="0">
                <a:solidFill>
                  <a:schemeClr val="tx1"/>
                </a:solidFill>
              </a:rPr>
              <a:t>. This </a:t>
            </a:r>
            <a:r>
              <a:rPr lang="fr-FR" sz="900" dirty="0" err="1" smtClean="0">
                <a:solidFill>
                  <a:schemeClr val="tx1"/>
                </a:solidFill>
              </a:rPr>
              <a:t>deocument</a:t>
            </a:r>
            <a:r>
              <a:rPr lang="fr-FR" sz="900" dirty="0" smtClean="0">
                <a:solidFill>
                  <a:schemeClr val="tx1"/>
                </a:solidFill>
              </a:rPr>
              <a:t> </a:t>
            </a:r>
            <a:r>
              <a:rPr lang="fr-FR" sz="900" dirty="0" err="1" smtClean="0">
                <a:solidFill>
                  <a:schemeClr val="tx1"/>
                </a:solidFill>
              </a:rPr>
              <a:t>is</a:t>
            </a:r>
            <a:r>
              <a:rPr lang="fr-FR" sz="900" dirty="0" smtClean="0">
                <a:solidFill>
                  <a:schemeClr val="tx1"/>
                </a:solidFill>
              </a:rPr>
              <a:t> a commercial </a:t>
            </a:r>
            <a:r>
              <a:rPr lang="fr-FR" sz="900" dirty="0" err="1" smtClean="0">
                <a:solidFill>
                  <a:schemeClr val="tx1"/>
                </a:solidFill>
              </a:rPr>
              <a:t>presentation</a:t>
            </a:r>
            <a:r>
              <a:rPr lang="fr-FR" sz="900" dirty="0" smtClean="0">
                <a:solidFill>
                  <a:schemeClr val="tx1"/>
                </a:solidFill>
              </a:rPr>
              <a:t>.</a:t>
            </a:r>
            <a:endParaRPr lang="fr-FR" sz="900" dirty="0">
              <a:solidFill>
                <a:schemeClr val="tx1"/>
              </a:solidFill>
            </a:endParaRPr>
          </a:p>
        </p:txBody>
      </p:sp>
      <p:sp>
        <p:nvSpPr>
          <p:cNvPr id="12" name="Rectangle 11"/>
          <p:cNvSpPr/>
          <p:nvPr userDrawn="1"/>
        </p:nvSpPr>
        <p:spPr>
          <a:xfrm>
            <a:off x="6679042" y="1196752"/>
            <a:ext cx="2357454" cy="707886"/>
          </a:xfrm>
          <a:prstGeom prst="rect">
            <a:avLst/>
          </a:prstGeom>
        </p:spPr>
        <p:txBody>
          <a:bodyPr wrap="square">
            <a:spAutoFit/>
          </a:bodyPr>
          <a:lstStyle/>
          <a:p>
            <a:pPr algn="r"/>
            <a:endParaRPr lang="fr-FR" sz="1000" dirty="0" smtClean="0">
              <a:solidFill>
                <a:schemeClr val="tx1"/>
              </a:solidFill>
            </a:endParaRPr>
          </a:p>
          <a:p>
            <a:pPr algn="r"/>
            <a:r>
              <a:rPr lang="fr-FR" sz="1000" dirty="0" smtClean="0">
                <a:solidFill>
                  <a:schemeClr val="tx1"/>
                </a:solidFill>
              </a:rPr>
              <a:t>FOR INFORMATION ONLY</a:t>
            </a:r>
          </a:p>
          <a:p>
            <a:pPr algn="r"/>
            <a:endParaRPr lang="en-US" sz="1000" dirty="0" smtClean="0">
              <a:solidFill>
                <a:schemeClr val="tx1"/>
              </a:solidFill>
            </a:endParaRPr>
          </a:p>
          <a:p>
            <a:pPr algn="r"/>
            <a:r>
              <a:rPr lang="en-US" sz="1000" dirty="0" smtClean="0">
                <a:solidFill>
                  <a:schemeClr val="tx1"/>
                </a:solidFill>
              </a:rPr>
              <a:t>May, 2016</a:t>
            </a:r>
            <a:endParaRPr lang="fr-FR" sz="1000" dirty="0">
              <a:solidFill>
                <a:schemeClr val="tx1"/>
              </a:solidFill>
            </a:endParaRPr>
          </a:p>
        </p:txBody>
      </p:sp>
    </p:spTree>
    <p:extLst>
      <p:ext uri="{BB962C8B-B14F-4D97-AF65-F5344CB8AC3E}">
        <p14:creationId xmlns:p14="http://schemas.microsoft.com/office/powerpoint/2010/main" val="14508738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l="1042" t="19880" r="540" b="59017"/>
          <a:stretch/>
        </p:blipFill>
        <p:spPr>
          <a:xfrm>
            <a:off x="0" y="0"/>
            <a:ext cx="9144000" cy="1142830"/>
          </a:xfrm>
          <a:prstGeom prst="rect">
            <a:avLst/>
          </a:prstGeom>
        </p:spPr>
      </p:pic>
      <p:sp>
        <p:nvSpPr>
          <p:cNvPr id="9" name="Slide Number Placeholder 5"/>
          <p:cNvSpPr>
            <a:spLocks noGrp="1"/>
          </p:cNvSpPr>
          <p:nvPr>
            <p:ph type="sldNum" sz="quarter" idx="12"/>
          </p:nvPr>
        </p:nvSpPr>
        <p:spPr>
          <a:xfrm>
            <a:off x="6830888" y="6453337"/>
            <a:ext cx="2133600" cy="365125"/>
          </a:xfrm>
          <a:prstGeom prst="rect">
            <a:avLst/>
          </a:prstGeom>
        </p:spPr>
        <p:txBody>
          <a:bodyPr anchor="ctr"/>
          <a:lstStyle>
            <a:lvl1pPr algn="r">
              <a:defRPr sz="1000"/>
            </a:lvl1pPr>
          </a:lstStyle>
          <a:p>
            <a:fld id="{F17CF34B-14F5-48FF-8D5E-809DE1167B0F}" type="slidenum">
              <a:rPr lang="fr-FR" smtClean="0"/>
              <a:pPr/>
              <a:t>‹#›</a:t>
            </a:fld>
            <a:endParaRPr lang="fr-FR" dirty="0"/>
          </a:p>
        </p:txBody>
      </p:sp>
      <p:sp>
        <p:nvSpPr>
          <p:cNvPr id="4" name="Rectangle 3"/>
          <p:cNvSpPr/>
          <p:nvPr userDrawn="1"/>
        </p:nvSpPr>
        <p:spPr>
          <a:xfrm>
            <a:off x="2216224" y="6369613"/>
            <a:ext cx="6388224" cy="369332"/>
          </a:xfrm>
          <a:prstGeom prst="rect">
            <a:avLst/>
          </a:prstGeom>
        </p:spPr>
        <p:txBody>
          <a:bodyPr wrap="square">
            <a:spAutoFit/>
          </a:bodyPr>
          <a:lstStyle/>
          <a:p>
            <a:r>
              <a:rPr lang="fr-FR" sz="900" b="1" dirty="0" smtClean="0">
                <a:solidFill>
                  <a:schemeClr val="tx1"/>
                </a:solidFill>
              </a:rPr>
              <a:t>This document </a:t>
            </a:r>
            <a:r>
              <a:rPr lang="fr-FR" sz="900" b="1" dirty="0" err="1" smtClean="0">
                <a:solidFill>
                  <a:schemeClr val="tx1"/>
                </a:solidFill>
              </a:rPr>
              <a:t>is</a:t>
            </a:r>
            <a:r>
              <a:rPr lang="fr-FR" sz="900" b="1" dirty="0" smtClean="0">
                <a:solidFill>
                  <a:schemeClr val="tx1"/>
                </a:solidFill>
              </a:rPr>
              <a:t> </a:t>
            </a:r>
            <a:r>
              <a:rPr lang="fr-FR" sz="900" b="1" dirty="0" err="1" smtClean="0">
                <a:solidFill>
                  <a:schemeClr val="tx1"/>
                </a:solidFill>
              </a:rPr>
              <a:t>purely</a:t>
            </a:r>
            <a:r>
              <a:rPr lang="fr-FR" sz="900" b="1" dirty="0" smtClean="0">
                <a:solidFill>
                  <a:schemeClr val="tx1"/>
                </a:solidFill>
              </a:rPr>
              <a:t> informative. It </a:t>
            </a:r>
            <a:r>
              <a:rPr lang="fr-FR" sz="900" b="1" dirty="0" err="1" smtClean="0">
                <a:solidFill>
                  <a:schemeClr val="tx1"/>
                </a:solidFill>
              </a:rPr>
              <a:t>is</a:t>
            </a:r>
            <a:r>
              <a:rPr lang="fr-FR" sz="900" b="1" dirty="0" smtClean="0">
                <a:solidFill>
                  <a:schemeClr val="tx1"/>
                </a:solidFill>
              </a:rPr>
              <a:t> </a:t>
            </a:r>
            <a:r>
              <a:rPr lang="fr-FR" sz="900" b="1" dirty="0" err="1" smtClean="0">
                <a:solidFill>
                  <a:schemeClr val="tx1"/>
                </a:solidFill>
              </a:rPr>
              <a:t>strictly</a:t>
            </a:r>
            <a:r>
              <a:rPr lang="fr-FR" sz="900" b="1" dirty="0" smtClean="0">
                <a:solidFill>
                  <a:schemeClr val="tx1"/>
                </a:solidFill>
              </a:rPr>
              <a:t> </a:t>
            </a:r>
            <a:r>
              <a:rPr lang="fr-FR" sz="900" b="1" dirty="0" err="1" smtClean="0">
                <a:solidFill>
                  <a:schemeClr val="tx1"/>
                </a:solidFill>
              </a:rPr>
              <a:t>confidential</a:t>
            </a:r>
            <a:r>
              <a:rPr lang="fr-FR" sz="900" b="1" dirty="0" smtClean="0">
                <a:solidFill>
                  <a:schemeClr val="tx1"/>
                </a:solidFill>
              </a:rPr>
              <a:t> and the information </a:t>
            </a:r>
            <a:r>
              <a:rPr lang="fr-FR" sz="900" b="1" dirty="0" err="1" smtClean="0">
                <a:solidFill>
                  <a:schemeClr val="tx1"/>
                </a:solidFill>
              </a:rPr>
              <a:t>it</a:t>
            </a:r>
            <a:r>
              <a:rPr lang="fr-FR" sz="900" b="1" dirty="0" smtClean="0">
                <a:solidFill>
                  <a:schemeClr val="tx1"/>
                </a:solidFill>
              </a:rPr>
              <a:t> </a:t>
            </a:r>
            <a:r>
              <a:rPr lang="fr-FR" sz="900" b="1" dirty="0" err="1" smtClean="0">
                <a:solidFill>
                  <a:schemeClr val="tx1"/>
                </a:solidFill>
              </a:rPr>
              <a:t>contains</a:t>
            </a:r>
            <a:r>
              <a:rPr lang="fr-FR" sz="900" b="1" dirty="0" smtClean="0">
                <a:solidFill>
                  <a:schemeClr val="tx1"/>
                </a:solidFill>
              </a:rPr>
              <a:t> </a:t>
            </a:r>
            <a:r>
              <a:rPr lang="fr-FR" sz="900" b="1" dirty="0" err="1" smtClean="0">
                <a:solidFill>
                  <a:schemeClr val="tx1"/>
                </a:solidFill>
              </a:rPr>
              <a:t>is</a:t>
            </a:r>
            <a:r>
              <a:rPr lang="fr-FR" sz="900" b="1" dirty="0" smtClean="0">
                <a:solidFill>
                  <a:schemeClr val="tx1"/>
                </a:solidFill>
              </a:rPr>
              <a:t> the </a:t>
            </a:r>
            <a:r>
              <a:rPr lang="fr-FR" sz="900" b="1" dirty="0" err="1" smtClean="0">
                <a:solidFill>
                  <a:schemeClr val="tx1"/>
                </a:solidFill>
              </a:rPr>
              <a:t>property</a:t>
            </a:r>
            <a:r>
              <a:rPr lang="fr-FR" sz="900" b="1" dirty="0" smtClean="0">
                <a:solidFill>
                  <a:schemeClr val="tx1"/>
                </a:solidFill>
              </a:rPr>
              <a:t> of Natixis.</a:t>
            </a:r>
            <a:r>
              <a:rPr lang="fr-FR" sz="900" dirty="0" smtClean="0">
                <a:solidFill>
                  <a:schemeClr val="tx1"/>
                </a:solidFill>
              </a:rPr>
              <a:t> It </a:t>
            </a:r>
            <a:r>
              <a:rPr lang="fr-FR" sz="900" dirty="0" err="1" smtClean="0">
                <a:solidFill>
                  <a:schemeClr val="tx1"/>
                </a:solidFill>
              </a:rPr>
              <a:t>may</a:t>
            </a:r>
            <a:r>
              <a:rPr lang="fr-FR" sz="900" dirty="0" smtClean="0">
                <a:solidFill>
                  <a:schemeClr val="tx1"/>
                </a:solidFill>
              </a:rPr>
              <a:t> not </a:t>
            </a:r>
            <a:r>
              <a:rPr lang="fr-FR" sz="900" dirty="0" err="1" smtClean="0">
                <a:solidFill>
                  <a:schemeClr val="tx1"/>
                </a:solidFill>
              </a:rPr>
              <a:t>be</a:t>
            </a:r>
            <a:r>
              <a:rPr lang="fr-FR" sz="900" dirty="0" smtClean="0">
                <a:solidFill>
                  <a:schemeClr val="tx1"/>
                </a:solidFill>
              </a:rPr>
              <a:t> </a:t>
            </a:r>
            <a:r>
              <a:rPr lang="fr-FR" sz="900" dirty="0" err="1" smtClean="0">
                <a:solidFill>
                  <a:schemeClr val="tx1"/>
                </a:solidFill>
              </a:rPr>
              <a:t>given</a:t>
            </a:r>
            <a:r>
              <a:rPr lang="fr-FR" sz="900" dirty="0" smtClean="0">
                <a:solidFill>
                  <a:schemeClr val="tx1"/>
                </a:solidFill>
              </a:rPr>
              <a:t> to </a:t>
            </a:r>
            <a:r>
              <a:rPr lang="fr-FR" sz="900" dirty="0" err="1" smtClean="0">
                <a:solidFill>
                  <a:schemeClr val="tx1"/>
                </a:solidFill>
              </a:rPr>
              <a:t>anyone</a:t>
            </a:r>
            <a:r>
              <a:rPr lang="fr-FR" sz="900" dirty="0" smtClean="0">
                <a:solidFill>
                  <a:schemeClr val="tx1"/>
                </a:solidFill>
              </a:rPr>
              <a:t> </a:t>
            </a:r>
            <a:r>
              <a:rPr lang="fr-FR" sz="900" dirty="0" err="1" smtClean="0">
                <a:solidFill>
                  <a:schemeClr val="tx1"/>
                </a:solidFill>
              </a:rPr>
              <a:t>without</a:t>
            </a:r>
            <a:r>
              <a:rPr lang="fr-FR" sz="900" dirty="0" smtClean="0">
                <a:solidFill>
                  <a:schemeClr val="tx1"/>
                </a:solidFill>
              </a:rPr>
              <a:t> the </a:t>
            </a:r>
            <a:r>
              <a:rPr lang="fr-FR" sz="900" dirty="0" err="1" smtClean="0">
                <a:solidFill>
                  <a:schemeClr val="tx1"/>
                </a:solidFill>
              </a:rPr>
              <a:t>prior</a:t>
            </a:r>
            <a:r>
              <a:rPr lang="fr-FR" sz="900" dirty="0" smtClean="0">
                <a:solidFill>
                  <a:schemeClr val="tx1"/>
                </a:solidFill>
              </a:rPr>
              <a:t> </a:t>
            </a:r>
            <a:r>
              <a:rPr lang="fr-FR" sz="900" dirty="0" err="1" smtClean="0">
                <a:solidFill>
                  <a:schemeClr val="tx1"/>
                </a:solidFill>
              </a:rPr>
              <a:t>written</a:t>
            </a:r>
            <a:r>
              <a:rPr lang="fr-FR" sz="900" dirty="0" smtClean="0">
                <a:solidFill>
                  <a:schemeClr val="tx1"/>
                </a:solidFill>
              </a:rPr>
              <a:t> agreement of </a:t>
            </a:r>
            <a:r>
              <a:rPr lang="fr-FR" sz="900" dirty="0" err="1" smtClean="0">
                <a:solidFill>
                  <a:schemeClr val="tx1"/>
                </a:solidFill>
              </a:rPr>
              <a:t>Natixis</a:t>
            </a:r>
            <a:r>
              <a:rPr lang="fr-FR" sz="900" dirty="0" smtClean="0">
                <a:solidFill>
                  <a:schemeClr val="tx1"/>
                </a:solidFill>
              </a:rPr>
              <a:t>. This </a:t>
            </a:r>
            <a:r>
              <a:rPr lang="fr-FR" sz="900" dirty="0" err="1" smtClean="0">
                <a:solidFill>
                  <a:schemeClr val="tx1"/>
                </a:solidFill>
              </a:rPr>
              <a:t>deocument</a:t>
            </a:r>
            <a:r>
              <a:rPr lang="fr-FR" sz="900" dirty="0" smtClean="0">
                <a:solidFill>
                  <a:schemeClr val="tx1"/>
                </a:solidFill>
              </a:rPr>
              <a:t> </a:t>
            </a:r>
            <a:r>
              <a:rPr lang="fr-FR" sz="900" dirty="0" err="1" smtClean="0">
                <a:solidFill>
                  <a:schemeClr val="tx1"/>
                </a:solidFill>
              </a:rPr>
              <a:t>is</a:t>
            </a:r>
            <a:r>
              <a:rPr lang="fr-FR" sz="900" dirty="0" smtClean="0">
                <a:solidFill>
                  <a:schemeClr val="tx1"/>
                </a:solidFill>
              </a:rPr>
              <a:t> a commercial </a:t>
            </a:r>
            <a:r>
              <a:rPr lang="fr-FR" sz="900" dirty="0" err="1" smtClean="0">
                <a:solidFill>
                  <a:schemeClr val="tx1"/>
                </a:solidFill>
              </a:rPr>
              <a:t>presentation</a:t>
            </a:r>
            <a:r>
              <a:rPr lang="fr-FR" sz="900" dirty="0" smtClean="0">
                <a:solidFill>
                  <a:schemeClr val="tx1"/>
                </a:solidFill>
              </a:rPr>
              <a:t>.</a:t>
            </a:r>
            <a:endParaRPr lang="fr-FR" sz="900" dirty="0">
              <a:solidFill>
                <a:schemeClr val="tx1"/>
              </a:solidFill>
            </a:endParaRPr>
          </a:p>
        </p:txBody>
      </p:sp>
      <p:pic>
        <p:nvPicPr>
          <p:cNvPr id="5" name="Picture 5" descr="RVB_NATIXIS_10CM"/>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07504" y="6157029"/>
            <a:ext cx="2160240" cy="57606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userDrawn="1"/>
        </p:nvSpPr>
        <p:spPr>
          <a:xfrm>
            <a:off x="429856" y="6462480"/>
            <a:ext cx="1836744" cy="3600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r>
              <a:rPr lang="fr-FR" sz="900" dirty="0" smtClean="0">
                <a:latin typeface="+mj-lt"/>
                <a:cs typeface="Times New Roman" panose="02020603050405020304" pitchFamily="18" charset="0"/>
              </a:rPr>
              <a:t>EQUITY SOLUTIONS</a:t>
            </a:r>
            <a:endParaRPr lang="fr-FR" sz="900" dirty="0">
              <a:latin typeface="+mj-lt"/>
              <a:cs typeface="Times New Roman" panose="02020603050405020304" pitchFamily="18" charset="0"/>
            </a:endParaRPr>
          </a:p>
        </p:txBody>
      </p:sp>
      <p:sp>
        <p:nvSpPr>
          <p:cNvPr id="7" name="Rectangle 6"/>
          <p:cNvSpPr/>
          <p:nvPr userDrawn="1"/>
        </p:nvSpPr>
        <p:spPr>
          <a:xfrm>
            <a:off x="6679042" y="1196752"/>
            <a:ext cx="2357454" cy="707886"/>
          </a:xfrm>
          <a:prstGeom prst="rect">
            <a:avLst/>
          </a:prstGeom>
        </p:spPr>
        <p:txBody>
          <a:bodyPr wrap="square">
            <a:spAutoFit/>
          </a:bodyPr>
          <a:lstStyle/>
          <a:p>
            <a:pPr algn="r"/>
            <a:endParaRPr lang="fr-FR" sz="1000" dirty="0" smtClean="0">
              <a:solidFill>
                <a:schemeClr val="tx1"/>
              </a:solidFill>
            </a:endParaRPr>
          </a:p>
          <a:p>
            <a:pPr algn="r"/>
            <a:r>
              <a:rPr lang="fr-FR" sz="1000" dirty="0" smtClean="0">
                <a:solidFill>
                  <a:schemeClr val="tx1"/>
                </a:solidFill>
              </a:rPr>
              <a:t>FOR INFORMATION ONLY</a:t>
            </a:r>
          </a:p>
          <a:p>
            <a:pPr algn="r"/>
            <a:endParaRPr lang="en-US" sz="1000" dirty="0" smtClean="0">
              <a:solidFill>
                <a:schemeClr val="tx1"/>
              </a:solidFill>
            </a:endParaRPr>
          </a:p>
          <a:p>
            <a:pPr algn="r"/>
            <a:r>
              <a:rPr lang="en-US" sz="1000" dirty="0" smtClean="0">
                <a:solidFill>
                  <a:schemeClr val="tx1"/>
                </a:solidFill>
              </a:rPr>
              <a:t>February, 2016</a:t>
            </a:r>
            <a:endParaRPr lang="fr-FR" sz="1000" dirty="0">
              <a:solidFill>
                <a:schemeClr val="tx1"/>
              </a:solidFill>
            </a:endParaRPr>
          </a:p>
        </p:txBody>
      </p:sp>
    </p:spTree>
    <p:extLst>
      <p:ext uri="{BB962C8B-B14F-4D97-AF65-F5344CB8AC3E}">
        <p14:creationId xmlns:p14="http://schemas.microsoft.com/office/powerpoint/2010/main" val="26729440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657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72" r:id="rId6"/>
    <p:sldLayoutId id="2147483673" r:id="rId7"/>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hart" Target="../charts/chart11.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tags" Target="../tags/tag3.xml"/><Relationship Id="rId7" Type="http://schemas.openxmlformats.org/officeDocument/2006/relationships/slideLayout" Target="../slideLayouts/slideLayout2.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tags" Target="../tags/tag2.xml"/><Relationship Id="rId16"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9.png"/><Relationship Id="rId5" Type="http://schemas.openxmlformats.org/officeDocument/2006/relationships/tags" Target="../tags/tag5.xml"/><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tags" Target="../tags/tag4.xml"/><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8.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notesSlide" Target="../notesSlides/notesSlide13.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1259632" y="2060848"/>
            <a:ext cx="633670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a:r>
              <a:rPr lang="en-US" altLang="fr-FR" sz="3600" b="1" dirty="0" smtClean="0">
                <a:solidFill>
                  <a:schemeClr val="accent2">
                    <a:lumMod val="50000"/>
                  </a:schemeClr>
                </a:solidFill>
                <a:latin typeface="Book Antiqua" panose="02040602050305030304" pitchFamily="18" charset="0"/>
                <a:cs typeface="Calibri" pitchFamily="34" charset="0"/>
              </a:rPr>
              <a:t>Mean Reversion Monitoring and Trading on </a:t>
            </a:r>
          </a:p>
          <a:p>
            <a:pPr algn="ctr"/>
            <a:r>
              <a:rPr lang="en-US" altLang="fr-FR" sz="3600" b="1" dirty="0" smtClean="0">
                <a:solidFill>
                  <a:schemeClr val="accent2">
                    <a:lumMod val="50000"/>
                  </a:schemeClr>
                </a:solidFill>
                <a:latin typeface="Book Antiqua" panose="02040602050305030304" pitchFamily="18" charset="0"/>
                <a:cs typeface="Calibri" pitchFamily="34" charset="0"/>
              </a:rPr>
              <a:t>Equity and Volatility Assets</a:t>
            </a:r>
          </a:p>
          <a:p>
            <a:pPr algn="ctr"/>
            <a:endParaRPr lang="en-US" altLang="fr-FR" sz="3600" b="1" dirty="0" smtClean="0">
              <a:solidFill>
                <a:schemeClr val="accent2">
                  <a:lumMod val="50000"/>
                </a:schemeClr>
              </a:solidFill>
              <a:latin typeface="Book Antiqua" panose="02040602050305030304" pitchFamily="18" charset="0"/>
              <a:cs typeface="Calibri" pitchFamily="34" charset="0"/>
            </a:endParaRPr>
          </a:p>
          <a:p>
            <a:pPr algn="ctr"/>
            <a:endParaRPr lang="en-US" altLang="fr-FR" sz="3600" b="1" dirty="0">
              <a:solidFill>
                <a:schemeClr val="accent2">
                  <a:lumMod val="50000"/>
                </a:schemeClr>
              </a:solidFill>
              <a:latin typeface="Book Antiqua" panose="02040602050305030304" pitchFamily="18" charset="0"/>
              <a:cs typeface="Calibri" pitchFamily="34" charset="0"/>
            </a:endParaRPr>
          </a:p>
          <a:p>
            <a:pPr algn="just"/>
            <a:r>
              <a:rPr lang="en-US" altLang="fr-FR" sz="2000" b="1" dirty="0" smtClean="0">
                <a:latin typeface="Book Antiqua" panose="02040602050305030304" pitchFamily="18" charset="0"/>
                <a:cs typeface="Calibri" pitchFamily="34" charset="0"/>
              </a:rPr>
              <a:t>05/26/2016</a:t>
            </a:r>
            <a:endParaRPr lang="en-US" altLang="fr-FR" sz="2000" b="1" dirty="0">
              <a:latin typeface="Book Antiqua" panose="02040602050305030304" pitchFamily="18" charset="0"/>
              <a:cs typeface="Calibri" pitchFamily="34" charset="0"/>
            </a:endParaRPr>
          </a:p>
        </p:txBody>
      </p:sp>
    </p:spTree>
    <p:extLst>
      <p:ext uri="{BB962C8B-B14F-4D97-AF65-F5344CB8AC3E}">
        <p14:creationId xmlns:p14="http://schemas.microsoft.com/office/powerpoint/2010/main" val="3082843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10</a:t>
            </a:fld>
            <a:endParaRPr lang="fr-FR" dirty="0"/>
          </a:p>
        </p:txBody>
      </p:sp>
      <p:sp>
        <p:nvSpPr>
          <p:cNvPr id="3" name="Espace réservé du contenu 2"/>
          <p:cNvSpPr>
            <a:spLocks noGrp="1"/>
          </p:cNvSpPr>
          <p:nvPr>
            <p:ph sz="half" idx="2"/>
          </p:nvPr>
        </p:nvSpPr>
        <p:spPr>
          <a:xfrm>
            <a:off x="251520" y="1268760"/>
            <a:ext cx="8670788" cy="720080"/>
          </a:xfrm>
        </p:spPr>
        <p:txBody>
          <a:bodyPr/>
          <a:lstStyle/>
          <a:p>
            <a:pPr algn="ctr"/>
            <a:r>
              <a:rPr lang="fr-FR" sz="3600" b="0" dirty="0" smtClean="0"/>
              <a:t>Diversification </a:t>
            </a:r>
            <a:r>
              <a:rPr lang="fr-FR" sz="3600" b="0" dirty="0" err="1" smtClean="0"/>
              <a:t>benefits</a:t>
            </a:r>
            <a:endParaRPr lang="fr-FR" sz="3600" b="0" dirty="0"/>
          </a:p>
        </p:txBody>
      </p:sp>
      <p:sp>
        <p:nvSpPr>
          <p:cNvPr id="5" name="Espace réservé du contenu 2"/>
          <p:cNvSpPr txBox="1">
            <a:spLocks/>
          </p:cNvSpPr>
          <p:nvPr/>
        </p:nvSpPr>
        <p:spPr>
          <a:xfrm>
            <a:off x="402056" y="5301208"/>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000" b="0" dirty="0" smtClean="0"/>
              <a:t>Most Equity benchmarks are </a:t>
            </a:r>
            <a:r>
              <a:rPr lang="fr-FR" sz="2000" b="0" dirty="0" err="1" smtClean="0"/>
              <a:t>market</a:t>
            </a:r>
            <a:r>
              <a:rPr lang="fr-FR" sz="2000" b="0" dirty="0" smtClean="0"/>
              <a:t> cap </a:t>
            </a:r>
            <a:r>
              <a:rPr lang="fr-FR" sz="2000" b="0" dirty="0" err="1" smtClean="0"/>
              <a:t>weighted</a:t>
            </a:r>
            <a:r>
              <a:rPr lang="fr-FR" sz="2000" b="0" dirty="0" smtClean="0"/>
              <a:t> and </a:t>
            </a:r>
            <a:r>
              <a:rPr lang="fr-FR" sz="2000" b="0" dirty="0" err="1" smtClean="0"/>
              <a:t>thus</a:t>
            </a:r>
            <a:r>
              <a:rPr lang="fr-FR" sz="2000" b="0" dirty="0" smtClean="0"/>
              <a:t> </a:t>
            </a:r>
            <a:r>
              <a:rPr lang="fr-FR" sz="2000" b="0" dirty="0" err="1" smtClean="0"/>
              <a:t>follow</a:t>
            </a:r>
            <a:r>
              <a:rPr lang="fr-FR" sz="2000" b="0" dirty="0" smtClean="0"/>
              <a:t> a trend </a:t>
            </a:r>
            <a:r>
              <a:rPr lang="fr-FR" sz="2000" b="0" dirty="0" err="1" smtClean="0"/>
              <a:t>following</a:t>
            </a:r>
            <a:r>
              <a:rPr lang="fr-FR" sz="2000" b="0" dirty="0" smtClean="0"/>
              <a:t> </a:t>
            </a:r>
            <a:r>
              <a:rPr lang="fr-FR" sz="2000" b="0" dirty="0" err="1" smtClean="0"/>
              <a:t>behaviour</a:t>
            </a:r>
            <a:endParaRPr lang="fr-FR" sz="2000" b="0" dirty="0"/>
          </a:p>
        </p:txBody>
      </p:sp>
      <p:sp>
        <p:nvSpPr>
          <p:cNvPr id="7" name="Espace réservé du contenu 2"/>
          <p:cNvSpPr txBox="1">
            <a:spLocks/>
          </p:cNvSpPr>
          <p:nvPr/>
        </p:nvSpPr>
        <p:spPr>
          <a:xfrm>
            <a:off x="611560" y="2132856"/>
            <a:ext cx="7848872" cy="3096344"/>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just"/>
            <a:r>
              <a:rPr lang="fr-FR" sz="1200" dirty="0" smtClean="0"/>
              <a:t>-</a:t>
            </a:r>
            <a:r>
              <a:rPr lang="fr-FR" sz="1200" dirty="0" err="1" smtClean="0"/>
              <a:t>North</a:t>
            </a:r>
            <a:r>
              <a:rPr lang="fr-FR" sz="1200" dirty="0" smtClean="0"/>
              <a:t> </a:t>
            </a:r>
            <a:r>
              <a:rPr lang="fr-FR" sz="1200" dirty="0" err="1" smtClean="0"/>
              <a:t>America</a:t>
            </a:r>
            <a:endParaRPr lang="fr-FR" sz="1200" dirty="0" smtClean="0"/>
          </a:p>
          <a:p>
            <a:pPr algn="just"/>
            <a:r>
              <a:rPr lang="fr-FR" sz="1200" b="0" dirty="0" smtClean="0"/>
              <a:t>S&amp;P 500 Index</a:t>
            </a:r>
          </a:p>
          <a:p>
            <a:pPr algn="just"/>
            <a:r>
              <a:rPr lang="fr-FR" sz="1200" b="0" dirty="0" smtClean="0"/>
              <a:t>NASDAQ 100 Index</a:t>
            </a:r>
          </a:p>
          <a:p>
            <a:pPr algn="just"/>
            <a:r>
              <a:rPr lang="fr-FR" sz="1200" b="0" dirty="0" smtClean="0"/>
              <a:t>RUSSEL 2000 Index</a:t>
            </a:r>
          </a:p>
          <a:p>
            <a:pPr algn="just"/>
            <a:endParaRPr lang="fr-FR" sz="1200" b="0" dirty="0" smtClean="0"/>
          </a:p>
          <a:p>
            <a:pPr algn="just"/>
            <a:r>
              <a:rPr lang="fr-FR" sz="1200" dirty="0" smtClean="0"/>
              <a:t>-Europe</a:t>
            </a:r>
            <a:endParaRPr lang="fr-FR" sz="1200" dirty="0"/>
          </a:p>
          <a:p>
            <a:pPr algn="just"/>
            <a:r>
              <a:rPr lang="fr-FR" sz="1200" b="0" dirty="0" smtClean="0"/>
              <a:t>EUROSTOXX 50</a:t>
            </a:r>
          </a:p>
          <a:p>
            <a:pPr algn="just"/>
            <a:r>
              <a:rPr lang="fr-FR" sz="1200" b="0" dirty="0" smtClean="0"/>
              <a:t>FTSE 100 Index</a:t>
            </a:r>
          </a:p>
          <a:p>
            <a:pPr algn="just"/>
            <a:r>
              <a:rPr lang="fr-FR" sz="1200" b="0" dirty="0" smtClean="0"/>
              <a:t>SMI index</a:t>
            </a:r>
          </a:p>
          <a:p>
            <a:pPr algn="just"/>
            <a:endParaRPr lang="fr-FR" sz="1200" b="0" dirty="0"/>
          </a:p>
          <a:p>
            <a:pPr algn="just"/>
            <a:r>
              <a:rPr lang="fr-FR" sz="1200" dirty="0" smtClean="0"/>
              <a:t>-Asia</a:t>
            </a:r>
          </a:p>
          <a:p>
            <a:pPr algn="just"/>
            <a:r>
              <a:rPr lang="fr-FR" sz="1200" b="0" dirty="0" smtClean="0"/>
              <a:t>TOPIX Index</a:t>
            </a:r>
          </a:p>
          <a:p>
            <a:pPr algn="just"/>
            <a:r>
              <a:rPr lang="fr-FR" sz="1200" b="0" dirty="0" smtClean="0"/>
              <a:t>HANG SENG Index</a:t>
            </a:r>
          </a:p>
          <a:p>
            <a:pPr algn="just"/>
            <a:r>
              <a:rPr lang="fr-FR" sz="1200" b="0" dirty="0" smtClean="0"/>
              <a:t>HSCEI Index</a:t>
            </a:r>
          </a:p>
          <a:p>
            <a:pPr algn="just"/>
            <a:endParaRPr lang="fr-FR" b="0" dirty="0"/>
          </a:p>
          <a:p>
            <a:pPr algn="just"/>
            <a:endParaRPr lang="fr-FR" sz="2400" b="0" dirty="0" smtClean="0"/>
          </a:p>
          <a:p>
            <a:pPr algn="just"/>
            <a:endParaRPr lang="fr-FR" sz="2800" b="0" dirty="0"/>
          </a:p>
        </p:txBody>
      </p:sp>
    </p:spTree>
    <p:extLst>
      <p:ext uri="{BB962C8B-B14F-4D97-AF65-F5344CB8AC3E}">
        <p14:creationId xmlns:p14="http://schemas.microsoft.com/office/powerpoint/2010/main" val="235202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11</a:t>
            </a:fld>
            <a:endParaRPr lang="fr-FR" dirty="0"/>
          </a:p>
        </p:txBody>
      </p:sp>
      <p:sp>
        <p:nvSpPr>
          <p:cNvPr id="3" name="Espace réservé du contenu 2"/>
          <p:cNvSpPr>
            <a:spLocks noGrp="1"/>
          </p:cNvSpPr>
          <p:nvPr>
            <p:ph sz="half" idx="2"/>
          </p:nvPr>
        </p:nvSpPr>
        <p:spPr>
          <a:xfrm>
            <a:off x="251520" y="1268760"/>
            <a:ext cx="8670788" cy="720080"/>
          </a:xfrm>
        </p:spPr>
        <p:txBody>
          <a:bodyPr/>
          <a:lstStyle/>
          <a:p>
            <a:pPr algn="ctr"/>
            <a:r>
              <a:rPr lang="fr-FR" sz="3600" b="0" dirty="0" smtClean="0"/>
              <a:t>Diversification </a:t>
            </a:r>
            <a:r>
              <a:rPr lang="fr-FR" sz="3600" b="0" dirty="0" err="1"/>
              <a:t>benefits</a:t>
            </a:r>
            <a:endParaRPr lang="fr-FR" sz="3600" b="0" dirty="0"/>
          </a:p>
        </p:txBody>
      </p:sp>
      <p:sp>
        <p:nvSpPr>
          <p:cNvPr id="5" name="Espace réservé du contenu 2"/>
          <p:cNvSpPr txBox="1">
            <a:spLocks/>
          </p:cNvSpPr>
          <p:nvPr/>
        </p:nvSpPr>
        <p:spPr>
          <a:xfrm>
            <a:off x="402056" y="5301208"/>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400" b="0" dirty="0" err="1" smtClean="0"/>
              <a:t>Potential</a:t>
            </a:r>
            <a:r>
              <a:rPr lang="fr-FR" sz="2400" b="0" dirty="0" smtClean="0"/>
              <a:t> diversification issues on </a:t>
            </a:r>
            <a:r>
              <a:rPr lang="fr-FR" sz="2400" b="0" dirty="0" err="1" smtClean="0"/>
              <a:t>Market</a:t>
            </a:r>
            <a:r>
              <a:rPr lang="fr-FR" sz="2400" b="0" dirty="0" smtClean="0"/>
              <a:t> cap </a:t>
            </a:r>
            <a:r>
              <a:rPr lang="fr-FR" sz="2400" b="0" dirty="0" err="1" smtClean="0"/>
              <a:t>weighted</a:t>
            </a:r>
            <a:r>
              <a:rPr lang="fr-FR" sz="2400" b="0" dirty="0" smtClean="0"/>
              <a:t> </a:t>
            </a:r>
            <a:r>
              <a:rPr lang="fr-FR" sz="2400" b="0" dirty="0" smtClean="0"/>
              <a:t>indices</a:t>
            </a:r>
            <a:endParaRPr lang="fr-FR" sz="2400" b="0" dirty="0"/>
          </a:p>
        </p:txBody>
      </p:sp>
      <p:graphicFrame>
        <p:nvGraphicFramePr>
          <p:cNvPr id="6" name="Chart 5"/>
          <p:cNvGraphicFramePr>
            <a:graphicFrameLocks/>
          </p:cNvGraphicFramePr>
          <p:nvPr>
            <p:extLst>
              <p:ext uri="{D42A27DB-BD31-4B8C-83A1-F6EECF244321}">
                <p14:modId xmlns:p14="http://schemas.microsoft.com/office/powerpoint/2010/main" val="1711188176"/>
              </p:ext>
            </p:extLst>
          </p:nvPr>
        </p:nvGraphicFramePr>
        <p:xfrm>
          <a:off x="3995936" y="1988840"/>
          <a:ext cx="4896544" cy="3096344"/>
        </p:xfrm>
        <a:graphic>
          <a:graphicData uri="http://schemas.openxmlformats.org/drawingml/2006/chart">
            <c:chart xmlns:c="http://schemas.openxmlformats.org/drawingml/2006/chart" xmlns:r="http://schemas.openxmlformats.org/officeDocument/2006/relationships" r:id="rId2"/>
          </a:graphicData>
        </a:graphic>
      </p:graphicFrame>
      <p:sp>
        <p:nvSpPr>
          <p:cNvPr id="7" name="Espace réservé du contenu 2"/>
          <p:cNvSpPr txBox="1">
            <a:spLocks/>
          </p:cNvSpPr>
          <p:nvPr/>
        </p:nvSpPr>
        <p:spPr>
          <a:xfrm>
            <a:off x="611560" y="2564904"/>
            <a:ext cx="2592288" cy="3096344"/>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just"/>
            <a:r>
              <a:rPr lang="fr-FR" sz="1200" b="0" dirty="0" smtClean="0"/>
              <a:t>-</a:t>
            </a:r>
            <a:r>
              <a:rPr lang="fr-FR" sz="1200" b="0" dirty="0" err="1" smtClean="0"/>
              <a:t>Market</a:t>
            </a:r>
            <a:r>
              <a:rPr lang="fr-FR" sz="1200" b="0" dirty="0" smtClean="0"/>
              <a:t> cap </a:t>
            </a:r>
            <a:r>
              <a:rPr lang="fr-FR" sz="1200" b="0" dirty="0" err="1" smtClean="0"/>
              <a:t>weighted</a:t>
            </a:r>
            <a:r>
              <a:rPr lang="fr-FR" sz="1200" b="0" dirty="0" smtClean="0"/>
              <a:t> indices </a:t>
            </a:r>
            <a:r>
              <a:rPr lang="fr-FR" sz="1200" b="0" dirty="0" err="1" smtClean="0"/>
              <a:t>can</a:t>
            </a:r>
            <a:r>
              <a:rPr lang="fr-FR" sz="1200" b="0" dirty="0" smtClean="0"/>
              <a:t> </a:t>
            </a:r>
            <a:r>
              <a:rPr lang="fr-FR" sz="1200" b="0" dirty="0" err="1" smtClean="0"/>
              <a:t>turn</a:t>
            </a:r>
            <a:r>
              <a:rPr lang="fr-FR" sz="1200" b="0" dirty="0" smtClean="0"/>
              <a:t> to </a:t>
            </a:r>
            <a:r>
              <a:rPr lang="fr-FR" sz="1200" b="0" dirty="0" err="1" smtClean="0"/>
              <a:t>be</a:t>
            </a:r>
            <a:r>
              <a:rPr lang="fr-FR" sz="1200" b="0" dirty="0" smtClean="0"/>
              <a:t> </a:t>
            </a:r>
            <a:r>
              <a:rPr lang="fr-FR" sz="1200" b="0" dirty="0" err="1" smtClean="0"/>
              <a:t>overweight</a:t>
            </a:r>
            <a:r>
              <a:rPr lang="fr-FR" sz="1200" b="0" dirty="0" smtClean="0"/>
              <a:t> in </a:t>
            </a:r>
            <a:r>
              <a:rPr lang="fr-FR" sz="1200" b="0" dirty="0" err="1" smtClean="0"/>
              <a:t>some</a:t>
            </a:r>
            <a:r>
              <a:rPr lang="fr-FR" sz="1200" b="0" dirty="0" smtClean="0"/>
              <a:t> </a:t>
            </a:r>
            <a:r>
              <a:rPr lang="fr-FR" sz="1200" b="0" dirty="0" err="1" smtClean="0"/>
              <a:t>particular</a:t>
            </a:r>
            <a:r>
              <a:rPr lang="fr-FR" sz="1200" b="0" dirty="0" smtClean="0"/>
              <a:t> </a:t>
            </a:r>
            <a:r>
              <a:rPr lang="fr-FR" sz="1200" b="0" dirty="0" err="1" smtClean="0"/>
              <a:t>sector</a:t>
            </a:r>
            <a:r>
              <a:rPr lang="fr-FR" sz="1200" b="0" dirty="0" smtClean="0"/>
              <a:t> </a:t>
            </a:r>
            <a:r>
              <a:rPr lang="fr-FR" sz="1200" b="0" dirty="0" err="1" smtClean="0"/>
              <a:t>because</a:t>
            </a:r>
            <a:r>
              <a:rPr lang="fr-FR" sz="1200" b="0" dirty="0" smtClean="0"/>
              <a:t> of performance</a:t>
            </a:r>
          </a:p>
          <a:p>
            <a:pPr algn="just"/>
            <a:endParaRPr lang="fr-FR" sz="1200" b="0" dirty="0" smtClean="0"/>
          </a:p>
          <a:p>
            <a:pPr algn="just"/>
            <a:r>
              <a:rPr lang="fr-FR" sz="1200" b="0" dirty="0" smtClean="0"/>
              <a:t>-As a </a:t>
            </a:r>
            <a:r>
              <a:rPr lang="fr-FR" sz="1200" b="0" dirty="0" err="1" smtClean="0"/>
              <a:t>consequence</a:t>
            </a:r>
            <a:r>
              <a:rPr lang="fr-FR" sz="1200" b="0" dirty="0" smtClean="0"/>
              <a:t> </a:t>
            </a:r>
            <a:r>
              <a:rPr lang="fr-FR" sz="1200" b="0" dirty="0" err="1" smtClean="0"/>
              <a:t>exposure</a:t>
            </a:r>
            <a:r>
              <a:rPr lang="fr-FR" sz="1200" b="0" dirty="0" smtClean="0"/>
              <a:t> to </a:t>
            </a:r>
            <a:r>
              <a:rPr lang="fr-FR" sz="1200" b="0" dirty="0" err="1" smtClean="0"/>
              <a:t>financial</a:t>
            </a:r>
            <a:r>
              <a:rPr lang="fr-FR" sz="1200" b="0" dirty="0" smtClean="0"/>
              <a:t> </a:t>
            </a:r>
            <a:r>
              <a:rPr lang="fr-FR" sz="1200" b="0" dirty="0" err="1" smtClean="0"/>
              <a:t>bubbles</a:t>
            </a:r>
            <a:r>
              <a:rPr lang="fr-FR" sz="1200" b="0" dirty="0" smtClean="0"/>
              <a:t> </a:t>
            </a:r>
            <a:r>
              <a:rPr lang="fr-FR" sz="1200" b="0" dirty="0" err="1" smtClean="0"/>
              <a:t>can</a:t>
            </a:r>
            <a:r>
              <a:rPr lang="fr-FR" sz="1200" b="0" dirty="0" smtClean="0"/>
              <a:t> </a:t>
            </a:r>
            <a:r>
              <a:rPr lang="fr-FR" sz="1200" b="0" dirty="0" err="1" smtClean="0"/>
              <a:t>be</a:t>
            </a:r>
            <a:r>
              <a:rPr lang="fr-FR" sz="1200" b="0" dirty="0" smtClean="0"/>
              <a:t> </a:t>
            </a:r>
            <a:r>
              <a:rPr lang="fr-FR" sz="1200" b="0" dirty="0" err="1" smtClean="0"/>
              <a:t>significant</a:t>
            </a:r>
            <a:r>
              <a:rPr lang="fr-FR" sz="1200" b="0" dirty="0" smtClean="0"/>
              <a:t> </a:t>
            </a:r>
          </a:p>
          <a:p>
            <a:pPr algn="just"/>
            <a:endParaRPr lang="fr-FR" sz="1200" b="0" dirty="0"/>
          </a:p>
          <a:p>
            <a:pPr algn="just"/>
            <a:r>
              <a:rPr lang="fr-FR" sz="1200" b="0" dirty="0" smtClean="0"/>
              <a:t>-</a:t>
            </a:r>
            <a:r>
              <a:rPr lang="fr-FR" sz="1200" b="0" dirty="0" err="1" smtClean="0"/>
              <a:t>Mean</a:t>
            </a:r>
            <a:r>
              <a:rPr lang="fr-FR" sz="1200" b="0" dirty="0" smtClean="0"/>
              <a:t> </a:t>
            </a:r>
            <a:r>
              <a:rPr lang="fr-FR" sz="1200" b="0" dirty="0" err="1" smtClean="0"/>
              <a:t>Reversion</a:t>
            </a:r>
            <a:r>
              <a:rPr lang="fr-FR" sz="1200" b="0" dirty="0" smtClean="0"/>
              <a:t> </a:t>
            </a:r>
            <a:r>
              <a:rPr lang="fr-FR" sz="1200" b="0" dirty="0" err="1" smtClean="0"/>
              <a:t>could</a:t>
            </a:r>
            <a:r>
              <a:rPr lang="fr-FR" sz="1200" b="0" dirty="0" smtClean="0"/>
              <a:t> help to </a:t>
            </a:r>
            <a:r>
              <a:rPr lang="fr-FR" sz="1200" b="0" dirty="0" err="1" smtClean="0"/>
              <a:t>mitigate</a:t>
            </a:r>
            <a:r>
              <a:rPr lang="fr-FR" sz="1200" b="0" dirty="0" smtClean="0"/>
              <a:t> </a:t>
            </a:r>
            <a:r>
              <a:rPr lang="fr-FR" sz="1200" b="0" dirty="0" err="1" smtClean="0"/>
              <a:t>negative</a:t>
            </a:r>
            <a:r>
              <a:rPr lang="fr-FR" sz="1200" b="0" dirty="0" smtClean="0"/>
              <a:t> </a:t>
            </a:r>
            <a:r>
              <a:rPr lang="fr-FR" sz="1200" b="0" dirty="0" err="1" smtClean="0"/>
              <a:t>effects</a:t>
            </a:r>
            <a:r>
              <a:rPr lang="fr-FR" sz="1200" b="0" dirty="0" smtClean="0"/>
              <a:t> of </a:t>
            </a:r>
            <a:r>
              <a:rPr lang="fr-FR" sz="1200" b="0" dirty="0" err="1" smtClean="0"/>
              <a:t>speculative</a:t>
            </a:r>
            <a:r>
              <a:rPr lang="fr-FR" sz="1200" b="0" dirty="0" smtClean="0"/>
              <a:t> </a:t>
            </a:r>
            <a:r>
              <a:rPr lang="fr-FR" sz="1200" b="0" dirty="0" err="1" smtClean="0"/>
              <a:t>bubble</a:t>
            </a:r>
            <a:r>
              <a:rPr lang="fr-FR" sz="1200" b="0" dirty="0" smtClean="0"/>
              <a:t> </a:t>
            </a:r>
            <a:r>
              <a:rPr lang="fr-FR" sz="1200" b="0" dirty="0" err="1" smtClean="0"/>
              <a:t>bursts</a:t>
            </a:r>
            <a:endParaRPr lang="fr-FR" sz="1200" b="0" dirty="0" smtClean="0"/>
          </a:p>
          <a:p>
            <a:pPr algn="just"/>
            <a:endParaRPr lang="fr-FR" b="0" dirty="0"/>
          </a:p>
          <a:p>
            <a:pPr algn="just"/>
            <a:endParaRPr lang="fr-FR" sz="2400" b="0" dirty="0" smtClean="0"/>
          </a:p>
          <a:p>
            <a:pPr algn="just"/>
            <a:endParaRPr lang="fr-FR" sz="2800" b="0" dirty="0"/>
          </a:p>
        </p:txBody>
      </p:sp>
    </p:spTree>
    <p:extLst>
      <p:ext uri="{BB962C8B-B14F-4D97-AF65-F5344CB8AC3E}">
        <p14:creationId xmlns:p14="http://schemas.microsoft.com/office/powerpoint/2010/main" val="281964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12</a:t>
            </a:fld>
            <a:endParaRPr lang="fr-FR" dirty="0"/>
          </a:p>
        </p:txBody>
      </p:sp>
      <p:sp>
        <p:nvSpPr>
          <p:cNvPr id="3" name="Espace réservé du contenu 2"/>
          <p:cNvSpPr>
            <a:spLocks noGrp="1"/>
          </p:cNvSpPr>
          <p:nvPr>
            <p:ph sz="half" idx="2"/>
          </p:nvPr>
        </p:nvSpPr>
        <p:spPr>
          <a:xfrm>
            <a:off x="539552" y="1772816"/>
            <a:ext cx="3456384" cy="3600400"/>
          </a:xfrm>
        </p:spPr>
        <p:txBody>
          <a:bodyPr/>
          <a:lstStyle/>
          <a:p>
            <a:pPr algn="just"/>
            <a:endParaRPr lang="fr-FR" b="0" dirty="0" smtClean="0"/>
          </a:p>
          <a:p>
            <a:pPr marL="171450" indent="-171450" algn="just">
              <a:buFontTx/>
              <a:buChar char="-"/>
            </a:pPr>
            <a:r>
              <a:rPr lang="fr-FR" sz="1200" dirty="0" err="1" smtClean="0"/>
              <a:t>Imbalance</a:t>
            </a:r>
            <a:r>
              <a:rPr lang="fr-FR" sz="1200" dirty="0" smtClean="0"/>
              <a:t> </a:t>
            </a:r>
            <a:r>
              <a:rPr lang="fr-FR" sz="1200" dirty="0" err="1" smtClean="0"/>
              <a:t>between</a:t>
            </a:r>
            <a:r>
              <a:rPr lang="fr-FR" sz="1200" dirty="0" smtClean="0"/>
              <a:t> </a:t>
            </a:r>
            <a:r>
              <a:rPr lang="fr-FR" sz="1200" dirty="0" err="1" smtClean="0"/>
              <a:t>offer</a:t>
            </a:r>
            <a:r>
              <a:rPr lang="fr-FR" sz="1200" dirty="0" smtClean="0"/>
              <a:t> and </a:t>
            </a:r>
            <a:r>
              <a:rPr lang="fr-FR" sz="1200" dirty="0" err="1" smtClean="0"/>
              <a:t>demand</a:t>
            </a:r>
            <a:endParaRPr lang="fr-FR" sz="1200" dirty="0" smtClean="0"/>
          </a:p>
          <a:p>
            <a:pPr marL="171450" indent="-171450" algn="just">
              <a:buFontTx/>
              <a:buChar char="-"/>
            </a:pPr>
            <a:endParaRPr lang="fr-FR" sz="1050" dirty="0" smtClean="0"/>
          </a:p>
          <a:p>
            <a:pPr marL="171450" indent="-171450" algn="just">
              <a:buFont typeface="Wingdings" panose="05000000000000000000" pitchFamily="2" charset="2"/>
              <a:buChar char="ü"/>
            </a:pPr>
            <a:r>
              <a:rPr lang="fr-FR" sz="1050" b="0" i="1" dirty="0" err="1" smtClean="0"/>
              <a:t>liquidity</a:t>
            </a:r>
            <a:r>
              <a:rPr lang="fr-FR" sz="1050" b="0" i="1" dirty="0" smtClean="0"/>
              <a:t>: </a:t>
            </a:r>
          </a:p>
          <a:p>
            <a:pPr algn="just"/>
            <a:r>
              <a:rPr lang="fr-FR" sz="1050" b="0" dirty="0" err="1" smtClean="0"/>
              <a:t>Liquididy</a:t>
            </a:r>
            <a:r>
              <a:rPr lang="fr-FR" sz="1050" b="0" dirty="0" smtClean="0"/>
              <a:t> </a:t>
            </a:r>
            <a:r>
              <a:rPr lang="fr-FR" sz="1050" b="0" dirty="0" err="1" smtClean="0"/>
              <a:t>drought</a:t>
            </a:r>
            <a:r>
              <a:rPr lang="fr-FR" sz="1050" b="0" dirty="0" smtClean="0"/>
              <a:t> </a:t>
            </a:r>
            <a:r>
              <a:rPr lang="fr-FR" sz="1050" b="0" dirty="0" err="1" smtClean="0"/>
              <a:t>can</a:t>
            </a:r>
            <a:r>
              <a:rPr lang="fr-FR" sz="1050" b="0" dirty="0" smtClean="0"/>
              <a:t> </a:t>
            </a:r>
            <a:r>
              <a:rPr lang="fr-FR" sz="1050" b="0" dirty="0" err="1" smtClean="0"/>
              <a:t>often</a:t>
            </a:r>
            <a:r>
              <a:rPr lang="fr-FR" sz="1050" b="0" dirty="0" smtClean="0"/>
              <a:t> </a:t>
            </a:r>
            <a:r>
              <a:rPr lang="fr-FR" sz="1050" b="0" dirty="0" err="1" smtClean="0"/>
              <a:t>link</a:t>
            </a:r>
            <a:r>
              <a:rPr lang="fr-FR" sz="1050" b="0" dirty="0" smtClean="0"/>
              <a:t> to </a:t>
            </a:r>
            <a:r>
              <a:rPr lang="fr-FR" sz="1050" b="0" dirty="0" err="1" smtClean="0"/>
              <a:t>under</a:t>
            </a:r>
            <a:r>
              <a:rPr lang="fr-FR" sz="1050" b="0" dirty="0" smtClean="0"/>
              <a:t> or over </a:t>
            </a:r>
            <a:r>
              <a:rPr lang="fr-FR" sz="1050" b="0" dirty="0" err="1" smtClean="0"/>
              <a:t>Valuation</a:t>
            </a:r>
            <a:r>
              <a:rPr lang="fr-FR" sz="1050" b="0" dirty="0" smtClean="0"/>
              <a:t> </a:t>
            </a:r>
            <a:r>
              <a:rPr lang="fr-FR" sz="1050" b="0" dirty="0" err="1" smtClean="0"/>
              <a:t>levels</a:t>
            </a:r>
            <a:r>
              <a:rPr lang="fr-FR" sz="1050" b="0" dirty="0" smtClean="0"/>
              <a:t> </a:t>
            </a:r>
          </a:p>
          <a:p>
            <a:pPr algn="just"/>
            <a:r>
              <a:rPr lang="fr-FR" sz="1050" b="0" dirty="0" err="1" smtClean="0"/>
              <a:t>correlation</a:t>
            </a:r>
            <a:r>
              <a:rPr lang="fr-FR" sz="1050" b="0" dirty="0" smtClean="0"/>
              <a:t> </a:t>
            </a:r>
            <a:r>
              <a:rPr lang="fr-FR" sz="1050" b="0" dirty="0" err="1" smtClean="0"/>
              <a:t>is</a:t>
            </a:r>
            <a:r>
              <a:rPr lang="fr-FR" sz="1050" b="0" dirty="0" smtClean="0"/>
              <a:t> high </a:t>
            </a:r>
            <a:r>
              <a:rPr lang="fr-FR" sz="1050" b="0" dirty="0" err="1" smtClean="0"/>
              <a:t>between</a:t>
            </a:r>
            <a:r>
              <a:rPr lang="fr-FR" sz="1050" b="0" dirty="0" smtClean="0"/>
              <a:t> VIX major </a:t>
            </a:r>
            <a:r>
              <a:rPr lang="fr-FR" sz="1050" b="0" dirty="0" err="1" smtClean="0"/>
              <a:t>spikes</a:t>
            </a:r>
            <a:r>
              <a:rPr lang="fr-FR" sz="1050" b="0" dirty="0" smtClean="0"/>
              <a:t> and VIX futures </a:t>
            </a:r>
            <a:r>
              <a:rPr lang="fr-FR" sz="1050" b="0" dirty="0" err="1" smtClean="0"/>
              <a:t>liquidity</a:t>
            </a:r>
            <a:endParaRPr lang="fr-FR" sz="1050" b="0" dirty="0" smtClean="0"/>
          </a:p>
          <a:p>
            <a:pPr algn="just"/>
            <a:endParaRPr lang="fr-FR" sz="1050" b="0" dirty="0" smtClean="0"/>
          </a:p>
          <a:p>
            <a:pPr marL="171450" indent="-171450" algn="just">
              <a:buFont typeface="Wingdings" panose="05000000000000000000" pitchFamily="2" charset="2"/>
              <a:buChar char="ü"/>
            </a:pPr>
            <a:r>
              <a:rPr lang="fr-FR" sz="1050" b="0" i="1" dirty="0" smtClean="0"/>
              <a:t>Short squeezes </a:t>
            </a:r>
            <a:r>
              <a:rPr lang="fr-FR" sz="1050" b="0" i="1" dirty="0" err="1" smtClean="0"/>
              <a:t>effects</a:t>
            </a:r>
            <a:endParaRPr lang="fr-FR" sz="1050" b="0" i="1" dirty="0" smtClean="0"/>
          </a:p>
          <a:p>
            <a:pPr marL="171450" indent="-171450" algn="just">
              <a:buFont typeface="Wingdings" panose="05000000000000000000" pitchFamily="2" charset="2"/>
              <a:buChar char="ü"/>
            </a:pPr>
            <a:endParaRPr lang="fr-FR" sz="1050" b="0" i="1" dirty="0" smtClean="0"/>
          </a:p>
          <a:p>
            <a:pPr marL="171450" indent="-171450" algn="just">
              <a:buFont typeface="Wingdings" panose="05000000000000000000" pitchFamily="2" charset="2"/>
              <a:buChar char="ü"/>
            </a:pPr>
            <a:r>
              <a:rPr lang="fr-FR" sz="1050" b="0" i="1" dirty="0" smtClean="0"/>
              <a:t>Over / </a:t>
            </a:r>
            <a:r>
              <a:rPr lang="fr-FR" sz="1050" b="0" i="1" dirty="0" err="1" smtClean="0"/>
              <a:t>under</a:t>
            </a:r>
            <a:r>
              <a:rPr lang="fr-FR" sz="1050" b="0" i="1" dirty="0" smtClean="0"/>
              <a:t> </a:t>
            </a:r>
            <a:r>
              <a:rPr lang="fr-FR" sz="1050" b="0" i="1" dirty="0" err="1" smtClean="0"/>
              <a:t>supply</a:t>
            </a:r>
            <a:r>
              <a:rPr lang="fr-FR" sz="1050" b="0" i="1" dirty="0" smtClean="0"/>
              <a:t> </a:t>
            </a:r>
            <a:r>
              <a:rPr lang="fr-FR" sz="1050" b="0" i="1" dirty="0" err="1" smtClean="0"/>
              <a:t>consequences</a:t>
            </a:r>
            <a:r>
              <a:rPr lang="fr-FR" sz="1050" b="0" i="1" dirty="0" smtClean="0"/>
              <a:t> </a:t>
            </a:r>
            <a:r>
              <a:rPr lang="fr-FR" sz="1050" b="0" i="1" dirty="0" err="1" smtClean="0"/>
              <a:t>e.g</a:t>
            </a:r>
            <a:r>
              <a:rPr lang="fr-FR" sz="1050" b="0" i="1" dirty="0" smtClean="0"/>
              <a:t>. on </a:t>
            </a:r>
            <a:r>
              <a:rPr lang="fr-FR" sz="1050" b="0" i="1" dirty="0" err="1" smtClean="0"/>
              <a:t>commodities</a:t>
            </a:r>
            <a:endParaRPr lang="fr-FR" sz="1050" b="0" i="1" dirty="0" smtClean="0"/>
          </a:p>
          <a:p>
            <a:pPr algn="just"/>
            <a:endParaRPr lang="fr-FR" sz="1050" b="0" dirty="0" smtClean="0"/>
          </a:p>
          <a:p>
            <a:pPr algn="just"/>
            <a:endParaRPr lang="fr-FR" sz="1050" b="0" dirty="0" smtClean="0"/>
          </a:p>
          <a:p>
            <a:pPr marL="171450" indent="-171450" algn="just">
              <a:buFontTx/>
              <a:buChar char="-"/>
            </a:pPr>
            <a:r>
              <a:rPr lang="fr-FR" sz="1050" dirty="0" smtClean="0"/>
              <a:t>Arbitrage</a:t>
            </a:r>
          </a:p>
          <a:p>
            <a:pPr marL="171450" indent="-171450" algn="just">
              <a:buFontTx/>
              <a:buChar char="-"/>
            </a:pPr>
            <a:endParaRPr lang="fr-FR" sz="1050" dirty="0"/>
          </a:p>
          <a:p>
            <a:pPr marL="171450" indent="-171450" algn="just">
              <a:buFont typeface="Wingdings" panose="05000000000000000000" pitchFamily="2" charset="2"/>
              <a:buChar char="ü"/>
            </a:pPr>
            <a:r>
              <a:rPr lang="fr-FR" sz="1050" b="0" i="1" dirty="0" err="1" smtClean="0"/>
              <a:t>Hedge</a:t>
            </a:r>
            <a:r>
              <a:rPr lang="fr-FR" sz="1050" b="0" i="1" dirty="0" smtClean="0"/>
              <a:t> </a:t>
            </a:r>
            <a:r>
              <a:rPr lang="fr-FR" sz="1050" b="0" i="1" dirty="0" err="1" smtClean="0"/>
              <a:t>funds</a:t>
            </a:r>
            <a:r>
              <a:rPr lang="fr-FR" sz="1050" b="0" i="1" dirty="0" smtClean="0"/>
              <a:t>, </a:t>
            </a:r>
            <a:r>
              <a:rPr lang="fr-FR" sz="1050" b="0" i="1" dirty="0" err="1" smtClean="0"/>
              <a:t>proprietary</a:t>
            </a:r>
            <a:r>
              <a:rPr lang="fr-FR" sz="1050" b="0" i="1" dirty="0" smtClean="0"/>
              <a:t> traders and </a:t>
            </a:r>
            <a:r>
              <a:rPr lang="fr-FR" sz="1050" b="0" i="1" dirty="0" err="1" smtClean="0"/>
              <a:t>arbitragers</a:t>
            </a:r>
            <a:endParaRPr lang="fr-FR" sz="1050" b="0" i="1" dirty="0" smtClean="0"/>
          </a:p>
          <a:p>
            <a:pPr algn="just"/>
            <a:r>
              <a:rPr lang="fr-FR" sz="1050" b="0" i="1" dirty="0" smtClean="0"/>
              <a:t> </a:t>
            </a:r>
          </a:p>
          <a:p>
            <a:pPr marL="171450" indent="-171450" algn="just">
              <a:buFont typeface="Wingdings" panose="05000000000000000000" pitchFamily="2" charset="2"/>
              <a:buChar char="ü"/>
            </a:pPr>
            <a:r>
              <a:rPr lang="fr-FR" sz="1050" b="0" i="1" dirty="0" err="1" smtClean="0"/>
              <a:t>Attractiveness</a:t>
            </a:r>
            <a:r>
              <a:rPr lang="fr-FR" sz="1050" b="0" i="1" dirty="0" smtClean="0"/>
              <a:t> of </a:t>
            </a:r>
            <a:r>
              <a:rPr lang="fr-FR" sz="1050" b="0" i="1" dirty="0" err="1" smtClean="0"/>
              <a:t>asymnetric</a:t>
            </a:r>
            <a:r>
              <a:rPr lang="fr-FR" sz="1050" b="0" i="1" dirty="0" smtClean="0"/>
              <a:t> </a:t>
            </a:r>
            <a:r>
              <a:rPr lang="fr-FR" sz="1050" b="0" i="1" dirty="0" err="1" smtClean="0"/>
              <a:t>trades</a:t>
            </a:r>
            <a:endParaRPr lang="fr-FR" sz="1050" b="0" i="1" dirty="0" smtClean="0"/>
          </a:p>
          <a:p>
            <a:pPr algn="just"/>
            <a:endParaRPr lang="fr-FR" sz="1100" b="0" dirty="0" smtClean="0"/>
          </a:p>
          <a:p>
            <a:pPr algn="just"/>
            <a:endParaRPr lang="fr-FR" sz="1100" b="0" dirty="0" smtClean="0"/>
          </a:p>
          <a:p>
            <a:pPr algn="just"/>
            <a:endParaRPr lang="fr-FR" sz="2400" b="0" dirty="0" smtClean="0"/>
          </a:p>
          <a:p>
            <a:pPr algn="just"/>
            <a:endParaRPr lang="fr-FR" sz="2800" b="0" dirty="0"/>
          </a:p>
        </p:txBody>
      </p:sp>
      <p:graphicFrame>
        <p:nvGraphicFramePr>
          <p:cNvPr id="4" name="Chart 3"/>
          <p:cNvGraphicFramePr>
            <a:graphicFrameLocks/>
          </p:cNvGraphicFramePr>
          <p:nvPr>
            <p:extLst>
              <p:ext uri="{D42A27DB-BD31-4B8C-83A1-F6EECF244321}">
                <p14:modId xmlns:p14="http://schemas.microsoft.com/office/powerpoint/2010/main" val="1120438809"/>
              </p:ext>
            </p:extLst>
          </p:nvPr>
        </p:nvGraphicFramePr>
        <p:xfrm>
          <a:off x="4139952" y="2132856"/>
          <a:ext cx="4214043" cy="2820077"/>
        </p:xfrm>
        <a:graphic>
          <a:graphicData uri="http://schemas.openxmlformats.org/drawingml/2006/chart">
            <c:chart xmlns:c="http://schemas.openxmlformats.org/drawingml/2006/chart" xmlns:r="http://schemas.openxmlformats.org/officeDocument/2006/relationships" r:id="rId2"/>
          </a:graphicData>
        </a:graphic>
      </p:graphicFrame>
      <p:sp>
        <p:nvSpPr>
          <p:cNvPr id="5" name="Espace réservé du contenu 2"/>
          <p:cNvSpPr txBox="1">
            <a:spLocks/>
          </p:cNvSpPr>
          <p:nvPr/>
        </p:nvSpPr>
        <p:spPr>
          <a:xfrm>
            <a:off x="755576" y="5733256"/>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400" b="0" dirty="0" err="1" smtClean="0"/>
              <a:t>Some</a:t>
            </a:r>
            <a:r>
              <a:rPr lang="fr-FR" sz="2400" b="0" dirty="0" smtClean="0"/>
              <a:t> drivers </a:t>
            </a:r>
            <a:r>
              <a:rPr lang="fr-FR" sz="2400" b="0" dirty="0" err="1" smtClean="0"/>
              <a:t>can</a:t>
            </a:r>
            <a:r>
              <a:rPr lang="fr-FR" sz="2400" b="0" dirty="0" smtClean="0"/>
              <a:t> </a:t>
            </a:r>
            <a:r>
              <a:rPr lang="fr-FR" sz="2400" b="0" dirty="0" err="1" smtClean="0"/>
              <a:t>be</a:t>
            </a:r>
            <a:r>
              <a:rPr lang="fr-FR" sz="2400" b="0" dirty="0" smtClean="0"/>
              <a:t> </a:t>
            </a:r>
            <a:r>
              <a:rPr lang="fr-FR" sz="2400" b="0" dirty="0" err="1" smtClean="0"/>
              <a:t>identified</a:t>
            </a:r>
            <a:endParaRPr lang="fr-FR" sz="2400" b="0" dirty="0"/>
          </a:p>
        </p:txBody>
      </p:sp>
      <p:sp>
        <p:nvSpPr>
          <p:cNvPr id="6" name="Espace réservé du contenu 2"/>
          <p:cNvSpPr txBox="1">
            <a:spLocks/>
          </p:cNvSpPr>
          <p:nvPr/>
        </p:nvSpPr>
        <p:spPr>
          <a:xfrm>
            <a:off x="251520" y="1268760"/>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800" b="0" dirty="0" smtClean="0"/>
              <a:t>The main drivers of </a:t>
            </a:r>
            <a:r>
              <a:rPr lang="fr-FR" sz="2800" b="0" dirty="0" err="1" smtClean="0"/>
              <a:t>mean</a:t>
            </a:r>
            <a:r>
              <a:rPr lang="fr-FR" sz="2800" b="0" dirty="0" smtClean="0"/>
              <a:t> </a:t>
            </a:r>
            <a:r>
              <a:rPr lang="fr-FR" sz="2800" b="0" dirty="0" err="1" smtClean="0"/>
              <a:t>reversion</a:t>
            </a:r>
            <a:r>
              <a:rPr lang="fr-FR" sz="2800" b="0" dirty="0" smtClean="0"/>
              <a:t> </a:t>
            </a:r>
            <a:endParaRPr lang="fr-FR" sz="2800" b="0" dirty="0"/>
          </a:p>
        </p:txBody>
      </p:sp>
      <p:sp>
        <p:nvSpPr>
          <p:cNvPr id="7" name="Espace réservé du contenu 2"/>
          <p:cNvSpPr txBox="1">
            <a:spLocks/>
          </p:cNvSpPr>
          <p:nvPr/>
        </p:nvSpPr>
        <p:spPr>
          <a:xfrm>
            <a:off x="266733" y="1376772"/>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endParaRPr lang="fr-FR" sz="2800" b="0" dirty="0"/>
          </a:p>
        </p:txBody>
      </p:sp>
    </p:spTree>
    <p:extLst>
      <p:ext uri="{BB962C8B-B14F-4D97-AF65-F5344CB8AC3E}">
        <p14:creationId xmlns:p14="http://schemas.microsoft.com/office/powerpoint/2010/main" val="3720720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13</a:t>
            </a:fld>
            <a:endParaRPr lang="fr-FR" dirty="0"/>
          </a:p>
        </p:txBody>
      </p:sp>
      <p:sp>
        <p:nvSpPr>
          <p:cNvPr id="3" name="Espace réservé du contenu 2"/>
          <p:cNvSpPr>
            <a:spLocks noGrp="1"/>
          </p:cNvSpPr>
          <p:nvPr>
            <p:ph sz="half" idx="2"/>
          </p:nvPr>
        </p:nvSpPr>
        <p:spPr>
          <a:xfrm>
            <a:off x="539552" y="1983363"/>
            <a:ext cx="8101244" cy="3600400"/>
          </a:xfrm>
        </p:spPr>
        <p:txBody>
          <a:bodyPr/>
          <a:lstStyle/>
          <a:p>
            <a:pPr algn="just"/>
            <a:endParaRPr lang="fr-FR" b="0" dirty="0" smtClean="0"/>
          </a:p>
          <a:p>
            <a:pPr algn="just"/>
            <a:endParaRPr lang="fr-FR" b="0" dirty="0"/>
          </a:p>
          <a:p>
            <a:pPr algn="just"/>
            <a:r>
              <a:rPr lang="fr-FR" dirty="0" smtClean="0"/>
              <a:t>-</a:t>
            </a:r>
            <a:r>
              <a:rPr lang="fr-FR" dirty="0" err="1" smtClean="0"/>
              <a:t>Implied</a:t>
            </a:r>
            <a:r>
              <a:rPr lang="fr-FR" dirty="0" smtClean="0"/>
              <a:t> </a:t>
            </a:r>
            <a:r>
              <a:rPr lang="fr-FR" dirty="0" err="1" smtClean="0"/>
              <a:t>correlation</a:t>
            </a:r>
            <a:r>
              <a:rPr lang="fr-FR" dirty="0" smtClean="0"/>
              <a:t>:</a:t>
            </a:r>
          </a:p>
          <a:p>
            <a:pPr algn="just"/>
            <a:endParaRPr lang="fr-FR" dirty="0"/>
          </a:p>
          <a:p>
            <a:pPr marL="285750" indent="-285750" algn="just">
              <a:buFont typeface="Wingdings" panose="05000000000000000000" pitchFamily="2" charset="2"/>
              <a:buChar char="ü"/>
            </a:pPr>
            <a:r>
              <a:rPr lang="fr-FR" b="0" dirty="0" err="1" smtClean="0"/>
              <a:t>Impled</a:t>
            </a:r>
            <a:r>
              <a:rPr lang="fr-FR" b="0" dirty="0" smtClean="0"/>
              <a:t> </a:t>
            </a:r>
            <a:r>
              <a:rPr lang="fr-FR" b="0" dirty="0" err="1" smtClean="0"/>
              <a:t>correlation</a:t>
            </a:r>
            <a:r>
              <a:rPr lang="fr-FR" b="0" dirty="0" smtClean="0"/>
              <a:t> </a:t>
            </a:r>
            <a:r>
              <a:rPr lang="fr-FR" b="0" dirty="0" err="1" smtClean="0"/>
              <a:t>trades</a:t>
            </a:r>
            <a:r>
              <a:rPr lang="fr-FR" b="0" dirty="0" smtClean="0"/>
              <a:t> range </a:t>
            </a:r>
            <a:r>
              <a:rPr lang="fr-FR" b="0" dirty="0" err="1" smtClean="0"/>
              <a:t>bound</a:t>
            </a:r>
            <a:r>
              <a:rPr lang="fr-FR" b="0" dirty="0" smtClean="0"/>
              <a:t>  </a:t>
            </a:r>
            <a:r>
              <a:rPr lang="fr-FR" b="0" dirty="0" err="1" smtClean="0"/>
              <a:t>between</a:t>
            </a:r>
            <a:r>
              <a:rPr lang="fr-FR" b="0" dirty="0" smtClean="0"/>
              <a:t> -1 and +1 </a:t>
            </a:r>
          </a:p>
          <a:p>
            <a:pPr algn="just"/>
            <a:endParaRPr lang="fr-FR" b="0" dirty="0" smtClean="0"/>
          </a:p>
          <a:p>
            <a:pPr algn="just"/>
            <a:r>
              <a:rPr lang="fr-FR" dirty="0"/>
              <a:t>-General </a:t>
            </a:r>
            <a:r>
              <a:rPr lang="fr-FR" dirty="0" err="1"/>
              <a:t>Market</a:t>
            </a:r>
            <a:r>
              <a:rPr lang="fr-FR" dirty="0"/>
              <a:t> participants </a:t>
            </a:r>
            <a:r>
              <a:rPr lang="fr-FR" dirty="0" err="1" smtClean="0"/>
              <a:t>behavior</a:t>
            </a:r>
            <a:endParaRPr lang="fr-FR" dirty="0" smtClean="0"/>
          </a:p>
          <a:p>
            <a:pPr algn="just"/>
            <a:endParaRPr lang="fr-FR" dirty="0"/>
          </a:p>
          <a:p>
            <a:pPr marL="171450" indent="-171450" algn="just">
              <a:buFont typeface="Wingdings" panose="05000000000000000000" pitchFamily="2" charset="2"/>
              <a:buChar char="ü"/>
            </a:pPr>
            <a:r>
              <a:rPr lang="fr-FR" b="0" i="1" dirty="0" err="1"/>
              <a:t>Herd</a:t>
            </a:r>
            <a:r>
              <a:rPr lang="fr-FR" b="0" i="1" dirty="0"/>
              <a:t> </a:t>
            </a:r>
            <a:r>
              <a:rPr lang="fr-FR" b="0" i="1" dirty="0" err="1"/>
              <a:t>behaviour</a:t>
            </a:r>
            <a:r>
              <a:rPr lang="fr-FR" b="0" i="1" dirty="0"/>
              <a:t> of </a:t>
            </a:r>
            <a:r>
              <a:rPr lang="fr-FR" b="0" i="1" dirty="0" err="1"/>
              <a:t>market</a:t>
            </a:r>
            <a:r>
              <a:rPr lang="fr-FR" b="0" i="1" dirty="0"/>
              <a:t> </a:t>
            </a:r>
            <a:r>
              <a:rPr lang="fr-FR" b="0" i="1" dirty="0" err="1"/>
              <a:t>participans</a:t>
            </a:r>
            <a:r>
              <a:rPr lang="fr-FR" b="0" i="1" dirty="0"/>
              <a:t> </a:t>
            </a:r>
            <a:r>
              <a:rPr lang="fr-FR" b="0" i="1" dirty="0" err="1"/>
              <a:t>can</a:t>
            </a:r>
            <a:r>
              <a:rPr lang="fr-FR" b="0" i="1" dirty="0"/>
              <a:t> </a:t>
            </a:r>
            <a:r>
              <a:rPr lang="fr-FR" b="0" i="1" dirty="0" err="1"/>
              <a:t>link</a:t>
            </a:r>
            <a:r>
              <a:rPr lang="fr-FR" b="0" i="1" dirty="0"/>
              <a:t> to </a:t>
            </a:r>
            <a:r>
              <a:rPr lang="fr-FR" b="0" i="1" dirty="0" err="1"/>
              <a:t>overvaluation</a:t>
            </a:r>
            <a:r>
              <a:rPr lang="fr-FR" b="0" i="1" dirty="0"/>
              <a:t> </a:t>
            </a:r>
            <a:r>
              <a:rPr lang="fr-FR" b="0" i="1" dirty="0" err="1"/>
              <a:t>e.g</a:t>
            </a:r>
            <a:r>
              <a:rPr lang="fr-FR" b="0" i="1" dirty="0"/>
              <a:t>. </a:t>
            </a:r>
            <a:r>
              <a:rPr lang="fr-FR" b="0" i="1" dirty="0" err="1"/>
              <a:t>bubles</a:t>
            </a:r>
            <a:endParaRPr lang="fr-FR" b="0" i="1" dirty="0"/>
          </a:p>
          <a:p>
            <a:pPr algn="just"/>
            <a:endParaRPr lang="fr-FR" b="0" dirty="0"/>
          </a:p>
          <a:p>
            <a:pPr marL="285750" indent="-285750" algn="just">
              <a:buFont typeface="Wingdings" panose="05000000000000000000" pitchFamily="2" charset="2"/>
              <a:buChar char="ü"/>
            </a:pPr>
            <a:r>
              <a:rPr lang="fr-FR" b="0" dirty="0" err="1" smtClean="0"/>
              <a:t>Implied</a:t>
            </a:r>
            <a:r>
              <a:rPr lang="fr-FR" b="0" dirty="0" smtClean="0"/>
              <a:t> </a:t>
            </a:r>
            <a:r>
              <a:rPr lang="fr-FR" b="0" dirty="0" err="1" smtClean="0"/>
              <a:t>volatility</a:t>
            </a:r>
            <a:r>
              <a:rPr lang="fr-FR" b="0" dirty="0" smtClean="0"/>
              <a:t>, </a:t>
            </a:r>
            <a:r>
              <a:rPr lang="fr-FR" b="0" dirty="0" err="1" smtClean="0"/>
              <a:t>skew</a:t>
            </a:r>
            <a:r>
              <a:rPr lang="fr-FR" b="0" dirty="0" smtClean="0"/>
              <a:t>, </a:t>
            </a:r>
            <a:r>
              <a:rPr lang="fr-FR" b="0" dirty="0" err="1" smtClean="0"/>
              <a:t>term</a:t>
            </a:r>
            <a:r>
              <a:rPr lang="fr-FR" b="0" dirty="0" smtClean="0"/>
              <a:t> structure and vol of vol are </a:t>
            </a:r>
            <a:r>
              <a:rPr lang="fr-FR" b="0" dirty="0" err="1" smtClean="0"/>
              <a:t>regarded</a:t>
            </a:r>
            <a:r>
              <a:rPr lang="fr-FR" b="0" dirty="0" smtClean="0"/>
              <a:t> as  </a:t>
            </a:r>
            <a:r>
              <a:rPr lang="fr-FR" b="0" dirty="0" err="1" smtClean="0"/>
              <a:t>mean</a:t>
            </a:r>
            <a:r>
              <a:rPr lang="fr-FR" b="0" dirty="0" smtClean="0"/>
              <a:t> </a:t>
            </a:r>
            <a:r>
              <a:rPr lang="fr-FR" b="0" dirty="0" err="1" smtClean="0"/>
              <a:t>reverting</a:t>
            </a:r>
            <a:endParaRPr lang="fr-FR" b="0" dirty="0" smtClean="0"/>
          </a:p>
          <a:p>
            <a:pPr algn="just"/>
            <a:endParaRPr lang="fr-FR" b="0" dirty="0"/>
          </a:p>
          <a:p>
            <a:pPr marL="285750" indent="-285750" algn="just">
              <a:buFont typeface="Wingdings" panose="05000000000000000000" pitchFamily="2" charset="2"/>
              <a:buChar char="ü"/>
            </a:pPr>
            <a:r>
              <a:rPr lang="fr-FR" b="0" dirty="0" smtClean="0"/>
              <a:t>Common </a:t>
            </a:r>
            <a:r>
              <a:rPr lang="fr-FR" b="0" dirty="0" err="1" smtClean="0"/>
              <a:t>belief</a:t>
            </a:r>
            <a:r>
              <a:rPr lang="fr-FR" b="0" dirty="0" smtClean="0"/>
              <a:t> </a:t>
            </a:r>
            <a:r>
              <a:rPr lang="fr-FR" b="0" dirty="0" err="1" smtClean="0"/>
              <a:t>often</a:t>
            </a:r>
            <a:r>
              <a:rPr lang="fr-FR" b="0" dirty="0" smtClean="0"/>
              <a:t> </a:t>
            </a:r>
            <a:r>
              <a:rPr lang="fr-FR" b="0" dirty="0" err="1" smtClean="0"/>
              <a:t>becomes</a:t>
            </a:r>
            <a:r>
              <a:rPr lang="fr-FR" b="0" dirty="0" smtClean="0"/>
              <a:t> self </a:t>
            </a:r>
            <a:r>
              <a:rPr lang="fr-FR" b="0" dirty="0" err="1" smtClean="0"/>
              <a:t>fulfilling</a:t>
            </a:r>
            <a:endParaRPr lang="fr-FR" b="0" dirty="0" smtClean="0"/>
          </a:p>
          <a:p>
            <a:pPr algn="just"/>
            <a:endParaRPr lang="fr-FR" b="0" dirty="0" smtClean="0"/>
          </a:p>
          <a:p>
            <a:pPr algn="just"/>
            <a:endParaRPr lang="fr-FR" sz="2400" b="0" dirty="0" smtClean="0"/>
          </a:p>
          <a:p>
            <a:pPr algn="just"/>
            <a:endParaRPr lang="fr-FR" sz="2800" b="0" dirty="0"/>
          </a:p>
        </p:txBody>
      </p:sp>
      <p:sp>
        <p:nvSpPr>
          <p:cNvPr id="5" name="Espace réservé du contenu 2"/>
          <p:cNvSpPr txBox="1">
            <a:spLocks/>
          </p:cNvSpPr>
          <p:nvPr/>
        </p:nvSpPr>
        <p:spPr>
          <a:xfrm>
            <a:off x="755576" y="5661248"/>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800" b="0" dirty="0" err="1" smtClean="0"/>
              <a:t>Some</a:t>
            </a:r>
            <a:r>
              <a:rPr lang="fr-FR" sz="2800" b="0" dirty="0" smtClean="0"/>
              <a:t> </a:t>
            </a:r>
            <a:r>
              <a:rPr lang="fr-FR" sz="2800" b="0" dirty="0" err="1" smtClean="0"/>
              <a:t>assets</a:t>
            </a:r>
            <a:r>
              <a:rPr lang="fr-FR" sz="2800" b="0" dirty="0" smtClean="0"/>
              <a:t> are « </a:t>
            </a:r>
            <a:r>
              <a:rPr lang="fr-FR" sz="2800" b="0" dirty="0" err="1" smtClean="0"/>
              <a:t>believed</a:t>
            </a:r>
            <a:r>
              <a:rPr lang="fr-FR" sz="2800" b="0" dirty="0" smtClean="0"/>
              <a:t> » to </a:t>
            </a:r>
            <a:r>
              <a:rPr lang="fr-FR" sz="2800" b="0" dirty="0" err="1" smtClean="0"/>
              <a:t>be</a:t>
            </a:r>
            <a:r>
              <a:rPr lang="fr-FR" sz="2800" b="0" dirty="0" smtClean="0"/>
              <a:t> </a:t>
            </a:r>
            <a:r>
              <a:rPr lang="fr-FR" sz="2800" b="0" dirty="0" err="1" smtClean="0"/>
              <a:t>mean</a:t>
            </a:r>
            <a:r>
              <a:rPr lang="fr-FR" sz="2800" b="0" dirty="0" smtClean="0"/>
              <a:t> </a:t>
            </a:r>
            <a:r>
              <a:rPr lang="fr-FR" sz="2800" b="0" dirty="0" err="1" smtClean="0"/>
              <a:t>reverting</a:t>
            </a:r>
            <a:endParaRPr lang="fr-FR" sz="2800" b="0" dirty="0"/>
          </a:p>
        </p:txBody>
      </p:sp>
      <p:sp>
        <p:nvSpPr>
          <p:cNvPr id="6" name="Espace réservé du contenu 2"/>
          <p:cNvSpPr txBox="1">
            <a:spLocks/>
          </p:cNvSpPr>
          <p:nvPr/>
        </p:nvSpPr>
        <p:spPr>
          <a:xfrm>
            <a:off x="323528" y="1475504"/>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800" b="0" dirty="0"/>
              <a:t>The main drivers of </a:t>
            </a:r>
            <a:r>
              <a:rPr lang="fr-FR" sz="2800" b="0" dirty="0" err="1"/>
              <a:t>mean</a:t>
            </a:r>
            <a:r>
              <a:rPr lang="fr-FR" sz="2800" b="0" dirty="0"/>
              <a:t> </a:t>
            </a:r>
            <a:r>
              <a:rPr lang="fr-FR" sz="2800" b="0" dirty="0" err="1"/>
              <a:t>reversion</a:t>
            </a:r>
            <a:r>
              <a:rPr lang="fr-FR" sz="2800" b="0" dirty="0"/>
              <a:t> </a:t>
            </a:r>
            <a:endParaRPr lang="fr-FR" sz="2800" b="0" dirty="0"/>
          </a:p>
        </p:txBody>
      </p:sp>
    </p:spTree>
    <p:extLst>
      <p:ext uri="{BB962C8B-B14F-4D97-AF65-F5344CB8AC3E}">
        <p14:creationId xmlns:p14="http://schemas.microsoft.com/office/powerpoint/2010/main" val="2117722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14</a:t>
            </a:fld>
            <a:endParaRPr lang="fr-FR" dirty="0"/>
          </a:p>
        </p:txBody>
      </p:sp>
      <p:sp>
        <p:nvSpPr>
          <p:cNvPr id="3" name="Espace réservé du contenu 2"/>
          <p:cNvSpPr>
            <a:spLocks noGrp="1"/>
          </p:cNvSpPr>
          <p:nvPr>
            <p:ph sz="half" idx="2"/>
          </p:nvPr>
        </p:nvSpPr>
        <p:spPr>
          <a:xfrm>
            <a:off x="338741" y="2132856"/>
            <a:ext cx="4896669" cy="3744416"/>
          </a:xfrm>
          <a:ln>
            <a:solidFill>
              <a:schemeClr val="dk1"/>
            </a:solidFill>
          </a:ln>
        </p:spPr>
        <p:txBody>
          <a:bodyPr/>
          <a:lstStyle/>
          <a:p>
            <a:pPr algn="ctr"/>
            <a:r>
              <a:rPr lang="fr-FR" sz="1800" b="0" dirty="0" smtClean="0"/>
              <a:t>Simple </a:t>
            </a:r>
            <a:r>
              <a:rPr lang="fr-FR" sz="1800" b="0" dirty="0" err="1"/>
              <a:t>I</a:t>
            </a:r>
            <a:r>
              <a:rPr lang="fr-FR" sz="1800" b="0" dirty="0" err="1" smtClean="0"/>
              <a:t>deas</a:t>
            </a:r>
            <a:r>
              <a:rPr lang="fr-FR" sz="1800" b="0" dirty="0" smtClean="0"/>
              <a:t>:</a:t>
            </a:r>
            <a:endParaRPr lang="fr-FR" sz="1800" b="0" dirty="0"/>
          </a:p>
          <a:p>
            <a:r>
              <a:rPr lang="fr-FR" sz="1800" b="0" dirty="0" err="1" smtClean="0"/>
              <a:t>Find</a:t>
            </a:r>
            <a:r>
              <a:rPr lang="fr-FR" sz="1800" b="0" dirty="0" smtClean="0"/>
              <a:t> the </a:t>
            </a:r>
            <a:r>
              <a:rPr lang="fr-FR" sz="1800" dirty="0" smtClean="0"/>
              <a:t>maximum </a:t>
            </a:r>
            <a:r>
              <a:rPr lang="fr-FR" sz="1800" dirty="0" err="1" smtClean="0"/>
              <a:t>amount</a:t>
            </a:r>
            <a:r>
              <a:rPr lang="fr-FR" sz="1800" dirty="0" smtClean="0"/>
              <a:t> of </a:t>
            </a:r>
            <a:r>
              <a:rPr lang="fr-FR" sz="1800" dirty="0" err="1" smtClean="0"/>
              <a:t>mean</a:t>
            </a:r>
            <a:r>
              <a:rPr lang="fr-FR" sz="1800" dirty="0" smtClean="0"/>
              <a:t> </a:t>
            </a:r>
            <a:r>
              <a:rPr lang="fr-FR" sz="1800" dirty="0" err="1" smtClean="0"/>
              <a:t>reversion</a:t>
            </a:r>
            <a:r>
              <a:rPr lang="fr-FR" sz="1800" dirty="0" smtClean="0"/>
              <a:t> </a:t>
            </a:r>
            <a:r>
              <a:rPr lang="fr-FR" sz="1800" b="0" dirty="0" err="1" smtClean="0"/>
              <a:t>while</a:t>
            </a:r>
            <a:r>
              <a:rPr lang="fr-FR" sz="1800" b="0" dirty="0" smtClean="0"/>
              <a:t> </a:t>
            </a:r>
            <a:r>
              <a:rPr lang="fr-FR" sz="1800" b="0" dirty="0" err="1" smtClean="0"/>
              <a:t>constraining</a:t>
            </a:r>
            <a:r>
              <a:rPr lang="fr-FR" sz="1800" b="0" dirty="0" smtClean="0"/>
              <a:t> the </a:t>
            </a:r>
            <a:r>
              <a:rPr lang="fr-FR" sz="1800" dirty="0" smtClean="0"/>
              <a:t>variance to </a:t>
            </a:r>
            <a:r>
              <a:rPr lang="fr-FR" sz="1800" dirty="0" err="1" smtClean="0"/>
              <a:t>be</a:t>
            </a:r>
            <a:r>
              <a:rPr lang="fr-FR" sz="1800" dirty="0" smtClean="0"/>
              <a:t> </a:t>
            </a:r>
            <a:r>
              <a:rPr lang="fr-FR" sz="1800" dirty="0" err="1" smtClean="0"/>
              <a:t>larger</a:t>
            </a:r>
            <a:r>
              <a:rPr lang="fr-FR" sz="1800" dirty="0" smtClean="0"/>
              <a:t> </a:t>
            </a:r>
            <a:r>
              <a:rPr lang="fr-FR" sz="1800" b="0" dirty="0" err="1" smtClean="0"/>
              <a:t>than</a:t>
            </a:r>
            <a:r>
              <a:rPr lang="fr-FR" sz="1800" b="0" dirty="0" smtClean="0"/>
              <a:t> a certain </a:t>
            </a:r>
            <a:r>
              <a:rPr lang="fr-FR" sz="1800" b="0" dirty="0" err="1" smtClean="0"/>
              <a:t>threshold</a:t>
            </a:r>
            <a:r>
              <a:rPr lang="fr-FR" sz="1800" b="0" dirty="0"/>
              <a:t> </a:t>
            </a:r>
            <a:r>
              <a:rPr lang="fr-FR" sz="1800" dirty="0" smtClean="0">
                <a:sym typeface="Wingdings" panose="05000000000000000000" pitchFamily="2" charset="2"/>
              </a:rPr>
              <a:t></a:t>
            </a:r>
          </a:p>
          <a:p>
            <a:endParaRPr lang="fr-FR" sz="1800" dirty="0" smtClean="0"/>
          </a:p>
          <a:p>
            <a:pPr marL="342900" indent="-342900">
              <a:buFont typeface="+mj-lt"/>
              <a:buAutoNum type="arabicPeriod"/>
            </a:pPr>
            <a:r>
              <a:rPr lang="fr-FR" sz="1800" b="0" dirty="0" smtClean="0"/>
              <a:t>Multi </a:t>
            </a:r>
            <a:r>
              <a:rPr lang="fr-FR" sz="1800" b="0" dirty="0" err="1" smtClean="0"/>
              <a:t>Resolution</a:t>
            </a:r>
            <a:r>
              <a:rPr lang="fr-FR" sz="1800" b="0" dirty="0" smtClean="0"/>
              <a:t> </a:t>
            </a:r>
            <a:r>
              <a:rPr lang="fr-FR" sz="1800" b="0" dirty="0" err="1" smtClean="0"/>
              <a:t>Volatility</a:t>
            </a:r>
            <a:r>
              <a:rPr lang="fr-FR" sz="1800" b="0" dirty="0" smtClean="0"/>
              <a:t> : </a:t>
            </a:r>
            <a:r>
              <a:rPr lang="fr-FR" sz="1800" dirty="0" smtClean="0"/>
              <a:t>MRV</a:t>
            </a:r>
            <a:r>
              <a:rPr lang="fr-FR" sz="1800" b="0" dirty="0" smtClean="0"/>
              <a:t>,</a:t>
            </a:r>
          </a:p>
          <a:p>
            <a:r>
              <a:rPr lang="fr-FR" sz="1800" b="0" dirty="0" smtClean="0"/>
              <a:t>Asses how the </a:t>
            </a:r>
            <a:r>
              <a:rPr lang="fr-FR" sz="1800" b="0" dirty="0" err="1" smtClean="0"/>
              <a:t>process</a:t>
            </a:r>
            <a:r>
              <a:rPr lang="fr-FR" sz="1800" b="0" dirty="0" smtClean="0"/>
              <a:t> </a:t>
            </a:r>
            <a:r>
              <a:rPr lang="fr-FR" sz="1800" b="0" dirty="0" err="1" smtClean="0"/>
              <a:t>behaves</a:t>
            </a:r>
            <a:r>
              <a:rPr lang="fr-FR" sz="1800" b="0" dirty="0" smtClean="0"/>
              <a:t> </a:t>
            </a:r>
            <a:r>
              <a:rPr lang="fr-FR" sz="1800" b="0" dirty="0" err="1" smtClean="0"/>
              <a:t>when</a:t>
            </a:r>
            <a:r>
              <a:rPr lang="fr-FR" sz="1800" b="0" dirty="0" smtClean="0"/>
              <a:t> </a:t>
            </a:r>
            <a:r>
              <a:rPr lang="fr-FR" sz="1800" b="0" dirty="0" err="1" smtClean="0"/>
              <a:t>its</a:t>
            </a:r>
            <a:r>
              <a:rPr lang="fr-FR" sz="1800" b="0" dirty="0" smtClean="0"/>
              <a:t> </a:t>
            </a:r>
            <a:r>
              <a:rPr lang="fr-FR" sz="1800" b="0" dirty="0" err="1" smtClean="0"/>
              <a:t>volatility</a:t>
            </a:r>
            <a:r>
              <a:rPr lang="fr-FR" sz="1800" b="0" dirty="0" smtClean="0"/>
              <a:t> </a:t>
            </a:r>
            <a:r>
              <a:rPr lang="fr-FR" sz="1800" b="0" dirty="0" err="1" smtClean="0"/>
              <a:t>is</a:t>
            </a:r>
            <a:r>
              <a:rPr lang="fr-FR" sz="1800" b="0" dirty="0" smtClean="0"/>
              <a:t> </a:t>
            </a:r>
            <a:r>
              <a:rPr lang="fr-FR" sz="1800" b="0" dirty="0" err="1" smtClean="0"/>
              <a:t>studied</a:t>
            </a:r>
            <a:r>
              <a:rPr lang="fr-FR" sz="1800" b="0" dirty="0" smtClean="0"/>
              <a:t> at </a:t>
            </a:r>
            <a:r>
              <a:rPr lang="fr-FR" sz="1800" b="0" dirty="0" err="1" smtClean="0"/>
              <a:t>different</a:t>
            </a:r>
            <a:r>
              <a:rPr lang="fr-FR" sz="1800" b="0" dirty="0" smtClean="0"/>
              <a:t> time </a:t>
            </a:r>
            <a:r>
              <a:rPr lang="fr-FR" sz="1800" b="0" dirty="0" err="1" smtClean="0"/>
              <a:t>scales</a:t>
            </a:r>
            <a:endParaRPr lang="fr-FR" sz="1800" b="0" dirty="0"/>
          </a:p>
          <a:p>
            <a:endParaRPr lang="fr-FR" sz="1800" b="0" dirty="0" smtClean="0"/>
          </a:p>
          <a:p>
            <a:pPr marL="342900" indent="-342900">
              <a:buFont typeface="+mj-lt"/>
              <a:buAutoNum type="arabicPeriod" startAt="2"/>
            </a:pPr>
            <a:r>
              <a:rPr lang="fr-FR" sz="1800" b="0" dirty="0" smtClean="0"/>
              <a:t>Projection </a:t>
            </a:r>
            <a:r>
              <a:rPr lang="fr-FR" sz="1800" b="0" dirty="0" err="1" smtClean="0"/>
              <a:t>Pursuit</a:t>
            </a:r>
            <a:r>
              <a:rPr lang="fr-FR" sz="1800" b="0" dirty="0" smtClean="0"/>
              <a:t> </a:t>
            </a:r>
            <a:r>
              <a:rPr lang="fr-FR" sz="1800" b="0" dirty="0" err="1" smtClean="0"/>
              <a:t>Algorithm</a:t>
            </a:r>
            <a:r>
              <a:rPr lang="fr-FR" sz="1800" b="0" dirty="0" smtClean="0"/>
              <a:t> : </a:t>
            </a:r>
            <a:r>
              <a:rPr lang="fr-FR" sz="1800" dirty="0" smtClean="0"/>
              <a:t>PPA</a:t>
            </a:r>
          </a:p>
          <a:p>
            <a:r>
              <a:rPr lang="fr-FR" sz="1800" b="0" dirty="0" smtClean="0"/>
              <a:t>A Neural type of </a:t>
            </a:r>
            <a:r>
              <a:rPr lang="fr-FR" sz="1800" b="0" dirty="0" err="1" smtClean="0"/>
              <a:t>algorithm</a:t>
            </a:r>
            <a:r>
              <a:rPr lang="fr-FR" sz="1800" b="0" dirty="0" smtClean="0"/>
              <a:t> </a:t>
            </a:r>
            <a:r>
              <a:rPr lang="fr-FR" sz="1800" b="0" dirty="0" err="1" smtClean="0"/>
              <a:t>which</a:t>
            </a:r>
            <a:r>
              <a:rPr lang="fr-FR" sz="1800" b="0" dirty="0" smtClean="0"/>
              <a:t> </a:t>
            </a:r>
            <a:r>
              <a:rPr lang="fr-FR" sz="1800" b="0" dirty="0" err="1" smtClean="0"/>
              <a:t>pursues</a:t>
            </a:r>
            <a:r>
              <a:rPr lang="fr-FR" sz="1800" b="0" dirty="0" smtClean="0"/>
              <a:t> a </a:t>
            </a:r>
            <a:r>
              <a:rPr lang="fr-FR" sz="1800" b="0" dirty="0" err="1" smtClean="0"/>
              <a:t>target</a:t>
            </a:r>
            <a:r>
              <a:rPr lang="fr-FR" sz="1800" b="0" dirty="0" smtClean="0"/>
              <a:t> : </a:t>
            </a:r>
            <a:r>
              <a:rPr lang="fr-FR" sz="1800" b="0" dirty="0" err="1" smtClean="0"/>
              <a:t>residual</a:t>
            </a:r>
            <a:r>
              <a:rPr lang="fr-FR" sz="1800" b="0" dirty="0" smtClean="0"/>
              <a:t> </a:t>
            </a:r>
            <a:r>
              <a:rPr lang="fr-FR" sz="1800" b="0" dirty="0" err="1" smtClean="0"/>
              <a:t>generates</a:t>
            </a:r>
            <a:r>
              <a:rPr lang="fr-FR" sz="1800" b="0" dirty="0" smtClean="0"/>
              <a:t> a </a:t>
            </a:r>
            <a:r>
              <a:rPr lang="fr-FR" sz="1800" b="0" dirty="0" err="1" smtClean="0"/>
              <a:t>mean</a:t>
            </a:r>
            <a:r>
              <a:rPr lang="fr-FR" sz="1800" b="0" dirty="0" smtClean="0"/>
              <a:t> </a:t>
            </a:r>
            <a:r>
              <a:rPr lang="fr-FR" sz="1800" b="0" dirty="0" err="1" smtClean="0"/>
              <a:t>reverting</a:t>
            </a:r>
            <a:r>
              <a:rPr lang="fr-FR" sz="1800" b="0" dirty="0" smtClean="0"/>
              <a:t> </a:t>
            </a:r>
            <a:r>
              <a:rPr lang="fr-FR" sz="1800" b="0" dirty="0" err="1" smtClean="0"/>
              <a:t>asset</a:t>
            </a:r>
            <a:endParaRPr lang="fr-FR" sz="1800" b="0" dirty="0" smtClean="0"/>
          </a:p>
          <a:p>
            <a:pPr marL="342900" indent="-342900">
              <a:buFont typeface="Arial" panose="020B0604020202020204" pitchFamily="34" charset="0"/>
              <a:buChar char="•"/>
            </a:pPr>
            <a:endParaRPr lang="fr-FR" sz="1800" dirty="0" smtClean="0"/>
          </a:p>
          <a:p>
            <a:pPr marL="342900" indent="-342900">
              <a:buFont typeface="+mj-lt"/>
              <a:buAutoNum type="arabicPeriod"/>
            </a:pPr>
            <a:endParaRPr lang="fr-FR" sz="1800" b="0" dirty="0" smtClean="0"/>
          </a:p>
          <a:p>
            <a:pPr marL="285750" indent="-285750">
              <a:buFont typeface="Arial" panose="020B0604020202020204" pitchFamily="34" charset="0"/>
              <a:buChar char="•"/>
            </a:pPr>
            <a:endParaRPr lang="fr-FR" sz="1800" b="0" dirty="0" smtClean="0"/>
          </a:p>
          <a:p>
            <a:endParaRPr lang="fr-FR" sz="1800" b="0" dirty="0"/>
          </a:p>
        </p:txBody>
      </p:sp>
      <p:sp>
        <p:nvSpPr>
          <p:cNvPr id="4" name="Flèche vers le bas 3"/>
          <p:cNvSpPr/>
          <p:nvPr/>
        </p:nvSpPr>
        <p:spPr>
          <a:xfrm rot="10800000">
            <a:off x="8057474" y="2838425"/>
            <a:ext cx="263175" cy="720080"/>
          </a:xfrm>
          <a:prstGeom prst="downArrow">
            <a:avLst/>
          </a:prstGeom>
          <a:ln>
            <a:solidFill>
              <a:schemeClr val="accent1">
                <a:shade val="50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8252621" y="2998410"/>
            <a:ext cx="704150" cy="400110"/>
          </a:xfrm>
          <a:prstGeom prst="rect">
            <a:avLst/>
          </a:prstGeom>
          <a:noFill/>
        </p:spPr>
        <p:txBody>
          <a:bodyPr wrap="square" rtlCol="0">
            <a:spAutoFit/>
          </a:bodyPr>
          <a:lstStyle/>
          <a:p>
            <a:pPr algn="ctr"/>
            <a:r>
              <a:rPr lang="fr-FR" sz="1000" dirty="0" smtClean="0"/>
              <a:t>Vol </a:t>
            </a:r>
            <a:r>
              <a:rPr lang="fr-FR" sz="1000" dirty="0" err="1" smtClean="0"/>
              <a:t>increases</a:t>
            </a:r>
            <a:endParaRPr lang="fr-FR" sz="1000" dirty="0"/>
          </a:p>
        </p:txBody>
      </p:sp>
      <p:graphicFrame>
        <p:nvGraphicFramePr>
          <p:cNvPr id="11" name="Graphique 10"/>
          <p:cNvGraphicFramePr>
            <a:graphicFrameLocks/>
          </p:cNvGraphicFramePr>
          <p:nvPr>
            <p:extLst>
              <p:ext uri="{D42A27DB-BD31-4B8C-83A1-F6EECF244321}">
                <p14:modId xmlns:p14="http://schemas.microsoft.com/office/powerpoint/2010/main" val="1794836461"/>
              </p:ext>
            </p:extLst>
          </p:nvPr>
        </p:nvGraphicFramePr>
        <p:xfrm>
          <a:off x="5374459" y="2348137"/>
          <a:ext cx="3480047" cy="2592288"/>
        </p:xfrm>
        <a:graphic>
          <a:graphicData uri="http://schemas.openxmlformats.org/drawingml/2006/chart">
            <c:chart xmlns:c="http://schemas.openxmlformats.org/drawingml/2006/chart" xmlns:r="http://schemas.openxmlformats.org/officeDocument/2006/relationships" r:id="rId2"/>
          </a:graphicData>
        </a:graphic>
      </p:graphicFrame>
      <p:sp>
        <p:nvSpPr>
          <p:cNvPr id="12" name="Espace réservé du contenu 2"/>
          <p:cNvSpPr txBox="1">
            <a:spLocks/>
          </p:cNvSpPr>
          <p:nvPr/>
        </p:nvSpPr>
        <p:spPr>
          <a:xfrm>
            <a:off x="323528" y="1237573"/>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800" b="0" dirty="0" err="1" smtClean="0"/>
              <a:t>Some</a:t>
            </a:r>
            <a:r>
              <a:rPr lang="fr-FR" sz="2800" b="0" dirty="0" smtClean="0"/>
              <a:t> </a:t>
            </a:r>
            <a:r>
              <a:rPr lang="fr-FR" sz="2800" b="0" dirty="0" err="1" smtClean="0"/>
              <a:t>detecting</a:t>
            </a:r>
            <a:r>
              <a:rPr lang="fr-FR" sz="2800" b="0" dirty="0" smtClean="0"/>
              <a:t> </a:t>
            </a:r>
            <a:r>
              <a:rPr lang="fr-FR" sz="2800" b="0" dirty="0" err="1" smtClean="0"/>
              <a:t>tools</a:t>
            </a:r>
            <a:r>
              <a:rPr lang="fr-FR" sz="2800" b="0" dirty="0" smtClean="0"/>
              <a:t> </a:t>
            </a:r>
            <a:endParaRPr lang="fr-FR" sz="2800" b="0" dirty="0"/>
          </a:p>
        </p:txBody>
      </p:sp>
    </p:spTree>
    <p:extLst>
      <p:ext uri="{BB962C8B-B14F-4D97-AF65-F5344CB8AC3E}">
        <p14:creationId xmlns:p14="http://schemas.microsoft.com/office/powerpoint/2010/main" val="1941019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15</a:t>
            </a:fld>
            <a:endParaRPr lang="fr-FR" dirty="0"/>
          </a:p>
        </p:txBody>
      </p:sp>
      <p:sp>
        <p:nvSpPr>
          <p:cNvPr id="7" name="TextBox 6"/>
          <p:cNvSpPr txBox="1"/>
          <p:nvPr/>
        </p:nvSpPr>
        <p:spPr>
          <a:xfrm>
            <a:off x="179512" y="1247563"/>
            <a:ext cx="7272808" cy="523220"/>
          </a:xfrm>
          <a:prstGeom prst="rect">
            <a:avLst/>
          </a:prstGeom>
          <a:noFill/>
        </p:spPr>
        <p:txBody>
          <a:bodyPr wrap="square" rtlCol="0">
            <a:spAutoFit/>
          </a:bodyPr>
          <a:lstStyle/>
          <a:p>
            <a:pPr algn="ctr"/>
            <a:r>
              <a:rPr lang="fr-FR" sz="2800" dirty="0" err="1"/>
              <a:t>Some</a:t>
            </a:r>
            <a:r>
              <a:rPr lang="fr-FR" sz="2800" dirty="0"/>
              <a:t> </a:t>
            </a:r>
            <a:r>
              <a:rPr lang="fr-FR" sz="2800" dirty="0" err="1"/>
              <a:t>detecting</a:t>
            </a:r>
            <a:r>
              <a:rPr lang="fr-FR" sz="2800" dirty="0"/>
              <a:t> </a:t>
            </a:r>
            <a:r>
              <a:rPr lang="fr-FR" sz="2800" dirty="0" err="1"/>
              <a:t>tools</a:t>
            </a:r>
            <a:r>
              <a:rPr lang="fr-FR" sz="2800" dirty="0"/>
              <a:t> </a:t>
            </a:r>
            <a:endParaRPr lang="fr-FR" sz="2800" dirty="0"/>
          </a:p>
        </p:txBody>
      </p:sp>
      <mc:AlternateContent xmlns:mc="http://schemas.openxmlformats.org/markup-compatibility/2006">
        <mc:Choice xmlns:a14="http://schemas.microsoft.com/office/drawing/2010/main" Requires="a14">
          <p:sp>
            <p:nvSpPr>
              <p:cNvPr id="9" name="Espace réservé du contenu 2"/>
              <p:cNvSpPr>
                <a:spLocks noGrp="1"/>
              </p:cNvSpPr>
              <p:nvPr>
                <p:ph sz="half" idx="2"/>
              </p:nvPr>
            </p:nvSpPr>
            <p:spPr>
              <a:xfrm>
                <a:off x="179512" y="2204864"/>
                <a:ext cx="3672408" cy="3168352"/>
              </a:xfrm>
            </p:spPr>
            <p:style>
              <a:lnRef idx="2">
                <a:schemeClr val="dk1"/>
              </a:lnRef>
              <a:fillRef idx="1">
                <a:schemeClr val="lt1"/>
              </a:fillRef>
              <a:effectRef idx="0">
                <a:schemeClr val="dk1"/>
              </a:effectRef>
              <a:fontRef idx="minor">
                <a:schemeClr val="dk1"/>
              </a:fontRef>
            </p:style>
            <p:txBody>
              <a:bodyPr/>
              <a:lstStyle/>
              <a:p>
                <a:pPr marL="285750" indent="-285750">
                  <a:buFont typeface="Arial" panose="020B0604020202020204" pitchFamily="34" charset="0"/>
                  <a:buChar char="•"/>
                </a:pPr>
                <a:r>
                  <a:rPr lang="fr-FR" dirty="0" smtClean="0">
                    <a:latin typeface="Book Antiqua" panose="02040602050305030304" pitchFamily="18" charset="0"/>
                  </a:rPr>
                  <a:t>Definition :</a:t>
                </a:r>
              </a:p>
              <a:p>
                <a:r>
                  <a:rPr lang="fr-FR" b="0" dirty="0" smtClean="0"/>
                  <a:t>Intuitive </a:t>
                </a:r>
                <a:r>
                  <a:rPr lang="fr-FR" b="0" dirty="0" err="1" smtClean="0"/>
                  <a:t>measure</a:t>
                </a:r>
                <a:r>
                  <a:rPr lang="fr-FR" b="0" dirty="0" smtClean="0"/>
                  <a:t> of </a:t>
                </a:r>
                <a:r>
                  <a:rPr lang="fr-FR" b="0" dirty="0" err="1" smtClean="0"/>
                  <a:t>volatility</a:t>
                </a:r>
                <a:r>
                  <a:rPr lang="fr-FR" b="0" dirty="0" smtClean="0"/>
                  <a:t> </a:t>
                </a:r>
                <a:r>
                  <a:rPr lang="fr-FR" b="0" dirty="0" err="1" smtClean="0"/>
                  <a:t>scaling</a:t>
                </a:r>
                <a:r>
                  <a:rPr lang="fr-FR" b="0" dirty="0" smtClean="0"/>
                  <a:t> </a:t>
                </a:r>
                <a:r>
                  <a:rPr lang="fr-FR" b="0" dirty="0" err="1" smtClean="0"/>
                  <a:t>between</a:t>
                </a:r>
                <a:r>
                  <a:rPr lang="fr-FR" b="0" dirty="0" smtClean="0"/>
                  <a:t> one </a:t>
                </a:r>
                <a:r>
                  <a:rPr lang="fr-FR" b="0" dirty="0" err="1" smtClean="0"/>
                  <a:t>day</a:t>
                </a:r>
                <a:r>
                  <a:rPr lang="fr-FR" b="0" dirty="0" smtClean="0"/>
                  <a:t> and the </a:t>
                </a:r>
                <a:r>
                  <a:rPr lang="fr-FR" b="0" dirty="0" err="1" smtClean="0"/>
                  <a:t>different</a:t>
                </a:r>
                <a:r>
                  <a:rPr lang="fr-FR" b="0" dirty="0" smtClean="0"/>
                  <a:t> possible five </a:t>
                </a:r>
                <a:r>
                  <a:rPr lang="fr-FR" b="0" dirty="0" err="1" smtClean="0"/>
                  <a:t>days</a:t>
                </a:r>
                <a:r>
                  <a:rPr lang="fr-FR" b="0" dirty="0" smtClean="0"/>
                  <a:t> </a:t>
                </a:r>
                <a:r>
                  <a:rPr lang="fr-FR" b="0" dirty="0" err="1" smtClean="0"/>
                  <a:t>volatility</a:t>
                </a:r>
                <a:r>
                  <a:rPr lang="fr-FR" b="0" dirty="0" smtClean="0"/>
                  <a:t> </a:t>
                </a:r>
                <a:r>
                  <a:rPr lang="fr-FR" b="0" dirty="0" err="1" smtClean="0"/>
                  <a:t>estimators</a:t>
                </a:r>
                <a:r>
                  <a:rPr lang="fr-FR" b="0" dirty="0" smtClean="0"/>
                  <a:t>.</a:t>
                </a:r>
              </a:p>
              <a:p>
                <a:endParaRPr lang="fr-FR" b="0" dirty="0"/>
              </a:p>
              <a:p>
                <a:endParaRPr lang="fr-FR" b="0" dirty="0" smtClean="0"/>
              </a:p>
              <a:p>
                <a:endParaRPr lang="fr-FR" b="0" dirty="0"/>
              </a:p>
              <a:p>
                <a:endParaRPr lang="fr-FR" b="0" dirty="0" smtClean="0"/>
              </a:p>
              <a:p>
                <a:r>
                  <a:rPr lang="fr-FR" b="0" dirty="0" err="1" smtClean="0"/>
                  <a:t>Where</a:t>
                </a:r>
                <a:r>
                  <a:rPr lang="fr-FR" b="0" dirty="0" smtClean="0"/>
                  <a:t> </a:t>
                </a:r>
                <a14:m>
                  <m:oMath xmlns:m="http://schemas.openxmlformats.org/officeDocument/2006/math">
                    <m:sSub>
                      <m:sSubPr>
                        <m:ctrlPr>
                          <a:rPr lang="fr-FR" b="0" i="1" smtClean="0">
                            <a:latin typeface="Cambria Math"/>
                          </a:rPr>
                        </m:ctrlPr>
                      </m:sSubPr>
                      <m:e>
                        <m:r>
                          <a:rPr lang="fr-FR" b="0" i="1" smtClean="0">
                            <a:latin typeface="Cambria Math" panose="02040503050406030204" pitchFamily="18" charset="0"/>
                          </a:rPr>
                          <m:t>𝑉</m:t>
                        </m:r>
                      </m:e>
                      <m:sub>
                        <m:r>
                          <a:rPr lang="fr-FR" b="0" i="1" smtClean="0">
                            <a:latin typeface="Cambria Math" panose="02040503050406030204" pitchFamily="18" charset="0"/>
                          </a:rPr>
                          <m:t>𝑞</m:t>
                        </m:r>
                      </m:sub>
                    </m:sSub>
                    <m:d>
                      <m:dPr>
                        <m:ctrlPr>
                          <a:rPr lang="fr-FR" b="0" i="1" smtClean="0">
                            <a:latin typeface="Cambria Math"/>
                          </a:rPr>
                        </m:ctrlPr>
                      </m:dPr>
                      <m:e>
                        <m:r>
                          <a:rPr lang="fr-FR" b="0" i="1" smtClean="0">
                            <a:latin typeface="Cambria Math" panose="02040503050406030204" pitchFamily="18" charset="0"/>
                          </a:rPr>
                          <m:t>𝑠</m:t>
                        </m:r>
                      </m:e>
                    </m:d>
                    <m:r>
                      <a:rPr lang="fr-FR" b="0" i="1" smtClean="0">
                        <a:latin typeface="Cambria Math" panose="02040503050406030204" pitchFamily="18" charset="0"/>
                      </a:rPr>
                      <m:t> </m:t>
                    </m:r>
                  </m:oMath>
                </a14:m>
                <a:r>
                  <a:rPr lang="fr-FR" b="0" dirty="0" err="1" smtClean="0"/>
                  <a:t>is</a:t>
                </a:r>
                <a:r>
                  <a:rPr lang="fr-FR" b="0" dirty="0" smtClean="0"/>
                  <a:t> the q </a:t>
                </a:r>
                <a:r>
                  <a:rPr lang="fr-FR" b="0" dirty="0" err="1" smtClean="0"/>
                  <a:t>days</a:t>
                </a:r>
                <a:r>
                  <a:rPr lang="fr-FR" b="0" dirty="0" smtClean="0"/>
                  <a:t> </a:t>
                </a:r>
                <a:r>
                  <a:rPr lang="fr-FR" b="0" dirty="0" err="1" smtClean="0"/>
                  <a:t>volatility</a:t>
                </a:r>
                <a:r>
                  <a:rPr lang="fr-FR" b="0" dirty="0" smtClean="0"/>
                  <a:t> </a:t>
                </a:r>
                <a:r>
                  <a:rPr lang="fr-FR" b="0" dirty="0" err="1" smtClean="0"/>
                  <a:t>with</a:t>
                </a:r>
                <a:r>
                  <a:rPr lang="fr-FR" b="0" dirty="0" smtClean="0"/>
                  <a:t> a shift s,</a:t>
                </a:r>
              </a:p>
              <a:p>
                <a:endParaRPr lang="fr-FR" b="0" dirty="0" smtClean="0"/>
              </a:p>
              <a:p>
                <a:endParaRPr lang="fr-FR" b="0" dirty="0"/>
              </a:p>
            </p:txBody>
          </p:sp>
        </mc:Choice>
        <mc:Fallback>
          <p:sp>
            <p:nvSpPr>
              <p:cNvPr id="9" name="Espace réservé du contenu 2"/>
              <p:cNvSpPr>
                <a:spLocks noGrp="1" noRot="1" noChangeAspect="1" noMove="1" noResize="1" noEditPoints="1" noAdjustHandles="1" noChangeArrowheads="1" noChangeShapeType="1" noTextEdit="1"/>
              </p:cNvSpPr>
              <p:nvPr>
                <p:ph sz="half" idx="2"/>
              </p:nvPr>
            </p:nvSpPr>
            <p:spPr>
              <a:xfrm>
                <a:off x="179512" y="2204864"/>
                <a:ext cx="3672408" cy="3168352"/>
              </a:xfrm>
              <a:blipFill rotWithShape="1">
                <a:blip r:embed="rId4"/>
                <a:stretch>
                  <a:fillRect/>
                </a:stretch>
              </a:blipFill>
            </p:spPr>
            <p:txBody>
              <a:bodyPr/>
              <a:lstStyle/>
              <a:p>
                <a:r>
                  <a:rPr lang="en-US">
                    <a:noFill/>
                  </a:rPr>
                  <a:t> </a:t>
                </a:r>
              </a:p>
            </p:txBody>
          </p:sp>
        </mc:Fallback>
      </mc:AlternateContent>
      <p:graphicFrame>
        <p:nvGraphicFramePr>
          <p:cNvPr id="8" name="Object 43"/>
          <p:cNvGraphicFramePr>
            <a:graphicFrameLocks noChangeAspect="1"/>
          </p:cNvGraphicFramePr>
          <p:nvPr>
            <p:extLst>
              <p:ext uri="{D42A27DB-BD31-4B8C-83A1-F6EECF244321}">
                <p14:modId xmlns:p14="http://schemas.microsoft.com/office/powerpoint/2010/main" val="1245971809"/>
              </p:ext>
            </p:extLst>
          </p:nvPr>
        </p:nvGraphicFramePr>
        <p:xfrm>
          <a:off x="1115616" y="3244451"/>
          <a:ext cx="1388054" cy="720080"/>
        </p:xfrm>
        <a:graphic>
          <a:graphicData uri="http://schemas.openxmlformats.org/presentationml/2006/ole">
            <mc:AlternateContent xmlns:mc="http://schemas.openxmlformats.org/markup-compatibility/2006">
              <mc:Choice xmlns:v="urn:schemas-microsoft-com:vml" Requires="v">
                <p:oleObj spid="_x0000_s14360" name="Equation" r:id="rId5" imgW="1282680" imgH="672840" progId="Equation.3">
                  <p:embed/>
                </p:oleObj>
              </mc:Choice>
              <mc:Fallback>
                <p:oleObj name="Equation" r:id="rId5" imgW="1282680" imgH="672840" progId="Equation.3">
                  <p:embed/>
                  <p:pic>
                    <p:nvPicPr>
                      <p:cNvPr id="0" name=""/>
                      <p:cNvPicPr>
                        <a:picLocks noChangeAspect="1" noChangeArrowheads="1"/>
                      </p:cNvPicPr>
                      <p:nvPr/>
                    </p:nvPicPr>
                    <p:blipFill>
                      <a:blip r:embed="rId6"/>
                      <a:srcRect/>
                      <a:stretch>
                        <a:fillRect/>
                      </a:stretch>
                    </p:blipFill>
                    <p:spPr bwMode="auto">
                      <a:xfrm>
                        <a:off x="1115616" y="3244451"/>
                        <a:ext cx="1388054" cy="720080"/>
                      </a:xfrm>
                      <a:prstGeom prst="rect">
                        <a:avLst/>
                      </a:prstGeom>
                      <a:noFill/>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2130871188"/>
              </p:ext>
            </p:extLst>
          </p:nvPr>
        </p:nvGraphicFramePr>
        <p:xfrm>
          <a:off x="1115616" y="4653136"/>
          <a:ext cx="1779204" cy="453771"/>
        </p:xfrm>
        <a:graphic>
          <a:graphicData uri="http://schemas.openxmlformats.org/presentationml/2006/ole">
            <mc:AlternateContent xmlns:mc="http://schemas.openxmlformats.org/markup-compatibility/2006">
              <mc:Choice xmlns:v="urn:schemas-microsoft-com:vml" Requires="v">
                <p:oleObj spid="_x0000_s14361" name="Équation" r:id="rId7" imgW="1892160" imgH="482400" progId="Equation.3">
                  <p:embed/>
                </p:oleObj>
              </mc:Choice>
              <mc:Fallback>
                <p:oleObj name="Équation" r:id="rId7" imgW="1892160" imgH="482400" progId="Equation.3">
                  <p:embed/>
                  <p:pic>
                    <p:nvPicPr>
                      <p:cNvPr id="0" name=""/>
                      <p:cNvPicPr>
                        <a:picLocks noChangeAspect="1" noChangeArrowheads="1"/>
                      </p:cNvPicPr>
                      <p:nvPr/>
                    </p:nvPicPr>
                    <p:blipFill>
                      <a:blip r:embed="rId8"/>
                      <a:srcRect/>
                      <a:stretch>
                        <a:fillRect/>
                      </a:stretch>
                    </p:blipFill>
                    <p:spPr bwMode="auto">
                      <a:xfrm>
                        <a:off x="1115616" y="4653136"/>
                        <a:ext cx="1779204" cy="453771"/>
                      </a:xfrm>
                      <a:prstGeom prst="rect">
                        <a:avLst/>
                      </a:prstGeom>
                      <a:noFill/>
                      <a:ln>
                        <a:noFill/>
                      </a:ln>
                      <a:effectLst/>
                      <a:extLst/>
                    </p:spPr>
                  </p:pic>
                </p:oleObj>
              </mc:Fallback>
            </mc:AlternateContent>
          </a:graphicData>
        </a:graphic>
      </p:graphicFrame>
      <p:sp>
        <p:nvSpPr>
          <p:cNvPr id="3" name="Rectangle 2"/>
          <p:cNvSpPr/>
          <p:nvPr/>
        </p:nvSpPr>
        <p:spPr>
          <a:xfrm>
            <a:off x="4211960" y="2780928"/>
            <a:ext cx="4572000" cy="1647127"/>
          </a:xfrm>
          <a:prstGeom prst="rect">
            <a:avLst/>
          </a:prstGeom>
        </p:spPr>
        <p:style>
          <a:lnRef idx="2">
            <a:schemeClr val="dk1"/>
          </a:lnRef>
          <a:fillRef idx="1">
            <a:schemeClr val="lt1"/>
          </a:fillRef>
          <a:effectRef idx="0">
            <a:schemeClr val="dk1"/>
          </a:effectRef>
          <a:fontRef idx="minor">
            <a:schemeClr val="dk1"/>
          </a:fontRef>
        </p:style>
        <p:txBody>
          <a:bodyPr/>
          <a:lstStyle/>
          <a:p>
            <a:pPr marL="285750" indent="-285750">
              <a:spcBef>
                <a:spcPct val="20000"/>
              </a:spcBef>
              <a:buFont typeface="Arial" panose="020B0604020202020204" pitchFamily="34" charset="0"/>
              <a:buChar char="•"/>
            </a:pPr>
            <a:r>
              <a:rPr lang="fr-FR" altLang="fr-FR" dirty="0">
                <a:solidFill>
                  <a:schemeClr val="dk1"/>
                </a:solidFill>
                <a:latin typeface="Book Antiqua" panose="02040602050305030304" pitchFamily="18" charset="0"/>
              </a:rPr>
              <a:t>If </a:t>
            </a:r>
            <a:r>
              <a:rPr lang="fr-FR" altLang="fr-FR" b="1" dirty="0">
                <a:solidFill>
                  <a:schemeClr val="dk1"/>
                </a:solidFill>
                <a:latin typeface="Book Antiqua" panose="02040602050305030304" pitchFamily="18" charset="0"/>
              </a:rPr>
              <a:t>MRV &lt; 1</a:t>
            </a:r>
            <a:r>
              <a:rPr lang="fr-FR" altLang="fr-FR" dirty="0">
                <a:solidFill>
                  <a:schemeClr val="dk1"/>
                </a:solidFill>
                <a:latin typeface="Book Antiqua" panose="02040602050305030304" pitchFamily="18" charset="0"/>
              </a:rPr>
              <a:t>, </a:t>
            </a:r>
            <a:r>
              <a:rPr lang="fr-FR" altLang="fr-FR" dirty="0" err="1">
                <a:solidFill>
                  <a:schemeClr val="dk1"/>
                </a:solidFill>
                <a:latin typeface="Book Antiqua" panose="02040602050305030304" pitchFamily="18" charset="0"/>
              </a:rPr>
              <a:t>it</a:t>
            </a:r>
            <a:r>
              <a:rPr lang="fr-FR" altLang="fr-FR" dirty="0">
                <a:solidFill>
                  <a:schemeClr val="dk1"/>
                </a:solidFill>
                <a:latin typeface="Book Antiqua" panose="02040602050305030304" pitchFamily="18" charset="0"/>
              </a:rPr>
              <a:t> </a:t>
            </a:r>
            <a:r>
              <a:rPr lang="fr-FR" altLang="fr-FR" dirty="0" err="1">
                <a:solidFill>
                  <a:schemeClr val="dk1"/>
                </a:solidFill>
                <a:latin typeface="Book Antiqua" panose="02040602050305030304" pitchFamily="18" charset="0"/>
              </a:rPr>
              <a:t>implies</a:t>
            </a:r>
            <a:r>
              <a:rPr lang="fr-FR" altLang="fr-FR" dirty="0">
                <a:solidFill>
                  <a:schemeClr val="dk1"/>
                </a:solidFill>
                <a:latin typeface="Book Antiqua" panose="02040602050305030304" pitchFamily="18" charset="0"/>
              </a:rPr>
              <a:t> </a:t>
            </a:r>
            <a:r>
              <a:rPr lang="fr-FR" altLang="fr-FR" dirty="0" smtClean="0">
                <a:solidFill>
                  <a:schemeClr val="dk1"/>
                </a:solidFill>
                <a:latin typeface="Book Antiqua" panose="02040602050305030304" pitchFamily="18" charset="0"/>
              </a:rPr>
              <a:t>a </a:t>
            </a:r>
            <a:r>
              <a:rPr lang="fr-FR" altLang="fr-FR" dirty="0" err="1">
                <a:solidFill>
                  <a:schemeClr val="dk1"/>
                </a:solidFill>
                <a:latin typeface="Book Antiqua" panose="02040602050305030304" pitchFamily="18" charset="0"/>
              </a:rPr>
              <a:t>negative</a:t>
            </a:r>
            <a:r>
              <a:rPr lang="fr-FR" altLang="fr-FR" dirty="0">
                <a:solidFill>
                  <a:schemeClr val="dk1"/>
                </a:solidFill>
                <a:latin typeface="Book Antiqua" panose="02040602050305030304" pitchFamily="18" charset="0"/>
              </a:rPr>
              <a:t> </a:t>
            </a:r>
            <a:r>
              <a:rPr lang="fr-FR" altLang="fr-FR" dirty="0" err="1" smtClean="0">
                <a:solidFill>
                  <a:schemeClr val="dk1"/>
                </a:solidFill>
                <a:latin typeface="Book Antiqua" panose="02040602050305030304" pitchFamily="18" charset="0"/>
              </a:rPr>
              <a:t>auto-correlation</a:t>
            </a:r>
            <a:r>
              <a:rPr lang="fr-FR" altLang="fr-FR" dirty="0">
                <a:latin typeface="Book Antiqua" panose="02040602050305030304" pitchFamily="18" charset="0"/>
              </a:rPr>
              <a:t> </a:t>
            </a:r>
            <a:r>
              <a:rPr lang="fr-FR" altLang="fr-FR" dirty="0" smtClean="0">
                <a:latin typeface="Book Antiqua" panose="02040602050305030304" pitchFamily="18" charset="0"/>
                <a:sym typeface="Wingdings" panose="05000000000000000000" pitchFamily="2" charset="2"/>
              </a:rPr>
              <a:t> </a:t>
            </a:r>
            <a:r>
              <a:rPr lang="fr-FR" altLang="fr-FR" dirty="0" err="1" smtClean="0">
                <a:latin typeface="Book Antiqua" panose="02040602050305030304" pitchFamily="18" charset="0"/>
                <a:sym typeface="Wingdings" panose="05000000000000000000" pitchFamily="2" charset="2"/>
              </a:rPr>
              <a:t>mean</a:t>
            </a:r>
            <a:r>
              <a:rPr lang="fr-FR" altLang="fr-FR" dirty="0" smtClean="0">
                <a:latin typeface="Book Antiqua" panose="02040602050305030304" pitchFamily="18" charset="0"/>
                <a:sym typeface="Wingdings" panose="05000000000000000000" pitchFamily="2" charset="2"/>
              </a:rPr>
              <a:t> </a:t>
            </a:r>
            <a:r>
              <a:rPr lang="fr-FR" altLang="fr-FR" dirty="0" err="1" smtClean="0">
                <a:latin typeface="Book Antiqua" panose="02040602050305030304" pitchFamily="18" charset="0"/>
                <a:sym typeface="Wingdings" panose="05000000000000000000" pitchFamily="2" charset="2"/>
              </a:rPr>
              <a:t>reversion</a:t>
            </a:r>
            <a:endParaRPr lang="fr-FR" altLang="fr-FR" dirty="0">
              <a:solidFill>
                <a:schemeClr val="dk1"/>
              </a:solidFill>
              <a:latin typeface="Book Antiqua" panose="02040602050305030304" pitchFamily="18" charset="0"/>
            </a:endParaRPr>
          </a:p>
          <a:p>
            <a:pPr>
              <a:spcBef>
                <a:spcPct val="20000"/>
              </a:spcBef>
            </a:pPr>
            <a:endParaRPr lang="fr-FR" altLang="fr-FR" dirty="0">
              <a:solidFill>
                <a:schemeClr val="dk1"/>
              </a:solidFill>
              <a:latin typeface="Book Antiqua" panose="02040602050305030304" pitchFamily="18" charset="0"/>
            </a:endParaRPr>
          </a:p>
          <a:p>
            <a:pPr marL="285750" indent="-285750">
              <a:spcBef>
                <a:spcPct val="20000"/>
              </a:spcBef>
              <a:buFont typeface="Arial" panose="020B0604020202020204" pitchFamily="34" charset="0"/>
              <a:buChar char="•"/>
            </a:pPr>
            <a:r>
              <a:rPr lang="fr-FR" altLang="fr-FR" dirty="0">
                <a:solidFill>
                  <a:schemeClr val="dk1"/>
                </a:solidFill>
                <a:latin typeface="Book Antiqua" panose="02040602050305030304" pitchFamily="18" charset="0"/>
              </a:rPr>
              <a:t> If MRV &gt; 1, </a:t>
            </a:r>
            <a:r>
              <a:rPr lang="fr-FR" altLang="fr-FR" dirty="0" err="1">
                <a:solidFill>
                  <a:schemeClr val="dk1"/>
                </a:solidFill>
                <a:latin typeface="Book Antiqua" panose="02040602050305030304" pitchFamily="18" charset="0"/>
              </a:rPr>
              <a:t>it</a:t>
            </a:r>
            <a:r>
              <a:rPr lang="fr-FR" altLang="fr-FR" dirty="0">
                <a:solidFill>
                  <a:schemeClr val="dk1"/>
                </a:solidFill>
                <a:latin typeface="Book Antiqua" panose="02040602050305030304" pitchFamily="18" charset="0"/>
              </a:rPr>
              <a:t> </a:t>
            </a:r>
            <a:r>
              <a:rPr lang="fr-FR" altLang="fr-FR" dirty="0" err="1">
                <a:solidFill>
                  <a:schemeClr val="dk1"/>
                </a:solidFill>
                <a:latin typeface="Book Antiqua" panose="02040602050305030304" pitchFamily="18" charset="0"/>
              </a:rPr>
              <a:t>implies</a:t>
            </a:r>
            <a:r>
              <a:rPr lang="fr-FR" altLang="fr-FR" dirty="0">
                <a:solidFill>
                  <a:schemeClr val="dk1"/>
                </a:solidFill>
                <a:latin typeface="Book Antiqua" panose="02040602050305030304" pitchFamily="18" charset="0"/>
              </a:rPr>
              <a:t> </a:t>
            </a:r>
            <a:r>
              <a:rPr lang="fr-FR" altLang="fr-FR" dirty="0" smtClean="0">
                <a:solidFill>
                  <a:schemeClr val="dk1"/>
                </a:solidFill>
                <a:latin typeface="Book Antiqua" panose="02040602050305030304" pitchFamily="18" charset="0"/>
              </a:rPr>
              <a:t>a </a:t>
            </a:r>
            <a:r>
              <a:rPr lang="fr-FR" altLang="fr-FR" dirty="0">
                <a:solidFill>
                  <a:schemeClr val="dk1"/>
                </a:solidFill>
                <a:latin typeface="Book Antiqua" panose="02040602050305030304" pitchFamily="18" charset="0"/>
              </a:rPr>
              <a:t>positive </a:t>
            </a:r>
            <a:r>
              <a:rPr lang="fr-FR" altLang="fr-FR" dirty="0" err="1">
                <a:solidFill>
                  <a:schemeClr val="dk1"/>
                </a:solidFill>
                <a:latin typeface="Book Antiqua" panose="02040602050305030304" pitchFamily="18" charset="0"/>
              </a:rPr>
              <a:t>auto-correlation</a:t>
            </a:r>
            <a:r>
              <a:rPr lang="fr-FR" altLang="fr-FR" dirty="0">
                <a:solidFill>
                  <a:schemeClr val="dk1"/>
                </a:solidFill>
                <a:latin typeface="Book Antiqua" panose="02040602050305030304" pitchFamily="18" charset="0"/>
              </a:rPr>
              <a:t> </a:t>
            </a:r>
            <a:r>
              <a:rPr lang="fr-FR" altLang="fr-FR" dirty="0" smtClean="0">
                <a:solidFill>
                  <a:schemeClr val="dk1"/>
                </a:solidFill>
                <a:latin typeface="Book Antiqua" panose="02040602050305030304" pitchFamily="18" charset="0"/>
                <a:sym typeface="Wingdings" panose="05000000000000000000" pitchFamily="2" charset="2"/>
              </a:rPr>
              <a:t> trend </a:t>
            </a:r>
            <a:r>
              <a:rPr lang="fr-FR" altLang="fr-FR" dirty="0" err="1" smtClean="0">
                <a:solidFill>
                  <a:schemeClr val="dk1"/>
                </a:solidFill>
                <a:latin typeface="Book Antiqua" panose="02040602050305030304" pitchFamily="18" charset="0"/>
                <a:sym typeface="Wingdings" panose="05000000000000000000" pitchFamily="2" charset="2"/>
              </a:rPr>
              <a:t>following</a:t>
            </a:r>
            <a:endParaRPr lang="fr-FR" altLang="fr-FR" dirty="0">
              <a:solidFill>
                <a:schemeClr val="dk1"/>
              </a:solidFill>
              <a:latin typeface="Book Antiqua" panose="02040602050305030304" pitchFamily="18" charset="0"/>
            </a:endParaRPr>
          </a:p>
        </p:txBody>
      </p:sp>
      <p:sp>
        <p:nvSpPr>
          <p:cNvPr id="11" name="TextBox 10"/>
          <p:cNvSpPr txBox="1"/>
          <p:nvPr/>
        </p:nvSpPr>
        <p:spPr>
          <a:xfrm>
            <a:off x="971600" y="5661248"/>
            <a:ext cx="7272808" cy="830997"/>
          </a:xfrm>
          <a:prstGeom prst="rect">
            <a:avLst/>
          </a:prstGeom>
          <a:noFill/>
        </p:spPr>
        <p:txBody>
          <a:bodyPr wrap="square" rtlCol="0">
            <a:spAutoFit/>
          </a:bodyPr>
          <a:lstStyle/>
          <a:p>
            <a:pPr algn="ctr"/>
            <a:r>
              <a:rPr lang="fr-FR" sz="2400" dirty="0" smtClean="0"/>
              <a:t>MRV </a:t>
            </a:r>
            <a:r>
              <a:rPr lang="fr-FR" sz="2400" dirty="0" smtClean="0"/>
              <a:t>: Multi </a:t>
            </a:r>
            <a:r>
              <a:rPr lang="fr-FR" sz="2400" dirty="0" err="1" smtClean="0"/>
              <a:t>Resolution</a:t>
            </a:r>
            <a:r>
              <a:rPr lang="fr-FR" sz="2400" dirty="0" smtClean="0"/>
              <a:t> </a:t>
            </a:r>
            <a:r>
              <a:rPr lang="fr-FR" sz="2400" dirty="0" err="1" smtClean="0"/>
              <a:t>Volatility</a:t>
            </a:r>
            <a:endParaRPr lang="fr-FR" sz="2400" dirty="0" smtClean="0"/>
          </a:p>
          <a:p>
            <a:endParaRPr lang="en-US" sz="2400" dirty="0"/>
          </a:p>
        </p:txBody>
      </p:sp>
    </p:spTree>
    <p:extLst>
      <p:ext uri="{BB962C8B-B14F-4D97-AF65-F5344CB8AC3E}">
        <p14:creationId xmlns:p14="http://schemas.microsoft.com/office/powerpoint/2010/main" val="3711496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16</a:t>
            </a:fld>
            <a:endParaRPr lang="fr-FR" dirty="0"/>
          </a:p>
        </p:txBody>
      </p:sp>
      <p:sp>
        <p:nvSpPr>
          <p:cNvPr id="7" name="TextBox 6"/>
          <p:cNvSpPr txBox="1"/>
          <p:nvPr/>
        </p:nvSpPr>
        <p:spPr>
          <a:xfrm>
            <a:off x="816732" y="5949280"/>
            <a:ext cx="7272808" cy="738664"/>
          </a:xfrm>
          <a:prstGeom prst="rect">
            <a:avLst/>
          </a:prstGeom>
          <a:noFill/>
        </p:spPr>
        <p:txBody>
          <a:bodyPr wrap="square" rtlCol="0">
            <a:spAutoFit/>
          </a:bodyPr>
          <a:lstStyle/>
          <a:p>
            <a:pPr algn="ctr"/>
            <a:r>
              <a:rPr lang="fr-FR" sz="2400" dirty="0" smtClean="0"/>
              <a:t>MRV: </a:t>
            </a:r>
            <a:r>
              <a:rPr lang="fr-FR" sz="2400" dirty="0" err="1" smtClean="0"/>
              <a:t>detection</a:t>
            </a:r>
            <a:r>
              <a:rPr lang="fr-FR" sz="2400" dirty="0" smtClean="0"/>
              <a:t> for single </a:t>
            </a:r>
            <a:r>
              <a:rPr lang="fr-FR" sz="2400" dirty="0" err="1" smtClean="0"/>
              <a:t>underlyings</a:t>
            </a:r>
            <a:endParaRPr lang="fr-FR" sz="2400" dirty="0" smtClean="0"/>
          </a:p>
          <a:p>
            <a:endParaRPr lang="en-US" b="1" dirty="0"/>
          </a:p>
        </p:txBody>
      </p:sp>
      <p:sp>
        <p:nvSpPr>
          <p:cNvPr id="9" name="Espace réservé du contenu 2"/>
          <p:cNvSpPr>
            <a:spLocks noGrp="1"/>
          </p:cNvSpPr>
          <p:nvPr>
            <p:ph sz="half" idx="2"/>
          </p:nvPr>
        </p:nvSpPr>
        <p:spPr>
          <a:xfrm>
            <a:off x="495748" y="2420888"/>
            <a:ext cx="3274225" cy="3074379"/>
          </a:xfrm>
        </p:spPr>
        <p:style>
          <a:lnRef idx="2">
            <a:schemeClr val="dk1"/>
          </a:lnRef>
          <a:fillRef idx="1">
            <a:schemeClr val="lt1"/>
          </a:fillRef>
          <a:effectRef idx="0">
            <a:schemeClr val="dk1"/>
          </a:effectRef>
          <a:fontRef idx="minor">
            <a:schemeClr val="dk1"/>
          </a:fontRef>
        </p:style>
        <p:txBody>
          <a:bodyPr/>
          <a:lstStyle/>
          <a:p>
            <a:pPr marL="285750" indent="-285750">
              <a:buFont typeface="Arial" panose="020B0604020202020204" pitchFamily="34" charset="0"/>
              <a:buChar char="•"/>
            </a:pPr>
            <a:r>
              <a:rPr lang="fr-FR" sz="1600" dirty="0" err="1">
                <a:latin typeface="Book Antiqua" panose="02040602050305030304" pitchFamily="18" charset="0"/>
              </a:rPr>
              <a:t>E</a:t>
            </a:r>
            <a:r>
              <a:rPr lang="fr-FR" sz="1600" dirty="0" err="1" smtClean="0">
                <a:latin typeface="Book Antiqua" panose="02040602050305030304" pitchFamily="18" charset="0"/>
              </a:rPr>
              <a:t>xperiment</a:t>
            </a:r>
            <a:r>
              <a:rPr lang="fr-FR" sz="1600" dirty="0" smtClean="0">
                <a:latin typeface="Book Antiqua" panose="02040602050305030304" pitchFamily="18" charset="0"/>
              </a:rPr>
              <a:t> :</a:t>
            </a:r>
          </a:p>
          <a:p>
            <a:r>
              <a:rPr lang="fr-FR" sz="1600" b="0" dirty="0" err="1" smtClean="0"/>
              <a:t>Take</a:t>
            </a:r>
            <a:r>
              <a:rPr lang="fr-FR" sz="1600" b="0" dirty="0" smtClean="0"/>
              <a:t> a </a:t>
            </a:r>
            <a:r>
              <a:rPr lang="fr-FR" sz="1600" b="0" dirty="0" err="1" smtClean="0"/>
              <a:t>universe</a:t>
            </a:r>
            <a:r>
              <a:rPr lang="fr-FR" sz="1600" b="0" dirty="0" smtClean="0"/>
              <a:t> of </a:t>
            </a:r>
            <a:r>
              <a:rPr lang="fr-FR" sz="1600" b="0" dirty="0" err="1" smtClean="0"/>
              <a:t>Equity</a:t>
            </a:r>
            <a:r>
              <a:rPr lang="fr-FR" sz="1600" b="0" dirty="0" smtClean="0"/>
              <a:t> </a:t>
            </a:r>
            <a:r>
              <a:rPr lang="fr-FR" sz="1600" b="0" dirty="0" err="1" smtClean="0"/>
              <a:t>assets</a:t>
            </a:r>
            <a:r>
              <a:rPr lang="fr-FR" sz="1600" b="0" dirty="0" smtClean="0"/>
              <a:t>, </a:t>
            </a:r>
            <a:r>
              <a:rPr lang="fr-FR" sz="1600" b="0" dirty="0" err="1" smtClean="0"/>
              <a:t>compute</a:t>
            </a:r>
            <a:r>
              <a:rPr lang="fr-FR" sz="1600" b="0" dirty="0" smtClean="0"/>
              <a:t> the 100 </a:t>
            </a:r>
            <a:r>
              <a:rPr lang="fr-FR" sz="1600" b="0" dirty="0" err="1" smtClean="0"/>
              <a:t>days</a:t>
            </a:r>
            <a:r>
              <a:rPr lang="fr-FR" sz="1600" b="0" dirty="0" smtClean="0"/>
              <a:t> cross section MRV </a:t>
            </a:r>
            <a:r>
              <a:rPr lang="fr-FR" sz="1600" b="0" dirty="0" err="1" smtClean="0"/>
              <a:t>indicator</a:t>
            </a:r>
            <a:endParaRPr lang="fr-FR" sz="1600" b="0" dirty="0" smtClean="0"/>
          </a:p>
          <a:p>
            <a:endParaRPr lang="fr-FR" sz="1600" b="0" dirty="0" smtClean="0"/>
          </a:p>
          <a:p>
            <a:pPr marL="285750" indent="-285750">
              <a:buFont typeface="Arial" panose="020B0604020202020204" pitchFamily="34" charset="0"/>
              <a:buChar char="•"/>
            </a:pPr>
            <a:r>
              <a:rPr lang="fr-FR" sz="1600" b="0" i="1" dirty="0" smtClean="0"/>
              <a:t>SX5E </a:t>
            </a:r>
            <a:r>
              <a:rPr lang="fr-FR" sz="1600" b="0" i="1" dirty="0" err="1" smtClean="0"/>
              <a:t>universe</a:t>
            </a:r>
            <a:r>
              <a:rPr lang="fr-FR" sz="1600" b="0" dirty="0" smtClean="0"/>
              <a:t> Spots</a:t>
            </a:r>
          </a:p>
          <a:p>
            <a:endParaRPr lang="fr-FR" sz="1600" b="0" dirty="0" smtClean="0"/>
          </a:p>
          <a:p>
            <a:r>
              <a:rPr lang="fr-FR" sz="1600" b="0" dirty="0" smtClean="0"/>
              <a:t>Do the </a:t>
            </a:r>
            <a:r>
              <a:rPr lang="fr-FR" sz="1600" b="0" dirty="0" err="1" smtClean="0"/>
              <a:t>same</a:t>
            </a:r>
            <a:r>
              <a:rPr lang="fr-FR" sz="1600" b="0" dirty="0" smtClean="0"/>
              <a:t> for </a:t>
            </a:r>
            <a:r>
              <a:rPr lang="fr-FR" sz="1600" b="0" dirty="0" err="1" smtClean="0"/>
              <a:t>volatility</a:t>
            </a:r>
            <a:r>
              <a:rPr lang="fr-FR" sz="1600" b="0" dirty="0" smtClean="0"/>
              <a:t> </a:t>
            </a:r>
            <a:r>
              <a:rPr lang="fr-FR" sz="1600" b="0" dirty="0" err="1" smtClean="0"/>
              <a:t>asset</a:t>
            </a:r>
            <a:r>
              <a:rPr lang="fr-FR" sz="1600" b="0" dirty="0" smtClean="0"/>
              <a:t>.</a:t>
            </a:r>
          </a:p>
          <a:p>
            <a:endParaRPr lang="fr-FR" sz="1600" b="0" dirty="0"/>
          </a:p>
          <a:p>
            <a:pPr marL="285750" indent="-285750">
              <a:buFont typeface="Arial" panose="020B0604020202020204" pitchFamily="34" charset="0"/>
              <a:buChar char="•"/>
            </a:pPr>
            <a:r>
              <a:rPr lang="fr-FR" sz="1600" b="0" i="1" dirty="0"/>
              <a:t>SX5E </a:t>
            </a:r>
            <a:r>
              <a:rPr lang="fr-FR" sz="1600" b="0" i="1" dirty="0" err="1"/>
              <a:t>universe</a:t>
            </a:r>
            <a:r>
              <a:rPr lang="fr-FR" sz="1600" b="0" dirty="0"/>
              <a:t> </a:t>
            </a:r>
            <a:r>
              <a:rPr lang="fr-FR" sz="1600" b="0" dirty="0" smtClean="0"/>
              <a:t>Vols</a:t>
            </a:r>
            <a:endParaRPr lang="fr-FR" sz="1600" b="0" i="1" dirty="0" smtClean="0"/>
          </a:p>
          <a:p>
            <a:endParaRPr lang="fr-FR" sz="1800" b="0" dirty="0"/>
          </a:p>
          <a:p>
            <a:endParaRPr lang="fr-FR" sz="1800" b="0" dirty="0" smtClean="0"/>
          </a:p>
          <a:p>
            <a:endParaRPr lang="fr-FR" sz="1800" b="0" dirty="0"/>
          </a:p>
        </p:txBody>
      </p:sp>
      <p:graphicFrame>
        <p:nvGraphicFramePr>
          <p:cNvPr id="17" name="Graphique 16"/>
          <p:cNvGraphicFramePr>
            <a:graphicFrameLocks/>
          </p:cNvGraphicFramePr>
          <p:nvPr>
            <p:extLst>
              <p:ext uri="{D42A27DB-BD31-4B8C-83A1-F6EECF244321}">
                <p14:modId xmlns:p14="http://schemas.microsoft.com/office/powerpoint/2010/main" val="578935741"/>
              </p:ext>
            </p:extLst>
          </p:nvPr>
        </p:nvGraphicFramePr>
        <p:xfrm>
          <a:off x="4207682" y="1874240"/>
          <a:ext cx="4572000" cy="20745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Graphique 17"/>
          <p:cNvGraphicFramePr>
            <a:graphicFrameLocks/>
          </p:cNvGraphicFramePr>
          <p:nvPr>
            <p:extLst>
              <p:ext uri="{D42A27DB-BD31-4B8C-83A1-F6EECF244321}">
                <p14:modId xmlns:p14="http://schemas.microsoft.com/office/powerpoint/2010/main" val="689706390"/>
              </p:ext>
            </p:extLst>
          </p:nvPr>
        </p:nvGraphicFramePr>
        <p:xfrm>
          <a:off x="4211960" y="3933056"/>
          <a:ext cx="4572000" cy="1978496"/>
        </p:xfrm>
        <a:graphic>
          <a:graphicData uri="http://schemas.openxmlformats.org/drawingml/2006/chart">
            <c:chart xmlns:c="http://schemas.openxmlformats.org/drawingml/2006/chart" xmlns:r="http://schemas.openxmlformats.org/officeDocument/2006/relationships" r:id="rId4"/>
          </a:graphicData>
        </a:graphic>
      </p:graphicFrame>
      <p:sp>
        <p:nvSpPr>
          <p:cNvPr id="8" name="Espace réservé du contenu 2"/>
          <p:cNvSpPr txBox="1">
            <a:spLocks/>
          </p:cNvSpPr>
          <p:nvPr/>
        </p:nvSpPr>
        <p:spPr>
          <a:xfrm>
            <a:off x="323528" y="1237573"/>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800" b="0" dirty="0" err="1"/>
              <a:t>Some</a:t>
            </a:r>
            <a:r>
              <a:rPr lang="fr-FR" sz="2800" b="0" dirty="0"/>
              <a:t> </a:t>
            </a:r>
            <a:r>
              <a:rPr lang="fr-FR" sz="2800" b="0" dirty="0" err="1"/>
              <a:t>detecting</a:t>
            </a:r>
            <a:r>
              <a:rPr lang="fr-FR" sz="2800" b="0" dirty="0"/>
              <a:t> </a:t>
            </a:r>
            <a:r>
              <a:rPr lang="fr-FR" sz="2800" b="0" dirty="0" err="1"/>
              <a:t>tools</a:t>
            </a:r>
            <a:r>
              <a:rPr lang="fr-FR" sz="2800" b="0" dirty="0"/>
              <a:t> </a:t>
            </a:r>
            <a:endParaRPr lang="fr-FR" sz="2800" b="0" dirty="0"/>
          </a:p>
        </p:txBody>
      </p:sp>
    </p:spTree>
    <p:extLst>
      <p:ext uri="{BB962C8B-B14F-4D97-AF65-F5344CB8AC3E}">
        <p14:creationId xmlns:p14="http://schemas.microsoft.com/office/powerpoint/2010/main" val="308663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17</a:t>
            </a:fld>
            <a:endParaRPr lang="fr-FR" dirty="0"/>
          </a:p>
        </p:txBody>
      </p:sp>
      <p:sp>
        <p:nvSpPr>
          <p:cNvPr id="9" name="Espace réservé du contenu 2"/>
          <p:cNvSpPr>
            <a:spLocks noGrp="1"/>
          </p:cNvSpPr>
          <p:nvPr>
            <p:ph sz="half" idx="2"/>
          </p:nvPr>
        </p:nvSpPr>
        <p:spPr>
          <a:xfrm>
            <a:off x="279309" y="2348880"/>
            <a:ext cx="3816424" cy="3077759"/>
          </a:xfrm>
        </p:spPr>
        <p:style>
          <a:lnRef idx="2">
            <a:schemeClr val="dk1"/>
          </a:lnRef>
          <a:fillRef idx="1">
            <a:schemeClr val="lt1"/>
          </a:fillRef>
          <a:effectRef idx="0">
            <a:schemeClr val="dk1"/>
          </a:effectRef>
          <a:fontRef idx="minor">
            <a:schemeClr val="dk1"/>
          </a:fontRef>
        </p:style>
        <p:txBody>
          <a:bodyPr/>
          <a:lstStyle/>
          <a:p>
            <a:pPr marL="285750" indent="-285750">
              <a:buFont typeface="Arial" panose="020B0604020202020204" pitchFamily="34" charset="0"/>
              <a:buChar char="•"/>
            </a:pPr>
            <a:r>
              <a:rPr lang="fr-FR" sz="1800" dirty="0" err="1">
                <a:latin typeface="Book Antiqua" panose="02040602050305030304" pitchFamily="18" charset="0"/>
              </a:rPr>
              <a:t>E</a:t>
            </a:r>
            <a:r>
              <a:rPr lang="fr-FR" sz="1800" dirty="0" err="1" smtClean="0">
                <a:latin typeface="Book Antiqua" panose="02040602050305030304" pitchFamily="18" charset="0"/>
              </a:rPr>
              <a:t>xperiment</a:t>
            </a:r>
            <a:r>
              <a:rPr lang="fr-FR" sz="1800" dirty="0" smtClean="0">
                <a:latin typeface="Book Antiqua" panose="02040602050305030304" pitchFamily="18" charset="0"/>
              </a:rPr>
              <a:t> :</a:t>
            </a:r>
          </a:p>
          <a:p>
            <a:endParaRPr lang="fr-FR" sz="1800" b="0" dirty="0" smtClean="0"/>
          </a:p>
          <a:p>
            <a:r>
              <a:rPr lang="fr-FR" sz="1800" b="0" dirty="0" smtClean="0"/>
              <a:t>MRV </a:t>
            </a:r>
            <a:r>
              <a:rPr lang="fr-FR" sz="1800" b="0" dirty="0" err="1" smtClean="0"/>
              <a:t>indicator</a:t>
            </a:r>
            <a:r>
              <a:rPr lang="fr-FR" sz="1800" b="0" dirty="0" smtClean="0"/>
              <a:t> on the </a:t>
            </a:r>
            <a:r>
              <a:rPr lang="fr-FR" sz="1800" b="0" dirty="0" err="1" smtClean="0"/>
              <a:t>near</a:t>
            </a:r>
            <a:r>
              <a:rPr lang="fr-FR" sz="1800" b="0" dirty="0" smtClean="0"/>
              <a:t> by future </a:t>
            </a:r>
            <a:r>
              <a:rPr lang="fr-FR" sz="1800" b="0" dirty="0" err="1" smtClean="0"/>
              <a:t>volatility</a:t>
            </a:r>
            <a:r>
              <a:rPr lang="fr-FR" sz="1800" b="0" dirty="0" smtClean="0"/>
              <a:t> Index FVS1</a:t>
            </a:r>
          </a:p>
          <a:p>
            <a:endParaRPr lang="fr-FR" sz="1800" b="0" dirty="0"/>
          </a:p>
          <a:p>
            <a:r>
              <a:rPr lang="fr-FR" sz="1800" b="0" dirty="0" err="1" smtClean="0"/>
              <a:t>Indicator</a:t>
            </a:r>
            <a:r>
              <a:rPr lang="fr-FR" sz="1800" b="0" dirty="0" smtClean="0"/>
              <a:t> </a:t>
            </a:r>
            <a:r>
              <a:rPr lang="fr-FR" sz="1800" b="0" dirty="0" err="1" smtClean="0"/>
              <a:t>does</a:t>
            </a:r>
            <a:r>
              <a:rPr lang="fr-FR" sz="1800" b="0" dirty="0" smtClean="0"/>
              <a:t> a good </a:t>
            </a:r>
            <a:r>
              <a:rPr lang="fr-FR" sz="1800" b="0" dirty="0" err="1" smtClean="0"/>
              <a:t>segmenting</a:t>
            </a:r>
            <a:r>
              <a:rPr lang="fr-FR" sz="1800" b="0" dirty="0" smtClean="0"/>
              <a:t> job on the </a:t>
            </a:r>
            <a:r>
              <a:rPr lang="fr-FR" sz="1800" b="0" dirty="0" err="1" smtClean="0"/>
              <a:t>volatility</a:t>
            </a:r>
            <a:r>
              <a:rPr lang="fr-FR" sz="1800" b="0" dirty="0" smtClean="0"/>
              <a:t> signal </a:t>
            </a:r>
            <a:r>
              <a:rPr lang="fr-FR" sz="1800" b="0" dirty="0" err="1" smtClean="0"/>
              <a:t>with</a:t>
            </a:r>
            <a:r>
              <a:rPr lang="fr-FR" sz="1800" b="0" dirty="0" smtClean="0"/>
              <a:t> a minimum </a:t>
            </a:r>
            <a:r>
              <a:rPr lang="fr-FR" sz="1800" b="0" dirty="0" err="1" smtClean="0"/>
              <a:t>lag</a:t>
            </a:r>
            <a:r>
              <a:rPr lang="fr-FR" sz="1800" b="0" dirty="0" smtClean="0"/>
              <a:t>.</a:t>
            </a:r>
            <a:endParaRPr lang="fr-FR" sz="1800" b="0" dirty="0"/>
          </a:p>
          <a:p>
            <a:endParaRPr lang="fr-FR" sz="1800" b="0" dirty="0" smtClean="0"/>
          </a:p>
          <a:p>
            <a:endParaRPr lang="fr-FR" sz="1800" b="0" dirty="0"/>
          </a:p>
        </p:txBody>
      </p:sp>
      <p:graphicFrame>
        <p:nvGraphicFramePr>
          <p:cNvPr id="8" name="Graphique 7"/>
          <p:cNvGraphicFramePr>
            <a:graphicFrameLocks/>
          </p:cNvGraphicFramePr>
          <p:nvPr>
            <p:extLst>
              <p:ext uri="{D42A27DB-BD31-4B8C-83A1-F6EECF244321}">
                <p14:modId xmlns:p14="http://schemas.microsoft.com/office/powerpoint/2010/main" val="3745181189"/>
              </p:ext>
            </p:extLst>
          </p:nvPr>
        </p:nvGraphicFramePr>
        <p:xfrm>
          <a:off x="4283968" y="2348880"/>
          <a:ext cx="4694386" cy="308922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51520" y="5733256"/>
            <a:ext cx="8424936" cy="1015663"/>
          </a:xfrm>
          <a:prstGeom prst="rect">
            <a:avLst/>
          </a:prstGeom>
          <a:noFill/>
        </p:spPr>
        <p:txBody>
          <a:bodyPr wrap="square" rtlCol="0">
            <a:spAutoFit/>
          </a:bodyPr>
          <a:lstStyle/>
          <a:p>
            <a:pPr algn="ctr"/>
            <a:r>
              <a:rPr lang="fr-FR" sz="2400" dirty="0" smtClean="0"/>
              <a:t>MRV: </a:t>
            </a:r>
            <a:r>
              <a:rPr lang="fr-FR" sz="2400" dirty="0" err="1" smtClean="0"/>
              <a:t>detection</a:t>
            </a:r>
            <a:r>
              <a:rPr lang="fr-FR" sz="2400" dirty="0" smtClean="0"/>
              <a:t> for </a:t>
            </a:r>
            <a:r>
              <a:rPr lang="fr-FR" sz="2400" dirty="0" err="1" smtClean="0"/>
              <a:t>volatility</a:t>
            </a:r>
            <a:r>
              <a:rPr lang="fr-FR" sz="2400" dirty="0" smtClean="0"/>
              <a:t> </a:t>
            </a:r>
            <a:r>
              <a:rPr lang="fr-FR" sz="2400" dirty="0" err="1" smtClean="0"/>
              <a:t>assets</a:t>
            </a:r>
            <a:endParaRPr lang="fr-FR" sz="2400" dirty="0" smtClean="0"/>
          </a:p>
          <a:p>
            <a:endParaRPr lang="fr-FR" b="1" dirty="0" smtClean="0"/>
          </a:p>
          <a:p>
            <a:endParaRPr lang="en-US" b="1" dirty="0"/>
          </a:p>
        </p:txBody>
      </p:sp>
      <p:sp>
        <p:nvSpPr>
          <p:cNvPr id="11" name="Espace réservé du contenu 2"/>
          <p:cNvSpPr txBox="1">
            <a:spLocks/>
          </p:cNvSpPr>
          <p:nvPr/>
        </p:nvSpPr>
        <p:spPr>
          <a:xfrm>
            <a:off x="323528" y="1237573"/>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800" b="0" dirty="0" err="1"/>
              <a:t>Some</a:t>
            </a:r>
            <a:r>
              <a:rPr lang="fr-FR" sz="2800" b="0" dirty="0"/>
              <a:t> </a:t>
            </a:r>
            <a:r>
              <a:rPr lang="fr-FR" sz="2800" b="0" dirty="0" err="1"/>
              <a:t>detecting</a:t>
            </a:r>
            <a:r>
              <a:rPr lang="fr-FR" sz="2800" b="0" dirty="0"/>
              <a:t> </a:t>
            </a:r>
            <a:r>
              <a:rPr lang="fr-FR" sz="2800" b="0" dirty="0" err="1"/>
              <a:t>tools</a:t>
            </a:r>
            <a:r>
              <a:rPr lang="fr-FR" sz="2800" b="0" dirty="0"/>
              <a:t> </a:t>
            </a:r>
            <a:endParaRPr lang="fr-FR" sz="2800" b="0" dirty="0"/>
          </a:p>
        </p:txBody>
      </p:sp>
    </p:spTree>
    <p:extLst>
      <p:ext uri="{BB962C8B-B14F-4D97-AF65-F5344CB8AC3E}">
        <p14:creationId xmlns:p14="http://schemas.microsoft.com/office/powerpoint/2010/main" val="2469875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18</a:t>
            </a:fld>
            <a:endParaRPr lang="fr-FR" dirty="0"/>
          </a:p>
        </p:txBody>
      </p:sp>
      <p:sp>
        <p:nvSpPr>
          <p:cNvPr id="7" name="TextBox 6"/>
          <p:cNvSpPr txBox="1"/>
          <p:nvPr/>
        </p:nvSpPr>
        <p:spPr>
          <a:xfrm>
            <a:off x="251520" y="5934670"/>
            <a:ext cx="7272808" cy="1015663"/>
          </a:xfrm>
          <a:prstGeom prst="rect">
            <a:avLst/>
          </a:prstGeom>
          <a:noFill/>
        </p:spPr>
        <p:txBody>
          <a:bodyPr wrap="square" rtlCol="0">
            <a:spAutoFit/>
          </a:bodyPr>
          <a:lstStyle/>
          <a:p>
            <a:pPr algn="ctr"/>
            <a:r>
              <a:rPr lang="fr-FR" sz="2400" dirty="0" smtClean="0"/>
              <a:t>MRV: </a:t>
            </a:r>
            <a:r>
              <a:rPr lang="fr-FR" sz="2400" dirty="0" err="1" smtClean="0"/>
              <a:t>detection</a:t>
            </a:r>
            <a:r>
              <a:rPr lang="fr-FR" sz="2400" dirty="0" smtClean="0"/>
              <a:t> of spreads</a:t>
            </a:r>
          </a:p>
          <a:p>
            <a:endParaRPr lang="fr-FR" b="1" dirty="0" smtClean="0"/>
          </a:p>
          <a:p>
            <a:endParaRPr lang="en-US" b="1" dirty="0"/>
          </a:p>
        </p:txBody>
      </p:sp>
      <p:sp>
        <p:nvSpPr>
          <p:cNvPr id="9" name="Espace réservé du contenu 2"/>
          <p:cNvSpPr>
            <a:spLocks noGrp="1"/>
          </p:cNvSpPr>
          <p:nvPr>
            <p:ph sz="half" idx="2"/>
          </p:nvPr>
        </p:nvSpPr>
        <p:spPr>
          <a:xfrm>
            <a:off x="258491" y="2007425"/>
            <a:ext cx="3816424" cy="3858815"/>
          </a:xfrm>
        </p:spPr>
        <p:style>
          <a:lnRef idx="2">
            <a:schemeClr val="dk1"/>
          </a:lnRef>
          <a:fillRef idx="1">
            <a:schemeClr val="lt1"/>
          </a:fillRef>
          <a:effectRef idx="0">
            <a:schemeClr val="dk1"/>
          </a:effectRef>
          <a:fontRef idx="minor">
            <a:schemeClr val="dk1"/>
          </a:fontRef>
        </p:style>
        <p:txBody>
          <a:bodyPr/>
          <a:lstStyle/>
          <a:p>
            <a:pPr marL="285750" indent="-285750">
              <a:buFont typeface="Arial" panose="020B0604020202020204" pitchFamily="34" charset="0"/>
              <a:buChar char="•"/>
            </a:pPr>
            <a:r>
              <a:rPr lang="fr-FR" sz="1800" dirty="0" err="1" smtClean="0">
                <a:latin typeface="Book Antiqua" panose="02040602050305030304" pitchFamily="18" charset="0"/>
              </a:rPr>
              <a:t>Definition</a:t>
            </a:r>
            <a:r>
              <a:rPr lang="fr-FR" sz="1800" dirty="0" smtClean="0">
                <a:latin typeface="Book Antiqua" panose="02040602050305030304" pitchFamily="18" charset="0"/>
              </a:rPr>
              <a:t> :</a:t>
            </a:r>
          </a:p>
          <a:p>
            <a:pPr marL="285750" indent="-285750">
              <a:buFont typeface="Arial" panose="020B0604020202020204" pitchFamily="34" charset="0"/>
              <a:buChar char="•"/>
            </a:pPr>
            <a:endParaRPr lang="fr-FR" sz="1800" dirty="0" smtClean="0">
              <a:latin typeface="Book Antiqua" panose="02040602050305030304" pitchFamily="18" charset="0"/>
            </a:endParaRPr>
          </a:p>
          <a:p>
            <a:r>
              <a:rPr lang="fr-FR" sz="1800" b="0" dirty="0" smtClean="0"/>
              <a:t>On a </a:t>
            </a:r>
            <a:r>
              <a:rPr lang="fr-FR" sz="1800" b="0" dirty="0" err="1" smtClean="0"/>
              <a:t>universe</a:t>
            </a:r>
            <a:r>
              <a:rPr lang="fr-FR" sz="1800" b="0" dirty="0" smtClean="0"/>
              <a:t> of </a:t>
            </a:r>
            <a:r>
              <a:rPr lang="fr-FR" sz="1800" b="0" dirty="0" err="1" smtClean="0"/>
              <a:t>assets</a:t>
            </a:r>
            <a:r>
              <a:rPr lang="fr-FR" sz="1800" b="0" dirty="0" smtClean="0"/>
              <a:t> explore all couples and </a:t>
            </a:r>
            <a:r>
              <a:rPr lang="fr-FR" sz="1800" b="0" dirty="0" err="1" smtClean="0"/>
              <a:t>compute</a:t>
            </a:r>
            <a:r>
              <a:rPr lang="fr-FR" sz="1800" b="0" dirty="0" smtClean="0"/>
              <a:t> the MRV </a:t>
            </a:r>
            <a:r>
              <a:rPr lang="fr-FR" sz="1800" b="0" dirty="0" err="1" smtClean="0"/>
              <a:t>indicator</a:t>
            </a:r>
            <a:r>
              <a:rPr lang="fr-FR" sz="1800" b="0" dirty="0" smtClean="0"/>
              <a:t> of </a:t>
            </a:r>
            <a:r>
              <a:rPr lang="fr-FR" sz="1800" b="0" dirty="0" err="1" smtClean="0"/>
              <a:t>every</a:t>
            </a:r>
            <a:r>
              <a:rPr lang="fr-FR" sz="1800" b="0" dirty="0" smtClean="0"/>
              <a:t> couple.</a:t>
            </a:r>
          </a:p>
          <a:p>
            <a:endParaRPr lang="fr-FR" sz="1800" b="0" dirty="0"/>
          </a:p>
          <a:p>
            <a:endParaRPr lang="fr-FR" sz="1800" b="0" dirty="0" smtClean="0"/>
          </a:p>
          <a:p>
            <a:endParaRPr lang="fr-FR" sz="1800" b="0" dirty="0"/>
          </a:p>
          <a:p>
            <a:r>
              <a:rPr lang="fr-FR" sz="1800" b="0" dirty="0" smtClean="0"/>
              <a:t>It </a:t>
            </a:r>
            <a:r>
              <a:rPr lang="fr-FR" sz="1800" b="0" dirty="0" err="1" smtClean="0"/>
              <a:t>is</a:t>
            </a:r>
            <a:r>
              <a:rPr lang="fr-FR" sz="1800" b="0" dirty="0" smtClean="0"/>
              <a:t> a change of numéraire: </a:t>
            </a:r>
            <a:r>
              <a:rPr lang="fr-FR" sz="1800" b="0" dirty="0" err="1" smtClean="0"/>
              <a:t>buying</a:t>
            </a:r>
            <a:r>
              <a:rPr lang="fr-FR" sz="1800" b="0" dirty="0" smtClean="0"/>
              <a:t> Z </a:t>
            </a:r>
            <a:r>
              <a:rPr lang="fr-FR" sz="1800" b="0" dirty="0" err="1" smtClean="0"/>
              <a:t>means</a:t>
            </a:r>
            <a:r>
              <a:rPr lang="fr-FR" sz="1800" b="0" dirty="0" smtClean="0"/>
              <a:t> </a:t>
            </a:r>
            <a:r>
              <a:rPr lang="fr-FR" sz="1800" b="0" dirty="0" err="1" smtClean="0"/>
              <a:t>you</a:t>
            </a:r>
            <a:r>
              <a:rPr lang="fr-FR" sz="1800" b="0" dirty="0" smtClean="0"/>
              <a:t> </a:t>
            </a:r>
            <a:r>
              <a:rPr lang="fr-FR" sz="1800" b="0" dirty="0" err="1" smtClean="0"/>
              <a:t>buy</a:t>
            </a:r>
            <a:r>
              <a:rPr lang="fr-FR" sz="1800" b="0" dirty="0" smtClean="0"/>
              <a:t> X and </a:t>
            </a:r>
            <a:r>
              <a:rPr lang="fr-FR" sz="1800" b="0" dirty="0" err="1" smtClean="0"/>
              <a:t>you</a:t>
            </a:r>
            <a:r>
              <a:rPr lang="fr-FR" sz="1800" b="0" dirty="0" smtClean="0"/>
              <a:t> </a:t>
            </a:r>
            <a:r>
              <a:rPr lang="fr-FR" sz="1800" b="0" dirty="0" err="1" smtClean="0"/>
              <a:t>pay</a:t>
            </a:r>
            <a:r>
              <a:rPr lang="fr-FR" sz="1800" b="0" dirty="0" smtClean="0"/>
              <a:t> </a:t>
            </a:r>
            <a:r>
              <a:rPr lang="fr-FR" sz="1800" b="0" dirty="0" err="1" smtClean="0"/>
              <a:t>with</a:t>
            </a:r>
            <a:r>
              <a:rPr lang="fr-FR" sz="1800" b="0" dirty="0" smtClean="0"/>
              <a:t> numéraire Y.</a:t>
            </a:r>
            <a:endParaRPr lang="fr-FR" sz="1800" b="0" dirty="0"/>
          </a:p>
          <a:p>
            <a:endParaRPr lang="fr-FR" sz="1800" b="0" dirty="0" smtClean="0"/>
          </a:p>
          <a:p>
            <a:endParaRPr lang="fr-FR" sz="1800" b="0" dirty="0"/>
          </a:p>
        </p:txBody>
      </p:sp>
      <p:graphicFrame>
        <p:nvGraphicFramePr>
          <p:cNvPr id="11" name="Object 19"/>
          <p:cNvGraphicFramePr>
            <a:graphicFrameLocks noChangeAspect="1"/>
          </p:cNvGraphicFramePr>
          <p:nvPr>
            <p:extLst>
              <p:ext uri="{D42A27DB-BD31-4B8C-83A1-F6EECF244321}">
                <p14:modId xmlns:p14="http://schemas.microsoft.com/office/powerpoint/2010/main" val="3602903217"/>
              </p:ext>
            </p:extLst>
          </p:nvPr>
        </p:nvGraphicFramePr>
        <p:xfrm>
          <a:off x="899592" y="3861048"/>
          <a:ext cx="869950" cy="695325"/>
        </p:xfrm>
        <a:graphic>
          <a:graphicData uri="http://schemas.openxmlformats.org/presentationml/2006/ole">
            <mc:AlternateContent xmlns:mc="http://schemas.openxmlformats.org/markup-compatibility/2006">
              <mc:Choice xmlns:v="urn:schemas-microsoft-com:vml" Requires="v">
                <p:oleObj spid="_x0000_s15373" name="Equation" r:id="rId4" imgW="558558" imgH="444307" progId="Equation.3">
                  <p:embed/>
                </p:oleObj>
              </mc:Choice>
              <mc:Fallback>
                <p:oleObj name="Equation" r:id="rId4" imgW="558558"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3861048"/>
                        <a:ext cx="86995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Graphique 11"/>
          <p:cNvGraphicFramePr>
            <a:graphicFrameLocks/>
          </p:cNvGraphicFramePr>
          <p:nvPr>
            <p:extLst>
              <p:ext uri="{D42A27DB-BD31-4B8C-83A1-F6EECF244321}">
                <p14:modId xmlns:p14="http://schemas.microsoft.com/office/powerpoint/2010/main" val="3589792568"/>
              </p:ext>
            </p:extLst>
          </p:nvPr>
        </p:nvGraphicFramePr>
        <p:xfrm>
          <a:off x="4490105" y="2012287"/>
          <a:ext cx="4372867" cy="199984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Graphique 12"/>
          <p:cNvGraphicFramePr>
            <a:graphicFrameLocks/>
          </p:cNvGraphicFramePr>
          <p:nvPr>
            <p:extLst>
              <p:ext uri="{D42A27DB-BD31-4B8C-83A1-F6EECF244321}">
                <p14:modId xmlns:p14="http://schemas.microsoft.com/office/powerpoint/2010/main" val="3176063434"/>
              </p:ext>
            </p:extLst>
          </p:nvPr>
        </p:nvGraphicFramePr>
        <p:xfrm>
          <a:off x="4490105" y="3959753"/>
          <a:ext cx="4372867" cy="1906487"/>
        </p:xfrm>
        <a:graphic>
          <a:graphicData uri="http://schemas.openxmlformats.org/drawingml/2006/chart">
            <c:chart xmlns:c="http://schemas.openxmlformats.org/drawingml/2006/chart" xmlns:r="http://schemas.openxmlformats.org/officeDocument/2006/relationships" r:id="rId7"/>
          </a:graphicData>
        </a:graphic>
      </p:graphicFrame>
      <p:sp>
        <p:nvSpPr>
          <p:cNvPr id="10" name="Espace réservé du contenu 2"/>
          <p:cNvSpPr txBox="1">
            <a:spLocks/>
          </p:cNvSpPr>
          <p:nvPr/>
        </p:nvSpPr>
        <p:spPr>
          <a:xfrm>
            <a:off x="323528" y="1237573"/>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800" b="0" dirty="0" err="1"/>
              <a:t>Some</a:t>
            </a:r>
            <a:r>
              <a:rPr lang="fr-FR" sz="2800" b="0" dirty="0"/>
              <a:t> </a:t>
            </a:r>
            <a:r>
              <a:rPr lang="fr-FR" sz="2800" b="0" dirty="0" err="1"/>
              <a:t>detecting</a:t>
            </a:r>
            <a:r>
              <a:rPr lang="fr-FR" sz="2800" b="0" dirty="0"/>
              <a:t> </a:t>
            </a:r>
            <a:r>
              <a:rPr lang="fr-FR" sz="2800" b="0" dirty="0" err="1"/>
              <a:t>tools</a:t>
            </a:r>
            <a:r>
              <a:rPr lang="fr-FR" sz="2800" b="0" dirty="0"/>
              <a:t> </a:t>
            </a:r>
            <a:endParaRPr lang="fr-FR" sz="2800" b="0" dirty="0"/>
          </a:p>
        </p:txBody>
      </p:sp>
    </p:spTree>
    <p:extLst>
      <p:ext uri="{BB962C8B-B14F-4D97-AF65-F5344CB8AC3E}">
        <p14:creationId xmlns:p14="http://schemas.microsoft.com/office/powerpoint/2010/main" val="3038590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19</a:t>
            </a:fld>
            <a:endParaRPr lang="fr-FR" dirty="0"/>
          </a:p>
        </p:txBody>
      </p:sp>
      <p:sp>
        <p:nvSpPr>
          <p:cNvPr id="7" name="TextBox 6"/>
          <p:cNvSpPr txBox="1"/>
          <p:nvPr/>
        </p:nvSpPr>
        <p:spPr>
          <a:xfrm>
            <a:off x="258519" y="5589240"/>
            <a:ext cx="7272808" cy="677108"/>
          </a:xfrm>
          <a:prstGeom prst="rect">
            <a:avLst/>
          </a:prstGeom>
          <a:noFill/>
        </p:spPr>
        <p:txBody>
          <a:bodyPr wrap="square" rtlCol="0">
            <a:spAutoFit/>
          </a:bodyPr>
          <a:lstStyle/>
          <a:p>
            <a:pPr algn="ctr"/>
            <a:r>
              <a:rPr lang="fr-FR" sz="2000" dirty="0" smtClean="0"/>
              <a:t>PPA</a:t>
            </a:r>
          </a:p>
          <a:p>
            <a:endParaRPr lang="en-US" b="1" dirty="0"/>
          </a:p>
        </p:txBody>
      </p:sp>
      <mc:AlternateContent xmlns:mc="http://schemas.openxmlformats.org/markup-compatibility/2006">
        <mc:Choice xmlns:a14="http://schemas.microsoft.com/office/drawing/2010/main" Requires="a14">
          <p:sp>
            <p:nvSpPr>
              <p:cNvPr id="9" name="Espace réservé du contenu 2"/>
              <p:cNvSpPr>
                <a:spLocks noGrp="1"/>
              </p:cNvSpPr>
              <p:nvPr>
                <p:ph sz="half" idx="2"/>
              </p:nvPr>
            </p:nvSpPr>
            <p:spPr>
              <a:xfrm>
                <a:off x="251519" y="1844824"/>
                <a:ext cx="5129262" cy="3600400"/>
              </a:xfrm>
            </p:spPr>
            <p:style>
              <a:lnRef idx="2">
                <a:schemeClr val="dk1"/>
              </a:lnRef>
              <a:fillRef idx="1">
                <a:schemeClr val="lt1"/>
              </a:fillRef>
              <a:effectRef idx="0">
                <a:schemeClr val="dk1"/>
              </a:effectRef>
              <a:fontRef idx="minor">
                <a:schemeClr val="dk1"/>
              </a:fontRef>
            </p:style>
            <p:txBody>
              <a:bodyPr/>
              <a:lstStyle/>
              <a:p>
                <a:pPr>
                  <a:lnSpc>
                    <a:spcPct val="90000"/>
                  </a:lnSpc>
                </a:pPr>
                <a:r>
                  <a:rPr lang="en-US" altLang="fr-FR" dirty="0" smtClean="0"/>
                  <a:t>Principle</a:t>
                </a:r>
              </a:p>
              <a:p>
                <a:pPr lvl="2">
                  <a:lnSpc>
                    <a:spcPct val="90000"/>
                  </a:lnSpc>
                </a:pPr>
                <a:r>
                  <a:rPr lang="en-US" altLang="fr-FR" sz="1000" dirty="0"/>
                  <a:t>Goal: Projecting a vector    </a:t>
                </a:r>
                <a:r>
                  <a:rPr lang="en-US" altLang="fr-FR" sz="1000" dirty="0" smtClean="0"/>
                  <a:t>   into </a:t>
                </a:r>
                <a:r>
                  <a:rPr lang="en-US" altLang="fr-FR" sz="1000" dirty="0"/>
                  <a:t>a vector space generated by a set of vectors </a:t>
                </a:r>
                <a:br>
                  <a:rPr lang="en-US" altLang="fr-FR" sz="1000" dirty="0"/>
                </a:br>
                <a:r>
                  <a:rPr lang="en-US" altLang="fr-FR" sz="1000" dirty="0"/>
                  <a:t>                        .  </a:t>
                </a:r>
              </a:p>
              <a:p>
                <a:pPr lvl="2">
                  <a:lnSpc>
                    <a:spcPct val="90000"/>
                  </a:lnSpc>
                </a:pPr>
                <a:endParaRPr lang="en-US" altLang="fr-FR" sz="1000" dirty="0"/>
              </a:p>
              <a:p>
                <a:pPr lvl="2">
                  <a:lnSpc>
                    <a:spcPct val="90000"/>
                  </a:lnSpc>
                </a:pPr>
                <a:r>
                  <a:rPr lang="en-US" altLang="fr-FR" sz="1000" dirty="0"/>
                  <a:t>Classical algebraic solution: </a:t>
                </a:r>
              </a:p>
              <a:p>
                <a:pPr lvl="2">
                  <a:lnSpc>
                    <a:spcPct val="90000"/>
                  </a:lnSpc>
                </a:pPr>
                <a:endParaRPr lang="en-US" altLang="fr-FR" dirty="0"/>
              </a:p>
              <a:p>
                <a:pPr lvl="2">
                  <a:lnSpc>
                    <a:spcPct val="90000"/>
                  </a:lnSpc>
                </a:pPr>
                <a:endParaRPr lang="en-US" altLang="fr-FR" dirty="0"/>
              </a:p>
              <a:p>
                <a:pPr lvl="2">
                  <a:lnSpc>
                    <a:spcPct val="90000"/>
                  </a:lnSpc>
                </a:pPr>
                <a:r>
                  <a:rPr lang="en-US" altLang="fr-FR" sz="1000" dirty="0" smtClean="0"/>
                  <a:t>Issues:</a:t>
                </a:r>
                <a:endParaRPr lang="en-US" altLang="fr-FR" sz="1000" dirty="0"/>
              </a:p>
              <a:p>
                <a:pPr lvl="3">
                  <a:lnSpc>
                    <a:spcPct val="120000"/>
                  </a:lnSpc>
                </a:pPr>
                <a:r>
                  <a:rPr lang="en-US" altLang="fr-FR" sz="1000" dirty="0"/>
                  <a:t>In one dimension problem: Weights       </a:t>
                </a:r>
                <a:r>
                  <a:rPr lang="en-US" altLang="fr-FR" sz="1000" dirty="0" smtClean="0"/>
                  <a:t> are </a:t>
                </a:r>
                <a:r>
                  <a:rPr lang="en-US" altLang="fr-FR" sz="1000" b="1" dirty="0"/>
                  <a:t>too big</a:t>
                </a:r>
                <a:r>
                  <a:rPr lang="en-US" altLang="fr-FR" sz="1000" dirty="0"/>
                  <a:t>.</a:t>
                </a:r>
              </a:p>
              <a:p>
                <a:pPr lvl="3">
                  <a:lnSpc>
                    <a:spcPct val="120000"/>
                  </a:lnSpc>
                </a:pPr>
                <a:r>
                  <a:rPr lang="en-US" altLang="fr-FR" sz="1000" dirty="0"/>
                  <a:t>The </a:t>
                </a:r>
                <a:r>
                  <a:rPr lang="en-US" altLang="fr-FR" sz="1000" dirty="0" smtClean="0"/>
                  <a:t>previous projection works only if the vector set is a </a:t>
                </a:r>
                <a:r>
                  <a:rPr lang="en-US" altLang="fr-FR" sz="1000" b="1" dirty="0" smtClean="0"/>
                  <a:t>basis</a:t>
                </a:r>
              </a:p>
              <a:p>
                <a:pPr lvl="3">
                  <a:lnSpc>
                    <a:spcPct val="120000"/>
                  </a:lnSpc>
                </a:pPr>
                <a:r>
                  <a:rPr lang="en-US" altLang="fr-FR" sz="1000" dirty="0" smtClean="0"/>
                  <a:t>It might involve a </a:t>
                </a:r>
                <a:r>
                  <a:rPr lang="en-US" altLang="fr-FR" sz="1000" b="1" dirty="0" smtClean="0"/>
                  <a:t>large set </a:t>
                </a:r>
                <a:r>
                  <a:rPr lang="en-US" altLang="fr-FR" sz="1000" dirty="0" smtClean="0"/>
                  <a:t>of vectors</a:t>
                </a:r>
                <a:endParaRPr lang="en-US" altLang="fr-FR" sz="1000" dirty="0"/>
              </a:p>
              <a:p>
                <a:pPr lvl="3">
                  <a:lnSpc>
                    <a:spcPct val="120000"/>
                  </a:lnSpc>
                </a:pPr>
                <a:endParaRPr lang="en-US" altLang="fr-FR" sz="1000" dirty="0"/>
              </a:p>
              <a:p>
                <a:pPr lvl="2">
                  <a:lnSpc>
                    <a:spcPct val="90000"/>
                  </a:lnSpc>
                </a:pPr>
                <a:r>
                  <a:rPr lang="en-US" altLang="fr-FR" sz="1000" dirty="0" smtClean="0"/>
                  <a:t>Ideally </a:t>
                </a:r>
                <a:r>
                  <a:rPr lang="en-US" altLang="fr-FR" sz="1000" dirty="0"/>
                  <a:t>: Find an intermediary </a:t>
                </a:r>
                <a:r>
                  <a:rPr lang="en-US" altLang="fr-FR" sz="1000" dirty="0" smtClean="0"/>
                  <a:t>projection      that </a:t>
                </a:r>
                <a:r>
                  <a:rPr lang="en-US" altLang="fr-FR" sz="1000" dirty="0"/>
                  <a:t>does not involve all the vectors and such that: </a:t>
                </a:r>
              </a:p>
              <a:p>
                <a:pPr lvl="2">
                  <a:lnSpc>
                    <a:spcPct val="90000"/>
                  </a:lnSpc>
                </a:pPr>
                <a:endParaRPr lang="en-US" altLang="fr-FR" sz="1000" dirty="0"/>
              </a:p>
              <a:p>
                <a:pPr lvl="2">
                  <a:lnSpc>
                    <a:spcPct val="90000"/>
                  </a:lnSpc>
                </a:pPr>
                <a:endParaRPr lang="en-US" altLang="fr-FR" sz="1000" dirty="0" smtClean="0"/>
              </a:p>
              <a:p>
                <a:pPr lvl="2">
                  <a:lnSpc>
                    <a:spcPct val="90000"/>
                  </a:lnSpc>
                </a:pPr>
                <a:endParaRPr lang="en-US" altLang="fr-FR" sz="1000" dirty="0"/>
              </a:p>
              <a:p>
                <a:pPr lvl="2">
                  <a:lnSpc>
                    <a:spcPct val="90000"/>
                  </a:lnSpc>
                  <a:buFont typeface="Wingdings" panose="05000000000000000000" pitchFamily="2" charset="2"/>
                  <a:buNone/>
                </a:pPr>
                <a:r>
                  <a:rPr lang="en-US" altLang="fr-FR" sz="1000" dirty="0"/>
                  <a:t>      </a:t>
                </a:r>
                <a14:m>
                  <m:oMath xmlns:m="http://schemas.openxmlformats.org/officeDocument/2006/math">
                    <m:r>
                      <a:rPr lang="fr-FR" altLang="fr-FR" sz="1000" b="0" i="1" smtClean="0">
                        <a:latin typeface="Cambria Math" panose="02040503050406030204" pitchFamily="18" charset="0"/>
                      </a:rPr>
                      <m:t>𝑇𝑉</m:t>
                    </m:r>
                  </m:oMath>
                </a14:m>
                <a:r>
                  <a:rPr lang="en-US" altLang="fr-FR" sz="1000" dirty="0" smtClean="0"/>
                  <a:t>:  Target </a:t>
                </a:r>
                <a:r>
                  <a:rPr lang="en-US" altLang="fr-FR" sz="1000" dirty="0"/>
                  <a:t>variance that is expected to be reduced </a:t>
                </a:r>
                <a:r>
                  <a:rPr lang="en-US" altLang="fr-FR" sz="1000" dirty="0" smtClean="0"/>
                  <a:t>(</a:t>
                </a:r>
                <a14:m>
                  <m:oMath xmlns:m="http://schemas.openxmlformats.org/officeDocument/2006/math">
                    <m:r>
                      <a:rPr lang="fr-FR" altLang="fr-FR" sz="1000" b="0" i="1" smtClean="0">
                        <a:latin typeface="Cambria Math" panose="02040503050406030204" pitchFamily="18" charset="0"/>
                      </a:rPr>
                      <m:t>𝑇𝑉</m:t>
                    </m:r>
                    <m:r>
                      <a:rPr lang="fr-FR" altLang="fr-FR" sz="1000" b="0" i="1" smtClean="0">
                        <a:latin typeface="Cambria Math" panose="02040503050406030204" pitchFamily="18" charset="0"/>
                        <a:ea typeface="Cambria Math" panose="02040503050406030204" pitchFamily="18" charset="0"/>
                      </a:rPr>
                      <m:t>∈</m:t>
                    </m:r>
                    <m:d>
                      <m:dPr>
                        <m:begChr m:val="["/>
                        <m:endChr m:val="]"/>
                        <m:ctrlPr>
                          <a:rPr lang="fr-FR" altLang="fr-FR" sz="1000" b="0" i="1" smtClean="0">
                            <a:latin typeface="Cambria Math"/>
                            <a:ea typeface="Cambria Math" panose="02040503050406030204" pitchFamily="18" charset="0"/>
                          </a:rPr>
                        </m:ctrlPr>
                      </m:dPr>
                      <m:e>
                        <m:r>
                          <a:rPr lang="fr-FR" altLang="fr-FR" sz="1000" b="0" i="1" smtClean="0">
                            <a:latin typeface="Cambria Math" panose="02040503050406030204" pitchFamily="18" charset="0"/>
                            <a:ea typeface="Cambria Math" panose="02040503050406030204" pitchFamily="18" charset="0"/>
                          </a:rPr>
                          <m:t>0,1</m:t>
                        </m:r>
                      </m:e>
                    </m:d>
                  </m:oMath>
                </a14:m>
                <a:r>
                  <a:rPr lang="en-US" altLang="fr-FR" sz="1000" dirty="0" smtClean="0"/>
                  <a:t>)</a:t>
                </a:r>
                <a:endParaRPr lang="en-US" altLang="fr-FR" sz="1000" dirty="0"/>
              </a:p>
              <a:p>
                <a:pPr marL="285750" indent="-285750">
                  <a:buFont typeface="Arial" panose="020B0604020202020204" pitchFamily="34" charset="0"/>
                  <a:buChar char="•"/>
                </a:pPr>
                <a:endParaRPr lang="fr-FR" sz="1800" dirty="0" smtClean="0">
                  <a:latin typeface="Book Antiqua" panose="02040602050305030304" pitchFamily="18" charset="0"/>
                </a:endParaRPr>
              </a:p>
            </p:txBody>
          </p:sp>
        </mc:Choice>
        <mc:Fallback>
          <p:sp>
            <p:nvSpPr>
              <p:cNvPr id="9" name="Espace réservé du contenu 2"/>
              <p:cNvSpPr>
                <a:spLocks noGrp="1" noRot="1" noChangeAspect="1" noMove="1" noResize="1" noEditPoints="1" noAdjustHandles="1" noChangeArrowheads="1" noChangeShapeType="1" noTextEdit="1"/>
              </p:cNvSpPr>
              <p:nvPr>
                <p:ph sz="half" idx="2"/>
              </p:nvPr>
            </p:nvSpPr>
            <p:spPr>
              <a:xfrm>
                <a:off x="251519" y="1844824"/>
                <a:ext cx="5129262" cy="3600400"/>
              </a:xfrm>
              <a:blipFill rotWithShape="1">
                <a:blip r:embed="rId9"/>
                <a:stretch>
                  <a:fillRect t="-337"/>
                </a:stretch>
              </a:blipFill>
            </p:spPr>
            <p:txBody>
              <a:bodyPr/>
              <a:lstStyle/>
              <a:p>
                <a:r>
                  <a:rPr lang="en-US">
                    <a:noFill/>
                  </a:rPr>
                  <a:t> </a:t>
                </a:r>
              </a:p>
            </p:txBody>
          </p:sp>
        </mc:Fallback>
      </mc:AlternateContent>
      <p:pic>
        <p:nvPicPr>
          <p:cNvPr id="8" name="Picture 23" descr="txp_fig"/>
          <p:cNvPicPr>
            <a:picLocks noChangeAspect="1" noChangeArrowheads="1"/>
          </p:cNvPicPr>
          <p:nvPr>
            <p:custDataLst>
              <p:tags r:id="rId1"/>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2139641" y="2100645"/>
            <a:ext cx="116726" cy="200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Canvas 13"/>
          <p:cNvGrpSpPr/>
          <p:nvPr/>
        </p:nvGrpSpPr>
        <p:grpSpPr>
          <a:xfrm>
            <a:off x="5734667" y="3223401"/>
            <a:ext cx="3222104" cy="1633592"/>
            <a:chOff x="0" y="0"/>
            <a:chExt cx="4572000" cy="1971040"/>
          </a:xfrm>
        </p:grpSpPr>
        <p:sp>
          <p:nvSpPr>
            <p:cNvPr id="11" name="Rectangle 10"/>
            <p:cNvSpPr/>
            <p:nvPr/>
          </p:nvSpPr>
          <p:spPr>
            <a:xfrm>
              <a:off x="0" y="0"/>
              <a:ext cx="4572000" cy="1971040"/>
            </a:xfrm>
            <a:prstGeom prst="rect">
              <a:avLst/>
            </a:prstGeom>
            <a:noFill/>
          </p:spPr>
        </p:sp>
        <p:cxnSp>
          <p:nvCxnSpPr>
            <p:cNvPr id="12" name="Line 15"/>
            <p:cNvCxnSpPr/>
            <p:nvPr/>
          </p:nvCxnSpPr>
          <p:spPr bwMode="auto">
            <a:xfrm flipV="1">
              <a:off x="782616" y="277082"/>
              <a:ext cx="1143583" cy="11428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6"/>
            <p:cNvCxnSpPr/>
            <p:nvPr/>
          </p:nvCxnSpPr>
          <p:spPr bwMode="auto">
            <a:xfrm flipV="1">
              <a:off x="782616" y="734535"/>
              <a:ext cx="1372300" cy="6854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17"/>
            <p:cNvCxnSpPr/>
            <p:nvPr/>
          </p:nvCxnSpPr>
          <p:spPr bwMode="auto">
            <a:xfrm>
              <a:off x="782616" y="1419947"/>
              <a:ext cx="2532221" cy="2947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Line 18"/>
            <p:cNvCxnSpPr/>
            <p:nvPr/>
          </p:nvCxnSpPr>
          <p:spPr bwMode="auto">
            <a:xfrm flipH="1" flipV="1">
              <a:off x="1811841" y="391445"/>
              <a:ext cx="343075" cy="3430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19"/>
            <p:cNvCxnSpPr/>
            <p:nvPr/>
          </p:nvCxnSpPr>
          <p:spPr bwMode="auto">
            <a:xfrm flipH="1">
              <a:off x="2057672" y="734535"/>
              <a:ext cx="97243" cy="8657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8" name="Text Box 20"/>
            <p:cNvSpPr txBox="1">
              <a:spLocks noChangeArrowheads="1"/>
            </p:cNvSpPr>
            <p:nvPr/>
          </p:nvSpPr>
          <p:spPr bwMode="auto">
            <a:xfrm>
              <a:off x="2286389" y="571817"/>
              <a:ext cx="342900" cy="3435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endParaRPr lang="fr-FR"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9" name="Text Box 21"/>
            <p:cNvSpPr txBox="1">
              <a:spLocks noChangeArrowheads="1"/>
            </p:cNvSpPr>
            <p:nvPr/>
          </p:nvSpPr>
          <p:spPr bwMode="auto">
            <a:xfrm>
              <a:off x="3314836" y="1485955"/>
              <a:ext cx="342900" cy="342900"/>
            </a:xfrm>
            <a:prstGeom prst="rect">
              <a:avLst/>
            </a:prstGeom>
            <a:solidFill>
              <a:srgbClr val="FFFFFF"/>
            </a:solidFill>
            <a:ln>
              <a:noFill/>
            </a:ln>
            <a:extLst>
              <a:ext uri="{91240B29-F687-4F45-9708-019B960494DF}">
                <a14:hiddenLine xmlns:a14="http://schemas.microsoft.com/office/drawing/2010/main" w="0">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endParaRPr lang="fr-FR"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0" name="Text Box 22"/>
            <p:cNvSpPr txBox="1">
              <a:spLocks noChangeArrowheads="1"/>
            </p:cNvSpPr>
            <p:nvPr/>
          </p:nvSpPr>
          <p:spPr bwMode="auto">
            <a:xfrm>
              <a:off x="1943314" y="114363"/>
              <a:ext cx="335915" cy="3041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algn="just">
                <a:spcAft>
                  <a:spcPts val="0"/>
                </a:spcAft>
              </a:pPr>
              <a:endParaRPr lang="fr-FR" sz="1000">
                <a:effectLst/>
                <a:latin typeface="Arial" panose="020B0604020202020204" pitchFamily="34" charset="0"/>
                <a:ea typeface="Times New Roman" panose="02020603050405020304" pitchFamily="18" charset="0"/>
                <a:cs typeface="Times New Roman" panose="02020603050405020304" pitchFamily="18" charset="0"/>
              </a:endParaRPr>
            </a:p>
          </p:txBody>
        </p:sp>
      </p:grpSp>
      <p:pic>
        <p:nvPicPr>
          <p:cNvPr id="21" name="Picture 26" descr="txp_fig"/>
          <p:cNvPicPr>
            <a:picLocks noChangeAspect="1" noChangeArrowheads="1"/>
          </p:cNvPicPr>
          <p:nvPr>
            <p:custDataLst>
              <p:tags r:id="rId2"/>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384045" y="2301591"/>
            <a:ext cx="799852" cy="148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8" descr="txp_fig"/>
          <p:cNvPicPr>
            <a:picLocks noChangeAspect="1" noChangeArrowheads="1"/>
          </p:cNvPicPr>
          <p:nvPr>
            <p:custDataLst>
              <p:tags r:id="rId3"/>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2349053" y="2689831"/>
            <a:ext cx="1450503" cy="53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e 4"/>
          <p:cNvGrpSpPr/>
          <p:nvPr/>
        </p:nvGrpSpPr>
        <p:grpSpPr>
          <a:xfrm>
            <a:off x="6410774" y="3152683"/>
            <a:ext cx="1989965" cy="1619427"/>
            <a:chOff x="6376134" y="3256015"/>
            <a:chExt cx="1989965" cy="1619427"/>
          </a:xfrm>
        </p:grpSpPr>
        <p:pic>
          <p:nvPicPr>
            <p:cNvPr id="24" name="Picture 23" descr="txp_fig"/>
            <p:cNvPicPr>
              <a:picLocks noChangeAspect="1" noChangeArrowheads="1"/>
            </p:cNvPicPr>
            <p:nvPr>
              <p:custDataLst>
                <p:tags r:id="rId6"/>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7353425" y="3731731"/>
              <a:ext cx="12541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ZoneTexte 2"/>
                <p:cNvSpPr txBox="1"/>
                <p:nvPr/>
              </p:nvSpPr>
              <p:spPr>
                <a:xfrm>
                  <a:off x="7077198" y="3256015"/>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oMath>
                    </m:oMathPara>
                  </a14:m>
                  <a:endParaRPr lang="fr-FR" dirty="0"/>
                </a:p>
              </p:txBody>
            </p:sp>
          </mc:Choice>
          <mc:Fallback xmlns="">
            <p:sp>
              <p:nvSpPr>
                <p:cNvPr id="3" name="ZoneTexte 2"/>
                <p:cNvSpPr txBox="1">
                  <a:spLocks noRot="1" noChangeAspect="1" noMove="1" noResize="1" noEditPoints="1" noAdjustHandles="1" noChangeArrowheads="1" noChangeShapeType="1" noTextEdit="1"/>
                </p:cNvSpPr>
                <p:nvPr/>
              </p:nvSpPr>
              <p:spPr>
                <a:xfrm>
                  <a:off x="7077198" y="3256015"/>
                  <a:ext cx="276101" cy="276999"/>
                </a:xfrm>
                <a:prstGeom prst="rect">
                  <a:avLst/>
                </a:prstGeom>
                <a:blipFill rotWithShape="0">
                  <a:blip r:embed="rId13"/>
                  <a:stretch>
                    <a:fillRect l="-13333" r="-6667" b="-1521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ZoneTexte 24"/>
                <p:cNvSpPr txBox="1"/>
                <p:nvPr/>
              </p:nvSpPr>
              <p:spPr>
                <a:xfrm>
                  <a:off x="8084676" y="4552909"/>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a:rPr>
                            </m:ctrlPr>
                          </m:sSubPr>
                          <m:e>
                            <m:r>
                              <a:rPr lang="fr-FR" b="0" i="1" smtClean="0">
                                <a:latin typeface="Cambria Math" panose="02040503050406030204" pitchFamily="18" charset="0"/>
                              </a:rPr>
                              <m:t>𝑥</m:t>
                            </m:r>
                          </m:e>
                          <m:sub>
                            <m:r>
                              <a:rPr lang="fr-FR" b="0" i="1" smtClean="0">
                                <a:latin typeface="Cambria Math" panose="02040503050406030204" pitchFamily="18" charset="0"/>
                              </a:rPr>
                              <m:t>2</m:t>
                            </m:r>
                          </m:sub>
                        </m:sSub>
                      </m:oMath>
                    </m:oMathPara>
                  </a14:m>
                  <a:endParaRPr lang="fr-FR" dirty="0"/>
                </a:p>
              </p:txBody>
            </p:sp>
          </mc:Choice>
          <mc:Fallback xmlns="">
            <p:sp>
              <p:nvSpPr>
                <p:cNvPr id="25" name="ZoneTexte 24"/>
                <p:cNvSpPr txBox="1">
                  <a:spLocks noRot="1" noChangeAspect="1" noMove="1" noResize="1" noEditPoints="1" noAdjustHandles="1" noChangeArrowheads="1" noChangeShapeType="1" noTextEdit="1"/>
                </p:cNvSpPr>
                <p:nvPr/>
              </p:nvSpPr>
              <p:spPr>
                <a:xfrm>
                  <a:off x="8084676" y="4552909"/>
                  <a:ext cx="281423" cy="276999"/>
                </a:xfrm>
                <a:prstGeom prst="rect">
                  <a:avLst/>
                </a:prstGeom>
                <a:blipFill rotWithShape="0">
                  <a:blip r:embed="rId14"/>
                  <a:stretch>
                    <a:fillRect l="-13043" r="-6522" b="-1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ZoneTexte 3"/>
                <p:cNvSpPr txBox="1"/>
                <p:nvPr/>
              </p:nvSpPr>
              <p:spPr>
                <a:xfrm>
                  <a:off x="6540052" y="4598443"/>
                  <a:ext cx="2980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a:rPr>
                            </m:ctrlPr>
                          </m:sSubPr>
                          <m:e>
                            <m:r>
                              <a:rPr lang="fr-FR"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rPr>
                              <m:t>2</m:t>
                            </m:r>
                          </m:sub>
                        </m:sSub>
                      </m:oMath>
                    </m:oMathPara>
                  </a14:m>
                  <a:endParaRPr lang="fr-FR" dirty="0"/>
                </a:p>
              </p:txBody>
            </p:sp>
          </mc:Choice>
          <mc:Fallback xmlns="">
            <p:sp>
              <p:nvSpPr>
                <p:cNvPr id="4" name="ZoneTexte 3"/>
                <p:cNvSpPr txBox="1">
                  <a:spLocks noRot="1" noChangeAspect="1" noMove="1" noResize="1" noEditPoints="1" noAdjustHandles="1" noChangeArrowheads="1" noChangeShapeType="1" noTextEdit="1"/>
                </p:cNvSpPr>
                <p:nvPr/>
              </p:nvSpPr>
              <p:spPr>
                <a:xfrm>
                  <a:off x="6540052" y="4598443"/>
                  <a:ext cx="298095" cy="276999"/>
                </a:xfrm>
                <a:prstGeom prst="rect">
                  <a:avLst/>
                </a:prstGeom>
                <a:blipFill rotWithShape="0">
                  <a:blip r:embed="rId15"/>
                  <a:stretch>
                    <a:fillRect l="-12500" r="-8333" b="-1521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ZoneTexte 25"/>
                <p:cNvSpPr txBox="1"/>
                <p:nvPr/>
              </p:nvSpPr>
              <p:spPr>
                <a:xfrm>
                  <a:off x="6376134" y="3619712"/>
                  <a:ext cx="292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a:rPr>
                            </m:ctrlPr>
                          </m:sSubPr>
                          <m:e>
                            <m:r>
                              <a:rPr lang="fr-FR"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rPr>
                              <m:t>1</m:t>
                            </m:r>
                          </m:sub>
                        </m:sSub>
                      </m:oMath>
                    </m:oMathPara>
                  </a14:m>
                  <a:endParaRPr lang="fr-FR" dirty="0"/>
                </a:p>
              </p:txBody>
            </p:sp>
          </mc:Choice>
          <mc:Fallback xmlns="">
            <p:sp>
              <p:nvSpPr>
                <p:cNvPr id="26" name="ZoneTexte 25"/>
                <p:cNvSpPr txBox="1">
                  <a:spLocks noRot="1" noChangeAspect="1" noMove="1" noResize="1" noEditPoints="1" noAdjustHandles="1" noChangeArrowheads="1" noChangeShapeType="1" noTextEdit="1"/>
                </p:cNvSpPr>
                <p:nvPr/>
              </p:nvSpPr>
              <p:spPr>
                <a:xfrm>
                  <a:off x="6376134" y="3619712"/>
                  <a:ext cx="292772" cy="276999"/>
                </a:xfrm>
                <a:prstGeom prst="rect">
                  <a:avLst/>
                </a:prstGeom>
                <a:blipFill rotWithShape="0">
                  <a:blip r:embed="rId16"/>
                  <a:stretch>
                    <a:fillRect l="-12500" r="-6250" b="-15556"/>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7" name="ZoneTexte 26"/>
              <p:cNvSpPr txBox="1"/>
              <p:nvPr/>
            </p:nvSpPr>
            <p:spPr>
              <a:xfrm>
                <a:off x="2987824" y="3630695"/>
                <a:ext cx="2653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a:rPr>
                          </m:ctrlPr>
                        </m:sSubPr>
                        <m:e>
                          <m:r>
                            <a:rPr lang="fr-FR"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rPr>
                            <m:t>𝑖</m:t>
                          </m:r>
                        </m:sub>
                      </m:sSub>
                    </m:oMath>
                  </m:oMathPara>
                </a14:m>
                <a:endParaRPr lang="fr-FR" dirty="0"/>
              </a:p>
            </p:txBody>
          </p:sp>
        </mc:Choice>
        <mc:Fallback xmlns="">
          <p:sp>
            <p:nvSpPr>
              <p:cNvPr id="27" name="ZoneTexte 26"/>
              <p:cNvSpPr txBox="1">
                <a:spLocks noRot="1" noChangeAspect="1" noMove="1" noResize="1" noEditPoints="1" noAdjustHandles="1" noChangeArrowheads="1" noChangeShapeType="1" noTextEdit="1"/>
              </p:cNvSpPr>
              <p:nvPr/>
            </p:nvSpPr>
            <p:spPr>
              <a:xfrm>
                <a:off x="2987824" y="3630695"/>
                <a:ext cx="265393" cy="276999"/>
              </a:xfrm>
              <a:prstGeom prst="rect">
                <a:avLst/>
              </a:prstGeom>
              <a:blipFill rotWithShape="0">
                <a:blip r:embed="rId17"/>
                <a:stretch>
                  <a:fillRect l="-13636" r="-9091" b="-17778"/>
                </a:stretch>
              </a:blipFill>
            </p:spPr>
            <p:txBody>
              <a:bodyPr/>
              <a:lstStyle/>
              <a:p>
                <a:r>
                  <a:rPr lang="fr-FR">
                    <a:noFill/>
                  </a:rPr>
                  <a:t> </a:t>
                </a:r>
              </a:p>
            </p:txBody>
          </p:sp>
        </mc:Fallback>
      </mc:AlternateContent>
      <p:pic>
        <p:nvPicPr>
          <p:cNvPr id="28" name="Picture 29" descr="txp_fig"/>
          <p:cNvPicPr>
            <a:picLocks noChangeAspect="1" noChangeArrowheads="1"/>
          </p:cNvPicPr>
          <p:nvPr>
            <p:custDataLst>
              <p:tags r:id="rId4"/>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3294460" y="4621841"/>
            <a:ext cx="1254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1" descr="txp_fig"/>
          <p:cNvPicPr>
            <a:picLocks noChangeAspect="1" noChangeArrowheads="1"/>
          </p:cNvPicPr>
          <p:nvPr>
            <p:custDataLst>
              <p:tags r:id="rId5"/>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2286347" y="4842824"/>
            <a:ext cx="1174504" cy="34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Espace réservé du contenu 2"/>
          <p:cNvSpPr txBox="1">
            <a:spLocks/>
          </p:cNvSpPr>
          <p:nvPr/>
        </p:nvSpPr>
        <p:spPr>
          <a:xfrm>
            <a:off x="323528" y="1237573"/>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800" b="0" dirty="0" err="1"/>
              <a:t>Some</a:t>
            </a:r>
            <a:r>
              <a:rPr lang="fr-FR" sz="2800" b="0" dirty="0"/>
              <a:t> </a:t>
            </a:r>
            <a:r>
              <a:rPr lang="fr-FR" sz="2800" b="0" dirty="0" err="1"/>
              <a:t>detecting</a:t>
            </a:r>
            <a:r>
              <a:rPr lang="fr-FR" sz="2800" b="0" dirty="0"/>
              <a:t> </a:t>
            </a:r>
            <a:r>
              <a:rPr lang="fr-FR" sz="2800" b="0" dirty="0" err="1"/>
              <a:t>tools</a:t>
            </a:r>
            <a:r>
              <a:rPr lang="fr-FR" sz="2800" b="0" dirty="0"/>
              <a:t> </a:t>
            </a:r>
            <a:endParaRPr lang="fr-FR" sz="2800" b="0" dirty="0"/>
          </a:p>
        </p:txBody>
      </p:sp>
    </p:spTree>
    <p:extLst>
      <p:ext uri="{BB962C8B-B14F-4D97-AF65-F5344CB8AC3E}">
        <p14:creationId xmlns:p14="http://schemas.microsoft.com/office/powerpoint/2010/main" val="17069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2</a:t>
            </a:fld>
            <a:endParaRPr lang="fr-FR" dirty="0"/>
          </a:p>
        </p:txBody>
      </p:sp>
      <p:sp>
        <p:nvSpPr>
          <p:cNvPr id="3" name="Espace réservé du contenu 2"/>
          <p:cNvSpPr>
            <a:spLocks noGrp="1"/>
          </p:cNvSpPr>
          <p:nvPr>
            <p:ph sz="half" idx="2"/>
          </p:nvPr>
        </p:nvSpPr>
        <p:spPr>
          <a:xfrm>
            <a:off x="171686" y="1628800"/>
            <a:ext cx="6632562" cy="3744416"/>
          </a:xfrm>
        </p:spPr>
        <p:txBody>
          <a:bodyPr/>
          <a:lstStyle/>
          <a:p>
            <a:pPr algn="ctr"/>
            <a:r>
              <a:rPr lang="fr-FR" sz="2000" dirty="0" err="1" smtClean="0"/>
              <a:t>Summary</a:t>
            </a:r>
            <a:endParaRPr lang="fr-FR" sz="2000" dirty="0" smtClean="0"/>
          </a:p>
          <a:p>
            <a:pPr marL="571500" indent="-571500">
              <a:buFont typeface="Arial" panose="020B0604020202020204" pitchFamily="34" charset="0"/>
              <a:buChar char="•"/>
            </a:pPr>
            <a:endParaRPr lang="fr-FR" dirty="0" smtClean="0"/>
          </a:p>
          <a:p>
            <a:r>
              <a:rPr lang="fr-FR" dirty="0" smtClean="0"/>
              <a:t>	I/ </a:t>
            </a:r>
            <a:r>
              <a:rPr lang="fr-FR" dirty="0" err="1" smtClean="0"/>
              <a:t>What</a:t>
            </a:r>
            <a:r>
              <a:rPr lang="fr-FR" dirty="0" smtClean="0"/>
              <a:t> </a:t>
            </a:r>
            <a:r>
              <a:rPr lang="fr-FR" dirty="0" err="1" smtClean="0"/>
              <a:t>is</a:t>
            </a:r>
            <a:r>
              <a:rPr lang="fr-FR" dirty="0" smtClean="0"/>
              <a:t> </a:t>
            </a:r>
            <a:r>
              <a:rPr lang="fr-FR" dirty="0" err="1" smtClean="0"/>
              <a:t>Mean</a:t>
            </a:r>
            <a:r>
              <a:rPr lang="fr-FR" dirty="0" smtClean="0"/>
              <a:t> </a:t>
            </a:r>
            <a:r>
              <a:rPr lang="fr-FR" dirty="0" err="1" smtClean="0"/>
              <a:t>Reversion</a:t>
            </a:r>
            <a:r>
              <a:rPr lang="fr-FR" dirty="0" smtClean="0"/>
              <a:t> </a:t>
            </a:r>
            <a:r>
              <a:rPr lang="fr-FR" dirty="0" smtClean="0"/>
              <a:t>?</a:t>
            </a:r>
          </a:p>
          <a:p>
            <a:pPr marL="1019175" lvl="2" indent="-571500">
              <a:buFont typeface="Courier New" panose="02070309020205020404" pitchFamily="49" charset="0"/>
              <a:buChar char="o"/>
            </a:pPr>
            <a:r>
              <a:rPr lang="fr-FR" sz="1400" dirty="0" smtClean="0"/>
              <a:t>A simple </a:t>
            </a:r>
            <a:r>
              <a:rPr lang="fr-FR" sz="1400" dirty="0" err="1" smtClean="0"/>
              <a:t>definition</a:t>
            </a:r>
            <a:endParaRPr lang="fr-FR" sz="1400" dirty="0" smtClean="0"/>
          </a:p>
          <a:p>
            <a:pPr marL="1019175" lvl="2" indent="-571500">
              <a:buFont typeface="Courier New" panose="02070309020205020404" pitchFamily="49" charset="0"/>
              <a:buChar char="o"/>
            </a:pPr>
            <a:r>
              <a:rPr lang="fr-FR" sz="1400" dirty="0" smtClean="0"/>
              <a:t>Our intuition on </a:t>
            </a:r>
            <a:r>
              <a:rPr lang="fr-FR" sz="1400" dirty="0" err="1" smtClean="0"/>
              <a:t>Mean</a:t>
            </a:r>
            <a:r>
              <a:rPr lang="fr-FR" sz="1400" dirty="0" smtClean="0"/>
              <a:t> </a:t>
            </a:r>
            <a:r>
              <a:rPr lang="fr-FR" sz="1400" dirty="0" err="1" smtClean="0"/>
              <a:t>Reversion</a:t>
            </a:r>
            <a:endParaRPr lang="fr-FR" sz="1400" dirty="0" smtClean="0"/>
          </a:p>
          <a:p>
            <a:pPr marL="1019175" lvl="2" indent="-571500">
              <a:buFont typeface="Courier New" panose="02070309020205020404" pitchFamily="49" charset="0"/>
              <a:buChar char="o"/>
            </a:pPr>
            <a:endParaRPr lang="fr-FR" sz="1400" dirty="0" smtClean="0"/>
          </a:p>
          <a:p>
            <a:r>
              <a:rPr lang="fr-FR" dirty="0" smtClean="0"/>
              <a:t>	II/ </a:t>
            </a:r>
            <a:r>
              <a:rPr lang="fr-FR" dirty="0" err="1" smtClean="0"/>
              <a:t>Why</a:t>
            </a:r>
            <a:r>
              <a:rPr lang="fr-FR" dirty="0" smtClean="0"/>
              <a:t> </a:t>
            </a:r>
            <a:r>
              <a:rPr lang="fr-FR" dirty="0" err="1" smtClean="0"/>
              <a:t>consider</a:t>
            </a:r>
            <a:r>
              <a:rPr lang="fr-FR" dirty="0" smtClean="0"/>
              <a:t> </a:t>
            </a:r>
            <a:r>
              <a:rPr lang="fr-FR" dirty="0" err="1" smtClean="0"/>
              <a:t>Mean</a:t>
            </a:r>
            <a:r>
              <a:rPr lang="fr-FR" dirty="0" smtClean="0"/>
              <a:t> </a:t>
            </a:r>
            <a:r>
              <a:rPr lang="fr-FR" dirty="0" err="1" smtClean="0"/>
              <a:t>Reversion</a:t>
            </a:r>
            <a:r>
              <a:rPr lang="fr-FR" dirty="0" smtClean="0"/>
              <a:t> </a:t>
            </a:r>
            <a:r>
              <a:rPr lang="fr-FR" dirty="0" smtClean="0"/>
              <a:t>?</a:t>
            </a:r>
          </a:p>
          <a:p>
            <a:pPr marL="904875" lvl="2" indent="-457200">
              <a:buFont typeface="Courier New" panose="02070309020205020404" pitchFamily="49" charset="0"/>
              <a:buChar char="o"/>
            </a:pPr>
            <a:r>
              <a:rPr lang="fr-FR" sz="1400" dirty="0" smtClean="0"/>
              <a:t>For diversification </a:t>
            </a:r>
            <a:r>
              <a:rPr lang="fr-FR" sz="1400" dirty="0" err="1" smtClean="0"/>
              <a:t>purposes</a:t>
            </a:r>
            <a:endParaRPr lang="fr-FR" sz="1400" dirty="0" smtClean="0"/>
          </a:p>
          <a:p>
            <a:pPr marL="904875" lvl="2" indent="-457200">
              <a:buFont typeface="Courier New" panose="02070309020205020404" pitchFamily="49" charset="0"/>
              <a:buChar char="o"/>
            </a:pPr>
            <a:r>
              <a:rPr lang="fr-FR" sz="1400" dirty="0" smtClean="0"/>
              <a:t>The main drivers are </a:t>
            </a:r>
            <a:r>
              <a:rPr lang="fr-FR" sz="1400" dirty="0" err="1" smtClean="0"/>
              <a:t>known</a:t>
            </a:r>
            <a:endParaRPr lang="fr-FR" sz="1400" dirty="0" smtClean="0"/>
          </a:p>
          <a:p>
            <a:pPr marL="904875" lvl="2" indent="-457200">
              <a:buFont typeface="Courier New" panose="02070309020205020404" pitchFamily="49" charset="0"/>
              <a:buChar char="o"/>
            </a:pPr>
            <a:r>
              <a:rPr lang="fr-FR" sz="1400" dirty="0" err="1" smtClean="0"/>
              <a:t>Some</a:t>
            </a:r>
            <a:r>
              <a:rPr lang="fr-FR" sz="1400" dirty="0" smtClean="0"/>
              <a:t> </a:t>
            </a:r>
            <a:r>
              <a:rPr lang="fr-FR" sz="1400" dirty="0" err="1" smtClean="0"/>
              <a:t>detecting</a:t>
            </a:r>
            <a:r>
              <a:rPr lang="fr-FR" sz="1400" dirty="0" smtClean="0"/>
              <a:t> </a:t>
            </a:r>
            <a:r>
              <a:rPr lang="fr-FR" sz="1400" dirty="0" err="1" smtClean="0"/>
              <a:t>tools</a:t>
            </a:r>
            <a:r>
              <a:rPr lang="fr-FR" sz="1400" dirty="0" smtClean="0"/>
              <a:t> </a:t>
            </a:r>
            <a:r>
              <a:rPr lang="fr-FR" sz="1400" dirty="0" err="1" smtClean="0"/>
              <a:t>exist</a:t>
            </a:r>
            <a:endParaRPr lang="fr-FR" sz="1400" dirty="0" smtClean="0"/>
          </a:p>
          <a:p>
            <a:pPr marL="904875" lvl="2" indent="-457200">
              <a:buFont typeface="Courier New" panose="02070309020205020404" pitchFamily="49" charset="0"/>
              <a:buChar char="o"/>
            </a:pPr>
            <a:r>
              <a:rPr lang="fr-FR" sz="1400" dirty="0" err="1" smtClean="0"/>
              <a:t>Statistical</a:t>
            </a:r>
            <a:r>
              <a:rPr lang="fr-FR" sz="1400" dirty="0" smtClean="0"/>
              <a:t> illustration on </a:t>
            </a:r>
            <a:r>
              <a:rPr lang="fr-FR" sz="1400" dirty="0" err="1" smtClean="0"/>
              <a:t>some</a:t>
            </a:r>
            <a:r>
              <a:rPr lang="fr-FR" sz="1400" dirty="0" smtClean="0"/>
              <a:t>  </a:t>
            </a:r>
            <a:r>
              <a:rPr lang="fr-FR" sz="1400" dirty="0" err="1" smtClean="0"/>
              <a:t>implied</a:t>
            </a:r>
            <a:r>
              <a:rPr lang="fr-FR" sz="1400" dirty="0" smtClean="0"/>
              <a:t>  </a:t>
            </a:r>
            <a:r>
              <a:rPr lang="fr-FR" sz="1400" dirty="0" err="1" smtClean="0"/>
              <a:t>assets</a:t>
            </a:r>
            <a:endParaRPr lang="fr-FR" sz="1400" dirty="0" smtClean="0"/>
          </a:p>
          <a:p>
            <a:pPr marL="904875" lvl="2" indent="-457200">
              <a:buFont typeface="Courier New" panose="02070309020205020404" pitchFamily="49" charset="0"/>
              <a:buChar char="o"/>
            </a:pPr>
            <a:endParaRPr lang="fr-FR" sz="1400" dirty="0" smtClean="0"/>
          </a:p>
          <a:p>
            <a:r>
              <a:rPr lang="fr-FR" dirty="0" smtClean="0"/>
              <a:t>	III/ How to </a:t>
            </a:r>
            <a:r>
              <a:rPr lang="fr-FR" dirty="0" err="1" smtClean="0"/>
              <a:t>trade</a:t>
            </a:r>
            <a:r>
              <a:rPr lang="fr-FR" dirty="0" smtClean="0"/>
              <a:t> </a:t>
            </a:r>
            <a:r>
              <a:rPr lang="fr-FR" dirty="0" err="1" smtClean="0"/>
              <a:t>Mean</a:t>
            </a:r>
            <a:r>
              <a:rPr lang="fr-FR" dirty="0" smtClean="0"/>
              <a:t> </a:t>
            </a:r>
            <a:r>
              <a:rPr lang="fr-FR" dirty="0" err="1" smtClean="0"/>
              <a:t>Reversion</a:t>
            </a:r>
            <a:r>
              <a:rPr lang="fr-FR" dirty="0" smtClean="0"/>
              <a:t> </a:t>
            </a:r>
            <a:r>
              <a:rPr lang="fr-FR" dirty="0" smtClean="0"/>
              <a:t>? A few </a:t>
            </a:r>
            <a:r>
              <a:rPr lang="fr-FR" dirty="0" err="1" smtClean="0"/>
              <a:t>examples</a:t>
            </a:r>
            <a:endParaRPr lang="fr-FR" dirty="0" smtClean="0"/>
          </a:p>
          <a:p>
            <a:pPr marL="904875" lvl="2" indent="-457200">
              <a:buFont typeface="Courier New" panose="02070309020205020404" pitchFamily="49" charset="0"/>
              <a:buChar char="o"/>
            </a:pPr>
            <a:r>
              <a:rPr lang="fr-FR" sz="1400" dirty="0" err="1" smtClean="0"/>
              <a:t>Example</a:t>
            </a:r>
            <a:r>
              <a:rPr lang="fr-FR" sz="1400" dirty="0" smtClean="0"/>
              <a:t> of </a:t>
            </a:r>
            <a:r>
              <a:rPr lang="fr-FR" sz="1400" dirty="0" err="1" smtClean="0"/>
              <a:t>trades</a:t>
            </a:r>
            <a:r>
              <a:rPr lang="fr-FR" sz="1400" dirty="0" smtClean="0"/>
              <a:t> on single </a:t>
            </a:r>
            <a:r>
              <a:rPr lang="fr-FR" sz="1400" dirty="0" err="1"/>
              <a:t>underlying</a:t>
            </a:r>
            <a:endParaRPr lang="fr-FR" sz="1400" dirty="0"/>
          </a:p>
          <a:p>
            <a:pPr marL="904875" lvl="2" indent="-457200">
              <a:buFont typeface="Courier New" panose="02070309020205020404" pitchFamily="49" charset="0"/>
              <a:buChar char="o"/>
            </a:pPr>
            <a:r>
              <a:rPr lang="fr-FR" sz="1400" dirty="0" err="1" smtClean="0"/>
              <a:t>Example</a:t>
            </a:r>
            <a:r>
              <a:rPr lang="fr-FR" sz="1400" dirty="0" smtClean="0"/>
              <a:t> of Pair trading </a:t>
            </a:r>
            <a:r>
              <a:rPr lang="fr-FR" sz="1400" dirty="0" err="1" smtClean="0"/>
              <a:t>strategy</a:t>
            </a:r>
            <a:endParaRPr lang="fr-FR" sz="1400" dirty="0"/>
          </a:p>
          <a:p>
            <a:pPr marL="904875" lvl="2" indent="-457200">
              <a:buFont typeface="Courier New" panose="02070309020205020404" pitchFamily="49" charset="0"/>
              <a:buChar char="o"/>
            </a:pPr>
            <a:r>
              <a:rPr lang="fr-FR" sz="1400" dirty="0" err="1" smtClean="0"/>
              <a:t>Example</a:t>
            </a:r>
            <a:r>
              <a:rPr lang="fr-FR" sz="1400" dirty="0" smtClean="0"/>
              <a:t> of  </a:t>
            </a:r>
            <a:r>
              <a:rPr lang="fr-FR" sz="1400" dirty="0" err="1" smtClean="0"/>
              <a:t>tactical</a:t>
            </a:r>
            <a:r>
              <a:rPr lang="fr-FR" sz="1400" dirty="0" smtClean="0"/>
              <a:t> </a:t>
            </a:r>
            <a:r>
              <a:rPr lang="fr-FR" sz="1400" dirty="0" err="1" smtClean="0"/>
              <a:t>trades</a:t>
            </a:r>
            <a:r>
              <a:rPr lang="fr-FR" sz="1400" dirty="0" smtClean="0"/>
              <a:t> on </a:t>
            </a:r>
            <a:r>
              <a:rPr lang="fr-FR" sz="1400" dirty="0" err="1" smtClean="0"/>
              <a:t>derivatives</a:t>
            </a:r>
            <a:r>
              <a:rPr lang="fr-FR" sz="1400" dirty="0" smtClean="0"/>
              <a:t> </a:t>
            </a:r>
            <a:r>
              <a:rPr lang="fr-FR" sz="1400" dirty="0" err="1" smtClean="0"/>
              <a:t>strategies</a:t>
            </a:r>
            <a:endParaRPr lang="fr-FR" sz="1400" dirty="0"/>
          </a:p>
          <a:p>
            <a:pPr marL="571500" indent="-571500">
              <a:buFont typeface="Arial" panose="020B0604020202020204" pitchFamily="34" charset="0"/>
              <a:buChar char="•"/>
            </a:pPr>
            <a:endParaRPr lang="fr-FR" sz="2000" dirty="0"/>
          </a:p>
          <a:p>
            <a:pPr marL="571500" indent="-571500">
              <a:buFont typeface="Arial" panose="020B0604020202020204" pitchFamily="34" charset="0"/>
              <a:buChar char="•"/>
            </a:pPr>
            <a:endParaRPr lang="fr-FR" sz="2000" dirty="0" smtClean="0"/>
          </a:p>
          <a:p>
            <a:pPr marL="571500" indent="-571500">
              <a:buFont typeface="Arial" panose="020B0604020202020204" pitchFamily="34" charset="0"/>
              <a:buChar char="•"/>
            </a:pPr>
            <a:endParaRPr lang="fr-FR" sz="3200" dirty="0"/>
          </a:p>
        </p:txBody>
      </p:sp>
    </p:spTree>
    <p:extLst>
      <p:ext uri="{BB962C8B-B14F-4D97-AF65-F5344CB8AC3E}">
        <p14:creationId xmlns:p14="http://schemas.microsoft.com/office/powerpoint/2010/main" val="2647017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20</a:t>
            </a:fld>
            <a:endParaRPr lang="fr-FR" dirty="0"/>
          </a:p>
        </p:txBody>
      </p:sp>
      <p:sp>
        <p:nvSpPr>
          <p:cNvPr id="7" name="TextBox 6"/>
          <p:cNvSpPr txBox="1"/>
          <p:nvPr/>
        </p:nvSpPr>
        <p:spPr>
          <a:xfrm>
            <a:off x="283366" y="5789392"/>
            <a:ext cx="8177066" cy="677108"/>
          </a:xfrm>
          <a:prstGeom prst="rect">
            <a:avLst/>
          </a:prstGeom>
          <a:noFill/>
        </p:spPr>
        <p:txBody>
          <a:bodyPr wrap="square" rtlCol="0">
            <a:spAutoFit/>
          </a:bodyPr>
          <a:lstStyle/>
          <a:p>
            <a:pPr algn="ctr"/>
            <a:r>
              <a:rPr lang="fr-FR" sz="2000" dirty="0" smtClean="0"/>
              <a:t>PPA: </a:t>
            </a:r>
            <a:r>
              <a:rPr lang="fr-FR" sz="2000" dirty="0" err="1" smtClean="0"/>
              <a:t>incomplete</a:t>
            </a:r>
            <a:r>
              <a:rPr lang="fr-FR" sz="2000" dirty="0" smtClean="0"/>
              <a:t> basket – benchmark </a:t>
            </a:r>
            <a:r>
              <a:rPr lang="fr-FR" sz="2000" dirty="0" err="1" smtClean="0"/>
              <a:t>tracking</a:t>
            </a:r>
            <a:r>
              <a:rPr lang="fr-FR" sz="2000" dirty="0" smtClean="0"/>
              <a:t> </a:t>
            </a:r>
          </a:p>
          <a:p>
            <a:endParaRPr lang="en-US" b="1" dirty="0"/>
          </a:p>
        </p:txBody>
      </p:sp>
      <p:sp>
        <p:nvSpPr>
          <p:cNvPr id="9" name="Espace réservé du contenu 2"/>
          <p:cNvSpPr>
            <a:spLocks noGrp="1"/>
          </p:cNvSpPr>
          <p:nvPr>
            <p:ph sz="half" idx="2"/>
          </p:nvPr>
        </p:nvSpPr>
        <p:spPr>
          <a:xfrm>
            <a:off x="251519" y="1844824"/>
            <a:ext cx="3960441" cy="3600400"/>
          </a:xfrm>
        </p:spPr>
        <p:style>
          <a:lnRef idx="2">
            <a:schemeClr val="dk1"/>
          </a:lnRef>
          <a:fillRef idx="1">
            <a:schemeClr val="lt1"/>
          </a:fillRef>
          <a:effectRef idx="0">
            <a:schemeClr val="dk1"/>
          </a:effectRef>
          <a:fontRef idx="minor">
            <a:schemeClr val="dk1"/>
          </a:fontRef>
        </p:style>
        <p:txBody>
          <a:bodyPr/>
          <a:lstStyle/>
          <a:p>
            <a:pPr>
              <a:lnSpc>
                <a:spcPct val="90000"/>
              </a:lnSpc>
            </a:pPr>
            <a:r>
              <a:rPr lang="en-US" altLang="fr-FR" dirty="0" smtClean="0"/>
              <a:t>Principle</a:t>
            </a:r>
          </a:p>
          <a:p>
            <a:pPr>
              <a:lnSpc>
                <a:spcPct val="90000"/>
              </a:lnSpc>
            </a:pPr>
            <a:endParaRPr lang="en-US" altLang="fr-FR" dirty="0" smtClean="0"/>
          </a:p>
          <a:p>
            <a:pPr marL="219075" lvl="2" indent="0">
              <a:lnSpc>
                <a:spcPct val="90000"/>
              </a:lnSpc>
              <a:buNone/>
            </a:pPr>
            <a:r>
              <a:rPr lang="en-US" altLang="fr-FR" dirty="0"/>
              <a:t>Goal</a:t>
            </a:r>
            <a:r>
              <a:rPr lang="en-US" altLang="fr-FR" dirty="0" smtClean="0"/>
              <a:t>: </a:t>
            </a:r>
            <a:r>
              <a:rPr lang="en-GB" dirty="0" smtClean="0"/>
              <a:t>construction </a:t>
            </a:r>
            <a:r>
              <a:rPr lang="en-GB" dirty="0"/>
              <a:t>of a portfolio composed of few assets designed to replicate a basket or an </a:t>
            </a:r>
            <a:r>
              <a:rPr lang="en-GB" dirty="0" smtClean="0"/>
              <a:t>index using a subset of the original basket</a:t>
            </a:r>
          </a:p>
          <a:p>
            <a:pPr marL="219075" lvl="2" indent="0">
              <a:lnSpc>
                <a:spcPct val="90000"/>
              </a:lnSpc>
              <a:buNone/>
            </a:pPr>
            <a:r>
              <a:rPr lang="en-GB" altLang="fr-FR" dirty="0" smtClean="0">
                <a:sym typeface="Wingdings" panose="05000000000000000000" pitchFamily="2" charset="2"/>
              </a:rPr>
              <a:t>Control bias : 0 bias is equivalent to high mean reversion</a:t>
            </a:r>
          </a:p>
          <a:p>
            <a:pPr marL="219075" lvl="2" indent="0">
              <a:lnSpc>
                <a:spcPct val="90000"/>
              </a:lnSpc>
              <a:buNone/>
            </a:pPr>
            <a:r>
              <a:rPr lang="en-GB" altLang="fr-FR" dirty="0" smtClean="0">
                <a:sym typeface="Wingdings" panose="05000000000000000000" pitchFamily="2" charset="2"/>
              </a:rPr>
              <a:t>Control tracking error : not too low</a:t>
            </a:r>
            <a:endParaRPr lang="en-US" altLang="fr-FR" dirty="0" smtClean="0"/>
          </a:p>
          <a:p>
            <a:pPr lvl="2">
              <a:lnSpc>
                <a:spcPct val="90000"/>
              </a:lnSpc>
            </a:pPr>
            <a:endParaRPr lang="en-US" altLang="fr-FR" dirty="0" smtClean="0"/>
          </a:p>
          <a:p>
            <a:pPr lvl="2">
              <a:lnSpc>
                <a:spcPct val="90000"/>
              </a:lnSpc>
            </a:pPr>
            <a:r>
              <a:rPr lang="en-US" altLang="fr-FR" dirty="0" smtClean="0"/>
              <a:t>From a </a:t>
            </a:r>
            <a:r>
              <a:rPr lang="en-US" altLang="fr-FR" b="1" dirty="0" smtClean="0"/>
              <a:t>full basket </a:t>
            </a:r>
          </a:p>
          <a:p>
            <a:pPr lvl="2">
              <a:lnSpc>
                <a:spcPct val="90000"/>
              </a:lnSpc>
            </a:pPr>
            <a:endParaRPr lang="en-US" altLang="fr-FR" dirty="0"/>
          </a:p>
          <a:p>
            <a:pPr lvl="2">
              <a:lnSpc>
                <a:spcPct val="90000"/>
              </a:lnSpc>
            </a:pPr>
            <a:r>
              <a:rPr lang="en-US" altLang="fr-FR" dirty="0" smtClean="0"/>
              <a:t>To an </a:t>
            </a:r>
            <a:r>
              <a:rPr lang="en-US" altLang="fr-FR" b="1" dirty="0" smtClean="0"/>
              <a:t>incomplete one </a:t>
            </a:r>
          </a:p>
          <a:p>
            <a:pPr lvl="2">
              <a:lnSpc>
                <a:spcPct val="90000"/>
              </a:lnSpc>
            </a:pPr>
            <a:endParaRPr lang="en-US" altLang="fr-FR" b="1" dirty="0"/>
          </a:p>
          <a:p>
            <a:pPr lvl="2">
              <a:lnSpc>
                <a:spcPct val="90000"/>
              </a:lnSpc>
            </a:pPr>
            <a:endParaRPr lang="en-US" altLang="fr-FR" dirty="0" smtClean="0"/>
          </a:p>
          <a:p>
            <a:r>
              <a:rPr lang="en-US" b="0" dirty="0" smtClean="0"/>
              <a:t>Example : </a:t>
            </a:r>
          </a:p>
          <a:p>
            <a:r>
              <a:rPr lang="en-US" b="0" dirty="0" smtClean="0"/>
              <a:t>partial replication of the CAC40 </a:t>
            </a:r>
          </a:p>
          <a:p>
            <a:endParaRPr lang="fr-FR" dirty="0"/>
          </a:p>
          <a:p>
            <a:r>
              <a:rPr lang="en-US" dirty="0"/>
              <a:t> </a:t>
            </a:r>
            <a:endParaRPr lang="fr-FR" dirty="0"/>
          </a:p>
          <a:p>
            <a:pPr lvl="2">
              <a:lnSpc>
                <a:spcPct val="90000"/>
              </a:lnSpc>
            </a:pPr>
            <a:endParaRPr lang="en-US" altLang="fr-FR" dirty="0"/>
          </a:p>
          <a:p>
            <a:pPr lvl="2">
              <a:lnSpc>
                <a:spcPct val="90000"/>
              </a:lnSpc>
            </a:pPr>
            <a:endParaRPr lang="en-US" altLang="fr-FR" dirty="0" smtClean="0"/>
          </a:p>
        </p:txBody>
      </p:sp>
      <p:graphicFrame>
        <p:nvGraphicFramePr>
          <p:cNvPr id="23" name="Objet 22"/>
          <p:cNvGraphicFramePr>
            <a:graphicFrameLocks noChangeAspect="1"/>
          </p:cNvGraphicFramePr>
          <p:nvPr/>
        </p:nvGraphicFramePr>
        <p:xfrm>
          <a:off x="2339752" y="3528403"/>
          <a:ext cx="952500" cy="428625"/>
        </p:xfrm>
        <a:graphic>
          <a:graphicData uri="http://schemas.openxmlformats.org/presentationml/2006/ole">
            <mc:AlternateContent xmlns:mc="http://schemas.openxmlformats.org/markup-compatibility/2006">
              <mc:Choice xmlns:v="urn:schemas-microsoft-com:vml" Requires="v">
                <p:oleObj spid="_x0000_s16406" name="Équation" r:id="rId4" imgW="939392" imgH="431613" progId="Equation.3">
                  <p:embed/>
                </p:oleObj>
              </mc:Choice>
              <mc:Fallback>
                <p:oleObj name="Équation" r:id="rId4" imgW="939392"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3528403"/>
                        <a:ext cx="9525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4"/>
          <p:cNvSpPr>
            <a:spLocks noChangeArrowheads="1"/>
          </p:cNvSpPr>
          <p:nvPr/>
        </p:nvSpPr>
        <p:spPr bwMode="auto">
          <a:xfrm>
            <a:off x="2339752" y="36169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1" name="Objet 30"/>
          <p:cNvGraphicFramePr>
            <a:graphicFrameLocks noChangeAspect="1"/>
          </p:cNvGraphicFramePr>
          <p:nvPr/>
        </p:nvGraphicFramePr>
        <p:xfrm>
          <a:off x="2339752" y="4005064"/>
          <a:ext cx="952500" cy="428625"/>
        </p:xfrm>
        <a:graphic>
          <a:graphicData uri="http://schemas.openxmlformats.org/presentationml/2006/ole">
            <mc:AlternateContent xmlns:mc="http://schemas.openxmlformats.org/markup-compatibility/2006">
              <mc:Choice xmlns:v="urn:schemas-microsoft-com:vml" Requires="v">
                <p:oleObj spid="_x0000_s16407" name="Équation" r:id="rId6" imgW="939392" imgH="431613" progId="Equation.3">
                  <p:embed/>
                </p:oleObj>
              </mc:Choice>
              <mc:Fallback>
                <p:oleObj name="Équation" r:id="rId6" imgW="939392"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4005064"/>
                        <a:ext cx="9525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79" name="Graphiqu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045812"/>
            <a:ext cx="3840163" cy="242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 name="ZoneTexte 7167"/>
          <p:cNvSpPr txBox="1"/>
          <p:nvPr/>
        </p:nvSpPr>
        <p:spPr>
          <a:xfrm>
            <a:off x="4572000" y="1844824"/>
            <a:ext cx="3840163" cy="1200329"/>
          </a:xfrm>
          <a:prstGeom prst="rect">
            <a:avLst/>
          </a:prstGeom>
          <a:noFill/>
          <a:ln>
            <a:solidFill>
              <a:schemeClr val="dk1"/>
            </a:solidFill>
          </a:ln>
        </p:spPr>
        <p:txBody>
          <a:bodyPr wrap="square" rtlCol="0">
            <a:spAutoFit/>
          </a:bodyPr>
          <a:lstStyle/>
          <a:p>
            <a:r>
              <a:rPr lang="fr-FR" dirty="0" err="1" smtClean="0"/>
              <a:t>Number</a:t>
            </a:r>
            <a:r>
              <a:rPr lang="fr-FR" dirty="0" smtClean="0"/>
              <a:t> of </a:t>
            </a:r>
            <a:r>
              <a:rPr lang="fr-FR" dirty="0" err="1" smtClean="0"/>
              <a:t>assets</a:t>
            </a:r>
            <a:r>
              <a:rPr lang="fr-FR" dirty="0" smtClean="0"/>
              <a:t> to </a:t>
            </a:r>
            <a:r>
              <a:rPr lang="fr-FR" dirty="0" err="1" smtClean="0"/>
              <a:t>explain</a:t>
            </a:r>
            <a:r>
              <a:rPr lang="fr-FR" dirty="0" smtClean="0"/>
              <a:t> % of the variance,</a:t>
            </a:r>
          </a:p>
          <a:p>
            <a:r>
              <a:rPr lang="fr-FR" dirty="0" smtClean="0"/>
              <a:t>90% of the </a:t>
            </a:r>
            <a:r>
              <a:rPr lang="fr-FR" dirty="0" err="1" smtClean="0"/>
              <a:t>assets</a:t>
            </a:r>
            <a:r>
              <a:rPr lang="fr-FR" dirty="0" smtClean="0"/>
              <a:t> </a:t>
            </a:r>
            <a:r>
              <a:rPr lang="fr-FR" dirty="0" err="1" smtClean="0"/>
              <a:t>explained</a:t>
            </a:r>
            <a:r>
              <a:rPr lang="fr-FR" dirty="0" smtClean="0"/>
              <a:t> by </a:t>
            </a:r>
            <a:r>
              <a:rPr lang="fr-FR" dirty="0" err="1" smtClean="0"/>
              <a:t>half</a:t>
            </a:r>
            <a:r>
              <a:rPr lang="fr-FR" dirty="0" smtClean="0"/>
              <a:t> of the </a:t>
            </a:r>
            <a:r>
              <a:rPr lang="fr-FR" dirty="0" err="1" smtClean="0"/>
              <a:t>assets</a:t>
            </a:r>
            <a:r>
              <a:rPr lang="fr-FR" dirty="0" smtClean="0"/>
              <a:t> </a:t>
            </a:r>
            <a:endParaRPr lang="fr-FR" dirty="0"/>
          </a:p>
        </p:txBody>
      </p:sp>
      <p:sp>
        <p:nvSpPr>
          <p:cNvPr id="11" name="Espace réservé du contenu 2"/>
          <p:cNvSpPr txBox="1">
            <a:spLocks/>
          </p:cNvSpPr>
          <p:nvPr/>
        </p:nvSpPr>
        <p:spPr>
          <a:xfrm>
            <a:off x="323528" y="1237573"/>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400" b="0" dirty="0" err="1"/>
              <a:t>Some</a:t>
            </a:r>
            <a:r>
              <a:rPr lang="fr-FR" sz="2400" b="0" dirty="0"/>
              <a:t> </a:t>
            </a:r>
            <a:r>
              <a:rPr lang="fr-FR" sz="2400" b="0" dirty="0" err="1"/>
              <a:t>detecting</a:t>
            </a:r>
            <a:r>
              <a:rPr lang="fr-FR" sz="2400" b="0" dirty="0"/>
              <a:t> </a:t>
            </a:r>
            <a:r>
              <a:rPr lang="fr-FR" sz="2400" b="0" dirty="0" err="1"/>
              <a:t>tools</a:t>
            </a:r>
            <a:r>
              <a:rPr lang="fr-FR" sz="2400" b="0" dirty="0"/>
              <a:t> </a:t>
            </a:r>
            <a:endParaRPr lang="fr-FR" sz="2400" b="0" dirty="0"/>
          </a:p>
        </p:txBody>
      </p:sp>
    </p:spTree>
    <p:extLst>
      <p:ext uri="{BB962C8B-B14F-4D97-AF65-F5344CB8AC3E}">
        <p14:creationId xmlns:p14="http://schemas.microsoft.com/office/powerpoint/2010/main" val="1050327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21</a:t>
            </a:fld>
            <a:endParaRPr lang="fr-FR" dirty="0"/>
          </a:p>
        </p:txBody>
      </p:sp>
      <p:sp>
        <p:nvSpPr>
          <p:cNvPr id="7" name="TextBox 6"/>
          <p:cNvSpPr txBox="1"/>
          <p:nvPr/>
        </p:nvSpPr>
        <p:spPr>
          <a:xfrm>
            <a:off x="280931" y="5661248"/>
            <a:ext cx="8317268" cy="738664"/>
          </a:xfrm>
          <a:prstGeom prst="rect">
            <a:avLst/>
          </a:prstGeom>
          <a:noFill/>
        </p:spPr>
        <p:txBody>
          <a:bodyPr wrap="square" rtlCol="0">
            <a:spAutoFit/>
          </a:bodyPr>
          <a:lstStyle/>
          <a:p>
            <a:pPr algn="ctr"/>
            <a:r>
              <a:rPr lang="fr-FR" sz="2400" dirty="0" smtClean="0"/>
              <a:t>PPA: </a:t>
            </a:r>
            <a:r>
              <a:rPr lang="fr-FR" sz="2400" dirty="0" err="1" smtClean="0"/>
              <a:t>Sectorial</a:t>
            </a:r>
            <a:r>
              <a:rPr lang="fr-FR" sz="2400" dirty="0" smtClean="0"/>
              <a:t> </a:t>
            </a:r>
            <a:r>
              <a:rPr lang="fr-FR" sz="2400" dirty="0" err="1" smtClean="0"/>
              <a:t>Asset</a:t>
            </a:r>
            <a:r>
              <a:rPr lang="fr-FR" sz="2400" dirty="0" smtClean="0"/>
              <a:t> Management</a:t>
            </a:r>
          </a:p>
          <a:p>
            <a:endParaRPr lang="en-US" b="1" dirty="0"/>
          </a:p>
        </p:txBody>
      </p:sp>
      <p:sp>
        <p:nvSpPr>
          <p:cNvPr id="9" name="Espace réservé du contenu 2"/>
          <p:cNvSpPr>
            <a:spLocks noGrp="1"/>
          </p:cNvSpPr>
          <p:nvPr>
            <p:ph sz="half" idx="2"/>
          </p:nvPr>
        </p:nvSpPr>
        <p:spPr>
          <a:xfrm>
            <a:off x="268397" y="2263756"/>
            <a:ext cx="3960441" cy="3114002"/>
          </a:xfrm>
        </p:spPr>
        <p:style>
          <a:lnRef idx="2">
            <a:schemeClr val="dk1"/>
          </a:lnRef>
          <a:fillRef idx="1">
            <a:schemeClr val="lt1"/>
          </a:fillRef>
          <a:effectRef idx="0">
            <a:schemeClr val="dk1"/>
          </a:effectRef>
          <a:fontRef idx="minor">
            <a:schemeClr val="dk1"/>
          </a:fontRef>
        </p:style>
        <p:txBody>
          <a:bodyPr/>
          <a:lstStyle/>
          <a:p>
            <a:pPr>
              <a:lnSpc>
                <a:spcPct val="90000"/>
              </a:lnSpc>
            </a:pPr>
            <a:r>
              <a:rPr lang="en-US" altLang="fr-FR" dirty="0" smtClean="0"/>
              <a:t>Principle</a:t>
            </a:r>
          </a:p>
          <a:p>
            <a:pPr>
              <a:lnSpc>
                <a:spcPct val="90000"/>
              </a:lnSpc>
            </a:pPr>
            <a:endParaRPr lang="en-US" altLang="fr-FR" dirty="0" smtClean="0"/>
          </a:p>
          <a:p>
            <a:pPr marL="219075" lvl="2" indent="0">
              <a:lnSpc>
                <a:spcPct val="90000"/>
              </a:lnSpc>
              <a:buNone/>
            </a:pPr>
            <a:r>
              <a:rPr lang="en-US" altLang="fr-FR" dirty="0" smtClean="0"/>
              <a:t>Track a sector with </a:t>
            </a:r>
            <a:r>
              <a:rPr lang="en-US" dirty="0" smtClean="0"/>
              <a:t>weight constraints on stocks, sectors or countries</a:t>
            </a:r>
            <a:r>
              <a:rPr lang="en-US" dirty="0" smtClean="0">
                <a:sym typeface="Wingdings" pitchFamily="2" charset="2"/>
              </a:rPr>
              <a:t> diversification</a:t>
            </a:r>
            <a:r>
              <a:rPr lang="fr-FR" dirty="0" smtClean="0">
                <a:solidFill>
                  <a:schemeClr val="tx2"/>
                </a:solidFill>
                <a:sym typeface="Wingdings" pitchFamily="2" charset="2"/>
              </a:rPr>
              <a:t>.</a:t>
            </a:r>
            <a:endParaRPr lang="fr-FR" dirty="0">
              <a:solidFill>
                <a:schemeClr val="tx2"/>
              </a:solidFill>
              <a:sym typeface="Wingdings" pitchFamily="2" charset="2"/>
            </a:endParaRPr>
          </a:p>
          <a:p>
            <a:pPr marL="219075" lvl="2" indent="0">
              <a:lnSpc>
                <a:spcPct val="90000"/>
              </a:lnSpc>
              <a:buNone/>
            </a:pPr>
            <a:endParaRPr lang="en-US" altLang="fr-FR" dirty="0" smtClean="0"/>
          </a:p>
          <a:p>
            <a:pPr marL="219075" lvl="2" indent="0">
              <a:lnSpc>
                <a:spcPct val="90000"/>
              </a:lnSpc>
              <a:buNone/>
            </a:pPr>
            <a:r>
              <a:rPr lang="en-US" dirty="0" smtClean="0"/>
              <a:t>Example:</a:t>
            </a:r>
          </a:p>
          <a:p>
            <a:pPr marL="219075" lvl="2" indent="0">
              <a:lnSpc>
                <a:spcPct val="90000"/>
              </a:lnSpc>
              <a:buNone/>
            </a:pPr>
            <a:endParaRPr lang="en-US" altLang="fr-FR" dirty="0" smtClean="0"/>
          </a:p>
          <a:p>
            <a:pPr marL="219075" lvl="2" indent="0">
              <a:lnSpc>
                <a:spcPct val="90000"/>
              </a:lnSpc>
              <a:buNone/>
            </a:pPr>
            <a:r>
              <a:rPr lang="en-US" altLang="fr-FR" dirty="0"/>
              <a:t>Target  S&amp;P500</a:t>
            </a:r>
          </a:p>
          <a:p>
            <a:pPr marL="219075" lvl="2" indent="0">
              <a:lnSpc>
                <a:spcPct val="90000"/>
              </a:lnSpc>
              <a:buNone/>
            </a:pPr>
            <a:r>
              <a:rPr lang="en-US" altLang="fr-FR" dirty="0"/>
              <a:t>Universe: 500 stocks of the S&amp;P500</a:t>
            </a:r>
          </a:p>
          <a:p>
            <a:pPr marL="219075" lvl="2" indent="0">
              <a:lnSpc>
                <a:spcPct val="90000"/>
              </a:lnSpc>
              <a:buNone/>
            </a:pPr>
            <a:r>
              <a:rPr lang="en-US" altLang="fr-FR" dirty="0"/>
              <a:t>Revision: every 60 days</a:t>
            </a:r>
          </a:p>
          <a:p>
            <a:pPr marL="219075" lvl="2" indent="0">
              <a:lnSpc>
                <a:spcPct val="90000"/>
              </a:lnSpc>
              <a:buNone/>
            </a:pPr>
            <a:r>
              <a:rPr lang="en-US" altLang="fr-FR" dirty="0"/>
              <a:t>Historical: 300 days</a:t>
            </a:r>
          </a:p>
          <a:p>
            <a:pPr marL="219075" lvl="2" indent="0">
              <a:lnSpc>
                <a:spcPct val="90000"/>
              </a:lnSpc>
              <a:buNone/>
            </a:pPr>
            <a:r>
              <a:rPr lang="en-US" altLang="fr-FR" dirty="0"/>
              <a:t>Min weight on stocks: 1% / sectors : 1</a:t>
            </a:r>
            <a:r>
              <a:rPr lang="en-US" altLang="fr-FR" dirty="0" smtClean="0"/>
              <a:t>%</a:t>
            </a:r>
          </a:p>
          <a:p>
            <a:pPr marL="219075" lvl="2" indent="0">
              <a:lnSpc>
                <a:spcPct val="90000"/>
              </a:lnSpc>
              <a:buNone/>
            </a:pPr>
            <a:r>
              <a:rPr lang="en-US" altLang="fr-FR" dirty="0" smtClean="0"/>
              <a:t>Max weight on stocks: 10% / sectors : 10%</a:t>
            </a:r>
          </a:p>
          <a:p>
            <a:pPr marL="219075" lvl="2" indent="0">
              <a:lnSpc>
                <a:spcPct val="90000"/>
              </a:lnSpc>
              <a:buNone/>
            </a:pPr>
            <a:r>
              <a:rPr lang="en-US" altLang="fr-FR" dirty="0" smtClean="0"/>
              <a:t>Target </a:t>
            </a:r>
            <a:r>
              <a:rPr lang="en-US" altLang="fr-FR" dirty="0"/>
              <a:t>explained variance: 98%</a:t>
            </a:r>
          </a:p>
          <a:p>
            <a:pPr marL="219075" lvl="2" indent="0">
              <a:lnSpc>
                <a:spcPct val="90000"/>
              </a:lnSpc>
              <a:buNone/>
            </a:pPr>
            <a:endParaRPr lang="en-US" altLang="fr-FR" dirty="0" smtClean="0"/>
          </a:p>
          <a:p>
            <a:pPr marL="219075" lvl="2" indent="0">
              <a:lnSpc>
                <a:spcPct val="90000"/>
              </a:lnSpc>
              <a:buNone/>
            </a:pPr>
            <a:endParaRPr lang="en-US" altLang="fr-FR" dirty="0"/>
          </a:p>
        </p:txBody>
      </p:sp>
      <p:sp>
        <p:nvSpPr>
          <p:cNvPr id="30" name="Rectangle 4"/>
          <p:cNvSpPr>
            <a:spLocks noChangeArrowheads="1"/>
          </p:cNvSpPr>
          <p:nvPr/>
        </p:nvSpPr>
        <p:spPr bwMode="auto">
          <a:xfrm>
            <a:off x="2339752" y="36169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Espace réservé du contenu 9"/>
          <p:cNvGraphicFramePr>
            <a:graphicFrameLocks/>
          </p:cNvGraphicFramePr>
          <p:nvPr>
            <p:extLst>
              <p:ext uri="{D42A27DB-BD31-4B8C-83A1-F6EECF244321}">
                <p14:modId xmlns:p14="http://schemas.microsoft.com/office/powerpoint/2010/main" val="3563507545"/>
              </p:ext>
            </p:extLst>
          </p:nvPr>
        </p:nvGraphicFramePr>
        <p:xfrm>
          <a:off x="4457843" y="2921941"/>
          <a:ext cx="4498928" cy="2455817"/>
        </p:xfrm>
        <a:graphic>
          <a:graphicData uri="http://schemas.openxmlformats.org/drawingml/2006/chart">
            <c:chart xmlns:c="http://schemas.openxmlformats.org/drawingml/2006/chart" xmlns:r="http://schemas.openxmlformats.org/officeDocument/2006/relationships" r:id="rId3"/>
          </a:graphicData>
        </a:graphic>
      </p:graphicFrame>
      <p:sp>
        <p:nvSpPr>
          <p:cNvPr id="8" name="Espace réservé du contenu 2"/>
          <p:cNvSpPr txBox="1">
            <a:spLocks/>
          </p:cNvSpPr>
          <p:nvPr/>
        </p:nvSpPr>
        <p:spPr>
          <a:xfrm>
            <a:off x="280931" y="1269926"/>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400" b="0" dirty="0" err="1"/>
              <a:t>Some</a:t>
            </a:r>
            <a:r>
              <a:rPr lang="fr-FR" sz="2400" b="0" dirty="0"/>
              <a:t> </a:t>
            </a:r>
            <a:r>
              <a:rPr lang="fr-FR" sz="2400" b="0" dirty="0" err="1"/>
              <a:t>detecting</a:t>
            </a:r>
            <a:r>
              <a:rPr lang="fr-FR" sz="2400" b="0" dirty="0"/>
              <a:t> </a:t>
            </a:r>
            <a:r>
              <a:rPr lang="fr-FR" sz="2400" b="0" dirty="0" err="1"/>
              <a:t>tools</a:t>
            </a:r>
            <a:r>
              <a:rPr lang="fr-FR" sz="2400" b="0" dirty="0"/>
              <a:t> </a:t>
            </a:r>
            <a:endParaRPr lang="fr-FR" sz="2400" b="0" dirty="0"/>
          </a:p>
        </p:txBody>
      </p:sp>
    </p:spTree>
    <p:extLst>
      <p:ext uri="{BB962C8B-B14F-4D97-AF65-F5344CB8AC3E}">
        <p14:creationId xmlns:p14="http://schemas.microsoft.com/office/powerpoint/2010/main" val="2648233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22</a:t>
            </a:fld>
            <a:endParaRPr lang="fr-FR" dirty="0"/>
          </a:p>
        </p:txBody>
      </p:sp>
      <p:sp>
        <p:nvSpPr>
          <p:cNvPr id="7" name="TextBox 6"/>
          <p:cNvSpPr txBox="1"/>
          <p:nvPr/>
        </p:nvSpPr>
        <p:spPr>
          <a:xfrm>
            <a:off x="276062" y="5877272"/>
            <a:ext cx="8472402" cy="738664"/>
          </a:xfrm>
          <a:prstGeom prst="rect">
            <a:avLst/>
          </a:prstGeom>
          <a:noFill/>
        </p:spPr>
        <p:txBody>
          <a:bodyPr wrap="square" rtlCol="0">
            <a:spAutoFit/>
          </a:bodyPr>
          <a:lstStyle/>
          <a:p>
            <a:pPr algn="ctr"/>
            <a:r>
              <a:rPr lang="fr-FR" sz="2400" dirty="0" smtClean="0"/>
              <a:t>PPA: </a:t>
            </a:r>
            <a:r>
              <a:rPr lang="fr-FR" sz="2400" dirty="0" smtClean="0"/>
              <a:t>Value News</a:t>
            </a:r>
          </a:p>
          <a:p>
            <a:endParaRPr lang="en-US" b="1" dirty="0"/>
          </a:p>
        </p:txBody>
      </p:sp>
      <p:sp>
        <p:nvSpPr>
          <p:cNvPr id="9" name="Espace réservé du contenu 2"/>
          <p:cNvSpPr>
            <a:spLocks noGrp="1"/>
          </p:cNvSpPr>
          <p:nvPr>
            <p:ph sz="half" idx="2"/>
          </p:nvPr>
        </p:nvSpPr>
        <p:spPr>
          <a:xfrm>
            <a:off x="276062" y="1899175"/>
            <a:ext cx="3960441" cy="3906089"/>
          </a:xfrm>
        </p:spPr>
        <p:style>
          <a:lnRef idx="2">
            <a:schemeClr val="dk1"/>
          </a:lnRef>
          <a:fillRef idx="1">
            <a:schemeClr val="lt1"/>
          </a:fillRef>
          <a:effectRef idx="0">
            <a:schemeClr val="dk1"/>
          </a:effectRef>
          <a:fontRef idx="minor">
            <a:schemeClr val="dk1"/>
          </a:fontRef>
        </p:style>
        <p:txBody>
          <a:bodyPr/>
          <a:lstStyle/>
          <a:p>
            <a:pPr>
              <a:lnSpc>
                <a:spcPct val="90000"/>
              </a:lnSpc>
            </a:pPr>
            <a:r>
              <a:rPr lang="en-US" altLang="fr-FR" dirty="0" smtClean="0"/>
              <a:t>Principle</a:t>
            </a:r>
          </a:p>
          <a:p>
            <a:pPr>
              <a:lnSpc>
                <a:spcPct val="90000"/>
              </a:lnSpc>
            </a:pPr>
            <a:endParaRPr lang="en-US" altLang="fr-FR" dirty="0" smtClean="0"/>
          </a:p>
          <a:p>
            <a:pPr marL="219075" lvl="2" indent="0">
              <a:lnSpc>
                <a:spcPct val="90000"/>
              </a:lnSpc>
              <a:buNone/>
            </a:pPr>
            <a:r>
              <a:rPr lang="en-US" altLang="fr-FR" dirty="0" smtClean="0"/>
              <a:t>Some news goes out to the markets and impacts a certain asset and its sector</a:t>
            </a:r>
          </a:p>
          <a:p>
            <a:pPr marL="219075" lvl="2" indent="0">
              <a:lnSpc>
                <a:spcPct val="90000"/>
              </a:lnSpc>
              <a:buNone/>
            </a:pPr>
            <a:endParaRPr lang="en-US" altLang="fr-FR" dirty="0"/>
          </a:p>
          <a:p>
            <a:pPr marL="219075" lvl="2" indent="0">
              <a:lnSpc>
                <a:spcPct val="90000"/>
              </a:lnSpc>
              <a:buNone/>
            </a:pPr>
            <a:r>
              <a:rPr lang="en-US" altLang="fr-FR" dirty="0" smtClean="0"/>
              <a:t>[PPA] builds the </a:t>
            </a:r>
            <a:r>
              <a:rPr lang="en-US" altLang="fr-FR" b="1" dirty="0" smtClean="0"/>
              <a:t>friendly basket </a:t>
            </a:r>
            <a:r>
              <a:rPr lang="en-US" altLang="fr-FR" dirty="0" smtClean="0"/>
              <a:t>that tracks the asset and singles out the value of the news</a:t>
            </a:r>
          </a:p>
          <a:p>
            <a:pPr marL="219075" lvl="2" indent="0">
              <a:lnSpc>
                <a:spcPct val="90000"/>
              </a:lnSpc>
              <a:buNone/>
            </a:pPr>
            <a:endParaRPr lang="en-US" altLang="fr-FR" dirty="0"/>
          </a:p>
          <a:p>
            <a:pPr marL="219075" lvl="2" indent="0">
              <a:lnSpc>
                <a:spcPct val="90000"/>
              </a:lnSpc>
              <a:buNone/>
            </a:pPr>
            <a:endParaRPr lang="en-US" altLang="fr-FR" dirty="0" smtClean="0"/>
          </a:p>
          <a:p>
            <a:pPr defTabSz="723900" eaLnBrk="0" hangingPunct="0"/>
            <a:r>
              <a:rPr lang="en-US" sz="1800" dirty="0" smtClean="0"/>
              <a:t>Example : a Bank XYZ in August </a:t>
            </a:r>
            <a:r>
              <a:rPr lang="en-US" sz="1800" dirty="0"/>
              <a:t>2011 </a:t>
            </a:r>
            <a:endParaRPr lang="en-US" sz="1800" dirty="0" smtClean="0"/>
          </a:p>
          <a:p>
            <a:pPr defTabSz="723900" eaLnBrk="0" hangingPunct="0"/>
            <a:endParaRPr lang="en-US" sz="1800" dirty="0">
              <a:solidFill>
                <a:srgbClr val="FF0000"/>
              </a:solidFill>
            </a:endParaRPr>
          </a:p>
          <a:p>
            <a:pPr marL="1143000" lvl="2" defTabSz="723900" eaLnBrk="0" hangingPunct="0">
              <a:spcBef>
                <a:spcPct val="20000"/>
              </a:spcBef>
              <a:buClr>
                <a:schemeClr val="tx2"/>
              </a:buClr>
              <a:buSzPct val="120000"/>
              <a:buFont typeface="Verdana" pitchFamily="34" charset="0"/>
              <a:buChar char="–"/>
            </a:pPr>
            <a:r>
              <a:rPr lang="en-US" sz="1400" b="1" dirty="0">
                <a:solidFill>
                  <a:schemeClr val="tx2"/>
                </a:solidFill>
              </a:rPr>
              <a:t>Problem : if the </a:t>
            </a:r>
            <a:r>
              <a:rPr lang="en-US" sz="1400" b="1" dirty="0" smtClean="0">
                <a:solidFill>
                  <a:schemeClr val="tx2"/>
                </a:solidFill>
              </a:rPr>
              <a:t>news of a particular newspaper are </a:t>
            </a:r>
            <a:r>
              <a:rPr lang="en-US" sz="1400" b="1" dirty="0">
                <a:solidFill>
                  <a:schemeClr val="tx2"/>
                </a:solidFill>
              </a:rPr>
              <a:t>groundless, at what price would the </a:t>
            </a:r>
            <a:r>
              <a:rPr lang="en-US" sz="1400" b="1" dirty="0" smtClean="0">
                <a:solidFill>
                  <a:schemeClr val="tx2"/>
                </a:solidFill>
              </a:rPr>
              <a:t>bank XYZ </a:t>
            </a:r>
            <a:r>
              <a:rPr lang="en-US" sz="1400" b="1" dirty="0">
                <a:solidFill>
                  <a:schemeClr val="tx2"/>
                </a:solidFill>
              </a:rPr>
              <a:t>get back?</a:t>
            </a:r>
          </a:p>
          <a:p>
            <a:pPr marL="1143000" lvl="2" defTabSz="723900" eaLnBrk="0" hangingPunct="0">
              <a:spcBef>
                <a:spcPct val="20000"/>
              </a:spcBef>
              <a:buClr>
                <a:schemeClr val="tx2"/>
              </a:buClr>
              <a:buSzPct val="120000"/>
              <a:buFont typeface="Verdana" pitchFamily="34" charset="0"/>
              <a:buChar char="–"/>
            </a:pPr>
            <a:r>
              <a:rPr lang="en-US" sz="1400" b="1" dirty="0">
                <a:solidFill>
                  <a:schemeClr val="tx2"/>
                </a:solidFill>
              </a:rPr>
              <a:t>Replication of the stock </a:t>
            </a:r>
            <a:r>
              <a:rPr lang="en-US" sz="1400" b="1" dirty="0" smtClean="0">
                <a:solidFill>
                  <a:schemeClr val="tx2"/>
                </a:solidFill>
              </a:rPr>
              <a:t>XYZ with </a:t>
            </a:r>
            <a:r>
              <a:rPr lang="en-US" sz="1400" b="1" dirty="0">
                <a:solidFill>
                  <a:schemeClr val="tx2"/>
                </a:solidFill>
              </a:rPr>
              <a:t>a basket of banking stocks</a:t>
            </a:r>
            <a:endParaRPr lang="en-US" sz="1600" b="1" dirty="0">
              <a:solidFill>
                <a:schemeClr val="tx2"/>
              </a:solidFill>
            </a:endParaRPr>
          </a:p>
          <a:p>
            <a:pPr marL="219075" lvl="2" indent="0">
              <a:lnSpc>
                <a:spcPct val="90000"/>
              </a:lnSpc>
              <a:buNone/>
            </a:pPr>
            <a:endParaRPr lang="en-US" altLang="fr-FR" dirty="0" smtClean="0"/>
          </a:p>
        </p:txBody>
      </p:sp>
      <p:sp>
        <p:nvSpPr>
          <p:cNvPr id="30" name="Rectangle 4"/>
          <p:cNvSpPr>
            <a:spLocks noChangeArrowheads="1"/>
          </p:cNvSpPr>
          <p:nvPr/>
        </p:nvSpPr>
        <p:spPr bwMode="auto">
          <a:xfrm>
            <a:off x="2339752" y="361693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4" name="Image 6"/>
          <p:cNvPicPr>
            <a:picLocks noChangeAspect="1"/>
          </p:cNvPicPr>
          <p:nvPr/>
        </p:nvPicPr>
        <p:blipFill>
          <a:blip r:embed="rId3"/>
          <a:srcRect/>
          <a:stretch>
            <a:fillRect/>
          </a:stretch>
        </p:blipFill>
        <p:spPr bwMode="auto">
          <a:xfrm>
            <a:off x="4458328" y="2395166"/>
            <a:ext cx="4377195" cy="2360022"/>
          </a:xfrm>
          <a:prstGeom prst="rect">
            <a:avLst/>
          </a:prstGeom>
          <a:noFill/>
          <a:ln w="9525">
            <a:noFill/>
            <a:miter lim="800000"/>
            <a:headEnd/>
            <a:tailEnd/>
          </a:ln>
        </p:spPr>
      </p:pic>
      <p:sp>
        <p:nvSpPr>
          <p:cNvPr id="8" name="Espace réservé du contenu 2"/>
          <p:cNvSpPr txBox="1">
            <a:spLocks/>
          </p:cNvSpPr>
          <p:nvPr/>
        </p:nvSpPr>
        <p:spPr>
          <a:xfrm>
            <a:off x="280931" y="1269926"/>
            <a:ext cx="8317268" cy="50405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400" b="0" dirty="0" err="1"/>
              <a:t>Some</a:t>
            </a:r>
            <a:r>
              <a:rPr lang="fr-FR" sz="2400" b="0" dirty="0"/>
              <a:t> </a:t>
            </a:r>
            <a:r>
              <a:rPr lang="fr-FR" sz="2400" b="0" dirty="0" err="1"/>
              <a:t>detecting</a:t>
            </a:r>
            <a:r>
              <a:rPr lang="fr-FR" sz="2400" b="0" dirty="0"/>
              <a:t> </a:t>
            </a:r>
            <a:r>
              <a:rPr lang="fr-FR" sz="2400" b="0" dirty="0" err="1"/>
              <a:t>tools</a:t>
            </a:r>
            <a:r>
              <a:rPr lang="fr-FR" sz="2400" b="0" dirty="0"/>
              <a:t> </a:t>
            </a:r>
            <a:endParaRPr lang="fr-FR" sz="2400" b="0" dirty="0"/>
          </a:p>
        </p:txBody>
      </p:sp>
    </p:spTree>
    <p:extLst>
      <p:ext uri="{BB962C8B-B14F-4D97-AF65-F5344CB8AC3E}">
        <p14:creationId xmlns:p14="http://schemas.microsoft.com/office/powerpoint/2010/main" val="2327518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23</a:t>
            </a:fld>
            <a:endParaRPr lang="fr-FR" dirty="0"/>
          </a:p>
        </p:txBody>
      </p:sp>
      <p:sp>
        <p:nvSpPr>
          <p:cNvPr id="7" name="TextBox 6"/>
          <p:cNvSpPr txBox="1"/>
          <p:nvPr/>
        </p:nvSpPr>
        <p:spPr>
          <a:xfrm>
            <a:off x="755576" y="5661248"/>
            <a:ext cx="7272808" cy="738664"/>
          </a:xfrm>
          <a:prstGeom prst="rect">
            <a:avLst/>
          </a:prstGeom>
          <a:noFill/>
        </p:spPr>
        <p:txBody>
          <a:bodyPr wrap="square" rtlCol="0">
            <a:spAutoFit/>
          </a:bodyPr>
          <a:lstStyle/>
          <a:p>
            <a:pPr algn="ctr"/>
            <a:r>
              <a:rPr lang="fr-FR" sz="2400" dirty="0" err="1" smtClean="0"/>
              <a:t>Detection</a:t>
            </a:r>
            <a:r>
              <a:rPr lang="fr-FR" sz="2400" dirty="0" smtClean="0"/>
              <a:t> </a:t>
            </a:r>
            <a:r>
              <a:rPr lang="fr-FR" sz="2400" dirty="0" err="1" smtClean="0"/>
              <a:t>tools</a:t>
            </a:r>
            <a:endParaRPr lang="fr-FR" sz="2400" dirty="0" smtClean="0"/>
          </a:p>
          <a:p>
            <a:endParaRPr lang="en-US" b="1" dirty="0"/>
          </a:p>
        </p:txBody>
      </p:sp>
      <p:graphicFrame>
        <p:nvGraphicFramePr>
          <p:cNvPr id="4" name="Tableau 3"/>
          <p:cNvGraphicFramePr>
            <a:graphicFrameLocks noGrp="1"/>
          </p:cNvGraphicFramePr>
          <p:nvPr>
            <p:extLst>
              <p:ext uri="{D42A27DB-BD31-4B8C-83A1-F6EECF244321}">
                <p14:modId xmlns:p14="http://schemas.microsoft.com/office/powerpoint/2010/main" val="1796730167"/>
              </p:ext>
            </p:extLst>
          </p:nvPr>
        </p:nvGraphicFramePr>
        <p:xfrm>
          <a:off x="1212304" y="2348880"/>
          <a:ext cx="6960096" cy="2661920"/>
        </p:xfrm>
        <a:graphic>
          <a:graphicData uri="http://schemas.openxmlformats.org/drawingml/2006/table">
            <a:tbl>
              <a:tblPr firstRow="1" bandRow="1">
                <a:tableStyleId>{5C22544A-7EE6-4342-B048-85BDC9FD1C3A}</a:tableStyleId>
              </a:tblPr>
              <a:tblGrid>
                <a:gridCol w="2320032"/>
                <a:gridCol w="2320032"/>
                <a:gridCol w="2320032"/>
              </a:tblGrid>
              <a:tr h="370840">
                <a:tc>
                  <a:txBody>
                    <a:bodyPr/>
                    <a:lstStyle/>
                    <a:p>
                      <a:r>
                        <a:rPr lang="fr-FR" dirty="0" err="1" smtClean="0"/>
                        <a:t>Tool</a:t>
                      </a:r>
                      <a:endParaRPr lang="fr-FR" dirty="0"/>
                    </a:p>
                  </a:txBody>
                  <a:tcPr/>
                </a:tc>
                <a:tc>
                  <a:txBody>
                    <a:bodyPr/>
                    <a:lstStyle/>
                    <a:p>
                      <a:r>
                        <a:rPr lang="fr-FR" dirty="0" err="1" smtClean="0"/>
                        <a:t>reversion</a:t>
                      </a:r>
                      <a:endParaRPr lang="fr-FR" dirty="0"/>
                    </a:p>
                  </a:txBody>
                  <a:tcPr/>
                </a:tc>
                <a:tc>
                  <a:txBody>
                    <a:bodyPr/>
                    <a:lstStyle/>
                    <a:p>
                      <a:r>
                        <a:rPr lang="fr-FR" dirty="0" err="1" smtClean="0"/>
                        <a:t>Asset</a:t>
                      </a:r>
                      <a:r>
                        <a:rPr lang="fr-FR" dirty="0" smtClean="0"/>
                        <a:t> </a:t>
                      </a:r>
                      <a:r>
                        <a:rPr lang="fr-FR" dirty="0" err="1" smtClean="0"/>
                        <a:t>example</a:t>
                      </a:r>
                      <a:endParaRPr lang="fr-FR" dirty="0"/>
                    </a:p>
                  </a:txBody>
                  <a:tcPr/>
                </a:tc>
              </a:tr>
              <a:tr h="370840">
                <a:tc>
                  <a:txBody>
                    <a:bodyPr/>
                    <a:lstStyle/>
                    <a:p>
                      <a:r>
                        <a:rPr lang="fr-FR" dirty="0" smtClean="0"/>
                        <a:t>MRV mono</a:t>
                      </a:r>
                      <a:r>
                        <a:rPr lang="fr-FR" baseline="0" dirty="0" smtClean="0"/>
                        <a:t> </a:t>
                      </a:r>
                      <a:r>
                        <a:rPr lang="fr-FR" baseline="0" dirty="0" err="1" smtClean="0"/>
                        <a:t>asset</a:t>
                      </a:r>
                      <a:endParaRPr lang="fr-FR" dirty="0"/>
                    </a:p>
                  </a:txBody>
                  <a:tcPr/>
                </a:tc>
                <a:tc>
                  <a:txBody>
                    <a:bodyPr/>
                    <a:lstStyle/>
                    <a:p>
                      <a:r>
                        <a:rPr lang="fr-FR" dirty="0" smtClean="0"/>
                        <a:t>Self</a:t>
                      </a:r>
                      <a:r>
                        <a:rPr lang="fr-FR" baseline="0" dirty="0" smtClean="0"/>
                        <a:t> </a:t>
                      </a:r>
                      <a:r>
                        <a:rPr lang="fr-FR" baseline="0" dirty="0" err="1" smtClean="0"/>
                        <a:t>mean</a:t>
                      </a:r>
                      <a:r>
                        <a:rPr lang="fr-FR" baseline="0" dirty="0" smtClean="0"/>
                        <a:t> </a:t>
                      </a:r>
                      <a:r>
                        <a:rPr lang="fr-FR" baseline="0" dirty="0" err="1" smtClean="0"/>
                        <a:t>reverting</a:t>
                      </a:r>
                      <a:endParaRPr lang="fr-FR" dirty="0"/>
                    </a:p>
                  </a:txBody>
                  <a:tcPr/>
                </a:tc>
                <a:tc>
                  <a:txBody>
                    <a:bodyPr/>
                    <a:lstStyle/>
                    <a:p>
                      <a:r>
                        <a:rPr lang="fr-FR" dirty="0" err="1" smtClean="0"/>
                        <a:t>Equity</a:t>
                      </a:r>
                      <a:r>
                        <a:rPr lang="fr-FR" dirty="0" smtClean="0"/>
                        <a:t> </a:t>
                      </a:r>
                      <a:r>
                        <a:rPr lang="fr-FR" dirty="0" err="1" smtClean="0"/>
                        <a:t>asset</a:t>
                      </a:r>
                      <a:r>
                        <a:rPr lang="fr-FR" dirty="0" smtClean="0"/>
                        <a:t> and </a:t>
                      </a:r>
                      <a:r>
                        <a:rPr lang="fr-FR" dirty="0" err="1" smtClean="0"/>
                        <a:t>volatility</a:t>
                      </a:r>
                      <a:r>
                        <a:rPr lang="fr-FR" dirty="0" smtClean="0"/>
                        <a:t> </a:t>
                      </a:r>
                      <a:r>
                        <a:rPr lang="fr-FR" dirty="0" err="1" smtClean="0"/>
                        <a:t>asset</a:t>
                      </a:r>
                      <a:endParaRPr lang="fr-FR" dirty="0"/>
                    </a:p>
                  </a:txBody>
                  <a:tcPr/>
                </a:tc>
              </a:tr>
              <a:tr h="370840">
                <a:tc>
                  <a:txBody>
                    <a:bodyPr/>
                    <a:lstStyle/>
                    <a:p>
                      <a:r>
                        <a:rPr lang="fr-FR" dirty="0" smtClean="0"/>
                        <a:t>MRV pairs</a:t>
                      </a:r>
                      <a:endParaRPr lang="fr-FR" dirty="0"/>
                    </a:p>
                  </a:txBody>
                  <a:tcPr/>
                </a:tc>
                <a:tc>
                  <a:txBody>
                    <a:bodyPr/>
                    <a:lstStyle/>
                    <a:p>
                      <a:r>
                        <a:rPr lang="fr-FR" dirty="0" smtClean="0"/>
                        <a:t>1 to 1 </a:t>
                      </a:r>
                      <a:r>
                        <a:rPr lang="fr-FR" dirty="0" err="1" smtClean="0"/>
                        <a:t>mean</a:t>
                      </a:r>
                      <a:r>
                        <a:rPr lang="fr-FR" dirty="0" smtClean="0"/>
                        <a:t> </a:t>
                      </a:r>
                      <a:r>
                        <a:rPr lang="fr-FR" dirty="0" err="1" smtClean="0"/>
                        <a:t>reverting</a:t>
                      </a:r>
                      <a:endParaRPr lang="fr-FR" dirty="0"/>
                    </a:p>
                  </a:txBody>
                  <a:tcPr/>
                </a:tc>
                <a:tc>
                  <a:txBody>
                    <a:bodyPr/>
                    <a:lstStyle/>
                    <a:p>
                      <a:r>
                        <a:rPr lang="fr-FR" dirty="0" smtClean="0"/>
                        <a:t>Pairs of an index/</a:t>
                      </a:r>
                      <a:r>
                        <a:rPr lang="fr-FR" dirty="0" err="1" smtClean="0"/>
                        <a:t>sector</a:t>
                      </a:r>
                      <a:r>
                        <a:rPr lang="fr-FR" dirty="0" smtClean="0"/>
                        <a:t>/</a:t>
                      </a:r>
                      <a:r>
                        <a:rPr lang="fr-FR" dirty="0" err="1" smtClean="0"/>
                        <a:t>region</a:t>
                      </a:r>
                      <a:endParaRPr lang="fr-FR" dirty="0"/>
                    </a:p>
                  </a:txBody>
                  <a:tcPr/>
                </a:tc>
              </a:tr>
              <a:tr h="370840">
                <a:tc>
                  <a:txBody>
                    <a:bodyPr/>
                    <a:lstStyle/>
                    <a:p>
                      <a:r>
                        <a:rPr lang="fr-FR" dirty="0" smtClean="0"/>
                        <a:t>PPA</a:t>
                      </a:r>
                      <a:endParaRPr lang="fr-FR" dirty="0"/>
                    </a:p>
                  </a:txBody>
                  <a:tcPr/>
                </a:tc>
                <a:tc>
                  <a:txBody>
                    <a:bodyPr/>
                    <a:lstStyle/>
                    <a:p>
                      <a:r>
                        <a:rPr lang="fr-FR" dirty="0" smtClean="0"/>
                        <a:t>1 to N </a:t>
                      </a:r>
                      <a:r>
                        <a:rPr lang="fr-FR" dirty="0" err="1" smtClean="0"/>
                        <a:t>assets</a:t>
                      </a:r>
                      <a:endParaRPr lang="fr-FR" dirty="0"/>
                    </a:p>
                  </a:txBody>
                  <a:tcPr/>
                </a:tc>
                <a:tc>
                  <a:txBody>
                    <a:bodyPr/>
                    <a:lstStyle/>
                    <a:p>
                      <a:r>
                        <a:rPr lang="fr-FR" dirty="0" err="1" smtClean="0"/>
                        <a:t>Equity</a:t>
                      </a:r>
                      <a:r>
                        <a:rPr lang="fr-FR" dirty="0" smtClean="0"/>
                        <a:t> and </a:t>
                      </a:r>
                      <a:r>
                        <a:rPr lang="fr-FR" dirty="0" err="1" smtClean="0"/>
                        <a:t>volatility</a:t>
                      </a:r>
                      <a:r>
                        <a:rPr lang="fr-FR" baseline="0" dirty="0" smtClean="0"/>
                        <a:t> basket</a:t>
                      </a:r>
                      <a:endParaRPr lang="fr-FR" dirty="0"/>
                    </a:p>
                  </a:txBody>
                  <a:tcPr/>
                </a:tc>
              </a:tr>
              <a:tr h="370840">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
        <p:nvSpPr>
          <p:cNvPr id="3" name="Rectangle 2"/>
          <p:cNvSpPr/>
          <p:nvPr/>
        </p:nvSpPr>
        <p:spPr>
          <a:xfrm>
            <a:off x="1043608" y="1340768"/>
            <a:ext cx="6552728" cy="461665"/>
          </a:xfrm>
          <a:prstGeom prst="rect">
            <a:avLst/>
          </a:prstGeom>
        </p:spPr>
        <p:txBody>
          <a:bodyPr wrap="square">
            <a:spAutoFit/>
          </a:bodyPr>
          <a:lstStyle/>
          <a:p>
            <a:pPr algn="ctr"/>
            <a:r>
              <a:rPr lang="fr-FR" sz="2400" dirty="0" err="1"/>
              <a:t>Some</a:t>
            </a:r>
            <a:r>
              <a:rPr lang="fr-FR" sz="2400" dirty="0"/>
              <a:t> </a:t>
            </a:r>
            <a:r>
              <a:rPr lang="fr-FR" sz="2400" dirty="0" err="1"/>
              <a:t>detecting</a:t>
            </a:r>
            <a:r>
              <a:rPr lang="fr-FR" sz="2400" dirty="0"/>
              <a:t> </a:t>
            </a:r>
            <a:r>
              <a:rPr lang="fr-FR" sz="2400" dirty="0" err="1"/>
              <a:t>tools</a:t>
            </a:r>
            <a:r>
              <a:rPr lang="fr-FR" sz="2400" dirty="0"/>
              <a:t> </a:t>
            </a:r>
            <a:endParaRPr lang="fr-FR" sz="2400" dirty="0"/>
          </a:p>
        </p:txBody>
      </p:sp>
    </p:spTree>
    <p:extLst>
      <p:ext uri="{BB962C8B-B14F-4D97-AF65-F5344CB8AC3E}">
        <p14:creationId xmlns:p14="http://schemas.microsoft.com/office/powerpoint/2010/main" val="1465905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24</a:t>
            </a:fld>
            <a:endParaRPr lang="fr-FR" dirty="0"/>
          </a:p>
        </p:txBody>
      </p:sp>
      <p:sp>
        <p:nvSpPr>
          <p:cNvPr id="3" name="Espace réservé du contenu 2"/>
          <p:cNvSpPr>
            <a:spLocks noGrp="1"/>
          </p:cNvSpPr>
          <p:nvPr>
            <p:ph sz="half" idx="2"/>
          </p:nvPr>
        </p:nvSpPr>
        <p:spPr>
          <a:xfrm>
            <a:off x="251520" y="1268760"/>
            <a:ext cx="8670788" cy="576064"/>
          </a:xfrm>
        </p:spPr>
        <p:txBody>
          <a:bodyPr/>
          <a:lstStyle/>
          <a:p>
            <a:pPr lvl="2" indent="0" algn="ctr">
              <a:buNone/>
            </a:pPr>
            <a:r>
              <a:rPr lang="fr-FR" sz="2000" dirty="0" err="1"/>
              <a:t>Statistical</a:t>
            </a:r>
            <a:r>
              <a:rPr lang="fr-FR" sz="2000" dirty="0"/>
              <a:t> illustration on </a:t>
            </a:r>
            <a:r>
              <a:rPr lang="fr-FR" sz="2000" dirty="0" err="1"/>
              <a:t>some</a:t>
            </a:r>
            <a:r>
              <a:rPr lang="fr-FR" sz="2000" dirty="0"/>
              <a:t> </a:t>
            </a:r>
            <a:r>
              <a:rPr lang="fr-FR" sz="2000" dirty="0" err="1"/>
              <a:t>implied</a:t>
            </a:r>
            <a:r>
              <a:rPr lang="fr-FR" sz="2000" dirty="0"/>
              <a:t> </a:t>
            </a:r>
            <a:r>
              <a:rPr lang="fr-FR" sz="2000" dirty="0" err="1"/>
              <a:t>assets</a:t>
            </a:r>
            <a:endParaRPr lang="fr-FR" sz="2000" dirty="0"/>
          </a:p>
        </p:txBody>
      </p:sp>
      <p:sp>
        <p:nvSpPr>
          <p:cNvPr id="5" name="Espace réservé du contenu 2"/>
          <p:cNvSpPr txBox="1">
            <a:spLocks/>
          </p:cNvSpPr>
          <p:nvPr/>
        </p:nvSpPr>
        <p:spPr>
          <a:xfrm>
            <a:off x="439937" y="5877272"/>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000" b="0" dirty="0" smtClean="0"/>
              <a:t>illustration of </a:t>
            </a:r>
            <a:r>
              <a:rPr lang="fr-FR" sz="2000" b="0" dirty="0" err="1" smtClean="0"/>
              <a:t>Upside</a:t>
            </a:r>
            <a:r>
              <a:rPr lang="fr-FR" sz="2000" b="0" dirty="0" smtClean="0"/>
              <a:t> </a:t>
            </a:r>
            <a:r>
              <a:rPr lang="fr-FR" sz="2000" b="0" dirty="0" err="1" smtClean="0"/>
              <a:t>Mean</a:t>
            </a:r>
            <a:r>
              <a:rPr lang="fr-FR" sz="2000" b="0" dirty="0" smtClean="0"/>
              <a:t> </a:t>
            </a:r>
            <a:r>
              <a:rPr lang="fr-FR" sz="2000" b="0" dirty="0" err="1" smtClean="0"/>
              <a:t>Reversion</a:t>
            </a:r>
            <a:r>
              <a:rPr lang="fr-FR" sz="2000" b="0" dirty="0" smtClean="0"/>
              <a:t> on t</a:t>
            </a:r>
            <a:r>
              <a:rPr lang="fr-FR" sz="2000" b="0" dirty="0" smtClean="0"/>
              <a:t>he VIX Index</a:t>
            </a:r>
            <a:endParaRPr lang="fr-FR" sz="2000" b="0" dirty="0"/>
          </a:p>
        </p:txBody>
      </p:sp>
      <p:sp>
        <p:nvSpPr>
          <p:cNvPr id="7" name="Espace réservé du contenu 2"/>
          <p:cNvSpPr txBox="1">
            <a:spLocks/>
          </p:cNvSpPr>
          <p:nvPr/>
        </p:nvSpPr>
        <p:spPr>
          <a:xfrm>
            <a:off x="611560" y="2132856"/>
            <a:ext cx="2592288" cy="302433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just"/>
            <a:r>
              <a:rPr lang="fr-FR" sz="1200" dirty="0" err="1" smtClean="0"/>
              <a:t>Since</a:t>
            </a:r>
            <a:r>
              <a:rPr lang="fr-FR" sz="1200" dirty="0" smtClean="0"/>
              <a:t> </a:t>
            </a:r>
            <a:r>
              <a:rPr lang="fr-FR" sz="1200" dirty="0" err="1" smtClean="0"/>
              <a:t>January</a:t>
            </a:r>
            <a:r>
              <a:rPr lang="fr-FR" sz="1200" dirty="0" smtClean="0"/>
              <a:t> 1990:</a:t>
            </a:r>
            <a:endParaRPr lang="fr-FR" sz="1200" b="0" dirty="0" smtClean="0"/>
          </a:p>
          <a:p>
            <a:pPr algn="just"/>
            <a:endParaRPr lang="fr-FR" b="0" dirty="0" smtClean="0"/>
          </a:p>
          <a:p>
            <a:pPr algn="just"/>
            <a:r>
              <a:rPr lang="fr-FR" sz="1200" b="0" dirty="0" smtClean="0"/>
              <a:t>-The VIX Index </a:t>
            </a:r>
            <a:r>
              <a:rPr lang="fr-FR" sz="1200" b="0" dirty="0" err="1" smtClean="0"/>
              <a:t>closed</a:t>
            </a:r>
            <a:r>
              <a:rPr lang="fr-FR" sz="1200" b="0" dirty="0" smtClean="0"/>
              <a:t> </a:t>
            </a:r>
            <a:r>
              <a:rPr lang="fr-FR" sz="1200" b="0" dirty="0" err="1" smtClean="0"/>
              <a:t>around</a:t>
            </a:r>
            <a:r>
              <a:rPr lang="fr-FR" sz="1200" b="0" dirty="0" smtClean="0"/>
              <a:t>  7% of the time </a:t>
            </a:r>
            <a:r>
              <a:rPr lang="fr-FR" sz="1200" b="0" dirty="0" err="1" smtClean="0"/>
              <a:t>above</a:t>
            </a:r>
            <a:r>
              <a:rPr lang="fr-FR" sz="1200" b="0" dirty="0" smtClean="0"/>
              <a:t> the </a:t>
            </a:r>
            <a:r>
              <a:rPr lang="fr-FR" sz="1200" b="0" dirty="0" err="1" smtClean="0"/>
              <a:t>highest</a:t>
            </a:r>
            <a:r>
              <a:rPr lang="fr-FR" sz="1200" b="0" dirty="0" smtClean="0"/>
              <a:t> </a:t>
            </a:r>
            <a:r>
              <a:rPr lang="fr-FR" sz="1200" b="0" dirty="0" err="1" smtClean="0"/>
              <a:t>closing</a:t>
            </a:r>
            <a:r>
              <a:rPr lang="fr-FR" sz="1200" b="0" dirty="0" smtClean="0"/>
              <a:t> value </a:t>
            </a:r>
            <a:r>
              <a:rPr lang="fr-FR" sz="1200" b="0" dirty="0" err="1" smtClean="0"/>
              <a:t>achieved</a:t>
            </a:r>
            <a:r>
              <a:rPr lang="fr-FR" sz="1200" b="0" dirty="0" smtClean="0"/>
              <a:t> </a:t>
            </a:r>
            <a:r>
              <a:rPr lang="fr-FR" sz="1200" b="0" dirty="0" err="1" smtClean="0"/>
              <a:t>during</a:t>
            </a:r>
            <a:r>
              <a:rPr lang="fr-FR" sz="1200" b="0" dirty="0" smtClean="0"/>
              <a:t> the </a:t>
            </a:r>
            <a:r>
              <a:rPr lang="fr-FR" sz="1200" b="0" dirty="0" err="1" smtClean="0"/>
              <a:t>previous</a:t>
            </a:r>
            <a:r>
              <a:rPr lang="fr-FR" sz="1200" b="0" dirty="0" smtClean="0"/>
              <a:t> 22 business </a:t>
            </a:r>
            <a:r>
              <a:rPr lang="fr-FR" sz="1200" b="0" dirty="0" err="1" smtClean="0"/>
              <a:t>days</a:t>
            </a:r>
            <a:endParaRPr lang="fr-FR" sz="1200" b="0" dirty="0" smtClean="0"/>
          </a:p>
          <a:p>
            <a:pPr algn="just"/>
            <a:endParaRPr lang="fr-FR" sz="1200" b="0" dirty="0" smtClean="0"/>
          </a:p>
          <a:p>
            <a:pPr algn="just"/>
            <a:r>
              <a:rPr lang="fr-FR" sz="1200" b="0" dirty="0" smtClean="0"/>
              <a:t>-Once </a:t>
            </a:r>
            <a:r>
              <a:rPr lang="fr-FR" sz="1200" b="0" dirty="0" err="1" smtClean="0"/>
              <a:t>above</a:t>
            </a:r>
            <a:r>
              <a:rPr lang="fr-FR" sz="1200" b="0" dirty="0" smtClean="0"/>
              <a:t> </a:t>
            </a:r>
            <a:r>
              <a:rPr lang="fr-FR" sz="1200" b="0" dirty="0" err="1" smtClean="0"/>
              <a:t>its</a:t>
            </a:r>
            <a:r>
              <a:rPr lang="fr-FR" sz="1200" b="0" dirty="0" smtClean="0"/>
              <a:t> </a:t>
            </a:r>
            <a:r>
              <a:rPr lang="fr-FR" sz="1200" b="0" dirty="0" err="1" smtClean="0"/>
              <a:t>highest</a:t>
            </a:r>
            <a:r>
              <a:rPr lang="fr-FR" sz="1200" b="0" dirty="0" smtClean="0"/>
              <a:t> </a:t>
            </a:r>
            <a:r>
              <a:rPr lang="fr-FR" sz="1200" b="0" dirty="0" err="1" smtClean="0"/>
              <a:t>previous</a:t>
            </a:r>
            <a:r>
              <a:rPr lang="fr-FR" sz="1200" b="0" dirty="0" smtClean="0"/>
              <a:t> value, the VIX index </a:t>
            </a:r>
            <a:r>
              <a:rPr lang="fr-FR" sz="1200" b="0" dirty="0" err="1" smtClean="0"/>
              <a:t>stayed</a:t>
            </a:r>
            <a:r>
              <a:rPr lang="fr-FR" sz="1200" b="0" dirty="0" smtClean="0"/>
              <a:t> in </a:t>
            </a:r>
            <a:r>
              <a:rPr lang="fr-FR" sz="1200" b="0" dirty="0" err="1" smtClean="0"/>
              <a:t>average</a:t>
            </a:r>
            <a:r>
              <a:rPr lang="fr-FR" sz="1200" b="0" dirty="0" smtClean="0"/>
              <a:t> a </a:t>
            </a:r>
            <a:r>
              <a:rPr lang="fr-FR" sz="1200" b="0" dirty="0" err="1" smtClean="0"/>
              <a:t>period</a:t>
            </a:r>
            <a:r>
              <a:rPr lang="fr-FR" sz="1200" b="0" dirty="0" smtClean="0"/>
              <a:t> of 1.68 </a:t>
            </a:r>
            <a:r>
              <a:rPr lang="fr-FR" sz="1200" b="0" dirty="0" err="1" smtClean="0"/>
              <a:t>days</a:t>
            </a:r>
            <a:r>
              <a:rPr lang="fr-FR" sz="1200" b="0" dirty="0" smtClean="0"/>
              <a:t> </a:t>
            </a:r>
            <a:r>
              <a:rPr lang="fr-FR" sz="1200" b="0" dirty="0" err="1" smtClean="0"/>
              <a:t>above</a:t>
            </a:r>
            <a:r>
              <a:rPr lang="fr-FR" sz="1200" b="0" dirty="0" smtClean="0"/>
              <a:t> </a:t>
            </a:r>
            <a:r>
              <a:rPr lang="fr-FR" sz="1200" b="0" dirty="0" err="1" smtClean="0"/>
              <a:t>that</a:t>
            </a:r>
            <a:r>
              <a:rPr lang="fr-FR" sz="1200" b="0" dirty="0" smtClean="0"/>
              <a:t> value </a:t>
            </a:r>
            <a:r>
              <a:rPr lang="fr-FR" sz="1200" b="0" dirty="0" err="1" smtClean="0"/>
              <a:t>before</a:t>
            </a:r>
            <a:r>
              <a:rPr lang="fr-FR" sz="1200" b="0" dirty="0" smtClean="0"/>
              <a:t> </a:t>
            </a:r>
            <a:r>
              <a:rPr lang="fr-FR" sz="1200" b="0" dirty="0" err="1" smtClean="0"/>
              <a:t>moving</a:t>
            </a:r>
            <a:r>
              <a:rPr lang="fr-FR" sz="1200" b="0" dirty="0" smtClean="0"/>
              <a:t> back down</a:t>
            </a:r>
          </a:p>
          <a:p>
            <a:pPr algn="just"/>
            <a:endParaRPr lang="fr-FR" sz="1200" b="0" dirty="0"/>
          </a:p>
          <a:p>
            <a:pPr algn="just"/>
            <a:r>
              <a:rPr lang="fr-FR" sz="1200" b="0" dirty="0" smtClean="0"/>
              <a:t>- The VIX Index has </a:t>
            </a:r>
            <a:r>
              <a:rPr lang="fr-FR" sz="1200" b="0" dirty="0" err="1" smtClean="0"/>
              <a:t>never</a:t>
            </a:r>
            <a:r>
              <a:rPr lang="fr-FR" sz="1200" b="0" dirty="0" smtClean="0"/>
              <a:t> </a:t>
            </a:r>
            <a:r>
              <a:rPr lang="fr-FR" sz="1200" b="0" dirty="0" err="1" smtClean="0"/>
              <a:t>moved</a:t>
            </a:r>
            <a:r>
              <a:rPr lang="fr-FR" sz="1200" b="0" dirty="0" smtClean="0"/>
              <a:t> up by more </a:t>
            </a:r>
            <a:r>
              <a:rPr lang="fr-FR" sz="1200" b="0" dirty="0" err="1" smtClean="0"/>
              <a:t>than</a:t>
            </a:r>
            <a:r>
              <a:rPr lang="fr-FR" sz="1200" b="0" dirty="0" smtClean="0"/>
              <a:t> 25 points </a:t>
            </a:r>
            <a:r>
              <a:rPr lang="fr-FR" sz="1200" b="0" dirty="0" err="1" smtClean="0"/>
              <a:t>during</a:t>
            </a:r>
            <a:r>
              <a:rPr lang="fr-FR" sz="1200" b="0" dirty="0" smtClean="0"/>
              <a:t> </a:t>
            </a:r>
            <a:r>
              <a:rPr lang="fr-FR" sz="1200" b="0" dirty="0" err="1" smtClean="0"/>
              <a:t>such</a:t>
            </a:r>
            <a:r>
              <a:rPr lang="fr-FR" sz="1200" b="0" dirty="0" smtClean="0"/>
              <a:t> a </a:t>
            </a:r>
            <a:r>
              <a:rPr lang="fr-FR" sz="1200" b="0" dirty="0" err="1" smtClean="0"/>
              <a:t>periods</a:t>
            </a:r>
            <a:r>
              <a:rPr lang="fr-FR" sz="1200" b="0" dirty="0" smtClean="0"/>
              <a:t> </a:t>
            </a:r>
            <a:r>
              <a:rPr lang="fr-FR" sz="1200" b="0" dirty="0" err="1" smtClean="0"/>
              <a:t>consecutive</a:t>
            </a:r>
            <a:r>
              <a:rPr lang="fr-FR" sz="1200" b="0" dirty="0" smtClean="0"/>
              <a:t> </a:t>
            </a:r>
            <a:r>
              <a:rPr lang="fr-FR" sz="1200" b="0" dirty="0" err="1" smtClean="0"/>
              <a:t>days</a:t>
            </a:r>
            <a:endParaRPr lang="fr-FR" sz="1200" b="0" dirty="0"/>
          </a:p>
          <a:p>
            <a:pPr algn="just"/>
            <a:endParaRPr lang="fr-FR" sz="1200" b="0" dirty="0" smtClean="0"/>
          </a:p>
          <a:p>
            <a:pPr algn="just"/>
            <a:endParaRPr lang="fr-FR" b="0" dirty="0"/>
          </a:p>
          <a:p>
            <a:pPr algn="just"/>
            <a:endParaRPr lang="fr-FR" sz="2400" b="0" dirty="0" smtClean="0"/>
          </a:p>
          <a:p>
            <a:pPr algn="just"/>
            <a:endParaRPr lang="fr-FR" sz="2800" b="0" dirty="0"/>
          </a:p>
        </p:txBody>
      </p:sp>
      <p:graphicFrame>
        <p:nvGraphicFramePr>
          <p:cNvPr id="6" name="Chart 5"/>
          <p:cNvGraphicFramePr>
            <a:graphicFrameLocks/>
          </p:cNvGraphicFramePr>
          <p:nvPr>
            <p:extLst>
              <p:ext uri="{D42A27DB-BD31-4B8C-83A1-F6EECF244321}">
                <p14:modId xmlns:p14="http://schemas.microsoft.com/office/powerpoint/2010/main" val="2835092335"/>
              </p:ext>
            </p:extLst>
          </p:nvPr>
        </p:nvGraphicFramePr>
        <p:xfrm>
          <a:off x="3779912" y="1988840"/>
          <a:ext cx="4968552" cy="36724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57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25</a:t>
            </a:fld>
            <a:endParaRPr lang="fr-FR" dirty="0"/>
          </a:p>
        </p:txBody>
      </p:sp>
      <p:sp>
        <p:nvSpPr>
          <p:cNvPr id="3" name="Espace réservé du contenu 2"/>
          <p:cNvSpPr>
            <a:spLocks noGrp="1"/>
          </p:cNvSpPr>
          <p:nvPr>
            <p:ph sz="half" idx="2"/>
          </p:nvPr>
        </p:nvSpPr>
        <p:spPr>
          <a:xfrm>
            <a:off x="251520" y="1268760"/>
            <a:ext cx="8670788" cy="576064"/>
          </a:xfrm>
        </p:spPr>
        <p:txBody>
          <a:bodyPr/>
          <a:lstStyle/>
          <a:p>
            <a:pPr lvl="2" indent="0" algn="ctr">
              <a:buNone/>
            </a:pPr>
            <a:r>
              <a:rPr lang="fr-FR" sz="2000" dirty="0" err="1"/>
              <a:t>Statistical</a:t>
            </a:r>
            <a:r>
              <a:rPr lang="fr-FR" sz="2000" dirty="0"/>
              <a:t> illustration on </a:t>
            </a:r>
            <a:r>
              <a:rPr lang="fr-FR" sz="2000" dirty="0" err="1"/>
              <a:t>some</a:t>
            </a:r>
            <a:r>
              <a:rPr lang="fr-FR" sz="2000" dirty="0"/>
              <a:t> </a:t>
            </a:r>
            <a:r>
              <a:rPr lang="fr-FR" sz="2000" dirty="0" err="1"/>
              <a:t>implied</a:t>
            </a:r>
            <a:r>
              <a:rPr lang="fr-FR" sz="2000" dirty="0"/>
              <a:t> </a:t>
            </a:r>
            <a:r>
              <a:rPr lang="fr-FR" sz="2000" dirty="0" err="1"/>
              <a:t>assets</a:t>
            </a:r>
            <a:endParaRPr lang="fr-FR" sz="2000" dirty="0"/>
          </a:p>
        </p:txBody>
      </p:sp>
      <p:sp>
        <p:nvSpPr>
          <p:cNvPr id="5" name="Espace réservé du contenu 2"/>
          <p:cNvSpPr txBox="1">
            <a:spLocks/>
          </p:cNvSpPr>
          <p:nvPr/>
        </p:nvSpPr>
        <p:spPr>
          <a:xfrm>
            <a:off x="439937" y="5877272"/>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000" b="0" dirty="0" smtClean="0"/>
              <a:t>Illustration of </a:t>
            </a:r>
            <a:r>
              <a:rPr lang="fr-FR" sz="2000" b="0" dirty="0" err="1" smtClean="0"/>
              <a:t>Upside</a:t>
            </a:r>
            <a:r>
              <a:rPr lang="fr-FR" sz="2000" b="0" dirty="0" smtClean="0"/>
              <a:t> </a:t>
            </a:r>
            <a:r>
              <a:rPr lang="fr-FR" sz="2000" b="0" dirty="0" err="1" smtClean="0"/>
              <a:t>Mean</a:t>
            </a:r>
            <a:r>
              <a:rPr lang="fr-FR" sz="2000" b="0" dirty="0" smtClean="0"/>
              <a:t> </a:t>
            </a:r>
            <a:r>
              <a:rPr lang="fr-FR" sz="2000" b="0" dirty="0" err="1" smtClean="0"/>
              <a:t>Reversion</a:t>
            </a:r>
            <a:r>
              <a:rPr lang="fr-FR" sz="2000" b="0" dirty="0" smtClean="0"/>
              <a:t> on t</a:t>
            </a:r>
            <a:r>
              <a:rPr lang="fr-FR" sz="2000" b="0" dirty="0" smtClean="0"/>
              <a:t>he VVIX </a:t>
            </a:r>
            <a:r>
              <a:rPr lang="fr-FR" sz="2000" b="0" dirty="0" smtClean="0"/>
              <a:t>Index</a:t>
            </a:r>
            <a:endParaRPr lang="fr-FR" sz="2000" b="0" dirty="0"/>
          </a:p>
        </p:txBody>
      </p:sp>
      <p:sp>
        <p:nvSpPr>
          <p:cNvPr id="7" name="Espace réservé du contenu 2"/>
          <p:cNvSpPr txBox="1">
            <a:spLocks/>
          </p:cNvSpPr>
          <p:nvPr/>
        </p:nvSpPr>
        <p:spPr>
          <a:xfrm>
            <a:off x="611560" y="1916832"/>
            <a:ext cx="2592288" cy="3816424"/>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just"/>
            <a:r>
              <a:rPr lang="fr-FR" sz="1100" dirty="0" err="1" smtClean="0"/>
              <a:t>Since</a:t>
            </a:r>
            <a:r>
              <a:rPr lang="fr-FR" sz="1100" dirty="0" smtClean="0"/>
              <a:t> </a:t>
            </a:r>
            <a:r>
              <a:rPr lang="fr-FR" sz="1100" dirty="0" err="1" smtClean="0"/>
              <a:t>June</a:t>
            </a:r>
            <a:r>
              <a:rPr lang="fr-FR" sz="1100" dirty="0" smtClean="0"/>
              <a:t> 2007:</a:t>
            </a:r>
            <a:endParaRPr lang="fr-FR" sz="1100" b="0" dirty="0" smtClean="0"/>
          </a:p>
          <a:p>
            <a:pPr algn="just"/>
            <a:endParaRPr lang="fr-FR" b="0" dirty="0" smtClean="0"/>
          </a:p>
          <a:p>
            <a:pPr algn="just"/>
            <a:r>
              <a:rPr lang="fr-FR" sz="1100" b="0" dirty="0" smtClean="0"/>
              <a:t>-The </a:t>
            </a:r>
            <a:r>
              <a:rPr lang="fr-FR" sz="1100" b="0" dirty="0" err="1" smtClean="0"/>
              <a:t>cboe</a:t>
            </a:r>
            <a:r>
              <a:rPr lang="fr-FR" sz="1100" b="0" dirty="0" smtClean="0"/>
              <a:t> VVIX Index </a:t>
            </a:r>
            <a:r>
              <a:rPr lang="fr-FR" sz="1100" b="0" dirty="0" err="1" smtClean="0"/>
              <a:t>represents</a:t>
            </a:r>
            <a:r>
              <a:rPr lang="fr-FR" sz="1100" b="0" dirty="0" smtClean="0"/>
              <a:t> a </a:t>
            </a:r>
            <a:r>
              <a:rPr lang="fr-FR" sz="1100" b="0" dirty="0" err="1" smtClean="0"/>
              <a:t>measure</a:t>
            </a:r>
            <a:r>
              <a:rPr lang="fr-FR" sz="1100" b="0" dirty="0" smtClean="0"/>
              <a:t> of the </a:t>
            </a:r>
            <a:r>
              <a:rPr lang="fr-FR" sz="1100" b="0" dirty="0" err="1" smtClean="0"/>
              <a:t>expected</a:t>
            </a:r>
            <a:r>
              <a:rPr lang="fr-FR" sz="1100" b="0" dirty="0" smtClean="0"/>
              <a:t> </a:t>
            </a:r>
            <a:r>
              <a:rPr lang="fr-FR" sz="1100" b="0" dirty="0" err="1" smtClean="0"/>
              <a:t>volatility</a:t>
            </a:r>
            <a:r>
              <a:rPr lang="fr-FR" sz="1100" b="0" dirty="0" smtClean="0"/>
              <a:t> of the 30-day </a:t>
            </a:r>
            <a:r>
              <a:rPr lang="fr-FR" sz="1100" b="0" dirty="0" err="1" smtClean="0"/>
              <a:t>forward</a:t>
            </a:r>
            <a:r>
              <a:rPr lang="fr-FR" sz="1100" b="0" dirty="0" smtClean="0"/>
              <a:t> </a:t>
            </a:r>
            <a:r>
              <a:rPr lang="fr-FR" sz="1100" b="0" dirty="0" err="1" smtClean="0"/>
              <a:t>price</a:t>
            </a:r>
            <a:r>
              <a:rPr lang="fr-FR" sz="1100" b="0" dirty="0" smtClean="0"/>
              <a:t> of the VIX index</a:t>
            </a:r>
          </a:p>
          <a:p>
            <a:pPr algn="just"/>
            <a:endParaRPr lang="fr-FR" sz="1100" b="0" dirty="0"/>
          </a:p>
          <a:p>
            <a:pPr algn="just"/>
            <a:r>
              <a:rPr lang="fr-FR" sz="1100" b="0" dirty="0"/>
              <a:t>The VVIX Index </a:t>
            </a:r>
            <a:r>
              <a:rPr lang="fr-FR" sz="1100" b="0" dirty="0" err="1"/>
              <a:t>closed</a:t>
            </a:r>
            <a:r>
              <a:rPr lang="fr-FR" sz="1100" b="0" dirty="0"/>
              <a:t> </a:t>
            </a:r>
            <a:r>
              <a:rPr lang="fr-FR" sz="1100" b="0" dirty="0" err="1"/>
              <a:t>around</a:t>
            </a:r>
            <a:r>
              <a:rPr lang="fr-FR" sz="1100" b="0" dirty="0"/>
              <a:t>  7% of the time </a:t>
            </a:r>
            <a:r>
              <a:rPr lang="fr-FR" sz="1100" b="0" dirty="0" err="1"/>
              <a:t>above</a:t>
            </a:r>
            <a:r>
              <a:rPr lang="fr-FR" sz="1100" b="0" dirty="0"/>
              <a:t> the </a:t>
            </a:r>
            <a:r>
              <a:rPr lang="fr-FR" sz="1100" b="0" dirty="0" err="1"/>
              <a:t>highest</a:t>
            </a:r>
            <a:r>
              <a:rPr lang="fr-FR" sz="1100" b="0" dirty="0"/>
              <a:t> </a:t>
            </a:r>
            <a:r>
              <a:rPr lang="fr-FR" sz="1100" b="0" dirty="0" err="1"/>
              <a:t>closing</a:t>
            </a:r>
            <a:r>
              <a:rPr lang="fr-FR" sz="1100" b="0" dirty="0"/>
              <a:t> value </a:t>
            </a:r>
            <a:r>
              <a:rPr lang="fr-FR" sz="1100" b="0" dirty="0" err="1"/>
              <a:t>achieved</a:t>
            </a:r>
            <a:r>
              <a:rPr lang="fr-FR" sz="1100" b="0" dirty="0"/>
              <a:t> </a:t>
            </a:r>
            <a:r>
              <a:rPr lang="fr-FR" sz="1100" b="0" dirty="0" err="1"/>
              <a:t>during</a:t>
            </a:r>
            <a:r>
              <a:rPr lang="fr-FR" sz="1100" b="0" dirty="0"/>
              <a:t> the </a:t>
            </a:r>
            <a:r>
              <a:rPr lang="fr-FR" sz="1100" b="0" dirty="0" err="1"/>
              <a:t>previous</a:t>
            </a:r>
            <a:r>
              <a:rPr lang="fr-FR" sz="1100" b="0" dirty="0"/>
              <a:t> 22 business </a:t>
            </a:r>
            <a:r>
              <a:rPr lang="fr-FR" sz="1100" b="0" dirty="0" err="1"/>
              <a:t>days</a:t>
            </a:r>
            <a:endParaRPr lang="fr-FR" sz="1100" b="0" dirty="0"/>
          </a:p>
          <a:p>
            <a:pPr algn="just"/>
            <a:endParaRPr lang="fr-FR" sz="1100" b="0" dirty="0" smtClean="0"/>
          </a:p>
          <a:p>
            <a:pPr algn="just"/>
            <a:r>
              <a:rPr lang="fr-FR" sz="1100" b="0" dirty="0" smtClean="0"/>
              <a:t>-Once </a:t>
            </a:r>
            <a:r>
              <a:rPr lang="fr-FR" sz="1100" b="0" dirty="0" err="1" smtClean="0"/>
              <a:t>above</a:t>
            </a:r>
            <a:r>
              <a:rPr lang="fr-FR" sz="1100" b="0" dirty="0" smtClean="0"/>
              <a:t> </a:t>
            </a:r>
            <a:r>
              <a:rPr lang="fr-FR" sz="1100" b="0" dirty="0" err="1" smtClean="0"/>
              <a:t>its</a:t>
            </a:r>
            <a:r>
              <a:rPr lang="fr-FR" sz="1100" b="0" dirty="0" smtClean="0"/>
              <a:t> </a:t>
            </a:r>
            <a:r>
              <a:rPr lang="fr-FR" sz="1100" b="0" dirty="0" err="1" smtClean="0"/>
              <a:t>highest</a:t>
            </a:r>
            <a:r>
              <a:rPr lang="fr-FR" sz="1100" b="0" dirty="0" smtClean="0"/>
              <a:t> </a:t>
            </a:r>
            <a:r>
              <a:rPr lang="fr-FR" sz="1100" b="0" dirty="0" err="1" smtClean="0"/>
              <a:t>previous</a:t>
            </a:r>
            <a:r>
              <a:rPr lang="fr-FR" sz="1100" b="0" dirty="0" smtClean="0"/>
              <a:t> value, the </a:t>
            </a:r>
            <a:r>
              <a:rPr lang="fr-FR" sz="1100" b="0" dirty="0"/>
              <a:t>VVIX </a:t>
            </a:r>
            <a:r>
              <a:rPr lang="fr-FR" sz="1100" b="0" dirty="0" smtClean="0"/>
              <a:t>index </a:t>
            </a:r>
            <a:r>
              <a:rPr lang="fr-FR" sz="1100" b="0" dirty="0" err="1" smtClean="0"/>
              <a:t>stayed</a:t>
            </a:r>
            <a:r>
              <a:rPr lang="fr-FR" sz="1100" b="0" dirty="0" smtClean="0"/>
              <a:t> in </a:t>
            </a:r>
            <a:r>
              <a:rPr lang="fr-FR" sz="1100" b="0" dirty="0" err="1" smtClean="0"/>
              <a:t>average</a:t>
            </a:r>
            <a:r>
              <a:rPr lang="fr-FR" sz="1100" b="0" dirty="0" smtClean="0"/>
              <a:t> a </a:t>
            </a:r>
            <a:r>
              <a:rPr lang="fr-FR" sz="1100" b="0" dirty="0" err="1" smtClean="0"/>
              <a:t>period</a:t>
            </a:r>
            <a:r>
              <a:rPr lang="fr-FR" sz="1100" b="0" dirty="0" smtClean="0"/>
              <a:t> of 1.59 </a:t>
            </a:r>
            <a:r>
              <a:rPr lang="fr-FR" sz="1100" b="0" dirty="0" err="1" smtClean="0"/>
              <a:t>days</a:t>
            </a:r>
            <a:r>
              <a:rPr lang="fr-FR" sz="1100" b="0" dirty="0" smtClean="0"/>
              <a:t> </a:t>
            </a:r>
            <a:r>
              <a:rPr lang="fr-FR" sz="1100" b="0" dirty="0" err="1" smtClean="0"/>
              <a:t>above</a:t>
            </a:r>
            <a:r>
              <a:rPr lang="fr-FR" sz="1100" b="0" dirty="0" smtClean="0"/>
              <a:t> </a:t>
            </a:r>
            <a:r>
              <a:rPr lang="fr-FR" sz="1100" b="0" dirty="0" err="1" smtClean="0"/>
              <a:t>that</a:t>
            </a:r>
            <a:r>
              <a:rPr lang="fr-FR" sz="1100" b="0" dirty="0" smtClean="0"/>
              <a:t> value </a:t>
            </a:r>
            <a:r>
              <a:rPr lang="fr-FR" sz="1100" b="0" dirty="0" err="1" smtClean="0"/>
              <a:t>before</a:t>
            </a:r>
            <a:r>
              <a:rPr lang="fr-FR" sz="1100" b="0" dirty="0" smtClean="0"/>
              <a:t> </a:t>
            </a:r>
            <a:r>
              <a:rPr lang="fr-FR" sz="1100" b="0" dirty="0" err="1" smtClean="0"/>
              <a:t>moving</a:t>
            </a:r>
            <a:r>
              <a:rPr lang="fr-FR" sz="1100" b="0" dirty="0" smtClean="0"/>
              <a:t>  </a:t>
            </a:r>
            <a:r>
              <a:rPr lang="fr-FR" sz="1100" b="0" dirty="0" err="1" smtClean="0"/>
              <a:t>backdown</a:t>
            </a:r>
            <a:endParaRPr lang="fr-FR" sz="1100" b="0" dirty="0" smtClean="0"/>
          </a:p>
          <a:p>
            <a:pPr algn="just"/>
            <a:endParaRPr lang="fr-FR" sz="1100" b="0" dirty="0"/>
          </a:p>
          <a:p>
            <a:pPr algn="just"/>
            <a:r>
              <a:rPr lang="fr-FR" sz="1100" b="0" dirty="0" smtClean="0"/>
              <a:t>- The </a:t>
            </a:r>
            <a:r>
              <a:rPr lang="fr-FR" sz="1100" b="0" dirty="0"/>
              <a:t>VVIX </a:t>
            </a:r>
            <a:r>
              <a:rPr lang="fr-FR" sz="1100" b="0" dirty="0" smtClean="0"/>
              <a:t>Index has </a:t>
            </a:r>
            <a:r>
              <a:rPr lang="fr-FR" sz="1100" b="0" dirty="0" err="1" smtClean="0"/>
              <a:t>never</a:t>
            </a:r>
            <a:r>
              <a:rPr lang="fr-FR" sz="1100" b="0" dirty="0" smtClean="0"/>
              <a:t> </a:t>
            </a:r>
            <a:r>
              <a:rPr lang="fr-FR" sz="1100" b="0" dirty="0" err="1" smtClean="0"/>
              <a:t>moved</a:t>
            </a:r>
            <a:r>
              <a:rPr lang="fr-FR" sz="1100" b="0" dirty="0" smtClean="0"/>
              <a:t> up by more </a:t>
            </a:r>
            <a:r>
              <a:rPr lang="fr-FR" sz="1100" b="0" dirty="0" err="1" smtClean="0"/>
              <a:t>than</a:t>
            </a:r>
            <a:r>
              <a:rPr lang="fr-FR" sz="1100" b="0" dirty="0" smtClean="0"/>
              <a:t> 60 points </a:t>
            </a:r>
            <a:r>
              <a:rPr lang="fr-FR" sz="1100" b="0" dirty="0" err="1" smtClean="0"/>
              <a:t>during</a:t>
            </a:r>
            <a:r>
              <a:rPr lang="fr-FR" sz="1100" b="0" dirty="0" smtClean="0"/>
              <a:t> </a:t>
            </a:r>
            <a:r>
              <a:rPr lang="fr-FR" sz="1100" b="0" dirty="0" err="1" smtClean="0"/>
              <a:t>such</a:t>
            </a:r>
            <a:r>
              <a:rPr lang="fr-FR" sz="1100" b="0" dirty="0" smtClean="0"/>
              <a:t> </a:t>
            </a:r>
            <a:r>
              <a:rPr lang="fr-FR" sz="1100" b="0" dirty="0" err="1" smtClean="0"/>
              <a:t>periods</a:t>
            </a:r>
            <a:r>
              <a:rPr lang="fr-FR" sz="1100" b="0" dirty="0" smtClean="0"/>
              <a:t> of </a:t>
            </a:r>
            <a:r>
              <a:rPr lang="fr-FR" sz="1100" b="0" dirty="0" err="1" smtClean="0"/>
              <a:t>consecutive</a:t>
            </a:r>
            <a:r>
              <a:rPr lang="fr-FR" sz="1100" b="0" dirty="0" smtClean="0"/>
              <a:t> </a:t>
            </a:r>
            <a:r>
              <a:rPr lang="fr-FR" sz="1100" b="0" dirty="0" err="1" smtClean="0"/>
              <a:t>days</a:t>
            </a:r>
            <a:endParaRPr lang="fr-FR" sz="1100" b="0" dirty="0"/>
          </a:p>
          <a:p>
            <a:pPr algn="just"/>
            <a:endParaRPr lang="fr-FR" sz="1200" b="0" dirty="0" smtClean="0"/>
          </a:p>
          <a:p>
            <a:pPr algn="just"/>
            <a:endParaRPr lang="fr-FR" b="0" dirty="0"/>
          </a:p>
          <a:p>
            <a:pPr algn="just"/>
            <a:endParaRPr lang="fr-FR" sz="2400" b="0" dirty="0" smtClean="0"/>
          </a:p>
          <a:p>
            <a:pPr algn="just"/>
            <a:endParaRPr lang="fr-FR" sz="2800" b="0" dirty="0"/>
          </a:p>
        </p:txBody>
      </p:sp>
      <p:graphicFrame>
        <p:nvGraphicFramePr>
          <p:cNvPr id="8" name="Chart 7"/>
          <p:cNvGraphicFramePr>
            <a:graphicFrameLocks/>
          </p:cNvGraphicFramePr>
          <p:nvPr>
            <p:extLst>
              <p:ext uri="{D42A27DB-BD31-4B8C-83A1-F6EECF244321}">
                <p14:modId xmlns:p14="http://schemas.microsoft.com/office/powerpoint/2010/main" val="72175471"/>
              </p:ext>
            </p:extLst>
          </p:nvPr>
        </p:nvGraphicFramePr>
        <p:xfrm>
          <a:off x="3923928" y="243833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6345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26</a:t>
            </a:fld>
            <a:endParaRPr lang="fr-FR" dirty="0"/>
          </a:p>
        </p:txBody>
      </p:sp>
      <p:sp>
        <p:nvSpPr>
          <p:cNvPr id="3" name="Espace réservé du contenu 2"/>
          <p:cNvSpPr>
            <a:spLocks noGrp="1"/>
          </p:cNvSpPr>
          <p:nvPr>
            <p:ph sz="half" idx="2"/>
          </p:nvPr>
        </p:nvSpPr>
        <p:spPr>
          <a:xfrm>
            <a:off x="251520" y="1268760"/>
            <a:ext cx="8670788" cy="576064"/>
          </a:xfrm>
        </p:spPr>
        <p:txBody>
          <a:bodyPr/>
          <a:lstStyle/>
          <a:p>
            <a:pPr lvl="2" indent="0" algn="ctr">
              <a:buNone/>
            </a:pPr>
            <a:r>
              <a:rPr lang="fr-FR" sz="2000" dirty="0" err="1"/>
              <a:t>Statistical</a:t>
            </a:r>
            <a:r>
              <a:rPr lang="fr-FR" sz="2000" dirty="0"/>
              <a:t> illustration on </a:t>
            </a:r>
            <a:r>
              <a:rPr lang="fr-FR" sz="2000" dirty="0" err="1"/>
              <a:t>some</a:t>
            </a:r>
            <a:r>
              <a:rPr lang="fr-FR" sz="2000" dirty="0"/>
              <a:t> </a:t>
            </a:r>
            <a:r>
              <a:rPr lang="fr-FR" sz="2000" dirty="0" err="1"/>
              <a:t>implied</a:t>
            </a:r>
            <a:r>
              <a:rPr lang="fr-FR" sz="2000" dirty="0"/>
              <a:t> </a:t>
            </a:r>
            <a:r>
              <a:rPr lang="fr-FR" sz="2000" dirty="0" err="1"/>
              <a:t>assets</a:t>
            </a:r>
            <a:endParaRPr lang="fr-FR" sz="2000" dirty="0"/>
          </a:p>
        </p:txBody>
      </p:sp>
      <p:sp>
        <p:nvSpPr>
          <p:cNvPr id="5" name="Espace réservé du contenu 2"/>
          <p:cNvSpPr txBox="1">
            <a:spLocks/>
          </p:cNvSpPr>
          <p:nvPr/>
        </p:nvSpPr>
        <p:spPr>
          <a:xfrm>
            <a:off x="439937" y="5877272"/>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000" b="0" dirty="0"/>
              <a:t>I</a:t>
            </a:r>
            <a:r>
              <a:rPr lang="fr-FR" sz="2000" b="0" dirty="0" smtClean="0"/>
              <a:t>llustration of </a:t>
            </a:r>
            <a:r>
              <a:rPr lang="fr-FR" sz="2000" b="0" dirty="0" err="1" smtClean="0"/>
              <a:t>Downside</a:t>
            </a:r>
            <a:r>
              <a:rPr lang="fr-FR" sz="2000" b="0" dirty="0" smtClean="0"/>
              <a:t> </a:t>
            </a:r>
            <a:r>
              <a:rPr lang="fr-FR" sz="2000" b="0" dirty="0" err="1" smtClean="0"/>
              <a:t>Mean</a:t>
            </a:r>
            <a:r>
              <a:rPr lang="fr-FR" sz="2000" b="0" dirty="0" smtClean="0"/>
              <a:t> </a:t>
            </a:r>
            <a:r>
              <a:rPr lang="fr-FR" sz="2000" b="0" dirty="0" err="1" smtClean="0"/>
              <a:t>Reversion</a:t>
            </a:r>
            <a:r>
              <a:rPr lang="fr-FR" sz="2000" b="0" dirty="0" smtClean="0"/>
              <a:t> on t</a:t>
            </a:r>
            <a:r>
              <a:rPr lang="fr-FR" sz="2000" b="0" dirty="0" smtClean="0"/>
              <a:t>he VVIX </a:t>
            </a:r>
            <a:r>
              <a:rPr lang="fr-FR" sz="2000" b="0" dirty="0" smtClean="0"/>
              <a:t>Index</a:t>
            </a:r>
            <a:endParaRPr lang="fr-FR" sz="2000" b="0" dirty="0"/>
          </a:p>
        </p:txBody>
      </p:sp>
      <p:sp>
        <p:nvSpPr>
          <p:cNvPr id="7" name="Espace réservé du contenu 2"/>
          <p:cNvSpPr txBox="1">
            <a:spLocks/>
          </p:cNvSpPr>
          <p:nvPr/>
        </p:nvSpPr>
        <p:spPr>
          <a:xfrm>
            <a:off x="611560" y="1988840"/>
            <a:ext cx="2592288" cy="374441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just"/>
            <a:r>
              <a:rPr lang="fr-FR" sz="1100" dirty="0" err="1" smtClean="0"/>
              <a:t>Since</a:t>
            </a:r>
            <a:r>
              <a:rPr lang="fr-FR" sz="1100" dirty="0" smtClean="0"/>
              <a:t> </a:t>
            </a:r>
            <a:r>
              <a:rPr lang="fr-FR" sz="1100" dirty="0" err="1" smtClean="0"/>
              <a:t>June</a:t>
            </a:r>
            <a:r>
              <a:rPr lang="fr-FR" sz="1100" dirty="0" smtClean="0"/>
              <a:t> 2007:</a:t>
            </a:r>
            <a:endParaRPr lang="fr-FR" sz="1100" b="0" dirty="0" smtClean="0"/>
          </a:p>
          <a:p>
            <a:pPr algn="just"/>
            <a:endParaRPr lang="fr-FR" sz="1100" b="0" dirty="0" smtClean="0"/>
          </a:p>
          <a:p>
            <a:pPr algn="just"/>
            <a:r>
              <a:rPr lang="fr-FR" sz="1100" b="0" dirty="0"/>
              <a:t>-The </a:t>
            </a:r>
            <a:r>
              <a:rPr lang="fr-FR" sz="1100" b="0" dirty="0" smtClean="0"/>
              <a:t>CBOE </a:t>
            </a:r>
            <a:r>
              <a:rPr lang="fr-FR" sz="1100" b="0" dirty="0"/>
              <a:t>VVIX Index </a:t>
            </a:r>
            <a:r>
              <a:rPr lang="fr-FR" sz="1100" b="0" dirty="0" err="1"/>
              <a:t>represents</a:t>
            </a:r>
            <a:r>
              <a:rPr lang="fr-FR" sz="1100" b="0" dirty="0"/>
              <a:t> a </a:t>
            </a:r>
            <a:r>
              <a:rPr lang="fr-FR" sz="1100" b="0" dirty="0" err="1"/>
              <a:t>measure</a:t>
            </a:r>
            <a:r>
              <a:rPr lang="fr-FR" sz="1100" b="0" dirty="0"/>
              <a:t> of the </a:t>
            </a:r>
            <a:r>
              <a:rPr lang="fr-FR" sz="1100" b="0" dirty="0" err="1"/>
              <a:t>expected</a:t>
            </a:r>
            <a:r>
              <a:rPr lang="fr-FR" sz="1100" b="0" dirty="0"/>
              <a:t> </a:t>
            </a:r>
            <a:r>
              <a:rPr lang="fr-FR" sz="1100" b="0" dirty="0" err="1"/>
              <a:t>volatility</a:t>
            </a:r>
            <a:r>
              <a:rPr lang="fr-FR" sz="1100" b="0" dirty="0"/>
              <a:t> of the 30-day </a:t>
            </a:r>
            <a:r>
              <a:rPr lang="fr-FR" sz="1100" b="0" dirty="0" err="1"/>
              <a:t>forward</a:t>
            </a:r>
            <a:r>
              <a:rPr lang="fr-FR" sz="1100" b="0" dirty="0"/>
              <a:t> </a:t>
            </a:r>
            <a:r>
              <a:rPr lang="fr-FR" sz="1100" b="0" dirty="0" err="1"/>
              <a:t>price</a:t>
            </a:r>
            <a:r>
              <a:rPr lang="fr-FR" sz="1100" b="0" dirty="0"/>
              <a:t> of the VIX index</a:t>
            </a:r>
          </a:p>
          <a:p>
            <a:pPr algn="just"/>
            <a:endParaRPr lang="fr-FR" sz="1100" b="0" dirty="0" smtClean="0"/>
          </a:p>
          <a:p>
            <a:pPr algn="just"/>
            <a:r>
              <a:rPr lang="fr-FR" sz="1100" b="0" dirty="0" smtClean="0"/>
              <a:t>-The VVIX Index </a:t>
            </a:r>
            <a:r>
              <a:rPr lang="fr-FR" sz="1100" b="0" dirty="0" err="1" smtClean="0"/>
              <a:t>closed</a:t>
            </a:r>
            <a:r>
              <a:rPr lang="fr-FR" sz="1100" b="0" dirty="0" smtClean="0"/>
              <a:t> </a:t>
            </a:r>
            <a:r>
              <a:rPr lang="fr-FR" sz="1100" b="0" dirty="0" err="1" smtClean="0"/>
              <a:t>around</a:t>
            </a:r>
            <a:r>
              <a:rPr lang="fr-FR" sz="1100" b="0" dirty="0" smtClean="0"/>
              <a:t>  10% of the time </a:t>
            </a:r>
            <a:r>
              <a:rPr lang="fr-FR" sz="1100" b="0" dirty="0" err="1" smtClean="0"/>
              <a:t>below</a:t>
            </a:r>
            <a:r>
              <a:rPr lang="fr-FR" sz="1100" b="0" dirty="0" smtClean="0"/>
              <a:t> the </a:t>
            </a:r>
            <a:r>
              <a:rPr lang="fr-FR" sz="1100" b="0" dirty="0" err="1" smtClean="0"/>
              <a:t>lowest</a:t>
            </a:r>
            <a:r>
              <a:rPr lang="fr-FR" sz="1100" b="0" dirty="0" smtClean="0"/>
              <a:t> </a:t>
            </a:r>
            <a:r>
              <a:rPr lang="fr-FR" sz="1100" b="0" dirty="0" err="1" smtClean="0"/>
              <a:t>closing</a:t>
            </a:r>
            <a:r>
              <a:rPr lang="fr-FR" sz="1100" b="0" dirty="0" smtClean="0"/>
              <a:t> value </a:t>
            </a:r>
            <a:r>
              <a:rPr lang="fr-FR" sz="1100" b="0" dirty="0" err="1" smtClean="0"/>
              <a:t>achieved</a:t>
            </a:r>
            <a:r>
              <a:rPr lang="fr-FR" sz="1100" b="0" dirty="0" smtClean="0"/>
              <a:t> </a:t>
            </a:r>
            <a:r>
              <a:rPr lang="fr-FR" sz="1100" b="0" dirty="0" err="1" smtClean="0"/>
              <a:t>during</a:t>
            </a:r>
            <a:r>
              <a:rPr lang="fr-FR" sz="1100" b="0" dirty="0" smtClean="0"/>
              <a:t> the </a:t>
            </a:r>
            <a:r>
              <a:rPr lang="fr-FR" sz="1100" b="0" dirty="0" err="1" smtClean="0"/>
              <a:t>previous</a:t>
            </a:r>
            <a:r>
              <a:rPr lang="fr-FR" sz="1100" b="0" dirty="0" smtClean="0"/>
              <a:t> 22 business </a:t>
            </a:r>
            <a:r>
              <a:rPr lang="fr-FR" sz="1100" b="0" dirty="0" err="1" smtClean="0"/>
              <a:t>days</a:t>
            </a:r>
            <a:endParaRPr lang="fr-FR" sz="1100" b="0" dirty="0" smtClean="0"/>
          </a:p>
          <a:p>
            <a:pPr algn="just"/>
            <a:endParaRPr lang="fr-FR" sz="1100" b="0" dirty="0" smtClean="0"/>
          </a:p>
          <a:p>
            <a:pPr algn="just"/>
            <a:r>
              <a:rPr lang="fr-FR" sz="1100" b="0" dirty="0" smtClean="0"/>
              <a:t>-Once </a:t>
            </a:r>
            <a:r>
              <a:rPr lang="fr-FR" sz="1100" b="0" dirty="0" err="1" smtClean="0"/>
              <a:t>above</a:t>
            </a:r>
            <a:r>
              <a:rPr lang="fr-FR" sz="1100" b="0" dirty="0" smtClean="0"/>
              <a:t> </a:t>
            </a:r>
            <a:r>
              <a:rPr lang="fr-FR" sz="1100" b="0" dirty="0" err="1" smtClean="0"/>
              <a:t>its</a:t>
            </a:r>
            <a:r>
              <a:rPr lang="fr-FR" sz="1100" b="0" dirty="0" smtClean="0"/>
              <a:t> </a:t>
            </a:r>
            <a:r>
              <a:rPr lang="fr-FR" sz="1100" b="0" dirty="0" err="1" smtClean="0"/>
              <a:t>lowest</a:t>
            </a:r>
            <a:r>
              <a:rPr lang="fr-FR" sz="1100" b="0" dirty="0" smtClean="0"/>
              <a:t> </a:t>
            </a:r>
            <a:r>
              <a:rPr lang="fr-FR" sz="1100" b="0" dirty="0" err="1" smtClean="0"/>
              <a:t>previous</a:t>
            </a:r>
            <a:r>
              <a:rPr lang="fr-FR" sz="1100" b="0" dirty="0" smtClean="0"/>
              <a:t> value, the </a:t>
            </a:r>
            <a:r>
              <a:rPr lang="fr-FR" sz="1100" b="0" dirty="0"/>
              <a:t>VVIX </a:t>
            </a:r>
            <a:r>
              <a:rPr lang="fr-FR" sz="1100" b="0" dirty="0" smtClean="0"/>
              <a:t>index </a:t>
            </a:r>
            <a:r>
              <a:rPr lang="fr-FR" sz="1100" b="0" dirty="0" err="1" smtClean="0"/>
              <a:t>stayed</a:t>
            </a:r>
            <a:r>
              <a:rPr lang="fr-FR" sz="1100" b="0" dirty="0" smtClean="0"/>
              <a:t> in </a:t>
            </a:r>
            <a:r>
              <a:rPr lang="fr-FR" sz="1100" b="0" dirty="0" err="1" smtClean="0"/>
              <a:t>average</a:t>
            </a:r>
            <a:r>
              <a:rPr lang="fr-FR" sz="1100" b="0" dirty="0" smtClean="0"/>
              <a:t> a </a:t>
            </a:r>
            <a:r>
              <a:rPr lang="fr-FR" sz="1100" b="0" dirty="0" err="1" smtClean="0"/>
              <a:t>period</a:t>
            </a:r>
            <a:r>
              <a:rPr lang="fr-FR" sz="1100" b="0" dirty="0" smtClean="0"/>
              <a:t> of 1.82 </a:t>
            </a:r>
            <a:r>
              <a:rPr lang="fr-FR" sz="1100" b="0" dirty="0" err="1" smtClean="0"/>
              <a:t>days</a:t>
            </a:r>
            <a:r>
              <a:rPr lang="fr-FR" sz="1100" b="0" dirty="0" smtClean="0"/>
              <a:t> </a:t>
            </a:r>
            <a:r>
              <a:rPr lang="fr-FR" sz="1100" b="0" dirty="0" err="1" smtClean="0"/>
              <a:t>below</a:t>
            </a:r>
            <a:r>
              <a:rPr lang="fr-FR" sz="1100" b="0" dirty="0" smtClean="0"/>
              <a:t> </a:t>
            </a:r>
            <a:r>
              <a:rPr lang="fr-FR" sz="1100" b="0" dirty="0" err="1" smtClean="0"/>
              <a:t>that</a:t>
            </a:r>
            <a:r>
              <a:rPr lang="fr-FR" sz="1100" b="0" dirty="0" smtClean="0"/>
              <a:t> value </a:t>
            </a:r>
            <a:r>
              <a:rPr lang="fr-FR" sz="1100" b="0" dirty="0" err="1" smtClean="0"/>
              <a:t>before</a:t>
            </a:r>
            <a:r>
              <a:rPr lang="fr-FR" sz="1100" b="0" dirty="0" smtClean="0"/>
              <a:t> </a:t>
            </a:r>
            <a:r>
              <a:rPr lang="fr-FR" sz="1100" b="0" dirty="0" err="1" smtClean="0"/>
              <a:t>moving</a:t>
            </a:r>
            <a:r>
              <a:rPr lang="fr-FR" sz="1100" b="0" dirty="0" smtClean="0"/>
              <a:t> back up</a:t>
            </a:r>
          </a:p>
          <a:p>
            <a:pPr algn="just"/>
            <a:endParaRPr lang="fr-FR" sz="1100" b="0" dirty="0"/>
          </a:p>
          <a:p>
            <a:pPr algn="just"/>
            <a:r>
              <a:rPr lang="fr-FR" sz="1100" b="0" dirty="0" smtClean="0"/>
              <a:t>- The </a:t>
            </a:r>
            <a:r>
              <a:rPr lang="fr-FR" sz="1100" b="0" dirty="0"/>
              <a:t>VVIX </a:t>
            </a:r>
            <a:r>
              <a:rPr lang="fr-FR" sz="1100" b="0" dirty="0" smtClean="0"/>
              <a:t>Index has </a:t>
            </a:r>
            <a:r>
              <a:rPr lang="fr-FR" sz="1100" b="0" dirty="0" err="1" smtClean="0"/>
              <a:t>never</a:t>
            </a:r>
            <a:r>
              <a:rPr lang="fr-FR" sz="1100" b="0" dirty="0" smtClean="0"/>
              <a:t> </a:t>
            </a:r>
            <a:r>
              <a:rPr lang="fr-FR" sz="1100" b="0" dirty="0" err="1" smtClean="0"/>
              <a:t>moved</a:t>
            </a:r>
            <a:r>
              <a:rPr lang="fr-FR" sz="1100" b="0" dirty="0" smtClean="0"/>
              <a:t> down by more </a:t>
            </a:r>
            <a:r>
              <a:rPr lang="fr-FR" sz="1100" b="0" dirty="0" err="1" smtClean="0"/>
              <a:t>than</a:t>
            </a:r>
            <a:r>
              <a:rPr lang="fr-FR" sz="1100" b="0" dirty="0" smtClean="0"/>
              <a:t> 18 points </a:t>
            </a:r>
            <a:r>
              <a:rPr lang="fr-FR" sz="1100" b="0" dirty="0" err="1" smtClean="0"/>
              <a:t>during</a:t>
            </a:r>
            <a:r>
              <a:rPr lang="fr-FR" sz="1100" b="0" dirty="0" smtClean="0"/>
              <a:t> </a:t>
            </a:r>
            <a:r>
              <a:rPr lang="fr-FR" sz="1100" b="0" dirty="0" err="1" smtClean="0"/>
              <a:t>such</a:t>
            </a:r>
            <a:r>
              <a:rPr lang="fr-FR" sz="1100" b="0" dirty="0" smtClean="0"/>
              <a:t> </a:t>
            </a:r>
            <a:r>
              <a:rPr lang="fr-FR" sz="1100" b="0" dirty="0" err="1" smtClean="0"/>
              <a:t>periods</a:t>
            </a:r>
            <a:r>
              <a:rPr lang="fr-FR" sz="1100" b="0" dirty="0" smtClean="0"/>
              <a:t> of </a:t>
            </a:r>
            <a:r>
              <a:rPr lang="fr-FR" sz="1100" b="0" dirty="0" err="1" smtClean="0"/>
              <a:t>consecutive</a:t>
            </a:r>
            <a:r>
              <a:rPr lang="fr-FR" sz="1100" b="0" dirty="0" smtClean="0"/>
              <a:t> </a:t>
            </a:r>
            <a:r>
              <a:rPr lang="fr-FR" sz="1100" b="0" dirty="0" err="1" smtClean="0"/>
              <a:t>days</a:t>
            </a:r>
            <a:endParaRPr lang="fr-FR" sz="1100" b="0" dirty="0"/>
          </a:p>
          <a:p>
            <a:pPr algn="just"/>
            <a:endParaRPr lang="fr-FR" sz="1200" b="0" dirty="0" smtClean="0"/>
          </a:p>
          <a:p>
            <a:pPr algn="just"/>
            <a:endParaRPr lang="fr-FR" b="0" dirty="0"/>
          </a:p>
          <a:p>
            <a:pPr algn="just"/>
            <a:endParaRPr lang="fr-FR" sz="2400" b="0" dirty="0" smtClean="0"/>
          </a:p>
          <a:p>
            <a:pPr algn="just"/>
            <a:endParaRPr lang="fr-FR" sz="2800" b="0" dirty="0"/>
          </a:p>
        </p:txBody>
      </p:sp>
      <p:graphicFrame>
        <p:nvGraphicFramePr>
          <p:cNvPr id="10" name="Chart 9"/>
          <p:cNvGraphicFramePr>
            <a:graphicFrameLocks/>
          </p:cNvGraphicFramePr>
          <p:nvPr>
            <p:extLst>
              <p:ext uri="{D42A27DB-BD31-4B8C-83A1-F6EECF244321}">
                <p14:modId xmlns:p14="http://schemas.microsoft.com/office/powerpoint/2010/main" val="1145606591"/>
              </p:ext>
            </p:extLst>
          </p:nvPr>
        </p:nvGraphicFramePr>
        <p:xfrm>
          <a:off x="3347864" y="2118505"/>
          <a:ext cx="5567363" cy="33480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9414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27</a:t>
            </a:fld>
            <a:endParaRPr lang="fr-FR" dirty="0"/>
          </a:p>
        </p:txBody>
      </p:sp>
      <p:sp>
        <p:nvSpPr>
          <p:cNvPr id="3" name="Espace réservé du contenu 2"/>
          <p:cNvSpPr>
            <a:spLocks noGrp="1"/>
          </p:cNvSpPr>
          <p:nvPr>
            <p:ph sz="half" idx="2"/>
          </p:nvPr>
        </p:nvSpPr>
        <p:spPr>
          <a:xfrm>
            <a:off x="251520" y="1268760"/>
            <a:ext cx="8670788" cy="576064"/>
          </a:xfrm>
        </p:spPr>
        <p:txBody>
          <a:bodyPr/>
          <a:lstStyle/>
          <a:p>
            <a:pPr lvl="2" indent="0" algn="ctr">
              <a:buNone/>
            </a:pPr>
            <a:r>
              <a:rPr lang="fr-FR" sz="2000" dirty="0" err="1"/>
              <a:t>Statistical</a:t>
            </a:r>
            <a:r>
              <a:rPr lang="fr-FR" sz="2000" dirty="0"/>
              <a:t> illustration on </a:t>
            </a:r>
            <a:r>
              <a:rPr lang="fr-FR" sz="2000" dirty="0" err="1"/>
              <a:t>some</a:t>
            </a:r>
            <a:r>
              <a:rPr lang="fr-FR" sz="2000" dirty="0"/>
              <a:t> </a:t>
            </a:r>
            <a:r>
              <a:rPr lang="fr-FR" sz="2000" dirty="0" err="1"/>
              <a:t>implied</a:t>
            </a:r>
            <a:r>
              <a:rPr lang="fr-FR" sz="2000" dirty="0"/>
              <a:t> </a:t>
            </a:r>
            <a:r>
              <a:rPr lang="fr-FR" sz="2000" dirty="0" err="1"/>
              <a:t>assets</a:t>
            </a:r>
            <a:endParaRPr lang="fr-FR" sz="2000" dirty="0"/>
          </a:p>
        </p:txBody>
      </p:sp>
      <p:sp>
        <p:nvSpPr>
          <p:cNvPr id="5" name="Espace réservé du contenu 2"/>
          <p:cNvSpPr txBox="1">
            <a:spLocks/>
          </p:cNvSpPr>
          <p:nvPr/>
        </p:nvSpPr>
        <p:spPr>
          <a:xfrm>
            <a:off x="439937" y="5877272"/>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000" b="0" dirty="0" smtClean="0"/>
              <a:t>Illustration of </a:t>
            </a:r>
            <a:r>
              <a:rPr lang="fr-FR" sz="2000" b="0" dirty="0" err="1" smtClean="0"/>
              <a:t>Upside</a:t>
            </a:r>
            <a:r>
              <a:rPr lang="fr-FR" sz="2000" b="0" dirty="0" smtClean="0"/>
              <a:t> </a:t>
            </a:r>
            <a:r>
              <a:rPr lang="fr-FR" sz="2000" b="0" dirty="0" err="1" smtClean="0"/>
              <a:t>Mean</a:t>
            </a:r>
            <a:r>
              <a:rPr lang="fr-FR" sz="2000" b="0" dirty="0" smtClean="0"/>
              <a:t> </a:t>
            </a:r>
            <a:r>
              <a:rPr lang="fr-FR" sz="2000" b="0" dirty="0" err="1" smtClean="0"/>
              <a:t>Reversion</a:t>
            </a:r>
            <a:r>
              <a:rPr lang="fr-FR" sz="2000" b="0" dirty="0" smtClean="0"/>
              <a:t> on t</a:t>
            </a:r>
            <a:r>
              <a:rPr lang="fr-FR" sz="2000" b="0" dirty="0" smtClean="0"/>
              <a:t>he S&amp;P 500 </a:t>
            </a:r>
            <a:r>
              <a:rPr lang="fr-FR" sz="2000" b="0" dirty="0" err="1" smtClean="0"/>
              <a:t>implied</a:t>
            </a:r>
            <a:r>
              <a:rPr lang="fr-FR" sz="2000" b="0" dirty="0" smtClean="0"/>
              <a:t> </a:t>
            </a:r>
            <a:r>
              <a:rPr lang="fr-FR" sz="2000" b="0" dirty="0" err="1" smtClean="0"/>
              <a:t>Correlation</a:t>
            </a:r>
            <a:endParaRPr lang="fr-FR" sz="2000" b="0" dirty="0"/>
          </a:p>
        </p:txBody>
      </p:sp>
      <p:sp>
        <p:nvSpPr>
          <p:cNvPr id="7" name="Espace réservé du contenu 2"/>
          <p:cNvSpPr txBox="1">
            <a:spLocks/>
          </p:cNvSpPr>
          <p:nvPr/>
        </p:nvSpPr>
        <p:spPr>
          <a:xfrm>
            <a:off x="611560" y="2132856"/>
            <a:ext cx="2592288" cy="302433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just"/>
            <a:r>
              <a:rPr lang="fr-FR" sz="1200" dirty="0" err="1" smtClean="0"/>
              <a:t>Since</a:t>
            </a:r>
            <a:r>
              <a:rPr lang="fr-FR" sz="1200" dirty="0" smtClean="0"/>
              <a:t> March 2007:</a:t>
            </a:r>
            <a:endParaRPr lang="fr-FR" sz="1200" b="0" dirty="0" smtClean="0"/>
          </a:p>
          <a:p>
            <a:pPr algn="just"/>
            <a:endParaRPr lang="fr-FR" b="0" dirty="0" smtClean="0"/>
          </a:p>
          <a:p>
            <a:pPr algn="just"/>
            <a:r>
              <a:rPr lang="fr-FR" sz="1200" b="0" dirty="0" smtClean="0"/>
              <a:t>-The 1Y S&amp;P 500 </a:t>
            </a:r>
            <a:r>
              <a:rPr lang="fr-FR" sz="1200" b="0" dirty="0" err="1" smtClean="0"/>
              <a:t>implied</a:t>
            </a:r>
            <a:r>
              <a:rPr lang="fr-FR" sz="1200" b="0" dirty="0" smtClean="0"/>
              <a:t> </a:t>
            </a:r>
            <a:r>
              <a:rPr lang="fr-FR" sz="1200" b="0" dirty="0" err="1" smtClean="0"/>
              <a:t>correlation</a:t>
            </a:r>
            <a:r>
              <a:rPr lang="fr-FR" sz="1200" b="0" dirty="0" smtClean="0"/>
              <a:t> Index (CBOE JCJ)  </a:t>
            </a:r>
            <a:r>
              <a:rPr lang="fr-FR" sz="1200" b="0" dirty="0" err="1" smtClean="0"/>
              <a:t>closed</a:t>
            </a:r>
            <a:r>
              <a:rPr lang="fr-FR" sz="1200" b="0" dirty="0" smtClean="0"/>
              <a:t> </a:t>
            </a:r>
            <a:r>
              <a:rPr lang="fr-FR" sz="1200" b="0" dirty="0" err="1" smtClean="0"/>
              <a:t>around</a:t>
            </a:r>
            <a:r>
              <a:rPr lang="fr-FR" sz="1200" b="0" dirty="0" smtClean="0"/>
              <a:t>  6% of the time </a:t>
            </a:r>
            <a:r>
              <a:rPr lang="fr-FR" sz="1200" b="0" dirty="0" err="1" smtClean="0"/>
              <a:t>above</a:t>
            </a:r>
            <a:r>
              <a:rPr lang="fr-FR" sz="1200" b="0" dirty="0" smtClean="0"/>
              <a:t> the </a:t>
            </a:r>
            <a:r>
              <a:rPr lang="fr-FR" sz="1200" b="0" dirty="0" err="1" smtClean="0"/>
              <a:t>highest</a:t>
            </a:r>
            <a:r>
              <a:rPr lang="fr-FR" sz="1200" b="0" dirty="0" smtClean="0"/>
              <a:t> </a:t>
            </a:r>
            <a:r>
              <a:rPr lang="fr-FR" sz="1200" b="0" dirty="0" err="1" smtClean="0"/>
              <a:t>closing</a:t>
            </a:r>
            <a:r>
              <a:rPr lang="fr-FR" sz="1200" b="0" dirty="0" smtClean="0"/>
              <a:t> value </a:t>
            </a:r>
            <a:r>
              <a:rPr lang="fr-FR" sz="1200" b="0" dirty="0" err="1" smtClean="0"/>
              <a:t>achieved</a:t>
            </a:r>
            <a:r>
              <a:rPr lang="fr-FR" sz="1200" b="0" dirty="0" smtClean="0"/>
              <a:t> </a:t>
            </a:r>
            <a:r>
              <a:rPr lang="fr-FR" sz="1200" b="0" dirty="0" err="1" smtClean="0"/>
              <a:t>during</a:t>
            </a:r>
            <a:r>
              <a:rPr lang="fr-FR" sz="1200" b="0" dirty="0" smtClean="0"/>
              <a:t> the </a:t>
            </a:r>
            <a:r>
              <a:rPr lang="fr-FR" sz="1200" b="0" dirty="0" err="1" smtClean="0"/>
              <a:t>previous</a:t>
            </a:r>
            <a:r>
              <a:rPr lang="fr-FR" sz="1200" b="0" dirty="0" smtClean="0"/>
              <a:t> 22 business </a:t>
            </a:r>
            <a:r>
              <a:rPr lang="fr-FR" sz="1200" b="0" dirty="0" err="1" smtClean="0"/>
              <a:t>days</a:t>
            </a:r>
            <a:endParaRPr lang="fr-FR" sz="1200" b="0" dirty="0" smtClean="0"/>
          </a:p>
          <a:p>
            <a:pPr algn="just"/>
            <a:endParaRPr lang="fr-FR" sz="1200" b="0" dirty="0" smtClean="0"/>
          </a:p>
          <a:p>
            <a:pPr algn="just"/>
            <a:r>
              <a:rPr lang="fr-FR" sz="1200" b="0" dirty="0" smtClean="0"/>
              <a:t>-Once </a:t>
            </a:r>
            <a:r>
              <a:rPr lang="fr-FR" sz="1200" b="0" dirty="0" err="1" smtClean="0"/>
              <a:t>above</a:t>
            </a:r>
            <a:r>
              <a:rPr lang="fr-FR" sz="1200" b="0" dirty="0" smtClean="0"/>
              <a:t> </a:t>
            </a:r>
            <a:r>
              <a:rPr lang="fr-FR" sz="1200" b="0" dirty="0" err="1" smtClean="0"/>
              <a:t>its</a:t>
            </a:r>
            <a:r>
              <a:rPr lang="fr-FR" sz="1200" b="0" dirty="0" smtClean="0"/>
              <a:t> </a:t>
            </a:r>
            <a:r>
              <a:rPr lang="fr-FR" sz="1200" b="0" dirty="0" err="1" smtClean="0"/>
              <a:t>highest</a:t>
            </a:r>
            <a:r>
              <a:rPr lang="fr-FR" sz="1200" b="0" dirty="0" smtClean="0"/>
              <a:t> </a:t>
            </a:r>
            <a:r>
              <a:rPr lang="fr-FR" sz="1200" b="0" dirty="0" err="1" smtClean="0"/>
              <a:t>previous</a:t>
            </a:r>
            <a:r>
              <a:rPr lang="fr-FR" sz="1200" b="0" dirty="0" smtClean="0"/>
              <a:t> value, the </a:t>
            </a:r>
            <a:r>
              <a:rPr lang="fr-FR" sz="1200" b="0" dirty="0"/>
              <a:t>JCJ </a:t>
            </a:r>
            <a:r>
              <a:rPr lang="fr-FR" sz="1200" b="0" dirty="0" smtClean="0"/>
              <a:t>index </a:t>
            </a:r>
            <a:r>
              <a:rPr lang="fr-FR" sz="1200" b="0" dirty="0" err="1" smtClean="0"/>
              <a:t>stayed</a:t>
            </a:r>
            <a:r>
              <a:rPr lang="fr-FR" sz="1200" b="0" dirty="0" smtClean="0"/>
              <a:t> in </a:t>
            </a:r>
            <a:r>
              <a:rPr lang="fr-FR" sz="1200" b="0" dirty="0" err="1" smtClean="0"/>
              <a:t>average</a:t>
            </a:r>
            <a:r>
              <a:rPr lang="fr-FR" sz="1200" b="0" dirty="0" smtClean="0"/>
              <a:t> a </a:t>
            </a:r>
            <a:r>
              <a:rPr lang="fr-FR" sz="1200" b="0" dirty="0" err="1" smtClean="0"/>
              <a:t>period</a:t>
            </a:r>
            <a:r>
              <a:rPr lang="fr-FR" sz="1200" b="0" dirty="0" smtClean="0"/>
              <a:t> of 1.35 </a:t>
            </a:r>
            <a:r>
              <a:rPr lang="fr-FR" sz="1200" b="0" dirty="0" err="1" smtClean="0"/>
              <a:t>days</a:t>
            </a:r>
            <a:r>
              <a:rPr lang="fr-FR" sz="1200" b="0" dirty="0" smtClean="0"/>
              <a:t> </a:t>
            </a:r>
            <a:r>
              <a:rPr lang="fr-FR" sz="1200" b="0" dirty="0" err="1" smtClean="0"/>
              <a:t>above</a:t>
            </a:r>
            <a:r>
              <a:rPr lang="fr-FR" sz="1200" b="0" dirty="0" smtClean="0"/>
              <a:t> </a:t>
            </a:r>
            <a:r>
              <a:rPr lang="fr-FR" sz="1200" b="0" dirty="0" err="1" smtClean="0"/>
              <a:t>that</a:t>
            </a:r>
            <a:r>
              <a:rPr lang="fr-FR" sz="1200" b="0" dirty="0" smtClean="0"/>
              <a:t> value </a:t>
            </a:r>
            <a:r>
              <a:rPr lang="fr-FR" sz="1200" b="0" dirty="0" err="1" smtClean="0"/>
              <a:t>before</a:t>
            </a:r>
            <a:r>
              <a:rPr lang="fr-FR" sz="1200" b="0" dirty="0" smtClean="0"/>
              <a:t> </a:t>
            </a:r>
            <a:r>
              <a:rPr lang="fr-FR" sz="1200" b="0" dirty="0" err="1" smtClean="0"/>
              <a:t>moving</a:t>
            </a:r>
            <a:r>
              <a:rPr lang="fr-FR" sz="1200" b="0" dirty="0" smtClean="0"/>
              <a:t> back down</a:t>
            </a:r>
          </a:p>
          <a:p>
            <a:pPr algn="just"/>
            <a:endParaRPr lang="fr-FR" sz="1200" b="0" dirty="0"/>
          </a:p>
          <a:p>
            <a:pPr algn="just"/>
            <a:r>
              <a:rPr lang="fr-FR" sz="1200" b="0" dirty="0" smtClean="0"/>
              <a:t>- The </a:t>
            </a:r>
            <a:r>
              <a:rPr lang="fr-FR" sz="1200" b="0" dirty="0"/>
              <a:t>JCJ </a:t>
            </a:r>
            <a:r>
              <a:rPr lang="fr-FR" sz="1200" b="0" dirty="0" smtClean="0"/>
              <a:t>Index has </a:t>
            </a:r>
            <a:r>
              <a:rPr lang="fr-FR" sz="1200" b="0" dirty="0" err="1" smtClean="0"/>
              <a:t>never</a:t>
            </a:r>
            <a:r>
              <a:rPr lang="fr-FR" sz="1200" b="0" dirty="0" smtClean="0"/>
              <a:t> </a:t>
            </a:r>
            <a:r>
              <a:rPr lang="fr-FR" sz="1200" b="0" dirty="0" err="1" smtClean="0"/>
              <a:t>moved</a:t>
            </a:r>
            <a:r>
              <a:rPr lang="fr-FR" sz="1200" b="0" dirty="0" smtClean="0"/>
              <a:t> up by more </a:t>
            </a:r>
            <a:r>
              <a:rPr lang="fr-FR" sz="1200" b="0" dirty="0" err="1" smtClean="0"/>
              <a:t>than</a:t>
            </a:r>
            <a:r>
              <a:rPr lang="fr-FR" sz="1200" b="0" dirty="0" smtClean="0"/>
              <a:t> 14 points </a:t>
            </a:r>
            <a:r>
              <a:rPr lang="fr-FR" sz="1200" b="0" dirty="0" err="1" smtClean="0"/>
              <a:t>during</a:t>
            </a:r>
            <a:r>
              <a:rPr lang="fr-FR" sz="1200" b="0" dirty="0" smtClean="0"/>
              <a:t> </a:t>
            </a:r>
            <a:r>
              <a:rPr lang="fr-FR" sz="1200" b="0" dirty="0" err="1" smtClean="0"/>
              <a:t>such</a:t>
            </a:r>
            <a:r>
              <a:rPr lang="fr-FR" sz="1200" b="0" dirty="0" smtClean="0"/>
              <a:t> </a:t>
            </a:r>
            <a:r>
              <a:rPr lang="fr-FR" sz="1200" b="0" dirty="0" err="1" smtClean="0"/>
              <a:t>periods</a:t>
            </a:r>
            <a:r>
              <a:rPr lang="fr-FR" sz="1200" b="0" dirty="0" smtClean="0"/>
              <a:t> of </a:t>
            </a:r>
            <a:r>
              <a:rPr lang="fr-FR" sz="1200" b="0" dirty="0" err="1" smtClean="0"/>
              <a:t>consecutive</a:t>
            </a:r>
            <a:r>
              <a:rPr lang="fr-FR" sz="1200" b="0" dirty="0" smtClean="0"/>
              <a:t> </a:t>
            </a:r>
            <a:r>
              <a:rPr lang="fr-FR" sz="1200" b="0" dirty="0" err="1" smtClean="0"/>
              <a:t>days</a:t>
            </a:r>
            <a:endParaRPr lang="fr-FR" sz="1200" b="0" dirty="0"/>
          </a:p>
          <a:p>
            <a:pPr algn="just"/>
            <a:endParaRPr lang="fr-FR" sz="1200" b="0" dirty="0" smtClean="0"/>
          </a:p>
          <a:p>
            <a:pPr algn="just"/>
            <a:endParaRPr lang="fr-FR" b="0" dirty="0"/>
          </a:p>
          <a:p>
            <a:pPr algn="just"/>
            <a:endParaRPr lang="fr-FR" sz="2400" b="0" dirty="0" smtClean="0"/>
          </a:p>
          <a:p>
            <a:pPr algn="just"/>
            <a:endParaRPr lang="fr-FR" sz="2800" b="0" dirty="0"/>
          </a:p>
        </p:txBody>
      </p:sp>
      <p:graphicFrame>
        <p:nvGraphicFramePr>
          <p:cNvPr id="8" name="Chart 7"/>
          <p:cNvGraphicFramePr>
            <a:graphicFrameLocks/>
          </p:cNvGraphicFramePr>
          <p:nvPr>
            <p:extLst>
              <p:ext uri="{D42A27DB-BD31-4B8C-83A1-F6EECF244321}">
                <p14:modId xmlns:p14="http://schemas.microsoft.com/office/powerpoint/2010/main" val="1495224471"/>
              </p:ext>
            </p:extLst>
          </p:nvPr>
        </p:nvGraphicFramePr>
        <p:xfrm>
          <a:off x="3635896" y="2564904"/>
          <a:ext cx="5096519" cy="2851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7278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28</a:t>
            </a:fld>
            <a:endParaRPr lang="fr-FR" dirty="0"/>
          </a:p>
        </p:txBody>
      </p:sp>
      <p:sp>
        <p:nvSpPr>
          <p:cNvPr id="3" name="Espace réservé du contenu 2"/>
          <p:cNvSpPr>
            <a:spLocks noGrp="1"/>
          </p:cNvSpPr>
          <p:nvPr>
            <p:ph sz="half" idx="2"/>
          </p:nvPr>
        </p:nvSpPr>
        <p:spPr>
          <a:xfrm>
            <a:off x="251520" y="1268760"/>
            <a:ext cx="8670788" cy="576064"/>
          </a:xfrm>
        </p:spPr>
        <p:txBody>
          <a:bodyPr/>
          <a:lstStyle/>
          <a:p>
            <a:pPr lvl="2" indent="0" algn="ctr">
              <a:buNone/>
            </a:pPr>
            <a:r>
              <a:rPr lang="fr-FR" sz="2000" dirty="0" err="1"/>
              <a:t>Statistical</a:t>
            </a:r>
            <a:r>
              <a:rPr lang="fr-FR" sz="2000" dirty="0"/>
              <a:t> illustration on </a:t>
            </a:r>
            <a:r>
              <a:rPr lang="fr-FR" sz="2000" dirty="0" err="1"/>
              <a:t>some</a:t>
            </a:r>
            <a:r>
              <a:rPr lang="fr-FR" sz="2000" dirty="0"/>
              <a:t> </a:t>
            </a:r>
            <a:r>
              <a:rPr lang="fr-FR" sz="2000" dirty="0" err="1"/>
              <a:t>implied</a:t>
            </a:r>
            <a:r>
              <a:rPr lang="fr-FR" sz="2000" dirty="0"/>
              <a:t> </a:t>
            </a:r>
            <a:r>
              <a:rPr lang="fr-FR" sz="2000" dirty="0" err="1"/>
              <a:t>assets</a:t>
            </a:r>
            <a:endParaRPr lang="fr-FR" sz="2000" dirty="0"/>
          </a:p>
        </p:txBody>
      </p:sp>
      <p:sp>
        <p:nvSpPr>
          <p:cNvPr id="5" name="Espace réservé du contenu 2"/>
          <p:cNvSpPr txBox="1">
            <a:spLocks/>
          </p:cNvSpPr>
          <p:nvPr/>
        </p:nvSpPr>
        <p:spPr>
          <a:xfrm>
            <a:off x="448760" y="5589240"/>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000" b="0" dirty="0" smtClean="0"/>
              <a:t>Illustration of </a:t>
            </a:r>
            <a:r>
              <a:rPr lang="fr-FR" sz="2000" b="0" dirty="0" err="1" smtClean="0"/>
              <a:t>Downside</a:t>
            </a:r>
            <a:r>
              <a:rPr lang="fr-FR" sz="2000" b="0" dirty="0" smtClean="0"/>
              <a:t> </a:t>
            </a:r>
            <a:r>
              <a:rPr lang="fr-FR" sz="2000" b="0" dirty="0" err="1" smtClean="0"/>
              <a:t>Mean</a:t>
            </a:r>
            <a:r>
              <a:rPr lang="fr-FR" sz="2000" b="0" dirty="0" smtClean="0"/>
              <a:t> </a:t>
            </a:r>
            <a:r>
              <a:rPr lang="fr-FR" sz="2000" b="0" dirty="0" err="1" smtClean="0"/>
              <a:t>Reversion</a:t>
            </a:r>
            <a:r>
              <a:rPr lang="fr-FR" sz="2000" b="0" dirty="0" smtClean="0"/>
              <a:t> on t</a:t>
            </a:r>
            <a:r>
              <a:rPr lang="fr-FR" sz="2000" b="0" dirty="0" smtClean="0"/>
              <a:t>he S&amp;P 500 </a:t>
            </a:r>
            <a:r>
              <a:rPr lang="fr-FR" sz="2000" b="0" dirty="0" err="1" smtClean="0"/>
              <a:t>implied</a:t>
            </a:r>
            <a:r>
              <a:rPr lang="fr-FR" sz="2000" b="0" dirty="0" smtClean="0"/>
              <a:t> </a:t>
            </a:r>
            <a:r>
              <a:rPr lang="fr-FR" sz="2000" b="0" dirty="0" err="1" smtClean="0"/>
              <a:t>Correlation</a:t>
            </a:r>
            <a:endParaRPr lang="fr-FR" sz="2000" b="0" dirty="0"/>
          </a:p>
        </p:txBody>
      </p:sp>
      <p:sp>
        <p:nvSpPr>
          <p:cNvPr id="7" name="Espace réservé du contenu 2"/>
          <p:cNvSpPr txBox="1">
            <a:spLocks/>
          </p:cNvSpPr>
          <p:nvPr/>
        </p:nvSpPr>
        <p:spPr>
          <a:xfrm>
            <a:off x="611560" y="1916832"/>
            <a:ext cx="2592288" cy="302433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just"/>
            <a:r>
              <a:rPr lang="fr-FR" sz="1100" dirty="0" err="1" smtClean="0"/>
              <a:t>Since</a:t>
            </a:r>
            <a:r>
              <a:rPr lang="fr-FR" sz="1100" dirty="0" smtClean="0"/>
              <a:t> March 2007:</a:t>
            </a:r>
            <a:endParaRPr lang="fr-FR" sz="1100" b="0" dirty="0" smtClean="0"/>
          </a:p>
          <a:p>
            <a:pPr algn="just"/>
            <a:endParaRPr lang="fr-FR" sz="1100" b="0" dirty="0" smtClean="0"/>
          </a:p>
          <a:p>
            <a:pPr algn="just"/>
            <a:r>
              <a:rPr lang="fr-FR" sz="1100" b="0" dirty="0" smtClean="0"/>
              <a:t>-The 1Y S&amp;P 500 </a:t>
            </a:r>
            <a:r>
              <a:rPr lang="fr-FR" sz="1100" b="0" dirty="0" err="1" smtClean="0"/>
              <a:t>implied</a:t>
            </a:r>
            <a:r>
              <a:rPr lang="fr-FR" sz="1100" b="0" dirty="0" smtClean="0"/>
              <a:t> </a:t>
            </a:r>
            <a:r>
              <a:rPr lang="fr-FR" sz="1100" b="0" dirty="0" err="1" smtClean="0"/>
              <a:t>correlation</a:t>
            </a:r>
            <a:r>
              <a:rPr lang="fr-FR" sz="1100" b="0" dirty="0" smtClean="0"/>
              <a:t> Index (CBOE JCJ)  </a:t>
            </a:r>
            <a:r>
              <a:rPr lang="fr-FR" sz="1100" b="0" dirty="0" err="1" smtClean="0"/>
              <a:t>closed</a:t>
            </a:r>
            <a:r>
              <a:rPr lang="fr-FR" sz="1100" b="0" dirty="0" smtClean="0"/>
              <a:t> </a:t>
            </a:r>
            <a:r>
              <a:rPr lang="fr-FR" sz="1100" b="0" dirty="0" err="1" smtClean="0"/>
              <a:t>around</a:t>
            </a:r>
            <a:r>
              <a:rPr lang="fr-FR" sz="1100" b="0" dirty="0" smtClean="0"/>
              <a:t>  11% of the time </a:t>
            </a:r>
            <a:r>
              <a:rPr lang="fr-FR" sz="1100" b="0" dirty="0" err="1" smtClean="0"/>
              <a:t>below</a:t>
            </a:r>
            <a:r>
              <a:rPr lang="fr-FR" sz="1100" b="0" dirty="0" smtClean="0"/>
              <a:t> the </a:t>
            </a:r>
            <a:r>
              <a:rPr lang="fr-FR" sz="1100" b="0" dirty="0" err="1" smtClean="0"/>
              <a:t>lowest</a:t>
            </a:r>
            <a:r>
              <a:rPr lang="fr-FR" sz="1100" b="0" dirty="0" smtClean="0"/>
              <a:t> </a:t>
            </a:r>
            <a:r>
              <a:rPr lang="fr-FR" sz="1100" b="0" dirty="0" err="1" smtClean="0"/>
              <a:t>closing</a:t>
            </a:r>
            <a:r>
              <a:rPr lang="fr-FR" sz="1100" b="0" dirty="0" smtClean="0"/>
              <a:t> value </a:t>
            </a:r>
            <a:r>
              <a:rPr lang="fr-FR" sz="1100" b="0" dirty="0" err="1" smtClean="0"/>
              <a:t>achieved</a:t>
            </a:r>
            <a:r>
              <a:rPr lang="fr-FR" sz="1100" b="0" dirty="0" smtClean="0"/>
              <a:t> </a:t>
            </a:r>
            <a:r>
              <a:rPr lang="fr-FR" sz="1100" b="0" dirty="0" err="1" smtClean="0"/>
              <a:t>during</a:t>
            </a:r>
            <a:r>
              <a:rPr lang="fr-FR" sz="1100" b="0" dirty="0" smtClean="0"/>
              <a:t> the </a:t>
            </a:r>
            <a:r>
              <a:rPr lang="fr-FR" sz="1100" b="0" dirty="0" err="1" smtClean="0"/>
              <a:t>previous</a:t>
            </a:r>
            <a:r>
              <a:rPr lang="fr-FR" sz="1100" b="0" dirty="0" smtClean="0"/>
              <a:t> 22 business </a:t>
            </a:r>
            <a:r>
              <a:rPr lang="fr-FR" sz="1100" b="0" dirty="0" err="1" smtClean="0"/>
              <a:t>days</a:t>
            </a:r>
            <a:endParaRPr lang="fr-FR" sz="1100" b="0" dirty="0" smtClean="0"/>
          </a:p>
          <a:p>
            <a:pPr algn="just"/>
            <a:endParaRPr lang="fr-FR" sz="1100" b="0" dirty="0" smtClean="0"/>
          </a:p>
          <a:p>
            <a:pPr algn="just"/>
            <a:r>
              <a:rPr lang="fr-FR" sz="1100" b="0" dirty="0" smtClean="0"/>
              <a:t>-Once </a:t>
            </a:r>
            <a:r>
              <a:rPr lang="fr-FR" sz="1100" b="0" dirty="0" err="1" smtClean="0"/>
              <a:t>below</a:t>
            </a:r>
            <a:r>
              <a:rPr lang="fr-FR" sz="1100" b="0" dirty="0" smtClean="0"/>
              <a:t> </a:t>
            </a:r>
            <a:r>
              <a:rPr lang="fr-FR" sz="1100" b="0" dirty="0" err="1" smtClean="0"/>
              <a:t>its</a:t>
            </a:r>
            <a:r>
              <a:rPr lang="fr-FR" sz="1100" b="0" dirty="0" smtClean="0"/>
              <a:t> </a:t>
            </a:r>
            <a:r>
              <a:rPr lang="fr-FR" sz="1100" b="0" dirty="0" err="1" smtClean="0"/>
              <a:t>lowest</a:t>
            </a:r>
            <a:r>
              <a:rPr lang="fr-FR" sz="1100" b="0" dirty="0" smtClean="0"/>
              <a:t> </a:t>
            </a:r>
            <a:r>
              <a:rPr lang="fr-FR" sz="1100" b="0" dirty="0" err="1" smtClean="0"/>
              <a:t>previous</a:t>
            </a:r>
            <a:r>
              <a:rPr lang="fr-FR" sz="1100" b="0" dirty="0" smtClean="0"/>
              <a:t> value, the </a:t>
            </a:r>
            <a:r>
              <a:rPr lang="fr-FR" sz="1100" b="0" dirty="0"/>
              <a:t>JCJ </a:t>
            </a:r>
            <a:r>
              <a:rPr lang="fr-FR" sz="1100" b="0" dirty="0" smtClean="0"/>
              <a:t>index </a:t>
            </a:r>
            <a:r>
              <a:rPr lang="fr-FR" sz="1100" b="0" dirty="0" err="1" smtClean="0"/>
              <a:t>stayed</a:t>
            </a:r>
            <a:r>
              <a:rPr lang="fr-FR" sz="1100" b="0" dirty="0" smtClean="0"/>
              <a:t> in </a:t>
            </a:r>
            <a:r>
              <a:rPr lang="fr-FR" sz="1100" b="0" dirty="0" err="1" smtClean="0"/>
              <a:t>average</a:t>
            </a:r>
            <a:r>
              <a:rPr lang="fr-FR" sz="1100" b="0" dirty="0" smtClean="0"/>
              <a:t> a </a:t>
            </a:r>
            <a:r>
              <a:rPr lang="fr-FR" sz="1100" b="0" dirty="0" err="1" smtClean="0"/>
              <a:t>period</a:t>
            </a:r>
            <a:r>
              <a:rPr lang="fr-FR" sz="1100" b="0" dirty="0" smtClean="0"/>
              <a:t> of 1.81 </a:t>
            </a:r>
            <a:r>
              <a:rPr lang="fr-FR" sz="1100" b="0" dirty="0" err="1" smtClean="0"/>
              <a:t>days</a:t>
            </a:r>
            <a:r>
              <a:rPr lang="fr-FR" sz="1100" b="0" dirty="0" smtClean="0"/>
              <a:t> </a:t>
            </a:r>
            <a:r>
              <a:rPr lang="fr-FR" sz="1100" b="0" dirty="0" err="1" smtClean="0"/>
              <a:t>below</a:t>
            </a:r>
            <a:r>
              <a:rPr lang="fr-FR" sz="1100" b="0" dirty="0" smtClean="0"/>
              <a:t> </a:t>
            </a:r>
            <a:r>
              <a:rPr lang="fr-FR" sz="1100" b="0" dirty="0" err="1" smtClean="0"/>
              <a:t>that</a:t>
            </a:r>
            <a:r>
              <a:rPr lang="fr-FR" sz="1100" b="0" dirty="0" smtClean="0"/>
              <a:t> value </a:t>
            </a:r>
            <a:r>
              <a:rPr lang="fr-FR" sz="1100" b="0" dirty="0" err="1" smtClean="0"/>
              <a:t>before</a:t>
            </a:r>
            <a:r>
              <a:rPr lang="fr-FR" sz="1100" b="0" dirty="0" smtClean="0"/>
              <a:t> </a:t>
            </a:r>
            <a:r>
              <a:rPr lang="fr-FR" sz="1100" b="0" dirty="0" err="1" smtClean="0"/>
              <a:t>moving</a:t>
            </a:r>
            <a:r>
              <a:rPr lang="fr-FR" sz="1100" b="0" dirty="0" smtClean="0"/>
              <a:t> back up</a:t>
            </a:r>
          </a:p>
          <a:p>
            <a:pPr algn="just"/>
            <a:endParaRPr lang="fr-FR" sz="1100" b="0" dirty="0"/>
          </a:p>
          <a:p>
            <a:pPr algn="just"/>
            <a:r>
              <a:rPr lang="fr-FR" sz="1100" b="0" dirty="0"/>
              <a:t>-</a:t>
            </a:r>
            <a:r>
              <a:rPr lang="fr-FR" sz="1100" b="0" dirty="0" err="1"/>
              <a:t>However</a:t>
            </a:r>
            <a:r>
              <a:rPr lang="fr-FR" sz="1100" b="0" dirty="0"/>
              <a:t> the </a:t>
            </a:r>
            <a:r>
              <a:rPr lang="fr-FR" sz="1100" b="0" dirty="0" err="1"/>
              <a:t>highest</a:t>
            </a:r>
            <a:r>
              <a:rPr lang="fr-FR" sz="1100" b="0" dirty="0"/>
              <a:t> </a:t>
            </a:r>
            <a:r>
              <a:rPr lang="fr-FR" sz="1100" b="0" dirty="0" err="1"/>
              <a:t>period</a:t>
            </a:r>
            <a:r>
              <a:rPr lang="fr-FR" sz="1100" b="0" dirty="0"/>
              <a:t> </a:t>
            </a:r>
            <a:r>
              <a:rPr lang="fr-FR" sz="1100" b="0" dirty="0" err="1"/>
              <a:t>lenght</a:t>
            </a:r>
            <a:r>
              <a:rPr lang="fr-FR" sz="1100" b="0" dirty="0"/>
              <a:t> </a:t>
            </a:r>
            <a:r>
              <a:rPr lang="fr-FR" sz="1100" b="0" dirty="0" err="1"/>
              <a:t>was</a:t>
            </a:r>
            <a:r>
              <a:rPr lang="fr-FR" sz="1100" b="0" dirty="0"/>
              <a:t> </a:t>
            </a:r>
            <a:r>
              <a:rPr lang="fr-FR" sz="1100" b="0" dirty="0" smtClean="0"/>
              <a:t>5 </a:t>
            </a:r>
            <a:r>
              <a:rPr lang="fr-FR" sz="1100" b="0" dirty="0" err="1"/>
              <a:t>consecutive</a:t>
            </a:r>
            <a:r>
              <a:rPr lang="fr-FR" sz="1100" b="0" dirty="0"/>
              <a:t> </a:t>
            </a:r>
            <a:r>
              <a:rPr lang="fr-FR" sz="1100" b="0" dirty="0" err="1"/>
              <a:t>days</a:t>
            </a:r>
            <a:endParaRPr lang="fr-FR" sz="1100" b="0" dirty="0"/>
          </a:p>
          <a:p>
            <a:pPr algn="just"/>
            <a:endParaRPr lang="fr-FR" sz="1100" b="0" dirty="0"/>
          </a:p>
          <a:p>
            <a:pPr algn="just"/>
            <a:r>
              <a:rPr lang="fr-FR" sz="1100" b="0" dirty="0" smtClean="0"/>
              <a:t>- The </a:t>
            </a:r>
            <a:r>
              <a:rPr lang="fr-FR" sz="1100" b="0" dirty="0"/>
              <a:t>JCJ </a:t>
            </a:r>
            <a:r>
              <a:rPr lang="fr-FR" sz="1100" b="0" dirty="0" smtClean="0"/>
              <a:t>Index has </a:t>
            </a:r>
            <a:r>
              <a:rPr lang="fr-FR" sz="1100" b="0" dirty="0" err="1" smtClean="0"/>
              <a:t>never</a:t>
            </a:r>
            <a:r>
              <a:rPr lang="fr-FR" sz="1100" b="0" dirty="0" smtClean="0"/>
              <a:t> </a:t>
            </a:r>
            <a:r>
              <a:rPr lang="fr-FR" sz="1100" b="0" dirty="0" err="1" smtClean="0"/>
              <a:t>moved</a:t>
            </a:r>
            <a:r>
              <a:rPr lang="fr-FR" sz="1100" b="0" dirty="0" smtClean="0"/>
              <a:t> down by more </a:t>
            </a:r>
            <a:r>
              <a:rPr lang="fr-FR" sz="1100" b="0" dirty="0" err="1" smtClean="0"/>
              <a:t>than</a:t>
            </a:r>
            <a:r>
              <a:rPr lang="fr-FR" sz="1100" b="0" dirty="0" smtClean="0"/>
              <a:t> 9 points </a:t>
            </a:r>
            <a:r>
              <a:rPr lang="fr-FR" sz="1100" b="0" dirty="0" err="1" smtClean="0"/>
              <a:t>during</a:t>
            </a:r>
            <a:r>
              <a:rPr lang="fr-FR" sz="1100" b="0" dirty="0" smtClean="0"/>
              <a:t> </a:t>
            </a:r>
            <a:r>
              <a:rPr lang="fr-FR" sz="1100" b="0" dirty="0" err="1" smtClean="0"/>
              <a:t>such</a:t>
            </a:r>
            <a:r>
              <a:rPr lang="fr-FR" sz="1100" b="0" dirty="0" smtClean="0"/>
              <a:t> </a:t>
            </a:r>
            <a:r>
              <a:rPr lang="fr-FR" sz="1100" b="0" dirty="0" err="1" smtClean="0"/>
              <a:t>periods</a:t>
            </a:r>
            <a:r>
              <a:rPr lang="fr-FR" sz="1100" b="0" dirty="0" smtClean="0"/>
              <a:t> of </a:t>
            </a:r>
            <a:r>
              <a:rPr lang="fr-FR" sz="1100" b="0" dirty="0" err="1" smtClean="0"/>
              <a:t>consecutive</a:t>
            </a:r>
            <a:r>
              <a:rPr lang="fr-FR" sz="1100" b="0" dirty="0" smtClean="0"/>
              <a:t> </a:t>
            </a:r>
            <a:r>
              <a:rPr lang="fr-FR" sz="1100" b="0" dirty="0" err="1" smtClean="0"/>
              <a:t>days</a:t>
            </a:r>
            <a:endParaRPr lang="fr-FR" sz="1100" b="0" dirty="0"/>
          </a:p>
          <a:p>
            <a:pPr algn="just"/>
            <a:endParaRPr lang="fr-FR" sz="1200" b="0" dirty="0" smtClean="0"/>
          </a:p>
          <a:p>
            <a:pPr algn="just"/>
            <a:endParaRPr lang="fr-FR" b="0" dirty="0"/>
          </a:p>
          <a:p>
            <a:pPr algn="just"/>
            <a:endParaRPr lang="fr-FR" sz="2400" b="0" dirty="0" smtClean="0"/>
          </a:p>
          <a:p>
            <a:pPr algn="just"/>
            <a:endParaRPr lang="fr-FR" sz="2800" b="0" dirty="0"/>
          </a:p>
        </p:txBody>
      </p:sp>
      <p:graphicFrame>
        <p:nvGraphicFramePr>
          <p:cNvPr id="11" name="Chart 10"/>
          <p:cNvGraphicFramePr>
            <a:graphicFrameLocks/>
          </p:cNvGraphicFramePr>
          <p:nvPr>
            <p:extLst>
              <p:ext uri="{D42A27DB-BD31-4B8C-83A1-F6EECF244321}">
                <p14:modId xmlns:p14="http://schemas.microsoft.com/office/powerpoint/2010/main" val="726941180"/>
              </p:ext>
            </p:extLst>
          </p:nvPr>
        </p:nvGraphicFramePr>
        <p:xfrm>
          <a:off x="3779912" y="2348880"/>
          <a:ext cx="4859536" cy="2860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9240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29</a:t>
            </a:fld>
            <a:endParaRPr lang="fr-FR" dirty="0"/>
          </a:p>
        </p:txBody>
      </p:sp>
      <p:sp>
        <p:nvSpPr>
          <p:cNvPr id="3" name="Espace réservé du contenu 2"/>
          <p:cNvSpPr>
            <a:spLocks noGrp="1"/>
          </p:cNvSpPr>
          <p:nvPr>
            <p:ph sz="half" idx="2"/>
          </p:nvPr>
        </p:nvSpPr>
        <p:spPr>
          <a:xfrm>
            <a:off x="251520" y="1268760"/>
            <a:ext cx="8670788" cy="576064"/>
          </a:xfrm>
        </p:spPr>
        <p:txBody>
          <a:bodyPr/>
          <a:lstStyle/>
          <a:p>
            <a:pPr lvl="2" indent="0" algn="ctr">
              <a:buNone/>
            </a:pPr>
            <a:r>
              <a:rPr lang="fr-FR" sz="2000" dirty="0" err="1"/>
              <a:t>Statistical</a:t>
            </a:r>
            <a:r>
              <a:rPr lang="fr-FR" sz="2000" dirty="0"/>
              <a:t> illustration on </a:t>
            </a:r>
            <a:r>
              <a:rPr lang="fr-FR" sz="2000" dirty="0" err="1"/>
              <a:t>some</a:t>
            </a:r>
            <a:r>
              <a:rPr lang="fr-FR" sz="2000" dirty="0"/>
              <a:t> </a:t>
            </a:r>
            <a:r>
              <a:rPr lang="fr-FR" sz="2000" dirty="0" err="1"/>
              <a:t>implied</a:t>
            </a:r>
            <a:r>
              <a:rPr lang="fr-FR" sz="2000" dirty="0"/>
              <a:t> </a:t>
            </a:r>
            <a:r>
              <a:rPr lang="fr-FR" sz="2000" dirty="0" err="1"/>
              <a:t>assets</a:t>
            </a:r>
            <a:endParaRPr lang="fr-FR" sz="2000" dirty="0"/>
          </a:p>
        </p:txBody>
      </p:sp>
      <p:sp>
        <p:nvSpPr>
          <p:cNvPr id="5" name="Espace réservé du contenu 2"/>
          <p:cNvSpPr txBox="1">
            <a:spLocks/>
          </p:cNvSpPr>
          <p:nvPr/>
        </p:nvSpPr>
        <p:spPr>
          <a:xfrm>
            <a:off x="439937" y="5877272"/>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2000" b="0" dirty="0" smtClean="0"/>
              <a:t>Illustration of </a:t>
            </a:r>
            <a:r>
              <a:rPr lang="fr-FR" sz="2000" b="0" dirty="0" err="1" smtClean="0"/>
              <a:t>Upside</a:t>
            </a:r>
            <a:r>
              <a:rPr lang="fr-FR" sz="2000" b="0" dirty="0" smtClean="0"/>
              <a:t> </a:t>
            </a:r>
            <a:r>
              <a:rPr lang="fr-FR" sz="2000" b="0" dirty="0" err="1" smtClean="0"/>
              <a:t>Mean</a:t>
            </a:r>
            <a:r>
              <a:rPr lang="fr-FR" sz="2000" b="0" dirty="0" smtClean="0"/>
              <a:t> </a:t>
            </a:r>
            <a:r>
              <a:rPr lang="fr-FR" sz="2000" b="0" dirty="0" err="1" smtClean="0"/>
              <a:t>Reversion</a:t>
            </a:r>
            <a:r>
              <a:rPr lang="fr-FR" sz="2000" b="0" dirty="0" smtClean="0"/>
              <a:t> on t</a:t>
            </a:r>
            <a:r>
              <a:rPr lang="fr-FR" sz="2000" b="0" dirty="0" smtClean="0"/>
              <a:t>he S&amp;P 500 variance swap</a:t>
            </a:r>
            <a:endParaRPr lang="fr-FR" sz="2000" b="0" dirty="0"/>
          </a:p>
        </p:txBody>
      </p:sp>
      <p:sp>
        <p:nvSpPr>
          <p:cNvPr id="7" name="Espace réservé du contenu 2"/>
          <p:cNvSpPr txBox="1">
            <a:spLocks/>
          </p:cNvSpPr>
          <p:nvPr/>
        </p:nvSpPr>
        <p:spPr>
          <a:xfrm>
            <a:off x="626620" y="1916832"/>
            <a:ext cx="2592288" cy="3672408"/>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just"/>
            <a:r>
              <a:rPr lang="fr-FR" sz="1200" dirty="0" err="1" smtClean="0"/>
              <a:t>Since</a:t>
            </a:r>
            <a:r>
              <a:rPr lang="fr-FR" sz="1200" dirty="0" smtClean="0"/>
              <a:t>  1990:</a:t>
            </a:r>
            <a:endParaRPr lang="fr-FR" sz="1200" b="0" dirty="0" smtClean="0"/>
          </a:p>
          <a:p>
            <a:pPr algn="just"/>
            <a:endParaRPr lang="fr-FR" b="0" dirty="0" smtClean="0"/>
          </a:p>
          <a:p>
            <a:pPr algn="just"/>
            <a:r>
              <a:rPr lang="fr-FR" sz="1100" b="0" dirty="0" smtClean="0"/>
              <a:t>-The spread (VIX – S&amp;P 500 </a:t>
            </a:r>
            <a:r>
              <a:rPr lang="fr-FR" sz="1100" b="0" dirty="0" err="1" smtClean="0"/>
              <a:t>realized</a:t>
            </a:r>
            <a:r>
              <a:rPr lang="fr-FR" sz="1100" b="0" dirty="0" smtClean="0"/>
              <a:t> </a:t>
            </a:r>
            <a:r>
              <a:rPr lang="fr-FR" sz="1100" b="0" dirty="0" err="1" smtClean="0"/>
              <a:t>volatility</a:t>
            </a:r>
            <a:r>
              <a:rPr lang="fr-FR" sz="1100" b="0" dirty="0" smtClean="0"/>
              <a:t>) </a:t>
            </a:r>
            <a:r>
              <a:rPr lang="fr-FR" sz="1100" b="0" dirty="0" err="1" smtClean="0"/>
              <a:t>closed</a:t>
            </a:r>
            <a:r>
              <a:rPr lang="fr-FR" sz="1100" b="0" dirty="0" smtClean="0"/>
              <a:t> </a:t>
            </a:r>
            <a:r>
              <a:rPr lang="fr-FR" sz="1100" b="0" dirty="0" err="1" smtClean="0"/>
              <a:t>around</a:t>
            </a:r>
            <a:r>
              <a:rPr lang="fr-FR" sz="1100" b="0" dirty="0" smtClean="0"/>
              <a:t>  11% of the time </a:t>
            </a:r>
            <a:r>
              <a:rPr lang="fr-FR" sz="1100" b="0" dirty="0" err="1" smtClean="0"/>
              <a:t>above</a:t>
            </a:r>
            <a:r>
              <a:rPr lang="fr-FR" sz="1100" b="0" dirty="0" smtClean="0"/>
              <a:t> the </a:t>
            </a:r>
            <a:r>
              <a:rPr lang="fr-FR" sz="1100" b="0" dirty="0" err="1" smtClean="0"/>
              <a:t>highest</a:t>
            </a:r>
            <a:r>
              <a:rPr lang="fr-FR" sz="1100" b="0" dirty="0" smtClean="0"/>
              <a:t> </a:t>
            </a:r>
            <a:r>
              <a:rPr lang="fr-FR" sz="1100" b="0" dirty="0" err="1" smtClean="0"/>
              <a:t>closing</a:t>
            </a:r>
            <a:r>
              <a:rPr lang="fr-FR" sz="1100" b="0" dirty="0" smtClean="0"/>
              <a:t> value </a:t>
            </a:r>
            <a:r>
              <a:rPr lang="fr-FR" sz="1100" b="0" dirty="0" err="1" smtClean="0"/>
              <a:t>achieved</a:t>
            </a:r>
            <a:r>
              <a:rPr lang="fr-FR" sz="1100" b="0" dirty="0" smtClean="0"/>
              <a:t> </a:t>
            </a:r>
            <a:r>
              <a:rPr lang="fr-FR" sz="1100" b="0" dirty="0" err="1" smtClean="0"/>
              <a:t>during</a:t>
            </a:r>
            <a:r>
              <a:rPr lang="fr-FR" sz="1100" b="0" dirty="0" smtClean="0"/>
              <a:t> the </a:t>
            </a:r>
            <a:r>
              <a:rPr lang="fr-FR" sz="1100" b="0" dirty="0" err="1" smtClean="0"/>
              <a:t>previous</a:t>
            </a:r>
            <a:r>
              <a:rPr lang="fr-FR" sz="1100" b="0" dirty="0" smtClean="0"/>
              <a:t> 22 business </a:t>
            </a:r>
            <a:r>
              <a:rPr lang="fr-FR" sz="1100" b="0" dirty="0" err="1" smtClean="0"/>
              <a:t>days</a:t>
            </a:r>
            <a:endParaRPr lang="fr-FR" sz="1100" b="0" dirty="0" smtClean="0"/>
          </a:p>
          <a:p>
            <a:pPr algn="just"/>
            <a:endParaRPr lang="fr-FR" sz="1100" b="0" dirty="0" smtClean="0"/>
          </a:p>
          <a:p>
            <a:pPr algn="just"/>
            <a:r>
              <a:rPr lang="fr-FR" sz="1100" b="0" dirty="0" smtClean="0"/>
              <a:t>-Once </a:t>
            </a:r>
            <a:r>
              <a:rPr lang="fr-FR" sz="1100" b="0" dirty="0" err="1" smtClean="0"/>
              <a:t>above</a:t>
            </a:r>
            <a:r>
              <a:rPr lang="fr-FR" sz="1100" b="0" dirty="0" smtClean="0"/>
              <a:t> </a:t>
            </a:r>
            <a:r>
              <a:rPr lang="fr-FR" sz="1100" b="0" dirty="0" err="1" smtClean="0"/>
              <a:t>its</a:t>
            </a:r>
            <a:r>
              <a:rPr lang="fr-FR" sz="1100" b="0" dirty="0" smtClean="0"/>
              <a:t> </a:t>
            </a:r>
            <a:r>
              <a:rPr lang="fr-FR" sz="1100" b="0" dirty="0" err="1" smtClean="0"/>
              <a:t>highest</a:t>
            </a:r>
            <a:r>
              <a:rPr lang="fr-FR" sz="1100" b="0" dirty="0" smtClean="0"/>
              <a:t> </a:t>
            </a:r>
            <a:r>
              <a:rPr lang="fr-FR" sz="1100" b="0" dirty="0" err="1" smtClean="0"/>
              <a:t>previous</a:t>
            </a:r>
            <a:r>
              <a:rPr lang="fr-FR" sz="1100" b="0" dirty="0" smtClean="0"/>
              <a:t> value, the </a:t>
            </a:r>
            <a:r>
              <a:rPr lang="fr-FR" sz="1100" b="0" dirty="0"/>
              <a:t>spread </a:t>
            </a:r>
            <a:r>
              <a:rPr lang="fr-FR" sz="1100" b="0" dirty="0" err="1" smtClean="0"/>
              <a:t>stayed</a:t>
            </a:r>
            <a:r>
              <a:rPr lang="fr-FR" sz="1100" b="0" dirty="0" smtClean="0"/>
              <a:t> in </a:t>
            </a:r>
            <a:r>
              <a:rPr lang="fr-FR" sz="1100" b="0" dirty="0" err="1" smtClean="0"/>
              <a:t>average</a:t>
            </a:r>
            <a:r>
              <a:rPr lang="fr-FR" sz="1100" b="0" dirty="0" smtClean="0"/>
              <a:t> a </a:t>
            </a:r>
            <a:r>
              <a:rPr lang="fr-FR" sz="1100" b="0" dirty="0" err="1" smtClean="0"/>
              <a:t>period</a:t>
            </a:r>
            <a:r>
              <a:rPr lang="fr-FR" sz="1100" b="0" dirty="0" smtClean="0"/>
              <a:t> of 1.81 </a:t>
            </a:r>
            <a:r>
              <a:rPr lang="fr-FR" sz="1100" b="0" dirty="0" err="1" smtClean="0"/>
              <a:t>days</a:t>
            </a:r>
            <a:r>
              <a:rPr lang="fr-FR" sz="1100" b="0" dirty="0" smtClean="0"/>
              <a:t> </a:t>
            </a:r>
            <a:r>
              <a:rPr lang="fr-FR" sz="1100" b="0" dirty="0" err="1" smtClean="0"/>
              <a:t>above</a:t>
            </a:r>
            <a:r>
              <a:rPr lang="fr-FR" sz="1100" b="0" dirty="0" smtClean="0"/>
              <a:t> </a:t>
            </a:r>
            <a:r>
              <a:rPr lang="fr-FR" sz="1100" b="0" dirty="0" err="1" smtClean="0"/>
              <a:t>that</a:t>
            </a:r>
            <a:r>
              <a:rPr lang="fr-FR" sz="1100" b="0" dirty="0" smtClean="0"/>
              <a:t> value </a:t>
            </a:r>
            <a:r>
              <a:rPr lang="fr-FR" sz="1100" b="0" dirty="0" err="1" smtClean="0"/>
              <a:t>before</a:t>
            </a:r>
            <a:r>
              <a:rPr lang="fr-FR" sz="1100" b="0" dirty="0" smtClean="0"/>
              <a:t> </a:t>
            </a:r>
            <a:r>
              <a:rPr lang="fr-FR" sz="1100" b="0" dirty="0" err="1" smtClean="0"/>
              <a:t>moving</a:t>
            </a:r>
            <a:r>
              <a:rPr lang="fr-FR" sz="1100" b="0" dirty="0" smtClean="0"/>
              <a:t> down</a:t>
            </a:r>
          </a:p>
          <a:p>
            <a:pPr algn="just"/>
            <a:endParaRPr lang="fr-FR" sz="1100" b="0" dirty="0"/>
          </a:p>
          <a:p>
            <a:pPr algn="just"/>
            <a:r>
              <a:rPr lang="fr-FR" sz="1100" b="0" dirty="0" smtClean="0"/>
              <a:t>-</a:t>
            </a:r>
            <a:r>
              <a:rPr lang="fr-FR" sz="1100" b="0" dirty="0" err="1" smtClean="0"/>
              <a:t>However</a:t>
            </a:r>
            <a:r>
              <a:rPr lang="fr-FR" sz="1100" b="0" dirty="0" smtClean="0"/>
              <a:t> the </a:t>
            </a:r>
            <a:r>
              <a:rPr lang="fr-FR" sz="1100" b="0" dirty="0" err="1" smtClean="0"/>
              <a:t>highest</a:t>
            </a:r>
            <a:r>
              <a:rPr lang="fr-FR" sz="1100" b="0" dirty="0" smtClean="0"/>
              <a:t> </a:t>
            </a:r>
            <a:r>
              <a:rPr lang="fr-FR" sz="1100" b="0" dirty="0" err="1" smtClean="0"/>
              <a:t>period</a:t>
            </a:r>
            <a:r>
              <a:rPr lang="fr-FR" sz="1100" b="0" dirty="0" smtClean="0"/>
              <a:t> </a:t>
            </a:r>
            <a:r>
              <a:rPr lang="fr-FR" sz="1100" b="0" dirty="0" err="1" smtClean="0"/>
              <a:t>lenght</a:t>
            </a:r>
            <a:r>
              <a:rPr lang="fr-FR" sz="1100" b="0" dirty="0" smtClean="0"/>
              <a:t> </a:t>
            </a:r>
            <a:r>
              <a:rPr lang="fr-FR" sz="1100" b="0" dirty="0" err="1" smtClean="0"/>
              <a:t>was</a:t>
            </a:r>
            <a:r>
              <a:rPr lang="fr-FR" sz="1100" b="0" dirty="0" smtClean="0"/>
              <a:t> 7 </a:t>
            </a:r>
            <a:r>
              <a:rPr lang="fr-FR" sz="1100" b="0" dirty="0" err="1" smtClean="0"/>
              <a:t>consecutive</a:t>
            </a:r>
            <a:r>
              <a:rPr lang="fr-FR" sz="1100" b="0" dirty="0" smtClean="0"/>
              <a:t> </a:t>
            </a:r>
            <a:r>
              <a:rPr lang="fr-FR" sz="1100" b="0" dirty="0" err="1" smtClean="0"/>
              <a:t>days</a:t>
            </a:r>
            <a:endParaRPr lang="fr-FR" sz="1100" b="0" dirty="0" smtClean="0"/>
          </a:p>
          <a:p>
            <a:pPr algn="just"/>
            <a:endParaRPr lang="fr-FR" sz="1100" b="0" dirty="0"/>
          </a:p>
          <a:p>
            <a:pPr algn="just"/>
            <a:r>
              <a:rPr lang="fr-FR" sz="1100" b="0" dirty="0" smtClean="0"/>
              <a:t>- The </a:t>
            </a:r>
            <a:r>
              <a:rPr lang="fr-FR" sz="1100" b="0" dirty="0"/>
              <a:t>spread </a:t>
            </a:r>
            <a:r>
              <a:rPr lang="fr-FR" sz="1100" b="0" dirty="0" smtClean="0"/>
              <a:t>has </a:t>
            </a:r>
            <a:r>
              <a:rPr lang="fr-FR" sz="1100" b="0" dirty="0" err="1" smtClean="0"/>
              <a:t>never</a:t>
            </a:r>
            <a:r>
              <a:rPr lang="fr-FR" sz="1100" b="0" dirty="0" smtClean="0"/>
              <a:t> </a:t>
            </a:r>
            <a:r>
              <a:rPr lang="fr-FR" sz="1100" b="0" dirty="0" err="1" smtClean="0"/>
              <a:t>moved</a:t>
            </a:r>
            <a:r>
              <a:rPr lang="fr-FR" sz="1100" b="0" dirty="0" smtClean="0"/>
              <a:t> up by more </a:t>
            </a:r>
            <a:r>
              <a:rPr lang="fr-FR" sz="1100" b="0" dirty="0" err="1" smtClean="0"/>
              <a:t>than</a:t>
            </a:r>
            <a:r>
              <a:rPr lang="fr-FR" sz="1100" b="0" dirty="0" smtClean="0"/>
              <a:t> </a:t>
            </a:r>
            <a:r>
              <a:rPr lang="fr-FR" sz="1100" b="0" dirty="0" err="1" smtClean="0"/>
              <a:t>around</a:t>
            </a:r>
            <a:r>
              <a:rPr lang="fr-FR" sz="1100" b="0" dirty="0" smtClean="0"/>
              <a:t> 30 points </a:t>
            </a:r>
            <a:r>
              <a:rPr lang="fr-FR" sz="1100" b="0" dirty="0" err="1" smtClean="0"/>
              <a:t>during</a:t>
            </a:r>
            <a:r>
              <a:rPr lang="fr-FR" sz="1100" b="0" dirty="0" smtClean="0"/>
              <a:t> </a:t>
            </a:r>
            <a:r>
              <a:rPr lang="fr-FR" sz="1100" b="0" dirty="0" err="1" smtClean="0"/>
              <a:t>such</a:t>
            </a:r>
            <a:r>
              <a:rPr lang="fr-FR" sz="1100" b="0" dirty="0" smtClean="0"/>
              <a:t> </a:t>
            </a:r>
            <a:r>
              <a:rPr lang="fr-FR" sz="1100" b="0" dirty="0" err="1" smtClean="0"/>
              <a:t>periods</a:t>
            </a:r>
            <a:r>
              <a:rPr lang="fr-FR" sz="1100" b="0" dirty="0" smtClean="0"/>
              <a:t> of </a:t>
            </a:r>
            <a:r>
              <a:rPr lang="fr-FR" sz="1100" b="0" dirty="0" err="1" smtClean="0"/>
              <a:t>consecutive</a:t>
            </a:r>
            <a:r>
              <a:rPr lang="fr-FR" sz="1100" b="0" dirty="0" smtClean="0"/>
              <a:t> </a:t>
            </a:r>
            <a:r>
              <a:rPr lang="fr-FR" sz="1100" b="0" dirty="0" err="1" smtClean="0"/>
              <a:t>days</a:t>
            </a:r>
            <a:endParaRPr lang="fr-FR" sz="1100" b="0" dirty="0"/>
          </a:p>
          <a:p>
            <a:pPr algn="just"/>
            <a:endParaRPr lang="fr-FR" sz="1200" b="0" dirty="0" smtClean="0"/>
          </a:p>
          <a:p>
            <a:pPr algn="just"/>
            <a:endParaRPr lang="fr-FR" b="0" dirty="0"/>
          </a:p>
          <a:p>
            <a:pPr algn="just"/>
            <a:endParaRPr lang="fr-FR" sz="2400" b="0" dirty="0" smtClean="0"/>
          </a:p>
          <a:p>
            <a:pPr algn="just"/>
            <a:endParaRPr lang="fr-FR" sz="2800" b="0" dirty="0"/>
          </a:p>
        </p:txBody>
      </p:sp>
      <p:graphicFrame>
        <p:nvGraphicFramePr>
          <p:cNvPr id="9" name="Chart 8"/>
          <p:cNvGraphicFramePr>
            <a:graphicFrameLocks/>
          </p:cNvGraphicFramePr>
          <p:nvPr>
            <p:extLst>
              <p:ext uri="{D42A27DB-BD31-4B8C-83A1-F6EECF244321}">
                <p14:modId xmlns:p14="http://schemas.microsoft.com/office/powerpoint/2010/main" val="2700655967"/>
              </p:ext>
            </p:extLst>
          </p:nvPr>
        </p:nvGraphicFramePr>
        <p:xfrm>
          <a:off x="3563888" y="2348880"/>
          <a:ext cx="4990157" cy="3126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7589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3</a:t>
            </a:fld>
            <a:endParaRPr lang="fr-FR" dirty="0"/>
          </a:p>
        </p:txBody>
      </p:sp>
      <p:sp>
        <p:nvSpPr>
          <p:cNvPr id="3" name="Espace réservé du contenu 2"/>
          <p:cNvSpPr>
            <a:spLocks noGrp="1"/>
          </p:cNvSpPr>
          <p:nvPr>
            <p:ph sz="half" idx="2"/>
          </p:nvPr>
        </p:nvSpPr>
        <p:spPr/>
        <p:txBody>
          <a:bodyPr/>
          <a:lstStyle/>
          <a:p>
            <a:pPr algn="ctr"/>
            <a:r>
              <a:rPr lang="fr-FR" sz="4400" dirty="0" smtClean="0"/>
              <a:t>I- </a:t>
            </a:r>
            <a:r>
              <a:rPr lang="fr-FR" sz="4400" dirty="0" err="1"/>
              <a:t>What</a:t>
            </a:r>
            <a:r>
              <a:rPr lang="fr-FR" sz="4400" dirty="0"/>
              <a:t> </a:t>
            </a:r>
            <a:r>
              <a:rPr lang="fr-FR" sz="4400" dirty="0" err="1"/>
              <a:t>is</a:t>
            </a:r>
            <a:r>
              <a:rPr lang="fr-FR" sz="4400" dirty="0"/>
              <a:t> </a:t>
            </a:r>
            <a:r>
              <a:rPr lang="fr-FR" sz="4400" dirty="0" err="1"/>
              <a:t>Mean</a:t>
            </a:r>
            <a:r>
              <a:rPr lang="fr-FR" sz="4400" dirty="0"/>
              <a:t> </a:t>
            </a:r>
            <a:r>
              <a:rPr lang="fr-FR" sz="4400" dirty="0" err="1" smtClean="0"/>
              <a:t>Reversion</a:t>
            </a:r>
            <a:r>
              <a:rPr lang="fr-FR" sz="4400" dirty="0" smtClean="0"/>
              <a:t> ? </a:t>
            </a:r>
          </a:p>
          <a:p>
            <a:endParaRPr lang="fr-FR" dirty="0"/>
          </a:p>
        </p:txBody>
      </p:sp>
    </p:spTree>
    <p:extLst>
      <p:ext uri="{BB962C8B-B14F-4D97-AF65-F5344CB8AC3E}">
        <p14:creationId xmlns:p14="http://schemas.microsoft.com/office/powerpoint/2010/main" val="1403612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30</a:t>
            </a:fld>
            <a:endParaRPr lang="fr-FR" dirty="0"/>
          </a:p>
        </p:txBody>
      </p:sp>
      <p:sp>
        <p:nvSpPr>
          <p:cNvPr id="3" name="Espace réservé du contenu 2"/>
          <p:cNvSpPr>
            <a:spLocks noGrp="1"/>
          </p:cNvSpPr>
          <p:nvPr>
            <p:ph sz="half" idx="2"/>
          </p:nvPr>
        </p:nvSpPr>
        <p:spPr/>
        <p:txBody>
          <a:bodyPr/>
          <a:lstStyle/>
          <a:p>
            <a:pPr algn="ctr"/>
            <a:r>
              <a:rPr lang="fr-FR" sz="4400" dirty="0" smtClean="0"/>
              <a:t>III- </a:t>
            </a:r>
            <a:endParaRPr lang="fr-FR" sz="4400" dirty="0" smtClean="0"/>
          </a:p>
          <a:p>
            <a:pPr algn="ctr"/>
            <a:r>
              <a:rPr lang="fr-FR" sz="4400" dirty="0" smtClean="0"/>
              <a:t>How to </a:t>
            </a:r>
            <a:r>
              <a:rPr lang="fr-FR" sz="4400" dirty="0" err="1" smtClean="0"/>
              <a:t>trade</a:t>
            </a:r>
            <a:r>
              <a:rPr lang="fr-FR" sz="4400" dirty="0" smtClean="0"/>
              <a:t> </a:t>
            </a:r>
            <a:r>
              <a:rPr lang="fr-FR" sz="4400" dirty="0" err="1" smtClean="0"/>
              <a:t>Mean</a:t>
            </a:r>
            <a:r>
              <a:rPr lang="fr-FR" sz="4400" dirty="0" smtClean="0"/>
              <a:t> </a:t>
            </a:r>
            <a:r>
              <a:rPr lang="fr-FR" sz="4400" dirty="0" err="1" smtClean="0"/>
              <a:t>Reversion</a:t>
            </a:r>
            <a:r>
              <a:rPr lang="fr-FR" sz="4400" dirty="0" smtClean="0"/>
              <a:t> ? </a:t>
            </a:r>
          </a:p>
          <a:p>
            <a:pPr algn="ctr"/>
            <a:r>
              <a:rPr lang="fr-FR" sz="4400" dirty="0" smtClean="0"/>
              <a:t>A few </a:t>
            </a:r>
            <a:r>
              <a:rPr lang="fr-FR" sz="4400" dirty="0" err="1" smtClean="0"/>
              <a:t>examples</a:t>
            </a:r>
            <a:endParaRPr lang="fr-FR" dirty="0"/>
          </a:p>
        </p:txBody>
      </p:sp>
    </p:spTree>
    <p:extLst>
      <p:ext uri="{BB962C8B-B14F-4D97-AF65-F5344CB8AC3E}">
        <p14:creationId xmlns:p14="http://schemas.microsoft.com/office/powerpoint/2010/main" val="100954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31</a:t>
            </a:fld>
            <a:endParaRPr lang="fr-FR" dirty="0"/>
          </a:p>
        </p:txBody>
      </p:sp>
      <p:sp>
        <p:nvSpPr>
          <p:cNvPr id="3" name="Espace réservé du contenu 2"/>
          <p:cNvSpPr>
            <a:spLocks noGrp="1"/>
          </p:cNvSpPr>
          <p:nvPr>
            <p:ph sz="half" idx="2"/>
          </p:nvPr>
        </p:nvSpPr>
        <p:spPr>
          <a:xfrm>
            <a:off x="107504" y="1916832"/>
            <a:ext cx="3960565" cy="3744416"/>
          </a:xfrm>
        </p:spPr>
        <p:txBody>
          <a:bodyPr/>
          <a:lstStyle/>
          <a:p>
            <a:pPr algn="just"/>
            <a:r>
              <a:rPr lang="fr-FR" sz="1800" dirty="0" err="1" smtClean="0"/>
              <a:t>From</a:t>
            </a:r>
            <a:r>
              <a:rPr lang="fr-FR" sz="1800" dirty="0" smtClean="0"/>
              <a:t> </a:t>
            </a:r>
            <a:r>
              <a:rPr lang="fr-FR" sz="1800" dirty="0" err="1" smtClean="0"/>
              <a:t>Theoretical</a:t>
            </a:r>
            <a:r>
              <a:rPr lang="fr-FR" sz="1800" dirty="0" smtClean="0"/>
              <a:t> Case to reality:</a:t>
            </a:r>
            <a:endParaRPr lang="fr-FR" sz="1800" dirty="0"/>
          </a:p>
          <a:p>
            <a:pPr algn="just"/>
            <a:endParaRPr lang="fr-FR" sz="1800" b="0" dirty="0" smtClean="0"/>
          </a:p>
          <a:p>
            <a:pPr algn="just"/>
            <a:r>
              <a:rPr lang="fr-FR" sz="1600" b="0" dirty="0" err="1" smtClean="0"/>
              <a:t>After</a:t>
            </a:r>
            <a:r>
              <a:rPr lang="fr-FR" sz="1600" b="0" dirty="0" smtClean="0"/>
              <a:t> </a:t>
            </a:r>
            <a:r>
              <a:rPr lang="fr-FR" sz="1600" b="0" dirty="0" smtClean="0"/>
              <a:t>a </a:t>
            </a:r>
            <a:r>
              <a:rPr lang="fr-FR" sz="1600" b="0" dirty="0" err="1" smtClean="0"/>
              <a:t>Mean</a:t>
            </a:r>
            <a:r>
              <a:rPr lang="fr-FR" sz="1600" b="0" dirty="0" smtClean="0"/>
              <a:t> </a:t>
            </a:r>
            <a:r>
              <a:rPr lang="fr-FR" sz="1600" b="0" dirty="0" err="1" smtClean="0"/>
              <a:t>Reverting</a:t>
            </a:r>
            <a:r>
              <a:rPr lang="fr-FR" sz="1600" b="0" dirty="0" smtClean="0"/>
              <a:t> candidate </a:t>
            </a:r>
            <a:r>
              <a:rPr lang="fr-FR" sz="1600" b="0" dirty="0" smtClean="0"/>
              <a:t>has been </a:t>
            </a:r>
            <a:r>
              <a:rPr lang="fr-FR" sz="1600" b="0" dirty="0" err="1" smtClean="0"/>
              <a:t>identified</a:t>
            </a:r>
            <a:r>
              <a:rPr lang="fr-FR" sz="1600" b="0" dirty="0" smtClean="0"/>
              <a:t> a trading </a:t>
            </a:r>
            <a:r>
              <a:rPr lang="fr-FR" sz="1600" b="0" dirty="0" err="1" smtClean="0"/>
              <a:t>strategy</a:t>
            </a:r>
            <a:r>
              <a:rPr lang="fr-FR" sz="1600" b="0" dirty="0" smtClean="0"/>
              <a:t> </a:t>
            </a:r>
            <a:r>
              <a:rPr lang="fr-FR" sz="1600" b="0" dirty="0" err="1" smtClean="0"/>
              <a:t>is</a:t>
            </a:r>
            <a:r>
              <a:rPr lang="fr-FR" sz="1600" b="0" dirty="0" smtClean="0"/>
              <a:t> </a:t>
            </a:r>
            <a:r>
              <a:rPr lang="fr-FR" sz="1600" b="0" dirty="0" err="1" smtClean="0"/>
              <a:t>taking</a:t>
            </a:r>
            <a:r>
              <a:rPr lang="fr-FR" sz="1600" b="0" dirty="0" smtClean="0"/>
              <a:t> place </a:t>
            </a:r>
          </a:p>
          <a:p>
            <a:pPr algn="just"/>
            <a:endParaRPr lang="fr-FR" sz="1600" b="0" dirty="0" smtClean="0"/>
          </a:p>
          <a:p>
            <a:pPr algn="just"/>
            <a:r>
              <a:rPr lang="fr-FR" sz="1600" b="0" dirty="0" smtClean="0"/>
              <a:t>Check List:</a:t>
            </a:r>
            <a:endParaRPr lang="fr-FR" sz="1600" b="0" dirty="0"/>
          </a:p>
          <a:p>
            <a:pPr algn="just"/>
            <a:r>
              <a:rPr lang="fr-FR" sz="1600" b="0" dirty="0" smtClean="0"/>
              <a:t>-trading </a:t>
            </a:r>
            <a:r>
              <a:rPr lang="fr-FR" sz="1600" b="0" dirty="0" err="1" smtClean="0"/>
              <a:t>frequency</a:t>
            </a:r>
            <a:r>
              <a:rPr lang="fr-FR" sz="1600" b="0" dirty="0" smtClean="0"/>
              <a:t> </a:t>
            </a:r>
            <a:endParaRPr lang="fr-FR" sz="1600" b="0" dirty="0" smtClean="0"/>
          </a:p>
          <a:p>
            <a:pPr algn="just"/>
            <a:r>
              <a:rPr lang="fr-FR" sz="1600" b="0" dirty="0" smtClean="0"/>
              <a:t>-Type </a:t>
            </a:r>
            <a:r>
              <a:rPr lang="fr-FR" sz="1600" b="0" dirty="0" smtClean="0"/>
              <a:t>of </a:t>
            </a:r>
            <a:r>
              <a:rPr lang="fr-FR" sz="1600" b="0" dirty="0" smtClean="0"/>
              <a:t>instruments</a:t>
            </a:r>
          </a:p>
          <a:p>
            <a:pPr algn="just"/>
            <a:r>
              <a:rPr lang="fr-FR" sz="1600" b="0" dirty="0" smtClean="0"/>
              <a:t>-Use </a:t>
            </a:r>
            <a:r>
              <a:rPr lang="fr-FR" sz="1600" b="0" dirty="0"/>
              <a:t>of </a:t>
            </a:r>
            <a:r>
              <a:rPr lang="fr-FR" sz="1600" b="0" dirty="0" err="1"/>
              <a:t>systematic</a:t>
            </a:r>
            <a:r>
              <a:rPr lang="fr-FR" sz="1600" b="0" dirty="0"/>
              <a:t> </a:t>
            </a:r>
            <a:r>
              <a:rPr lang="fr-FR" sz="1600" b="0" dirty="0" err="1"/>
              <a:t>strategies</a:t>
            </a:r>
            <a:r>
              <a:rPr lang="fr-FR" sz="1600" b="0" dirty="0"/>
              <a:t> (</a:t>
            </a:r>
            <a:r>
              <a:rPr lang="fr-FR" sz="1600" b="0" dirty="0" err="1"/>
              <a:t>using</a:t>
            </a:r>
            <a:r>
              <a:rPr lang="fr-FR" sz="1600" b="0" dirty="0"/>
              <a:t> the stock)</a:t>
            </a:r>
          </a:p>
          <a:p>
            <a:pPr algn="just"/>
            <a:r>
              <a:rPr lang="fr-FR" sz="1600" b="0" dirty="0" smtClean="0"/>
              <a:t>-Use </a:t>
            </a:r>
            <a:r>
              <a:rPr lang="fr-FR" sz="1600" b="0" dirty="0"/>
              <a:t>of Option </a:t>
            </a:r>
            <a:r>
              <a:rPr lang="fr-FR" sz="1600" b="0" dirty="0" err="1"/>
              <a:t>Inspired</a:t>
            </a:r>
            <a:r>
              <a:rPr lang="fr-FR" sz="1600" b="0" dirty="0"/>
              <a:t> </a:t>
            </a:r>
            <a:r>
              <a:rPr lang="fr-FR" sz="1600" b="0" dirty="0" err="1"/>
              <a:t>s</a:t>
            </a:r>
            <a:r>
              <a:rPr lang="fr-FR" sz="1600" b="0" dirty="0" err="1" smtClean="0"/>
              <a:t>ystematic</a:t>
            </a:r>
            <a:r>
              <a:rPr lang="fr-FR" sz="1600" b="0" dirty="0" smtClean="0"/>
              <a:t> </a:t>
            </a:r>
            <a:r>
              <a:rPr lang="fr-FR" sz="1600" b="0" dirty="0" err="1"/>
              <a:t>strategies</a:t>
            </a:r>
            <a:endParaRPr lang="fr-FR" sz="1600" b="0" dirty="0"/>
          </a:p>
          <a:p>
            <a:pPr algn="just"/>
            <a:r>
              <a:rPr lang="fr-FR" sz="1600" b="0" dirty="0" smtClean="0"/>
              <a:t>-Use </a:t>
            </a:r>
            <a:r>
              <a:rPr lang="fr-FR" sz="1600" b="0" dirty="0"/>
              <a:t>of </a:t>
            </a:r>
            <a:r>
              <a:rPr lang="fr-FR" sz="1600" b="0" dirty="0" err="1"/>
              <a:t>derivative</a:t>
            </a:r>
            <a:r>
              <a:rPr lang="fr-FR" sz="1600" b="0" dirty="0"/>
              <a:t> </a:t>
            </a:r>
            <a:r>
              <a:rPr lang="fr-FR" sz="1600" b="0" dirty="0" err="1"/>
              <a:t>contracts</a:t>
            </a:r>
            <a:endParaRPr lang="fr-FR" sz="1600" b="0" dirty="0"/>
          </a:p>
          <a:p>
            <a:pPr algn="just"/>
            <a:endParaRPr lang="fr-FR" sz="1800" b="0" dirty="0" smtClean="0"/>
          </a:p>
          <a:p>
            <a:pPr marL="342900" indent="-342900" algn="just">
              <a:buFont typeface="+mj-lt"/>
              <a:buAutoNum type="arabicPeriod" startAt="2"/>
            </a:pPr>
            <a:endParaRPr lang="fr-FR" sz="1800" b="0" dirty="0" smtClean="0"/>
          </a:p>
          <a:p>
            <a:pPr marL="342900" indent="-342900" algn="just">
              <a:buFont typeface="+mj-lt"/>
              <a:buAutoNum type="arabicPeriod" startAt="2"/>
            </a:pPr>
            <a:endParaRPr lang="fr-FR" sz="1800" dirty="0" smtClean="0"/>
          </a:p>
          <a:p>
            <a:pPr marL="342900" indent="-342900">
              <a:buFont typeface="+mj-lt"/>
              <a:buAutoNum type="arabicPeriod"/>
            </a:pPr>
            <a:endParaRPr lang="fr-FR" sz="1800" b="0" dirty="0" smtClean="0"/>
          </a:p>
          <a:p>
            <a:pPr marL="285750" indent="-285750">
              <a:buFont typeface="Arial" panose="020B0604020202020204" pitchFamily="34" charset="0"/>
              <a:buChar char="•"/>
            </a:pPr>
            <a:endParaRPr lang="fr-FR" sz="1800" b="0" dirty="0" smtClean="0"/>
          </a:p>
          <a:p>
            <a:endParaRPr lang="fr-FR" sz="1800" b="0" dirty="0"/>
          </a:p>
        </p:txBody>
      </p:sp>
      <p:sp>
        <p:nvSpPr>
          <p:cNvPr id="4" name="ZoneTexte 3"/>
          <p:cNvSpPr txBox="1"/>
          <p:nvPr/>
        </p:nvSpPr>
        <p:spPr>
          <a:xfrm>
            <a:off x="4601113" y="2564904"/>
            <a:ext cx="3168352" cy="2031325"/>
          </a:xfrm>
          <a:prstGeom prst="rect">
            <a:avLst/>
          </a:prstGeom>
          <a:noFill/>
        </p:spPr>
        <p:txBody>
          <a:bodyPr wrap="square" rtlCol="0">
            <a:spAutoFit/>
          </a:bodyPr>
          <a:lstStyle/>
          <a:p>
            <a:pPr algn="just"/>
            <a:endParaRPr lang="fr-FR" dirty="0" smtClean="0"/>
          </a:p>
          <a:p>
            <a:pPr algn="just"/>
            <a:endParaRPr lang="fr-FR" dirty="0" smtClean="0"/>
          </a:p>
          <a:p>
            <a:pPr algn="just"/>
            <a:endParaRPr lang="fr-FR" dirty="0"/>
          </a:p>
          <a:p>
            <a:pPr algn="just"/>
            <a:endParaRPr lang="fr-FR" dirty="0"/>
          </a:p>
          <a:p>
            <a:pPr algn="just"/>
            <a:endParaRPr lang="fr-FR" dirty="0" smtClean="0"/>
          </a:p>
          <a:p>
            <a:endParaRPr lang="fr-FR" dirty="0" smtClean="0"/>
          </a:p>
          <a:p>
            <a:endParaRPr lang="fr-FR" dirty="0"/>
          </a:p>
        </p:txBody>
      </p:sp>
      <p:sp>
        <p:nvSpPr>
          <p:cNvPr id="7" name="Espace réservé du contenu 2"/>
          <p:cNvSpPr txBox="1">
            <a:spLocks/>
          </p:cNvSpPr>
          <p:nvPr/>
        </p:nvSpPr>
        <p:spPr>
          <a:xfrm>
            <a:off x="251520" y="1268760"/>
            <a:ext cx="8670788" cy="576064"/>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lvl="2" indent="0" algn="ctr">
              <a:buFont typeface="Arial" panose="020B0604020202020204" pitchFamily="34" charset="0"/>
              <a:buNone/>
            </a:pPr>
            <a:r>
              <a:rPr lang="fr-FR" sz="2000" dirty="0" err="1" smtClean="0"/>
              <a:t>Example</a:t>
            </a:r>
            <a:r>
              <a:rPr lang="fr-FR" sz="2000" dirty="0" smtClean="0"/>
              <a:t> of </a:t>
            </a:r>
            <a:r>
              <a:rPr lang="fr-FR" sz="2000" dirty="0" err="1" smtClean="0"/>
              <a:t>trades</a:t>
            </a:r>
            <a:r>
              <a:rPr lang="fr-FR" sz="2000" dirty="0" smtClean="0"/>
              <a:t> on single </a:t>
            </a:r>
            <a:r>
              <a:rPr lang="fr-FR" sz="2000" dirty="0" err="1" smtClean="0"/>
              <a:t>underlyings</a:t>
            </a:r>
            <a:endParaRPr lang="fr-FR" sz="2000" dirty="0"/>
          </a:p>
        </p:txBody>
      </p:sp>
      <p:sp>
        <p:nvSpPr>
          <p:cNvPr id="8" name="Espace réservé du contenu 2"/>
          <p:cNvSpPr txBox="1">
            <a:spLocks/>
          </p:cNvSpPr>
          <p:nvPr/>
        </p:nvSpPr>
        <p:spPr>
          <a:xfrm>
            <a:off x="239451" y="5693192"/>
            <a:ext cx="8670788" cy="576064"/>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lvl="2" indent="0" algn="ctr">
              <a:buFont typeface="Arial" panose="020B0604020202020204" pitchFamily="34" charset="0"/>
              <a:buNone/>
            </a:pPr>
            <a:r>
              <a:rPr lang="fr-FR" sz="2000" dirty="0" err="1" smtClean="0"/>
              <a:t>Discretionnary</a:t>
            </a:r>
            <a:r>
              <a:rPr lang="fr-FR" sz="2000" dirty="0" smtClean="0"/>
              <a:t> versus </a:t>
            </a:r>
            <a:r>
              <a:rPr lang="fr-FR" sz="2000" dirty="0" err="1" smtClean="0"/>
              <a:t>Systematic</a:t>
            </a:r>
            <a:endParaRPr lang="fr-FR" sz="2000" dirty="0"/>
          </a:p>
        </p:txBody>
      </p:sp>
    </p:spTree>
    <p:extLst>
      <p:ext uri="{BB962C8B-B14F-4D97-AF65-F5344CB8AC3E}">
        <p14:creationId xmlns:p14="http://schemas.microsoft.com/office/powerpoint/2010/main" val="1992664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32</a:t>
            </a:fld>
            <a:endParaRPr lang="fr-FR" dirty="0"/>
          </a:p>
        </p:txBody>
      </p:sp>
      <p:sp>
        <p:nvSpPr>
          <p:cNvPr id="7" name="TextBox 6"/>
          <p:cNvSpPr txBox="1"/>
          <p:nvPr/>
        </p:nvSpPr>
        <p:spPr>
          <a:xfrm>
            <a:off x="1187624" y="5818038"/>
            <a:ext cx="7272808" cy="954107"/>
          </a:xfrm>
          <a:prstGeom prst="rect">
            <a:avLst/>
          </a:prstGeom>
          <a:noFill/>
        </p:spPr>
        <p:txBody>
          <a:bodyPr wrap="square" rtlCol="0">
            <a:spAutoFit/>
          </a:bodyPr>
          <a:lstStyle/>
          <a:p>
            <a:pPr algn="ctr"/>
            <a:r>
              <a:rPr lang="fr-FR" sz="2000" dirty="0" err="1" smtClean="0"/>
              <a:t>Execution</a:t>
            </a:r>
            <a:r>
              <a:rPr lang="fr-FR" sz="2000" dirty="0" smtClean="0"/>
              <a:t>:  </a:t>
            </a:r>
            <a:r>
              <a:rPr lang="fr-FR" sz="2000" dirty="0" err="1" smtClean="0"/>
              <a:t>through</a:t>
            </a:r>
            <a:r>
              <a:rPr lang="fr-FR" sz="2000" dirty="0" smtClean="0"/>
              <a:t> use of </a:t>
            </a:r>
            <a:r>
              <a:rPr lang="fr-FR" sz="2000" dirty="0" err="1" smtClean="0"/>
              <a:t>derivative</a:t>
            </a:r>
            <a:r>
              <a:rPr lang="fr-FR" sz="2000" dirty="0" smtClean="0"/>
              <a:t> </a:t>
            </a:r>
            <a:r>
              <a:rPr lang="fr-FR" sz="2000" dirty="0" err="1" smtClean="0"/>
              <a:t>contracts</a:t>
            </a:r>
            <a:r>
              <a:rPr lang="fr-FR" sz="2000" dirty="0" smtClean="0"/>
              <a:t> or </a:t>
            </a:r>
            <a:r>
              <a:rPr lang="fr-FR" sz="2000" dirty="0" err="1" smtClean="0"/>
              <a:t>replicants</a:t>
            </a:r>
            <a:endParaRPr lang="fr-FR" sz="2000" dirty="0" smtClean="0"/>
          </a:p>
          <a:p>
            <a:endParaRPr lang="fr-FR" b="1" dirty="0" smtClean="0"/>
          </a:p>
          <a:p>
            <a:endParaRPr lang="en-US" b="1" dirty="0"/>
          </a:p>
        </p:txBody>
      </p:sp>
      <p:sp>
        <p:nvSpPr>
          <p:cNvPr id="9" name="Espace réservé du contenu 2"/>
          <p:cNvSpPr>
            <a:spLocks noGrp="1"/>
          </p:cNvSpPr>
          <p:nvPr>
            <p:ph sz="half" idx="2"/>
          </p:nvPr>
        </p:nvSpPr>
        <p:spPr>
          <a:xfrm>
            <a:off x="277838" y="1904058"/>
            <a:ext cx="3790106" cy="3685182"/>
          </a:xfrm>
        </p:spPr>
        <p:style>
          <a:lnRef idx="2">
            <a:schemeClr val="dk1"/>
          </a:lnRef>
          <a:fillRef idx="1">
            <a:schemeClr val="lt1"/>
          </a:fillRef>
          <a:effectRef idx="0">
            <a:schemeClr val="dk1"/>
          </a:effectRef>
          <a:fontRef idx="minor">
            <a:schemeClr val="dk1"/>
          </a:fontRef>
        </p:style>
        <p:txBody>
          <a:bodyPr/>
          <a:lstStyle/>
          <a:p>
            <a:pPr marL="285750" indent="-285750">
              <a:buFont typeface="Arial" panose="020B0604020202020204" pitchFamily="34" charset="0"/>
              <a:buChar char="•"/>
            </a:pPr>
            <a:r>
              <a:rPr lang="fr-FR" sz="1600" dirty="0" err="1" smtClean="0">
                <a:latin typeface="Book Antiqua" panose="02040602050305030304" pitchFamily="18" charset="0"/>
              </a:rPr>
              <a:t>Theoritical</a:t>
            </a:r>
            <a:r>
              <a:rPr lang="fr-FR" sz="1600" dirty="0" smtClean="0">
                <a:latin typeface="Book Antiqua" panose="02040602050305030304" pitchFamily="18" charset="0"/>
              </a:rPr>
              <a:t> </a:t>
            </a:r>
            <a:r>
              <a:rPr lang="fr-FR" sz="1600" dirty="0" err="1" smtClean="0">
                <a:latin typeface="Book Antiqua" panose="02040602050305030304" pitchFamily="18" charset="0"/>
              </a:rPr>
              <a:t>investment</a:t>
            </a:r>
            <a:r>
              <a:rPr lang="fr-FR" sz="1600" dirty="0" smtClean="0">
                <a:latin typeface="Book Antiqua" panose="02040602050305030304" pitchFamily="18" charset="0"/>
              </a:rPr>
              <a:t> </a:t>
            </a:r>
            <a:r>
              <a:rPr lang="fr-FR" sz="1600" dirty="0" err="1" smtClean="0">
                <a:latin typeface="Book Antiqua" panose="02040602050305030304" pitchFamily="18" charset="0"/>
              </a:rPr>
              <a:t>strategy</a:t>
            </a:r>
            <a:r>
              <a:rPr lang="fr-FR" sz="1600" dirty="0" smtClean="0">
                <a:latin typeface="Book Antiqua" panose="02040602050305030304" pitchFamily="18" charset="0"/>
              </a:rPr>
              <a:t>:</a:t>
            </a:r>
            <a:endParaRPr lang="fr-FR" sz="1600" dirty="0" smtClean="0">
              <a:latin typeface="Book Antiqua" panose="02040602050305030304" pitchFamily="18" charset="0"/>
            </a:endParaRPr>
          </a:p>
          <a:p>
            <a:pPr marL="285750" indent="-285750">
              <a:buFont typeface="Arial" panose="020B0604020202020204" pitchFamily="34" charset="0"/>
              <a:buChar char="•"/>
            </a:pPr>
            <a:endParaRPr lang="fr-FR" sz="1600" dirty="0" smtClean="0">
              <a:latin typeface="Book Antiqua" panose="02040602050305030304" pitchFamily="18" charset="0"/>
            </a:endParaRPr>
          </a:p>
          <a:p>
            <a:r>
              <a:rPr lang="fr-FR" sz="1600" b="0" dirty="0" smtClean="0"/>
              <a:t>-Identification of a </a:t>
            </a:r>
            <a:r>
              <a:rPr lang="fr-FR" sz="1600" b="0" dirty="0" smtClean="0"/>
              <a:t>single </a:t>
            </a:r>
            <a:r>
              <a:rPr lang="fr-FR" sz="1600" b="0" dirty="0" err="1" smtClean="0"/>
              <a:t>asset</a:t>
            </a:r>
            <a:r>
              <a:rPr lang="fr-FR" sz="1600" b="0" dirty="0" smtClean="0"/>
              <a:t> </a:t>
            </a:r>
            <a:r>
              <a:rPr lang="fr-FR" sz="1600" b="0" dirty="0" err="1" smtClean="0"/>
              <a:t>mean</a:t>
            </a:r>
            <a:r>
              <a:rPr lang="fr-FR" sz="1600" b="0" dirty="0" smtClean="0"/>
              <a:t> </a:t>
            </a:r>
            <a:r>
              <a:rPr lang="fr-FR" sz="1600" b="0" dirty="0" err="1" smtClean="0"/>
              <a:t>reverting</a:t>
            </a:r>
            <a:r>
              <a:rPr lang="fr-FR" sz="1600" b="0" dirty="0"/>
              <a:t> </a:t>
            </a:r>
            <a:r>
              <a:rPr lang="fr-FR" sz="1600" b="0" dirty="0" smtClean="0"/>
              <a:t>:</a:t>
            </a:r>
            <a:endParaRPr lang="fr-FR" sz="1600" b="0" dirty="0" smtClean="0"/>
          </a:p>
          <a:p>
            <a:endParaRPr lang="fr-FR" sz="1600" b="0" dirty="0"/>
          </a:p>
          <a:p>
            <a:r>
              <a:rPr lang="fr-FR" sz="1600" b="0" dirty="0" smtClean="0"/>
              <a:t>MRV &lt; 1</a:t>
            </a:r>
          </a:p>
          <a:p>
            <a:endParaRPr lang="fr-FR" sz="1600" b="0" dirty="0"/>
          </a:p>
          <a:p>
            <a:r>
              <a:rPr lang="fr-FR" sz="1600" b="0" dirty="0" smtClean="0"/>
              <a:t>-</a:t>
            </a:r>
            <a:r>
              <a:rPr lang="fr-FR" sz="1600" b="0" dirty="0" err="1" smtClean="0"/>
              <a:t>Buy</a:t>
            </a:r>
            <a:r>
              <a:rPr lang="fr-FR" sz="1600" b="0" dirty="0" smtClean="0"/>
              <a:t> </a:t>
            </a:r>
            <a:r>
              <a:rPr lang="fr-FR" sz="1600" b="0" dirty="0" err="1" smtClean="0"/>
              <a:t>weekly</a:t>
            </a:r>
            <a:r>
              <a:rPr lang="fr-FR" sz="1600" b="0" dirty="0" smtClean="0"/>
              <a:t> </a:t>
            </a:r>
            <a:r>
              <a:rPr lang="fr-FR" sz="1600" b="0" dirty="0" err="1" smtClean="0"/>
              <a:t>volatility</a:t>
            </a:r>
            <a:r>
              <a:rPr lang="fr-FR" sz="1600" b="0" dirty="0" smtClean="0"/>
              <a:t> swap </a:t>
            </a:r>
            <a:r>
              <a:rPr lang="fr-FR" sz="1600" b="0" dirty="0" err="1" smtClean="0"/>
              <a:t>against</a:t>
            </a:r>
            <a:r>
              <a:rPr lang="fr-FR" sz="1600" b="0" dirty="0" smtClean="0"/>
              <a:t> </a:t>
            </a:r>
            <a:r>
              <a:rPr lang="fr-FR" sz="1600" b="0" dirty="0" err="1" smtClean="0"/>
              <a:t>daily</a:t>
            </a:r>
            <a:r>
              <a:rPr lang="fr-FR" sz="1600" b="0" dirty="0" smtClean="0"/>
              <a:t> </a:t>
            </a:r>
            <a:r>
              <a:rPr lang="fr-FR" sz="1600" b="0" dirty="0" err="1" smtClean="0"/>
              <a:t>volatlity</a:t>
            </a:r>
            <a:r>
              <a:rPr lang="fr-FR" sz="1600" b="0" dirty="0" smtClean="0"/>
              <a:t> swaps</a:t>
            </a:r>
          </a:p>
          <a:p>
            <a:endParaRPr lang="fr-FR" sz="1600" b="0" dirty="0"/>
          </a:p>
          <a:p>
            <a:r>
              <a:rPr lang="fr-FR" sz="1600" b="0" dirty="0" smtClean="0"/>
              <a:t>-In </a:t>
            </a:r>
            <a:r>
              <a:rPr lang="fr-FR" sz="1600" b="0" dirty="0" err="1" smtClean="0"/>
              <a:t>theory</a:t>
            </a:r>
            <a:r>
              <a:rPr lang="fr-FR" sz="1600" b="0" dirty="0" smtClean="0"/>
              <a:t> </a:t>
            </a:r>
            <a:r>
              <a:rPr lang="fr-FR" sz="1600" b="0" dirty="0" err="1" smtClean="0"/>
              <a:t>product</a:t>
            </a:r>
            <a:r>
              <a:rPr lang="fr-FR" sz="1600" b="0" dirty="0" smtClean="0"/>
              <a:t> </a:t>
            </a:r>
            <a:r>
              <a:rPr lang="fr-FR" sz="1600" b="0" dirty="0" err="1" smtClean="0"/>
              <a:t>is</a:t>
            </a:r>
            <a:r>
              <a:rPr lang="fr-FR" sz="1600" b="0" dirty="0" smtClean="0"/>
              <a:t> </a:t>
            </a:r>
            <a:r>
              <a:rPr lang="fr-FR" sz="1600" b="0" dirty="0" err="1" smtClean="0"/>
              <a:t>worth</a:t>
            </a:r>
            <a:r>
              <a:rPr lang="fr-FR" sz="1600" b="0" dirty="0" smtClean="0"/>
              <a:t> 0 but </a:t>
            </a:r>
            <a:r>
              <a:rPr lang="fr-FR" sz="1600" b="0" dirty="0" err="1" smtClean="0"/>
              <a:t>it</a:t>
            </a:r>
            <a:r>
              <a:rPr lang="fr-FR" sz="1600" b="0" dirty="0" smtClean="0"/>
              <a:t> pays in </a:t>
            </a:r>
            <a:r>
              <a:rPr lang="fr-FR" sz="1600" b="0" dirty="0" err="1" smtClean="0"/>
              <a:t>average</a:t>
            </a:r>
            <a:r>
              <a:rPr lang="fr-FR" sz="1600" b="0" dirty="0" smtClean="0"/>
              <a:t> </a:t>
            </a:r>
            <a:r>
              <a:rPr lang="fr-FR" sz="1600" b="0" dirty="0" err="1" smtClean="0"/>
              <a:t>realised</a:t>
            </a:r>
            <a:r>
              <a:rPr lang="fr-FR" sz="1600" b="0" dirty="0" smtClean="0"/>
              <a:t> </a:t>
            </a:r>
            <a:r>
              <a:rPr lang="fr-FR" sz="1600" b="0" dirty="0" err="1" smtClean="0"/>
              <a:t>volatility</a:t>
            </a:r>
            <a:r>
              <a:rPr lang="fr-FR" sz="1600" b="0" dirty="0" smtClean="0"/>
              <a:t> x (1-MRV</a:t>
            </a:r>
            <a:r>
              <a:rPr lang="fr-FR" sz="1800" b="0" dirty="0" smtClean="0"/>
              <a:t>) </a:t>
            </a:r>
          </a:p>
          <a:p>
            <a:endParaRPr lang="fr-FR" sz="1800" b="0" dirty="0" smtClean="0"/>
          </a:p>
          <a:p>
            <a:endParaRPr lang="fr-FR" sz="1800" b="0" dirty="0"/>
          </a:p>
        </p:txBody>
      </p:sp>
      <p:sp>
        <p:nvSpPr>
          <p:cNvPr id="6" name="Espace réservé du contenu 2"/>
          <p:cNvSpPr txBox="1">
            <a:spLocks/>
          </p:cNvSpPr>
          <p:nvPr/>
        </p:nvSpPr>
        <p:spPr>
          <a:xfrm>
            <a:off x="251520" y="1268760"/>
            <a:ext cx="8670788" cy="576064"/>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lvl="2" indent="0" algn="ctr">
              <a:buFont typeface="Arial" panose="020B0604020202020204" pitchFamily="34" charset="0"/>
              <a:buNone/>
            </a:pPr>
            <a:r>
              <a:rPr lang="fr-FR" sz="2000" dirty="0" err="1" smtClean="0"/>
              <a:t>Example</a:t>
            </a:r>
            <a:r>
              <a:rPr lang="fr-FR" sz="2000" dirty="0" smtClean="0"/>
              <a:t> of </a:t>
            </a:r>
            <a:r>
              <a:rPr lang="fr-FR" sz="2000" dirty="0" err="1" smtClean="0"/>
              <a:t>trades</a:t>
            </a:r>
            <a:r>
              <a:rPr lang="fr-FR" sz="2000" dirty="0" smtClean="0"/>
              <a:t> on single </a:t>
            </a:r>
            <a:r>
              <a:rPr lang="fr-FR" sz="2000" dirty="0" err="1" smtClean="0"/>
              <a:t>underlyings</a:t>
            </a:r>
            <a:endParaRPr lang="fr-FR" sz="2000" dirty="0"/>
          </a:p>
        </p:txBody>
      </p:sp>
    </p:spTree>
    <p:extLst>
      <p:ext uri="{BB962C8B-B14F-4D97-AF65-F5344CB8AC3E}">
        <p14:creationId xmlns:p14="http://schemas.microsoft.com/office/powerpoint/2010/main" val="1473709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33</a:t>
            </a:fld>
            <a:endParaRPr lang="fr-FR" dirty="0"/>
          </a:p>
        </p:txBody>
      </p:sp>
      <p:sp>
        <p:nvSpPr>
          <p:cNvPr id="7" name="TextBox 6"/>
          <p:cNvSpPr txBox="1"/>
          <p:nvPr/>
        </p:nvSpPr>
        <p:spPr>
          <a:xfrm>
            <a:off x="1259632" y="5937966"/>
            <a:ext cx="7272808" cy="1015663"/>
          </a:xfrm>
          <a:prstGeom prst="rect">
            <a:avLst/>
          </a:prstGeom>
          <a:noFill/>
        </p:spPr>
        <p:txBody>
          <a:bodyPr wrap="square" rtlCol="0">
            <a:spAutoFit/>
          </a:bodyPr>
          <a:lstStyle/>
          <a:p>
            <a:pPr algn="ctr"/>
            <a:r>
              <a:rPr lang="fr-FR" sz="2400" dirty="0" smtClean="0"/>
              <a:t>MRV: Simple and efficient</a:t>
            </a:r>
            <a:endParaRPr lang="fr-FR" sz="2400" dirty="0" smtClean="0"/>
          </a:p>
          <a:p>
            <a:endParaRPr lang="fr-FR" b="1" dirty="0" smtClean="0"/>
          </a:p>
          <a:p>
            <a:endParaRPr lang="en-US" b="1" dirty="0"/>
          </a:p>
        </p:txBody>
      </p:sp>
      <p:sp>
        <p:nvSpPr>
          <p:cNvPr id="9" name="Espace réservé du contenu 2"/>
          <p:cNvSpPr>
            <a:spLocks noGrp="1"/>
          </p:cNvSpPr>
          <p:nvPr>
            <p:ph sz="half" idx="2"/>
          </p:nvPr>
        </p:nvSpPr>
        <p:spPr>
          <a:xfrm>
            <a:off x="251520" y="1700808"/>
            <a:ext cx="3816424" cy="4045222"/>
          </a:xfrm>
        </p:spPr>
        <p:style>
          <a:lnRef idx="2">
            <a:schemeClr val="dk1"/>
          </a:lnRef>
          <a:fillRef idx="1">
            <a:schemeClr val="lt1"/>
          </a:fillRef>
          <a:effectRef idx="0">
            <a:schemeClr val="dk1"/>
          </a:effectRef>
          <a:fontRef idx="minor">
            <a:schemeClr val="dk1"/>
          </a:fontRef>
        </p:style>
        <p:txBody>
          <a:bodyPr/>
          <a:lstStyle/>
          <a:p>
            <a:pPr marL="285750" indent="-285750">
              <a:buFont typeface="Arial" panose="020B0604020202020204" pitchFamily="34" charset="0"/>
              <a:buChar char="•"/>
            </a:pPr>
            <a:r>
              <a:rPr lang="fr-FR" sz="1800" dirty="0" err="1">
                <a:latin typeface="Book Antiqua" panose="02040602050305030304" pitchFamily="18" charset="0"/>
              </a:rPr>
              <a:t>Theoritical</a:t>
            </a:r>
            <a:r>
              <a:rPr lang="fr-FR" sz="1800" dirty="0">
                <a:latin typeface="Book Antiqua" panose="02040602050305030304" pitchFamily="18" charset="0"/>
              </a:rPr>
              <a:t> </a:t>
            </a:r>
            <a:r>
              <a:rPr lang="fr-FR" sz="1800" dirty="0" err="1">
                <a:latin typeface="Book Antiqua" panose="02040602050305030304" pitchFamily="18" charset="0"/>
              </a:rPr>
              <a:t>investment</a:t>
            </a:r>
            <a:r>
              <a:rPr lang="fr-FR" sz="1800" dirty="0">
                <a:latin typeface="Book Antiqua" panose="02040602050305030304" pitchFamily="18" charset="0"/>
              </a:rPr>
              <a:t> </a:t>
            </a:r>
            <a:r>
              <a:rPr lang="fr-FR" sz="1800" dirty="0" err="1">
                <a:latin typeface="Book Antiqua" panose="02040602050305030304" pitchFamily="18" charset="0"/>
              </a:rPr>
              <a:t>strategy</a:t>
            </a:r>
            <a:r>
              <a:rPr lang="fr-FR" sz="1800" dirty="0">
                <a:latin typeface="Book Antiqua" panose="02040602050305030304" pitchFamily="18" charset="0"/>
              </a:rPr>
              <a:t>:</a:t>
            </a:r>
          </a:p>
          <a:p>
            <a:pPr marL="285750" indent="-285750">
              <a:buFont typeface="Wingdings" panose="05000000000000000000" pitchFamily="2" charset="2"/>
              <a:buChar char="ü"/>
            </a:pPr>
            <a:r>
              <a:rPr lang="fr-FR" sz="1600" b="0" dirty="0" smtClean="0"/>
              <a:t>Long </a:t>
            </a:r>
            <a:r>
              <a:rPr lang="fr-FR" sz="1600" b="0" dirty="0" err="1" smtClean="0"/>
              <a:t>only</a:t>
            </a:r>
            <a:r>
              <a:rPr lang="fr-FR" sz="1600" b="0" dirty="0" smtClean="0"/>
              <a:t> </a:t>
            </a:r>
            <a:r>
              <a:rPr lang="fr-FR" sz="1600" b="0" dirty="0" err="1" smtClean="0"/>
              <a:t>strategy</a:t>
            </a:r>
            <a:endParaRPr lang="fr-FR" sz="1600" b="0" dirty="0" smtClean="0"/>
          </a:p>
          <a:p>
            <a:endParaRPr lang="fr-FR" sz="1600" b="0" dirty="0" smtClean="0"/>
          </a:p>
          <a:p>
            <a:pPr marL="285750" indent="-285750">
              <a:buFont typeface="Wingdings" panose="05000000000000000000" pitchFamily="2" charset="2"/>
              <a:buChar char="ü"/>
            </a:pPr>
            <a:r>
              <a:rPr lang="fr-FR" sz="1600" b="0" dirty="0" err="1"/>
              <a:t>completely</a:t>
            </a:r>
            <a:r>
              <a:rPr lang="fr-FR" sz="1600" b="0" dirty="0"/>
              <a:t> </a:t>
            </a:r>
            <a:r>
              <a:rPr lang="fr-FR" sz="1600" b="0" dirty="0" err="1"/>
              <a:t>hedged</a:t>
            </a:r>
            <a:r>
              <a:rPr lang="fr-FR" sz="1600" b="0" dirty="0"/>
              <a:t> on </a:t>
            </a:r>
            <a:r>
              <a:rPr lang="fr-FR" sz="1600" b="0" dirty="0" err="1"/>
              <a:t>days</a:t>
            </a:r>
            <a:r>
              <a:rPr lang="fr-FR" sz="1600" b="0" dirty="0"/>
              <a:t> </a:t>
            </a:r>
            <a:r>
              <a:rPr lang="fr-FR" sz="1600" b="0" dirty="0" err="1"/>
              <a:t>where</a:t>
            </a:r>
            <a:r>
              <a:rPr lang="fr-FR" sz="1600" b="0" dirty="0"/>
              <a:t> the </a:t>
            </a:r>
            <a:r>
              <a:rPr lang="fr-FR" sz="1600" b="0" dirty="0" err="1"/>
              <a:t>average</a:t>
            </a:r>
            <a:r>
              <a:rPr lang="fr-FR" sz="1600" b="0" dirty="0"/>
              <a:t> MRV </a:t>
            </a:r>
            <a:r>
              <a:rPr lang="fr-FR" sz="1600" b="0" dirty="0" err="1"/>
              <a:t>indicator</a:t>
            </a:r>
            <a:r>
              <a:rPr lang="fr-FR" sz="1600" b="0" dirty="0"/>
              <a:t> </a:t>
            </a:r>
            <a:r>
              <a:rPr lang="fr-FR" sz="1600" b="0" dirty="0" err="1"/>
              <a:t>increases</a:t>
            </a:r>
            <a:r>
              <a:rPr lang="fr-FR" sz="1600" b="0" dirty="0"/>
              <a:t> </a:t>
            </a:r>
            <a:r>
              <a:rPr lang="fr-FR" sz="1600" b="0" dirty="0" err="1"/>
              <a:t>faster</a:t>
            </a:r>
            <a:r>
              <a:rPr lang="fr-FR" sz="1600" b="0" dirty="0"/>
              <a:t> (one </a:t>
            </a:r>
            <a:r>
              <a:rPr lang="fr-FR" sz="1600" b="0" dirty="0" err="1"/>
              <a:t>parameter</a:t>
            </a:r>
            <a:r>
              <a:rPr lang="fr-FR" sz="1600" b="0" dirty="0"/>
              <a:t> </a:t>
            </a:r>
            <a:r>
              <a:rPr lang="fr-FR" sz="1600" b="0" dirty="0" err="1"/>
              <a:t>strategy</a:t>
            </a:r>
            <a:r>
              <a:rPr lang="fr-FR" sz="1600" b="0" dirty="0"/>
              <a:t>)</a:t>
            </a:r>
          </a:p>
          <a:p>
            <a:pPr marL="285750" indent="-285750">
              <a:buFontTx/>
              <a:buChar char="-"/>
            </a:pPr>
            <a:endParaRPr lang="fr-FR" sz="1600" b="0" dirty="0" smtClean="0"/>
          </a:p>
          <a:p>
            <a:pPr marL="285750" indent="-285750">
              <a:buFont typeface="Wingdings" panose="05000000000000000000" pitchFamily="2" charset="2"/>
              <a:buChar char="ü"/>
            </a:pPr>
            <a:r>
              <a:rPr lang="fr-FR" sz="1600" b="0" dirty="0"/>
              <a:t>-Intuition </a:t>
            </a:r>
            <a:r>
              <a:rPr lang="fr-FR" sz="1600" b="0" dirty="0" err="1"/>
              <a:t>behind</a:t>
            </a:r>
            <a:r>
              <a:rPr lang="fr-FR" sz="1600" b="0" dirty="0"/>
              <a:t> : </a:t>
            </a:r>
            <a:r>
              <a:rPr lang="fr-FR" sz="1600" b="0" dirty="0" err="1"/>
              <a:t>rapid</a:t>
            </a:r>
            <a:r>
              <a:rPr lang="fr-FR" sz="1600" b="0" dirty="0"/>
              <a:t> </a:t>
            </a:r>
            <a:r>
              <a:rPr lang="fr-FR" sz="1600" b="0" dirty="0" err="1"/>
              <a:t>upward</a:t>
            </a:r>
            <a:r>
              <a:rPr lang="fr-FR" sz="1600" b="0" dirty="0"/>
              <a:t> move of the MRV </a:t>
            </a:r>
            <a:r>
              <a:rPr lang="fr-FR" sz="1600" b="0" dirty="0" err="1"/>
              <a:t>average</a:t>
            </a:r>
            <a:r>
              <a:rPr lang="fr-FR" sz="1600" b="0" dirty="0"/>
              <a:t> </a:t>
            </a:r>
            <a:r>
              <a:rPr lang="fr-FR" sz="1600" b="0" dirty="0" err="1"/>
              <a:t>is</a:t>
            </a:r>
            <a:r>
              <a:rPr lang="fr-FR" sz="1600" b="0" dirty="0"/>
              <a:t> a </a:t>
            </a:r>
            <a:r>
              <a:rPr lang="fr-FR" sz="1600" b="0" dirty="0" err="1"/>
              <a:t>sign</a:t>
            </a:r>
            <a:r>
              <a:rPr lang="fr-FR" sz="1600" b="0" dirty="0"/>
              <a:t> of </a:t>
            </a:r>
            <a:r>
              <a:rPr lang="fr-FR" sz="1600" b="0" dirty="0" err="1"/>
              <a:t>imbalance</a:t>
            </a:r>
            <a:r>
              <a:rPr lang="fr-FR" sz="1600" b="0" dirty="0"/>
              <a:t> </a:t>
            </a:r>
            <a:r>
              <a:rPr lang="fr-FR" sz="1600" b="0" dirty="0">
                <a:sym typeface="Wingdings" panose="05000000000000000000" pitchFamily="2" charset="2"/>
              </a:rPr>
              <a:t> </a:t>
            </a:r>
            <a:r>
              <a:rPr lang="fr-FR" sz="1600" b="0" dirty="0" err="1"/>
              <a:t>Sign</a:t>
            </a:r>
            <a:r>
              <a:rPr lang="fr-FR" sz="1600" b="0" dirty="0"/>
              <a:t> of future </a:t>
            </a:r>
            <a:r>
              <a:rPr lang="fr-FR" sz="1600" b="0" dirty="0" err="1"/>
              <a:t>negative</a:t>
            </a:r>
            <a:r>
              <a:rPr lang="fr-FR" sz="1600" b="0" dirty="0"/>
              <a:t> return</a:t>
            </a:r>
          </a:p>
          <a:p>
            <a:pPr marL="285750" indent="-285750">
              <a:buFont typeface="Wingdings" panose="05000000000000000000" pitchFamily="2" charset="2"/>
              <a:buChar char="ü"/>
            </a:pPr>
            <a:endParaRPr lang="fr-FR" sz="1600" b="0" dirty="0"/>
          </a:p>
          <a:p>
            <a:pPr marL="285750" indent="-285750">
              <a:buFont typeface="Wingdings" panose="05000000000000000000" pitchFamily="2" charset="2"/>
              <a:buChar char="ü"/>
            </a:pPr>
            <a:r>
              <a:rPr lang="fr-FR" sz="1600" b="0" dirty="0"/>
              <a:t>-Limited </a:t>
            </a:r>
            <a:r>
              <a:rPr lang="fr-FR" sz="1600" b="0" dirty="0" err="1"/>
              <a:t>risk</a:t>
            </a:r>
            <a:r>
              <a:rPr lang="fr-FR" sz="1600" b="0" dirty="0"/>
              <a:t> for </a:t>
            </a:r>
            <a:r>
              <a:rPr lang="fr-FR" sz="1600" b="0" dirty="0" err="1"/>
              <a:t>overfitting</a:t>
            </a:r>
            <a:endParaRPr lang="fr-FR" sz="1600" b="0" dirty="0"/>
          </a:p>
          <a:p>
            <a:endParaRPr lang="fr-FR" sz="1800" b="0" dirty="0"/>
          </a:p>
          <a:p>
            <a:endParaRPr lang="fr-FR" sz="1800" b="0" dirty="0"/>
          </a:p>
        </p:txBody>
      </p:sp>
      <p:graphicFrame>
        <p:nvGraphicFramePr>
          <p:cNvPr id="11" name="Graphique 10"/>
          <p:cNvGraphicFramePr>
            <a:graphicFrameLocks/>
          </p:cNvGraphicFramePr>
          <p:nvPr>
            <p:extLst>
              <p:ext uri="{D42A27DB-BD31-4B8C-83A1-F6EECF244321}">
                <p14:modId xmlns:p14="http://schemas.microsoft.com/office/powerpoint/2010/main" val="2322028552"/>
              </p:ext>
            </p:extLst>
          </p:nvPr>
        </p:nvGraphicFramePr>
        <p:xfrm>
          <a:off x="4089251" y="2348880"/>
          <a:ext cx="5032843" cy="288032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179512" y="1196752"/>
            <a:ext cx="8712968" cy="400110"/>
          </a:xfrm>
          <a:prstGeom prst="rect">
            <a:avLst/>
          </a:prstGeom>
        </p:spPr>
        <p:txBody>
          <a:bodyPr wrap="square">
            <a:spAutoFit/>
          </a:bodyPr>
          <a:lstStyle/>
          <a:p>
            <a:pPr lvl="2" indent="0" algn="ctr">
              <a:buFont typeface="Arial" panose="020B0604020202020204" pitchFamily="34" charset="0"/>
              <a:buNone/>
            </a:pPr>
            <a:r>
              <a:rPr lang="fr-FR" sz="2000" dirty="0" err="1"/>
              <a:t>Example</a:t>
            </a:r>
            <a:r>
              <a:rPr lang="fr-FR" sz="2000" dirty="0"/>
              <a:t> of </a:t>
            </a:r>
            <a:r>
              <a:rPr lang="fr-FR" sz="2000" dirty="0" err="1"/>
              <a:t>trades</a:t>
            </a:r>
            <a:r>
              <a:rPr lang="fr-FR" sz="2000" dirty="0"/>
              <a:t> on single </a:t>
            </a:r>
            <a:r>
              <a:rPr lang="fr-FR" sz="2000" dirty="0" err="1"/>
              <a:t>underlyings</a:t>
            </a:r>
            <a:endParaRPr lang="fr-FR" sz="2000" dirty="0"/>
          </a:p>
        </p:txBody>
      </p:sp>
    </p:spTree>
    <p:extLst>
      <p:ext uri="{BB962C8B-B14F-4D97-AF65-F5344CB8AC3E}">
        <p14:creationId xmlns:p14="http://schemas.microsoft.com/office/powerpoint/2010/main" val="34910848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34</a:t>
            </a:fld>
            <a:endParaRPr lang="fr-FR" dirty="0"/>
          </a:p>
        </p:txBody>
      </p:sp>
      <p:sp>
        <p:nvSpPr>
          <p:cNvPr id="7" name="TextBox 6"/>
          <p:cNvSpPr txBox="1"/>
          <p:nvPr/>
        </p:nvSpPr>
        <p:spPr>
          <a:xfrm>
            <a:off x="607808" y="5733256"/>
            <a:ext cx="8284672" cy="954107"/>
          </a:xfrm>
          <a:prstGeom prst="rect">
            <a:avLst/>
          </a:prstGeom>
          <a:noFill/>
        </p:spPr>
        <p:txBody>
          <a:bodyPr wrap="square" rtlCol="0">
            <a:spAutoFit/>
          </a:bodyPr>
          <a:lstStyle/>
          <a:p>
            <a:pPr algn="ctr"/>
            <a:r>
              <a:rPr lang="fr-FR" sz="2000" dirty="0" smtClean="0"/>
              <a:t>MRV : Pair Trading</a:t>
            </a:r>
          </a:p>
          <a:p>
            <a:endParaRPr lang="fr-FR" b="1" dirty="0" smtClean="0"/>
          </a:p>
          <a:p>
            <a:endParaRPr lang="en-US" b="1" dirty="0"/>
          </a:p>
        </p:txBody>
      </p:sp>
      <mc:AlternateContent xmlns:mc="http://schemas.openxmlformats.org/markup-compatibility/2006">
        <mc:Choice xmlns:a14="http://schemas.microsoft.com/office/drawing/2010/main" Requires="a14">
          <p:sp>
            <p:nvSpPr>
              <p:cNvPr id="9" name="Espace réservé du contenu 2"/>
              <p:cNvSpPr>
                <a:spLocks noGrp="1"/>
              </p:cNvSpPr>
              <p:nvPr>
                <p:ph sz="half" idx="2"/>
              </p:nvPr>
            </p:nvSpPr>
            <p:spPr>
              <a:xfrm>
                <a:off x="323528" y="2060848"/>
                <a:ext cx="3816424" cy="3397150"/>
              </a:xfrm>
            </p:spPr>
            <p:style>
              <a:lnRef idx="2">
                <a:schemeClr val="dk1"/>
              </a:lnRef>
              <a:fillRef idx="1">
                <a:schemeClr val="lt1"/>
              </a:fillRef>
              <a:effectRef idx="0">
                <a:schemeClr val="dk1"/>
              </a:effectRef>
              <a:fontRef idx="minor">
                <a:schemeClr val="dk1"/>
              </a:fontRef>
            </p:style>
            <p:txBody>
              <a:bodyPr/>
              <a:lstStyle/>
              <a:p>
                <a:pPr marL="285750" indent="-285750">
                  <a:buFont typeface="Arial" panose="020B0604020202020204" pitchFamily="34" charset="0"/>
                  <a:buChar char="•"/>
                </a:pPr>
                <a:r>
                  <a:rPr lang="fr-FR" sz="1800" dirty="0" err="1">
                    <a:latin typeface="Book Antiqua" panose="02040602050305030304" pitchFamily="18" charset="0"/>
                  </a:rPr>
                  <a:t>Theoritical</a:t>
                </a:r>
                <a:r>
                  <a:rPr lang="fr-FR" sz="1800" dirty="0">
                    <a:latin typeface="Book Antiqua" panose="02040602050305030304" pitchFamily="18" charset="0"/>
                  </a:rPr>
                  <a:t> </a:t>
                </a:r>
                <a:r>
                  <a:rPr lang="fr-FR" sz="1800" dirty="0" err="1">
                    <a:latin typeface="Book Antiqua" panose="02040602050305030304" pitchFamily="18" charset="0"/>
                  </a:rPr>
                  <a:t>investment</a:t>
                </a:r>
                <a:r>
                  <a:rPr lang="fr-FR" sz="1800" dirty="0">
                    <a:latin typeface="Book Antiqua" panose="02040602050305030304" pitchFamily="18" charset="0"/>
                  </a:rPr>
                  <a:t> </a:t>
                </a:r>
                <a:r>
                  <a:rPr lang="fr-FR" sz="1800" dirty="0" err="1">
                    <a:latin typeface="Book Antiqua" panose="02040602050305030304" pitchFamily="18" charset="0"/>
                  </a:rPr>
                  <a:t>strategy</a:t>
                </a:r>
                <a:r>
                  <a:rPr lang="fr-FR" sz="1800" dirty="0">
                    <a:latin typeface="Book Antiqua" panose="02040602050305030304" pitchFamily="18" charset="0"/>
                  </a:rPr>
                  <a:t>:</a:t>
                </a:r>
              </a:p>
              <a:p>
                <a:endParaRPr lang="fr-FR" altLang="fr-FR" sz="1800" dirty="0" smtClean="0"/>
              </a:p>
              <a:p>
                <a:r>
                  <a:rPr lang="fr-FR" altLang="fr-FR" sz="1800" dirty="0" err="1" smtClean="0"/>
                  <a:t>Apply</a:t>
                </a:r>
                <a:r>
                  <a:rPr lang="fr-FR" altLang="fr-FR" sz="1800" dirty="0" smtClean="0"/>
                  <a:t> the </a:t>
                </a:r>
                <a:r>
                  <a:rPr lang="fr-FR" altLang="fr-FR" sz="1800" dirty="0" err="1" smtClean="0"/>
                  <a:t>following</a:t>
                </a:r>
                <a:r>
                  <a:rPr lang="fr-FR" altLang="fr-FR" sz="1800" dirty="0" smtClean="0"/>
                  <a:t> </a:t>
                </a:r>
                <a:r>
                  <a:rPr lang="fr-FR" altLang="fr-FR" sz="1800" dirty="0" err="1" smtClean="0"/>
                  <a:t>Mean-reverting</a:t>
                </a:r>
                <a:r>
                  <a:rPr lang="fr-FR" altLang="fr-FR" sz="1800" dirty="0" smtClean="0"/>
                  <a:t> </a:t>
                </a:r>
                <a:r>
                  <a:rPr lang="fr-FR" altLang="fr-FR" sz="1800" dirty="0" err="1"/>
                  <a:t>strategy</a:t>
                </a:r>
                <a:r>
                  <a:rPr lang="fr-FR" altLang="fr-FR" sz="1800" dirty="0"/>
                  <a:t>: </a:t>
                </a:r>
                <a:endParaRPr lang="fr-FR" altLang="fr-FR" sz="1800" dirty="0" smtClean="0"/>
              </a:p>
              <a:p>
                <a:endParaRPr lang="fr-FR" altLang="fr-FR" sz="1800" dirty="0" smtClean="0"/>
              </a:p>
              <a:p>
                <a:r>
                  <a:rPr lang="fr-FR" altLang="fr-FR" sz="1800" dirty="0" smtClean="0"/>
                  <a:t>if </a:t>
                </a:r>
                <a14:m>
                  <m:oMath xmlns:m="http://schemas.openxmlformats.org/officeDocument/2006/math">
                    <m:sSub>
                      <m:sSubPr>
                        <m:ctrlPr>
                          <a:rPr lang="fr-FR" altLang="fr-FR" sz="1800" i="1" smtClean="0">
                            <a:latin typeface="Cambria Math"/>
                          </a:rPr>
                        </m:ctrlPr>
                      </m:sSubPr>
                      <m:e>
                        <m:r>
                          <a:rPr lang="fr-FR" altLang="fr-FR" sz="1800" b="1" i="1" smtClean="0">
                            <a:latin typeface="Cambria Math" panose="02040503050406030204" pitchFamily="18" charset="0"/>
                          </a:rPr>
                          <m:t>𝒁</m:t>
                        </m:r>
                      </m:e>
                      <m:sub>
                        <m:r>
                          <a:rPr lang="fr-FR" altLang="fr-FR" sz="1800" b="1" i="1" smtClean="0">
                            <a:latin typeface="Cambria Math" panose="02040503050406030204" pitchFamily="18" charset="0"/>
                          </a:rPr>
                          <m:t>𝒕</m:t>
                        </m:r>
                      </m:sub>
                    </m:sSub>
                    <m:r>
                      <a:rPr lang="fr-FR" altLang="fr-FR" sz="1800" b="1" i="1" smtClean="0">
                        <a:latin typeface="Cambria Math" panose="02040503050406030204" pitchFamily="18" charset="0"/>
                      </a:rPr>
                      <m:t>&lt;</m:t>
                    </m:r>
                    <m:sSub>
                      <m:sSubPr>
                        <m:ctrlPr>
                          <a:rPr lang="fr-FR" altLang="fr-FR" sz="1800" i="1" smtClean="0">
                            <a:latin typeface="Cambria Math"/>
                          </a:rPr>
                        </m:ctrlPr>
                      </m:sSubPr>
                      <m:e>
                        <m:r>
                          <a:rPr lang="fr-FR" altLang="fr-FR" sz="1800" b="1" i="1" smtClean="0">
                            <a:latin typeface="Cambria Math" panose="02040503050406030204" pitchFamily="18" charset="0"/>
                          </a:rPr>
                          <m:t>𝒁</m:t>
                        </m:r>
                      </m:e>
                      <m:sub>
                        <m:r>
                          <a:rPr lang="fr-FR" altLang="fr-FR" sz="1800" b="1" i="1" smtClean="0">
                            <a:latin typeface="Cambria Math" panose="02040503050406030204" pitchFamily="18" charset="0"/>
                          </a:rPr>
                          <m:t>𝒕</m:t>
                        </m:r>
                        <m:r>
                          <a:rPr lang="fr-FR" altLang="fr-FR" sz="1800" b="1" i="1" smtClean="0">
                            <a:latin typeface="Cambria Math" panose="02040503050406030204" pitchFamily="18" charset="0"/>
                          </a:rPr>
                          <m:t>−</m:t>
                        </m:r>
                        <m:r>
                          <a:rPr lang="fr-FR" altLang="fr-FR" sz="1800" b="1" i="1" smtClean="0">
                            <a:latin typeface="Cambria Math" panose="02040503050406030204" pitchFamily="18" charset="0"/>
                          </a:rPr>
                          <m:t>𝟏</m:t>
                        </m:r>
                      </m:sub>
                    </m:sSub>
                  </m:oMath>
                </a14:m>
                <a:r>
                  <a:rPr lang="fr-FR" altLang="fr-FR" sz="1800" dirty="0" smtClean="0"/>
                  <a:t> </a:t>
                </a:r>
                <a:r>
                  <a:rPr lang="fr-FR" altLang="fr-FR" sz="1800" dirty="0"/>
                  <a:t>, </a:t>
                </a:r>
                <a:r>
                  <a:rPr lang="fr-FR" altLang="fr-FR" sz="1800" dirty="0" err="1"/>
                  <a:t>we’ll</a:t>
                </a:r>
                <a:r>
                  <a:rPr lang="fr-FR" altLang="fr-FR" sz="1800" dirty="0"/>
                  <a:t> </a:t>
                </a:r>
                <a:r>
                  <a:rPr lang="fr-FR" altLang="fr-FR" sz="1800" dirty="0" err="1"/>
                  <a:t>be</a:t>
                </a:r>
                <a:r>
                  <a:rPr lang="fr-FR" altLang="fr-FR" sz="1800" dirty="0"/>
                  <a:t> short </a:t>
                </a:r>
                <a:r>
                  <a:rPr lang="fr-FR" altLang="fr-FR" sz="1800" dirty="0" smtClean="0"/>
                  <a:t>on </a:t>
                </a:r>
                <a14:m>
                  <m:oMath xmlns:m="http://schemas.openxmlformats.org/officeDocument/2006/math">
                    <m:sSub>
                      <m:sSubPr>
                        <m:ctrlPr>
                          <a:rPr lang="fr-FR" altLang="fr-FR" sz="1800" i="1" smtClean="0">
                            <a:latin typeface="Cambria Math"/>
                          </a:rPr>
                        </m:ctrlPr>
                      </m:sSubPr>
                      <m:e>
                        <m:r>
                          <a:rPr lang="fr-FR" altLang="fr-FR" sz="1800" b="1" i="1" smtClean="0">
                            <a:latin typeface="Cambria Math" panose="02040503050406030204" pitchFamily="18" charset="0"/>
                          </a:rPr>
                          <m:t>𝒀</m:t>
                        </m:r>
                      </m:e>
                      <m:sub>
                        <m:r>
                          <a:rPr lang="fr-FR" altLang="fr-FR" sz="1800" b="1" i="1" smtClean="0">
                            <a:latin typeface="Cambria Math" panose="02040503050406030204" pitchFamily="18" charset="0"/>
                          </a:rPr>
                          <m:t>𝒕</m:t>
                        </m:r>
                      </m:sub>
                    </m:sSub>
                  </m:oMath>
                </a14:m>
                <a:r>
                  <a:rPr lang="fr-FR" altLang="fr-FR" sz="1800" dirty="0" smtClean="0"/>
                  <a:t>    </a:t>
                </a:r>
                <a:r>
                  <a:rPr lang="fr-FR" altLang="fr-FR" sz="1800" dirty="0"/>
                  <a:t>and long on </a:t>
                </a:r>
                <a14:m>
                  <m:oMath xmlns:m="http://schemas.openxmlformats.org/officeDocument/2006/math">
                    <m:sSub>
                      <m:sSubPr>
                        <m:ctrlPr>
                          <a:rPr lang="fr-FR" altLang="fr-FR" sz="1800" i="1" smtClean="0">
                            <a:latin typeface="Cambria Math"/>
                          </a:rPr>
                        </m:ctrlPr>
                      </m:sSubPr>
                      <m:e>
                        <m:r>
                          <a:rPr lang="fr-FR" altLang="fr-FR" sz="1800" b="1" i="1" smtClean="0">
                            <a:latin typeface="Cambria Math" panose="02040503050406030204" pitchFamily="18" charset="0"/>
                          </a:rPr>
                          <m:t>𝑿</m:t>
                        </m:r>
                      </m:e>
                      <m:sub>
                        <m:r>
                          <a:rPr lang="fr-FR" altLang="fr-FR" sz="1800" b="1" i="1" smtClean="0">
                            <a:latin typeface="Cambria Math" panose="02040503050406030204" pitchFamily="18" charset="0"/>
                          </a:rPr>
                          <m:t>𝒕</m:t>
                        </m:r>
                      </m:sub>
                    </m:sSub>
                  </m:oMath>
                </a14:m>
                <a:r>
                  <a:rPr lang="fr-FR" altLang="fr-FR" sz="1800" dirty="0" smtClean="0"/>
                  <a:t> </a:t>
                </a:r>
                <a:r>
                  <a:rPr lang="fr-FR" altLang="fr-FR" sz="1800" dirty="0" err="1"/>
                  <a:t>from</a:t>
                </a:r>
                <a:r>
                  <a:rPr lang="fr-FR" altLang="fr-FR" sz="1800" dirty="0"/>
                  <a:t>  </a:t>
                </a:r>
                <a14:m>
                  <m:oMath xmlns:m="http://schemas.openxmlformats.org/officeDocument/2006/math">
                    <m:r>
                      <a:rPr lang="fr-FR" altLang="fr-FR" sz="1800" b="1" i="1" smtClean="0">
                        <a:latin typeface="Cambria Math" panose="02040503050406030204" pitchFamily="18" charset="0"/>
                      </a:rPr>
                      <m:t>𝒕</m:t>
                    </m:r>
                  </m:oMath>
                </a14:m>
                <a:r>
                  <a:rPr lang="fr-FR" altLang="fr-FR" sz="1800" dirty="0" smtClean="0"/>
                  <a:t>  to </a:t>
                </a:r>
                <a14:m>
                  <m:oMath xmlns:m="http://schemas.openxmlformats.org/officeDocument/2006/math">
                    <m:r>
                      <a:rPr lang="fr-FR" altLang="fr-FR" sz="1800" b="1" i="1" smtClean="0">
                        <a:latin typeface="Cambria Math" panose="02040503050406030204" pitchFamily="18" charset="0"/>
                      </a:rPr>
                      <m:t>𝒕</m:t>
                    </m:r>
                    <m:r>
                      <a:rPr lang="fr-FR" altLang="fr-FR" sz="1800" b="1" i="1" smtClean="0">
                        <a:latin typeface="Cambria Math" panose="02040503050406030204" pitchFamily="18" charset="0"/>
                      </a:rPr>
                      <m:t>+</m:t>
                    </m:r>
                    <m:r>
                      <a:rPr lang="fr-FR" altLang="fr-FR" sz="1800" b="1" i="1" smtClean="0">
                        <a:latin typeface="Cambria Math" panose="02040503050406030204" pitchFamily="18" charset="0"/>
                      </a:rPr>
                      <m:t>𝟏</m:t>
                    </m:r>
                  </m:oMath>
                </a14:m>
                <a:r>
                  <a:rPr lang="fr-FR" altLang="fr-FR" sz="1800" dirty="0" smtClean="0"/>
                  <a:t> ; </a:t>
                </a:r>
              </a:p>
              <a:p>
                <a:endParaRPr lang="fr-FR" altLang="fr-FR" sz="1800" dirty="0"/>
              </a:p>
              <a:p>
                <a:r>
                  <a:rPr lang="fr-FR" altLang="fr-FR" sz="1800" dirty="0" smtClean="0"/>
                  <a:t>if </a:t>
                </a:r>
                <a14:m>
                  <m:oMath xmlns:m="http://schemas.openxmlformats.org/officeDocument/2006/math">
                    <m:sSub>
                      <m:sSubPr>
                        <m:ctrlPr>
                          <a:rPr lang="fr-FR" altLang="fr-FR" sz="1800" i="1">
                            <a:latin typeface="Cambria Math"/>
                          </a:rPr>
                        </m:ctrlPr>
                      </m:sSubPr>
                      <m:e>
                        <m:r>
                          <a:rPr lang="fr-FR" altLang="fr-FR" sz="1800" i="1">
                            <a:latin typeface="Cambria Math" panose="02040503050406030204" pitchFamily="18" charset="0"/>
                          </a:rPr>
                          <m:t>𝒁</m:t>
                        </m:r>
                      </m:e>
                      <m:sub>
                        <m:r>
                          <a:rPr lang="fr-FR" altLang="fr-FR" sz="1800" i="1">
                            <a:latin typeface="Cambria Math" panose="02040503050406030204" pitchFamily="18" charset="0"/>
                          </a:rPr>
                          <m:t>𝒕</m:t>
                        </m:r>
                      </m:sub>
                    </m:sSub>
                    <m:r>
                      <a:rPr lang="fr-FR" altLang="fr-FR" sz="1800" b="1" i="1" smtClean="0">
                        <a:latin typeface="Cambria Math" panose="02040503050406030204" pitchFamily="18" charset="0"/>
                      </a:rPr>
                      <m:t>&gt;</m:t>
                    </m:r>
                    <m:sSub>
                      <m:sSubPr>
                        <m:ctrlPr>
                          <a:rPr lang="fr-FR" altLang="fr-FR" sz="1800" i="1">
                            <a:latin typeface="Cambria Math"/>
                          </a:rPr>
                        </m:ctrlPr>
                      </m:sSubPr>
                      <m:e>
                        <m:r>
                          <a:rPr lang="fr-FR" altLang="fr-FR" sz="1800" i="1">
                            <a:latin typeface="Cambria Math" panose="02040503050406030204" pitchFamily="18" charset="0"/>
                          </a:rPr>
                          <m:t>𝒁</m:t>
                        </m:r>
                      </m:e>
                      <m:sub>
                        <m:r>
                          <a:rPr lang="fr-FR" altLang="fr-FR" sz="1800" i="1">
                            <a:latin typeface="Cambria Math" panose="02040503050406030204" pitchFamily="18" charset="0"/>
                          </a:rPr>
                          <m:t>𝒕</m:t>
                        </m:r>
                        <m:r>
                          <a:rPr lang="fr-FR" altLang="fr-FR" sz="1800" i="1">
                            <a:latin typeface="Cambria Math" panose="02040503050406030204" pitchFamily="18" charset="0"/>
                          </a:rPr>
                          <m:t>−</m:t>
                        </m:r>
                        <m:r>
                          <a:rPr lang="fr-FR" altLang="fr-FR" sz="1800" i="1">
                            <a:latin typeface="Cambria Math" panose="02040503050406030204" pitchFamily="18" charset="0"/>
                          </a:rPr>
                          <m:t>𝟏</m:t>
                        </m:r>
                      </m:sub>
                    </m:sSub>
                    <m:r>
                      <a:rPr lang="fr-FR" altLang="fr-FR" sz="1800" b="1" i="0" smtClean="0">
                        <a:latin typeface="Cambria Math" panose="02040503050406030204" pitchFamily="18" charset="0"/>
                      </a:rPr>
                      <m:t> </m:t>
                    </m:r>
                  </m:oMath>
                </a14:m>
                <a:r>
                  <a:rPr lang="fr-FR" altLang="fr-FR" sz="1800" dirty="0" smtClean="0"/>
                  <a:t>, </a:t>
                </a:r>
                <a:r>
                  <a:rPr lang="fr-FR" altLang="fr-FR" sz="1800" dirty="0" err="1"/>
                  <a:t>we’ll</a:t>
                </a:r>
                <a:r>
                  <a:rPr lang="fr-FR" altLang="fr-FR" sz="1800" dirty="0"/>
                  <a:t> </a:t>
                </a:r>
                <a:r>
                  <a:rPr lang="fr-FR" altLang="fr-FR" sz="1800" dirty="0" err="1"/>
                  <a:t>be</a:t>
                </a:r>
                <a:r>
                  <a:rPr lang="fr-FR" altLang="fr-FR" sz="1800" dirty="0"/>
                  <a:t> short on  </a:t>
                </a:r>
                <a14:m>
                  <m:oMath xmlns:m="http://schemas.openxmlformats.org/officeDocument/2006/math">
                    <m:sSub>
                      <m:sSubPr>
                        <m:ctrlPr>
                          <a:rPr lang="fr-FR" altLang="fr-FR" sz="1800" i="1">
                            <a:latin typeface="Cambria Math"/>
                          </a:rPr>
                        </m:ctrlPr>
                      </m:sSubPr>
                      <m:e>
                        <m:r>
                          <a:rPr lang="fr-FR" altLang="fr-FR" sz="1800" i="1">
                            <a:latin typeface="Cambria Math" panose="02040503050406030204" pitchFamily="18" charset="0"/>
                          </a:rPr>
                          <m:t>𝑿</m:t>
                        </m:r>
                      </m:e>
                      <m:sub>
                        <m:r>
                          <a:rPr lang="fr-FR" altLang="fr-FR" sz="1800" i="1">
                            <a:latin typeface="Cambria Math" panose="02040503050406030204" pitchFamily="18" charset="0"/>
                          </a:rPr>
                          <m:t>𝒕</m:t>
                        </m:r>
                      </m:sub>
                    </m:sSub>
                  </m:oMath>
                </a14:m>
                <a:r>
                  <a:rPr lang="fr-FR" altLang="fr-FR" sz="1800" dirty="0"/>
                  <a:t>   and long on </a:t>
                </a:r>
                <a14:m>
                  <m:oMath xmlns:m="http://schemas.openxmlformats.org/officeDocument/2006/math">
                    <m:sSub>
                      <m:sSubPr>
                        <m:ctrlPr>
                          <a:rPr lang="fr-FR" altLang="fr-FR" sz="1800" i="1">
                            <a:latin typeface="Cambria Math"/>
                          </a:rPr>
                        </m:ctrlPr>
                      </m:sSubPr>
                      <m:e>
                        <m:r>
                          <a:rPr lang="fr-FR" altLang="fr-FR" sz="1800" i="1">
                            <a:latin typeface="Cambria Math" panose="02040503050406030204" pitchFamily="18" charset="0"/>
                          </a:rPr>
                          <m:t>𝒀</m:t>
                        </m:r>
                      </m:e>
                      <m:sub>
                        <m:r>
                          <a:rPr lang="fr-FR" altLang="fr-FR" sz="1800" i="1">
                            <a:latin typeface="Cambria Math" panose="02040503050406030204" pitchFamily="18" charset="0"/>
                          </a:rPr>
                          <m:t>𝒕</m:t>
                        </m:r>
                      </m:sub>
                    </m:sSub>
                  </m:oMath>
                </a14:m>
                <a:r>
                  <a:rPr lang="fr-FR" altLang="fr-FR" sz="1800" dirty="0"/>
                  <a:t> from  </a:t>
                </a:r>
                <a14:m>
                  <m:oMath xmlns:m="http://schemas.openxmlformats.org/officeDocument/2006/math">
                    <m:r>
                      <a:rPr lang="fr-FR" altLang="fr-FR" sz="1800" i="1">
                        <a:latin typeface="Cambria Math" panose="02040503050406030204" pitchFamily="18" charset="0"/>
                      </a:rPr>
                      <m:t>𝒕</m:t>
                    </m:r>
                  </m:oMath>
                </a14:m>
                <a:r>
                  <a:rPr lang="fr-FR" altLang="fr-FR" sz="1800" dirty="0"/>
                  <a:t>  to </a:t>
                </a:r>
                <a14:m>
                  <m:oMath xmlns:m="http://schemas.openxmlformats.org/officeDocument/2006/math">
                    <m:r>
                      <a:rPr lang="fr-FR" altLang="fr-FR" sz="1800" i="1">
                        <a:latin typeface="Cambria Math" panose="02040503050406030204" pitchFamily="18" charset="0"/>
                      </a:rPr>
                      <m:t>𝒕</m:t>
                    </m:r>
                    <m:r>
                      <a:rPr lang="fr-FR" altLang="fr-FR" sz="1800" i="1">
                        <a:latin typeface="Cambria Math" panose="02040503050406030204" pitchFamily="18" charset="0"/>
                      </a:rPr>
                      <m:t>+</m:t>
                    </m:r>
                    <m:r>
                      <a:rPr lang="fr-FR" altLang="fr-FR" sz="1800" i="1">
                        <a:latin typeface="Cambria Math" panose="02040503050406030204" pitchFamily="18" charset="0"/>
                      </a:rPr>
                      <m:t>𝟏</m:t>
                    </m:r>
                  </m:oMath>
                </a14:m>
                <a:r>
                  <a:rPr lang="fr-FR" altLang="fr-FR" sz="1800" dirty="0"/>
                  <a:t> .</a:t>
                </a:r>
                <a:endParaRPr lang="fr-FR" sz="1800" b="0" dirty="0"/>
              </a:p>
              <a:p>
                <a:endParaRPr lang="fr-FR" sz="1800" b="0" dirty="0" smtClean="0"/>
              </a:p>
              <a:p>
                <a:endParaRPr lang="fr-FR" sz="1800" b="0" dirty="0"/>
              </a:p>
            </p:txBody>
          </p:sp>
        </mc:Choice>
        <mc:Fallback>
          <p:sp>
            <p:nvSpPr>
              <p:cNvPr id="9" name="Espace réservé du contenu 2"/>
              <p:cNvSpPr>
                <a:spLocks noGrp="1" noRot="1" noChangeAspect="1" noMove="1" noResize="1" noEditPoints="1" noAdjustHandles="1" noChangeArrowheads="1" noChangeShapeType="1" noTextEdit="1"/>
              </p:cNvSpPr>
              <p:nvPr>
                <p:ph sz="half" idx="2"/>
              </p:nvPr>
            </p:nvSpPr>
            <p:spPr>
              <a:xfrm>
                <a:off x="323528" y="2060848"/>
                <a:ext cx="3816424" cy="3397150"/>
              </a:xfrm>
              <a:blipFill rotWithShape="1">
                <a:blip r:embed="rId4"/>
                <a:stretch>
                  <a:fillRect l="-952" t="-535" r="-635"/>
                </a:stretch>
              </a:blipFill>
            </p:spPr>
            <p:txBody>
              <a:bodyPr/>
              <a:lstStyle/>
              <a:p>
                <a:r>
                  <a:rPr lang="en-US">
                    <a:noFill/>
                  </a:rPr>
                  <a:t> </a:t>
                </a:r>
              </a:p>
            </p:txBody>
          </p:sp>
        </mc:Fallback>
      </mc:AlternateContent>
      <p:graphicFrame>
        <p:nvGraphicFramePr>
          <p:cNvPr id="10" name="Object 19"/>
          <p:cNvGraphicFramePr>
            <a:graphicFrameLocks noChangeAspect="1"/>
          </p:cNvGraphicFramePr>
          <p:nvPr>
            <p:extLst>
              <p:ext uri="{D42A27DB-BD31-4B8C-83A1-F6EECF244321}">
                <p14:modId xmlns:p14="http://schemas.microsoft.com/office/powerpoint/2010/main" val="3318169139"/>
              </p:ext>
            </p:extLst>
          </p:nvPr>
        </p:nvGraphicFramePr>
        <p:xfrm>
          <a:off x="5868144" y="5735995"/>
          <a:ext cx="527665" cy="485108"/>
        </p:xfrm>
        <a:graphic>
          <a:graphicData uri="http://schemas.openxmlformats.org/presentationml/2006/ole">
            <mc:AlternateContent xmlns:mc="http://schemas.openxmlformats.org/markup-compatibility/2006">
              <mc:Choice xmlns:v="urn:schemas-microsoft-com:vml" Requires="v">
                <p:oleObj spid="_x0000_s10280" name="Equation" r:id="rId5" imgW="558558" imgH="444307" progId="Equation.3">
                  <p:embed/>
                </p:oleObj>
              </mc:Choice>
              <mc:Fallback>
                <p:oleObj name="Equation" r:id="rId5" imgW="558558"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5735995"/>
                        <a:ext cx="527665" cy="485108"/>
                      </a:xfrm>
                      <a:prstGeom prst="rect">
                        <a:avLst/>
                      </a:prstGeom>
                      <a:noFill/>
                      <a:extLst/>
                    </p:spPr>
                  </p:pic>
                </p:oleObj>
              </mc:Fallback>
            </mc:AlternateContent>
          </a:graphicData>
        </a:graphic>
      </p:graphicFrame>
      <p:pic>
        <p:nvPicPr>
          <p:cNvPr id="12" name="Picture 38"/>
          <p:cNvPicPr>
            <a:picLocks noChangeAspect="1" noChangeArrowheads="1"/>
          </p:cNvPicPr>
          <p:nvPr/>
        </p:nvPicPr>
        <p:blipFill>
          <a:blip r:embed="rId7">
            <a:extLst>
              <a:ext uri="{28A0092B-C50C-407E-A947-70E740481C1C}">
                <a14:useLocalDpi xmlns:a14="http://schemas.microsoft.com/office/drawing/2010/main" val="0"/>
              </a:ext>
            </a:extLst>
          </a:blip>
          <a:srcRect l="7368" t="1416" r="13719" b="5995"/>
          <a:stretch>
            <a:fillRect/>
          </a:stretch>
        </p:blipFill>
        <p:spPr bwMode="auto">
          <a:xfrm>
            <a:off x="4595749" y="1673402"/>
            <a:ext cx="3816425" cy="225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4367" y="3933056"/>
            <a:ext cx="2759190" cy="1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47664" y="1196752"/>
            <a:ext cx="4572000" cy="400110"/>
          </a:xfrm>
          <a:prstGeom prst="rect">
            <a:avLst/>
          </a:prstGeom>
        </p:spPr>
        <p:txBody>
          <a:bodyPr>
            <a:spAutoFit/>
          </a:bodyPr>
          <a:lstStyle/>
          <a:p>
            <a:pPr lvl="2" indent="0" algn="ctr">
              <a:buFont typeface="Arial" panose="020B0604020202020204" pitchFamily="34" charset="0"/>
              <a:buNone/>
            </a:pPr>
            <a:r>
              <a:rPr lang="fr-FR" sz="2000" dirty="0" err="1"/>
              <a:t>Example</a:t>
            </a:r>
            <a:r>
              <a:rPr lang="fr-FR" sz="2000" dirty="0"/>
              <a:t> of </a:t>
            </a:r>
            <a:r>
              <a:rPr lang="fr-FR" sz="2000" dirty="0" smtClean="0"/>
              <a:t>pair trading</a:t>
            </a:r>
            <a:endParaRPr lang="fr-FR" sz="2000" dirty="0"/>
          </a:p>
        </p:txBody>
      </p:sp>
    </p:spTree>
    <p:extLst>
      <p:ext uri="{BB962C8B-B14F-4D97-AF65-F5344CB8AC3E}">
        <p14:creationId xmlns:p14="http://schemas.microsoft.com/office/powerpoint/2010/main" val="4085282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7CF34B-14F5-48FF-8D5E-809DE1167B0F}" type="slidenum">
              <a:rPr lang="fr-FR" smtClean="0"/>
              <a:pPr/>
              <a:t>35</a:t>
            </a:fld>
            <a:endParaRPr lang="fr-FR" dirty="0"/>
          </a:p>
        </p:txBody>
      </p:sp>
      <p:sp>
        <p:nvSpPr>
          <p:cNvPr id="7" name="TextBox 6"/>
          <p:cNvSpPr txBox="1"/>
          <p:nvPr/>
        </p:nvSpPr>
        <p:spPr>
          <a:xfrm>
            <a:off x="179512" y="5517232"/>
            <a:ext cx="7272808" cy="923330"/>
          </a:xfrm>
          <a:prstGeom prst="rect">
            <a:avLst/>
          </a:prstGeom>
          <a:noFill/>
        </p:spPr>
        <p:txBody>
          <a:bodyPr wrap="square" rtlCol="0">
            <a:spAutoFit/>
          </a:bodyPr>
          <a:lstStyle/>
          <a:p>
            <a:r>
              <a:rPr lang="fr-FR" b="1" dirty="0" smtClean="0"/>
              <a:t>MRV : </a:t>
            </a:r>
            <a:r>
              <a:rPr lang="fr-FR" b="1" dirty="0" err="1" smtClean="0"/>
              <a:t>Potfolio</a:t>
            </a:r>
            <a:r>
              <a:rPr lang="fr-FR" b="1" dirty="0" smtClean="0"/>
              <a:t> of Pairs</a:t>
            </a:r>
          </a:p>
          <a:p>
            <a:endParaRPr lang="fr-FR" b="1" dirty="0" smtClean="0"/>
          </a:p>
          <a:p>
            <a:endParaRPr lang="en-US" b="1" dirty="0"/>
          </a:p>
        </p:txBody>
      </p:sp>
      <p:sp>
        <p:nvSpPr>
          <p:cNvPr id="9" name="Espace réservé du contenu 2"/>
          <p:cNvSpPr>
            <a:spLocks noGrp="1"/>
          </p:cNvSpPr>
          <p:nvPr>
            <p:ph sz="half" idx="2"/>
          </p:nvPr>
        </p:nvSpPr>
        <p:spPr>
          <a:xfrm>
            <a:off x="251520" y="2192090"/>
            <a:ext cx="3816424" cy="3109118"/>
          </a:xfrm>
        </p:spPr>
        <p:style>
          <a:lnRef idx="2">
            <a:schemeClr val="dk1"/>
          </a:lnRef>
          <a:fillRef idx="1">
            <a:schemeClr val="lt1"/>
          </a:fillRef>
          <a:effectRef idx="0">
            <a:schemeClr val="dk1"/>
          </a:effectRef>
          <a:fontRef idx="minor">
            <a:schemeClr val="dk1"/>
          </a:fontRef>
        </p:style>
        <p:txBody>
          <a:bodyPr/>
          <a:lstStyle/>
          <a:p>
            <a:pPr marL="285750" indent="-285750">
              <a:buFont typeface="Arial" panose="020B0604020202020204" pitchFamily="34" charset="0"/>
              <a:buChar char="•"/>
            </a:pPr>
            <a:r>
              <a:rPr lang="fr-FR" sz="1800" dirty="0" err="1">
                <a:latin typeface="Book Antiqua" panose="02040602050305030304" pitchFamily="18" charset="0"/>
              </a:rPr>
              <a:t>Theoritical</a:t>
            </a:r>
            <a:r>
              <a:rPr lang="fr-FR" sz="1800" dirty="0">
                <a:latin typeface="Book Antiqua" panose="02040602050305030304" pitchFamily="18" charset="0"/>
              </a:rPr>
              <a:t> </a:t>
            </a:r>
            <a:r>
              <a:rPr lang="fr-FR" sz="1800" dirty="0" err="1">
                <a:latin typeface="Book Antiqua" panose="02040602050305030304" pitchFamily="18" charset="0"/>
              </a:rPr>
              <a:t>investment</a:t>
            </a:r>
            <a:r>
              <a:rPr lang="fr-FR" sz="1800" dirty="0">
                <a:latin typeface="Book Antiqua" panose="02040602050305030304" pitchFamily="18" charset="0"/>
              </a:rPr>
              <a:t> </a:t>
            </a:r>
            <a:r>
              <a:rPr lang="fr-FR" sz="1800" dirty="0" err="1">
                <a:latin typeface="Book Antiqua" panose="02040602050305030304" pitchFamily="18" charset="0"/>
              </a:rPr>
              <a:t>strategy</a:t>
            </a:r>
            <a:r>
              <a:rPr lang="fr-FR" sz="1800" dirty="0">
                <a:latin typeface="Book Antiqua" panose="02040602050305030304" pitchFamily="18" charset="0"/>
              </a:rPr>
              <a:t>:</a:t>
            </a:r>
          </a:p>
          <a:p>
            <a:endParaRPr lang="fr-FR" sz="1800" dirty="0" smtClean="0">
              <a:latin typeface="Book Antiqua" panose="02040602050305030304" pitchFamily="18" charset="0"/>
            </a:endParaRPr>
          </a:p>
          <a:p>
            <a:r>
              <a:rPr lang="fr-FR" sz="1800" dirty="0" err="1" smtClean="0">
                <a:latin typeface="Book Antiqua" panose="02040602050305030304" pitchFamily="18" charset="0"/>
              </a:rPr>
              <a:t>Apply</a:t>
            </a:r>
            <a:r>
              <a:rPr lang="fr-FR" sz="1800" dirty="0" smtClean="0">
                <a:latin typeface="Book Antiqua" panose="02040602050305030304" pitchFamily="18" charset="0"/>
              </a:rPr>
              <a:t> to few pairs and </a:t>
            </a:r>
            <a:r>
              <a:rPr lang="fr-FR" sz="1800" dirty="0" err="1" smtClean="0">
                <a:latin typeface="Book Antiqua" panose="02040602050305030304" pitchFamily="18" charset="0"/>
              </a:rPr>
              <a:t>extend</a:t>
            </a:r>
            <a:r>
              <a:rPr lang="fr-FR" sz="1800" dirty="0" smtClean="0">
                <a:latin typeface="Book Antiqua" panose="02040602050305030304" pitchFamily="18" charset="0"/>
              </a:rPr>
              <a:t> to a basket</a:t>
            </a:r>
          </a:p>
          <a:p>
            <a:endParaRPr lang="fr-FR" sz="1800" dirty="0" smtClean="0">
              <a:latin typeface="Book Antiqua" panose="02040602050305030304" pitchFamily="18" charset="0"/>
            </a:endParaRPr>
          </a:p>
          <a:p>
            <a:r>
              <a:rPr lang="fr-FR" altLang="fr-FR" sz="1800" dirty="0" smtClean="0"/>
              <a:t>Portfolio </a:t>
            </a:r>
            <a:r>
              <a:rPr lang="fr-FR" altLang="fr-FR" sz="1800" dirty="0"/>
              <a:t>construction by </a:t>
            </a:r>
            <a:r>
              <a:rPr lang="fr-FR" altLang="fr-FR" sz="1800" dirty="0" err="1"/>
              <a:t>selecting</a:t>
            </a:r>
            <a:r>
              <a:rPr lang="fr-FR" altLang="fr-FR" sz="1800" dirty="0"/>
              <a:t> the </a:t>
            </a:r>
            <a:r>
              <a:rPr lang="fr-FR" altLang="fr-FR" sz="1800" dirty="0" err="1"/>
              <a:t>most</a:t>
            </a:r>
            <a:r>
              <a:rPr lang="fr-FR" altLang="fr-FR" sz="1800" dirty="0"/>
              <a:t> </a:t>
            </a:r>
            <a:r>
              <a:rPr lang="fr-FR" altLang="fr-FR" sz="1800" dirty="0" err="1"/>
              <a:t>mean-reversion</a:t>
            </a:r>
            <a:r>
              <a:rPr lang="fr-FR" altLang="fr-FR" sz="1800" dirty="0"/>
              <a:t> or </a:t>
            </a:r>
            <a:r>
              <a:rPr lang="fr-FR" altLang="fr-FR" sz="1800" dirty="0" smtClean="0"/>
              <a:t>trend </a:t>
            </a:r>
            <a:r>
              <a:rPr lang="fr-FR" altLang="fr-FR" sz="1800" dirty="0" err="1" smtClean="0"/>
              <a:t>following</a:t>
            </a:r>
            <a:r>
              <a:rPr lang="fr-FR" altLang="fr-FR" sz="1800" dirty="0" smtClean="0"/>
              <a:t> </a:t>
            </a:r>
            <a:r>
              <a:rPr lang="fr-FR" altLang="fr-FR" sz="1800" dirty="0"/>
              <a:t>pairs </a:t>
            </a:r>
            <a:r>
              <a:rPr lang="fr-FR" altLang="fr-FR" sz="1800" dirty="0" err="1" smtClean="0"/>
              <a:t>from</a:t>
            </a:r>
            <a:r>
              <a:rPr lang="fr-FR" altLang="fr-FR" sz="1800" dirty="0" smtClean="0"/>
              <a:t> the </a:t>
            </a:r>
            <a:r>
              <a:rPr lang="fr-FR" altLang="fr-FR" sz="1800" dirty="0"/>
              <a:t>components of </a:t>
            </a:r>
            <a:r>
              <a:rPr lang="fr-FR" altLang="fr-FR" sz="1800" dirty="0" smtClean="0"/>
              <a:t>SX5E</a:t>
            </a:r>
          </a:p>
          <a:p>
            <a:endParaRPr lang="fr-FR" sz="1800" b="0" dirty="0"/>
          </a:p>
        </p:txBody>
      </p:sp>
      <p:pic>
        <p:nvPicPr>
          <p:cNvPr id="1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233" y="2192090"/>
            <a:ext cx="4380140" cy="310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547664" y="1196752"/>
            <a:ext cx="4572000" cy="400110"/>
          </a:xfrm>
          <a:prstGeom prst="rect">
            <a:avLst/>
          </a:prstGeom>
        </p:spPr>
        <p:txBody>
          <a:bodyPr>
            <a:spAutoFit/>
          </a:bodyPr>
          <a:lstStyle/>
          <a:p>
            <a:pPr lvl="2" indent="0" algn="ctr">
              <a:buFont typeface="Arial" panose="020B0604020202020204" pitchFamily="34" charset="0"/>
              <a:buNone/>
            </a:pPr>
            <a:r>
              <a:rPr lang="fr-FR" sz="2000" dirty="0" err="1"/>
              <a:t>Example</a:t>
            </a:r>
            <a:r>
              <a:rPr lang="fr-FR" sz="2000" dirty="0"/>
              <a:t> of </a:t>
            </a:r>
            <a:r>
              <a:rPr lang="fr-FR" sz="2000" dirty="0" smtClean="0"/>
              <a:t>pair trading</a:t>
            </a:r>
            <a:endParaRPr lang="fr-FR" sz="2000" dirty="0"/>
          </a:p>
        </p:txBody>
      </p:sp>
    </p:spTree>
    <p:extLst>
      <p:ext uri="{BB962C8B-B14F-4D97-AF65-F5344CB8AC3E}">
        <p14:creationId xmlns:p14="http://schemas.microsoft.com/office/powerpoint/2010/main" val="1564972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36</a:t>
            </a:fld>
            <a:endParaRPr lang="fr-FR" dirty="0"/>
          </a:p>
        </p:txBody>
      </p:sp>
      <p:sp>
        <p:nvSpPr>
          <p:cNvPr id="3" name="Espace réservé du contenu 2"/>
          <p:cNvSpPr>
            <a:spLocks noGrp="1"/>
          </p:cNvSpPr>
          <p:nvPr>
            <p:ph sz="half" idx="2"/>
          </p:nvPr>
        </p:nvSpPr>
        <p:spPr>
          <a:xfrm>
            <a:off x="1043608" y="5949280"/>
            <a:ext cx="7619274" cy="684941"/>
          </a:xfrm>
        </p:spPr>
        <p:txBody>
          <a:bodyPr/>
          <a:lstStyle/>
          <a:p>
            <a:pPr algn="ctr"/>
            <a:r>
              <a:rPr lang="fr-FR" sz="2400" b="0" dirty="0" err="1" smtClean="0"/>
              <a:t>Some</a:t>
            </a:r>
            <a:r>
              <a:rPr lang="fr-FR" sz="2400" b="0" dirty="0" smtClean="0"/>
              <a:t> (</a:t>
            </a:r>
            <a:r>
              <a:rPr lang="fr-FR" sz="2400" b="0" dirty="0" err="1" smtClean="0"/>
              <a:t>historically</a:t>
            </a:r>
            <a:r>
              <a:rPr lang="fr-FR" sz="2400" b="0" dirty="0" smtClean="0"/>
              <a:t>) </a:t>
            </a:r>
            <a:r>
              <a:rPr lang="fr-FR" sz="2400" b="0" dirty="0" err="1" smtClean="0"/>
              <a:t>assymnetric</a:t>
            </a:r>
            <a:r>
              <a:rPr lang="fr-FR" sz="2400" b="0" dirty="0" smtClean="0"/>
              <a:t> </a:t>
            </a:r>
            <a:r>
              <a:rPr lang="fr-FR" sz="2400" b="0" dirty="0" err="1" smtClean="0"/>
              <a:t>trade</a:t>
            </a:r>
            <a:r>
              <a:rPr lang="fr-FR" sz="2400" b="0" dirty="0" smtClean="0"/>
              <a:t> </a:t>
            </a:r>
            <a:r>
              <a:rPr lang="fr-FR" sz="2400" b="0" dirty="0" err="1" smtClean="0"/>
              <a:t>ideas</a:t>
            </a:r>
            <a:endParaRPr lang="fr-FR" sz="2400" b="0" dirty="0" smtClean="0"/>
          </a:p>
        </p:txBody>
      </p:sp>
      <p:sp>
        <p:nvSpPr>
          <p:cNvPr id="4" name="Espace réservé du contenu 2"/>
          <p:cNvSpPr txBox="1">
            <a:spLocks/>
          </p:cNvSpPr>
          <p:nvPr/>
        </p:nvSpPr>
        <p:spPr>
          <a:xfrm>
            <a:off x="251520" y="2234481"/>
            <a:ext cx="8640960" cy="3714799"/>
          </a:xfrm>
          <a:prstGeom prst="rect">
            <a:avLst/>
          </a:prstGeom>
        </p:spPr>
        <p:style>
          <a:lnRef idx="2">
            <a:schemeClr val="dk1"/>
          </a:lnRef>
          <a:fillRef idx="1">
            <a:schemeClr val="lt1"/>
          </a:fillRef>
          <a:effectRef idx="0">
            <a:schemeClr val="dk1"/>
          </a:effectRef>
          <a:fontRef idx="minor">
            <a:schemeClr val="dk1"/>
          </a:fontRef>
        </p:style>
        <p:txBody>
          <a:bodyPr/>
          <a:lstStyle>
            <a:lvl1pPr marL="0" indent="0" algn="l" defTabSz="914400" rtl="0" eaLnBrk="1" latinLnBrk="0" hangingPunct="1">
              <a:spcBef>
                <a:spcPct val="20000"/>
              </a:spcBef>
              <a:buFont typeface="Arial" panose="020B0604020202020204" pitchFamily="34" charset="0"/>
              <a:buNone/>
              <a:defRPr sz="1400" b="1" kern="1200">
                <a:solidFill>
                  <a:schemeClr val="dk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dk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dk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dk1"/>
                </a:solidFill>
                <a:latin typeface="+mn-lt"/>
                <a:ea typeface="+mn-ea"/>
                <a:cs typeface="+mn-cs"/>
              </a:defRPr>
            </a:lvl9pPr>
          </a:lstStyle>
          <a:p>
            <a:pPr marL="285750" indent="-285750">
              <a:buFont typeface="Arial" panose="020B0604020202020204" pitchFamily="34" charset="0"/>
              <a:buChar char="•"/>
            </a:pPr>
            <a:r>
              <a:rPr lang="fr-FR" sz="1050" dirty="0" smtClean="0">
                <a:latin typeface="Book Antiqua" panose="02040602050305030304" pitchFamily="18" charset="0"/>
              </a:rPr>
              <a:t>S&amp;P 500 Variance swap </a:t>
            </a:r>
            <a:r>
              <a:rPr lang="fr-FR" sz="1050" dirty="0" err="1" smtClean="0">
                <a:latin typeface="Book Antiqua" panose="02040602050305030304" pitchFamily="18" charset="0"/>
              </a:rPr>
              <a:t>trades</a:t>
            </a:r>
            <a:endParaRPr lang="fr-FR" sz="1050" dirty="0" smtClean="0">
              <a:latin typeface="Book Antiqua" panose="02040602050305030304" pitchFamily="18" charset="0"/>
            </a:endParaRPr>
          </a:p>
          <a:p>
            <a:r>
              <a:rPr lang="fr-FR" altLang="fr-FR" sz="1050" b="0" dirty="0" smtClean="0"/>
              <a:t>-</a:t>
            </a:r>
            <a:r>
              <a:rPr lang="fr-FR" altLang="fr-FR" sz="1050" b="0" dirty="0" err="1" smtClean="0"/>
              <a:t>Sell</a:t>
            </a:r>
            <a:r>
              <a:rPr lang="fr-FR" altLang="fr-FR" sz="1050" b="0" dirty="0" smtClean="0"/>
              <a:t> a short </a:t>
            </a:r>
            <a:r>
              <a:rPr lang="fr-FR" altLang="fr-FR" sz="1050" b="0" dirty="0" err="1" smtClean="0"/>
              <a:t>term</a:t>
            </a:r>
            <a:r>
              <a:rPr lang="fr-FR" altLang="fr-FR" sz="1050" b="0" dirty="0" smtClean="0"/>
              <a:t>  Variance swap on the S&amp;P 500 Index</a:t>
            </a:r>
          </a:p>
          <a:p>
            <a:r>
              <a:rPr lang="fr-FR" altLang="fr-FR" sz="1050" b="0" dirty="0" smtClean="0"/>
              <a:t>-Start monitoring the </a:t>
            </a:r>
            <a:r>
              <a:rPr lang="fr-FR" altLang="fr-FR" sz="1050" b="0" dirty="0" err="1" smtClean="0"/>
              <a:t>trade</a:t>
            </a:r>
            <a:r>
              <a:rPr lang="fr-FR" altLang="fr-FR" sz="1050" b="0" dirty="0" smtClean="0"/>
              <a:t> </a:t>
            </a:r>
            <a:r>
              <a:rPr lang="fr-FR" altLang="fr-FR" sz="1050" b="0" dirty="0" err="1" smtClean="0"/>
              <a:t>when</a:t>
            </a:r>
            <a:r>
              <a:rPr lang="fr-FR" altLang="fr-FR" sz="1050" b="0" dirty="0" smtClean="0"/>
              <a:t> the spread (VIX Index – 1M </a:t>
            </a:r>
            <a:r>
              <a:rPr lang="fr-FR" altLang="fr-FR" sz="1050" b="0" dirty="0" err="1" smtClean="0"/>
              <a:t>realized</a:t>
            </a:r>
            <a:r>
              <a:rPr lang="fr-FR" altLang="fr-FR" sz="1050" b="0" dirty="0" smtClean="0"/>
              <a:t> vol of S&amp;P500) has been </a:t>
            </a:r>
            <a:r>
              <a:rPr lang="fr-FR" altLang="fr-FR" sz="1050" b="0" dirty="0" err="1" smtClean="0"/>
              <a:t>above</a:t>
            </a:r>
            <a:r>
              <a:rPr lang="fr-FR" altLang="fr-FR" sz="1050" b="0" dirty="0" smtClean="0"/>
              <a:t> </a:t>
            </a:r>
            <a:r>
              <a:rPr lang="fr-FR" altLang="fr-FR" sz="1050" b="0" dirty="0" err="1" smtClean="0"/>
              <a:t>its</a:t>
            </a:r>
            <a:r>
              <a:rPr lang="fr-FR" altLang="fr-FR" sz="1050" b="0" dirty="0" smtClean="0"/>
              <a:t> </a:t>
            </a:r>
            <a:r>
              <a:rPr lang="fr-FR" altLang="fr-FR" sz="1050" b="0" dirty="0" err="1" smtClean="0"/>
              <a:t>highest</a:t>
            </a:r>
            <a:r>
              <a:rPr lang="fr-FR" altLang="fr-FR" sz="1050" b="0" dirty="0" smtClean="0"/>
              <a:t> value </a:t>
            </a:r>
            <a:r>
              <a:rPr lang="fr-FR" altLang="fr-FR" sz="1050" b="0" dirty="0"/>
              <a:t>(on a 22 business </a:t>
            </a:r>
            <a:r>
              <a:rPr lang="fr-FR" altLang="fr-FR" sz="1050" b="0" dirty="0" err="1"/>
              <a:t>day</a:t>
            </a:r>
            <a:r>
              <a:rPr lang="fr-FR" altLang="fr-FR" sz="1050" b="0" dirty="0"/>
              <a:t> </a:t>
            </a:r>
            <a:r>
              <a:rPr lang="fr-FR" altLang="fr-FR" sz="1050" b="0" dirty="0" err="1"/>
              <a:t>window</a:t>
            </a:r>
            <a:r>
              <a:rPr lang="fr-FR" altLang="fr-FR" sz="1050" b="0" dirty="0"/>
              <a:t>)</a:t>
            </a:r>
            <a:r>
              <a:rPr lang="fr-FR" altLang="fr-FR" sz="1050" b="0" dirty="0" smtClean="0"/>
              <a:t> for a few </a:t>
            </a:r>
            <a:r>
              <a:rPr lang="fr-FR" altLang="fr-FR" sz="1050" b="0" dirty="0" err="1" smtClean="0"/>
              <a:t>consecutive</a:t>
            </a:r>
            <a:r>
              <a:rPr lang="fr-FR" altLang="fr-FR" sz="1050" b="0" dirty="0" smtClean="0"/>
              <a:t> </a:t>
            </a:r>
            <a:r>
              <a:rPr lang="fr-FR" altLang="fr-FR" sz="1050" b="0" dirty="0" err="1" smtClean="0"/>
              <a:t>days</a:t>
            </a:r>
            <a:endParaRPr lang="fr-FR" altLang="fr-FR" sz="1050" b="0" dirty="0" smtClean="0"/>
          </a:p>
          <a:p>
            <a:endParaRPr lang="fr-FR" altLang="fr-FR" sz="1050" b="0" dirty="0" smtClean="0"/>
          </a:p>
          <a:p>
            <a:r>
              <a:rPr lang="fr-FR" altLang="fr-FR" sz="1050" b="0" i="1" dirty="0" err="1" smtClean="0"/>
              <a:t>Rationale</a:t>
            </a:r>
            <a:r>
              <a:rPr lang="fr-FR" altLang="fr-FR" sz="1050" b="0" i="1" dirty="0" smtClean="0"/>
              <a:t>: </a:t>
            </a:r>
            <a:r>
              <a:rPr lang="fr-FR" altLang="fr-FR" sz="1050" b="0" i="1" dirty="0"/>
              <a:t>The </a:t>
            </a:r>
            <a:r>
              <a:rPr lang="fr-FR" altLang="fr-FR" sz="1050" b="0" i="1" dirty="0" smtClean="0"/>
              <a:t>spread has </a:t>
            </a:r>
            <a:r>
              <a:rPr lang="fr-FR" altLang="fr-FR" sz="1050" b="0" i="1" dirty="0" err="1"/>
              <a:t>never</a:t>
            </a:r>
            <a:r>
              <a:rPr lang="fr-FR" altLang="fr-FR" sz="1050" b="0" i="1" dirty="0"/>
              <a:t> </a:t>
            </a:r>
            <a:r>
              <a:rPr lang="fr-FR" altLang="fr-FR" sz="1050" b="0" i="1" dirty="0" err="1"/>
              <a:t>closed</a:t>
            </a:r>
            <a:r>
              <a:rPr lang="fr-FR" altLang="fr-FR" sz="1050" b="0" i="1" dirty="0"/>
              <a:t> </a:t>
            </a:r>
            <a:r>
              <a:rPr lang="fr-FR" altLang="fr-FR" sz="1050" b="0" i="1" dirty="0" err="1"/>
              <a:t>above</a:t>
            </a:r>
            <a:r>
              <a:rPr lang="fr-FR" altLang="fr-FR" sz="1050" b="0" i="1" dirty="0"/>
              <a:t> </a:t>
            </a:r>
            <a:r>
              <a:rPr lang="fr-FR" altLang="fr-FR" sz="1050" b="0" i="1" dirty="0" err="1"/>
              <a:t>its</a:t>
            </a:r>
            <a:r>
              <a:rPr lang="fr-FR" altLang="fr-FR" sz="1050" b="0" i="1" dirty="0"/>
              <a:t> </a:t>
            </a:r>
            <a:r>
              <a:rPr lang="fr-FR" altLang="fr-FR" sz="1050" b="0" i="1" dirty="0" err="1"/>
              <a:t>highest</a:t>
            </a:r>
            <a:r>
              <a:rPr lang="fr-FR" altLang="fr-FR" sz="1050" b="0" i="1" dirty="0"/>
              <a:t> value (on a 22 business </a:t>
            </a:r>
            <a:r>
              <a:rPr lang="fr-FR" altLang="fr-FR" sz="1050" b="0" i="1" dirty="0" err="1"/>
              <a:t>day</a:t>
            </a:r>
            <a:r>
              <a:rPr lang="fr-FR" altLang="fr-FR" sz="1050" b="0" i="1" dirty="0"/>
              <a:t> </a:t>
            </a:r>
            <a:r>
              <a:rPr lang="fr-FR" altLang="fr-FR" sz="1050" b="0" i="1" dirty="0" err="1"/>
              <a:t>window</a:t>
            </a:r>
            <a:r>
              <a:rPr lang="fr-FR" altLang="fr-FR" sz="1050" b="0" i="1" dirty="0"/>
              <a:t>) for </a:t>
            </a:r>
            <a:r>
              <a:rPr lang="fr-FR" altLang="fr-FR" sz="1050" b="0" i="1" dirty="0" smtClean="0"/>
              <a:t>more </a:t>
            </a:r>
            <a:r>
              <a:rPr lang="fr-FR" altLang="fr-FR" sz="1050" b="0" i="1" dirty="0" err="1" smtClean="0"/>
              <a:t>than</a:t>
            </a:r>
            <a:r>
              <a:rPr lang="fr-FR" altLang="fr-FR" sz="1050" b="0" i="1" dirty="0" smtClean="0"/>
              <a:t> 7 </a:t>
            </a:r>
            <a:r>
              <a:rPr lang="fr-FR" altLang="fr-FR" sz="1050" b="0" i="1" dirty="0" err="1"/>
              <a:t>consecutive</a:t>
            </a:r>
            <a:r>
              <a:rPr lang="fr-FR" altLang="fr-FR" sz="1050" b="0" i="1" dirty="0"/>
              <a:t> </a:t>
            </a:r>
            <a:r>
              <a:rPr lang="fr-FR" altLang="fr-FR" sz="1050" b="0" i="1" dirty="0" err="1"/>
              <a:t>days</a:t>
            </a:r>
            <a:endParaRPr lang="fr-FR" altLang="fr-FR" sz="1050" i="1" dirty="0"/>
          </a:p>
          <a:p>
            <a:endParaRPr lang="fr-FR" altLang="fr-FR" sz="1050" dirty="0"/>
          </a:p>
          <a:p>
            <a:pPr marL="285750" indent="-285750">
              <a:buFont typeface="Arial" panose="020B0604020202020204" pitchFamily="34" charset="0"/>
              <a:buChar char="•"/>
            </a:pPr>
            <a:r>
              <a:rPr lang="fr-FR" sz="1050" dirty="0" smtClean="0">
                <a:latin typeface="Book Antiqua" panose="02040602050305030304" pitchFamily="18" charset="0"/>
              </a:rPr>
              <a:t>VIX </a:t>
            </a:r>
            <a:r>
              <a:rPr lang="fr-FR" sz="1050" dirty="0" err="1" smtClean="0">
                <a:latin typeface="Book Antiqua" panose="02040602050305030304" pitchFamily="18" charset="0"/>
              </a:rPr>
              <a:t>vanilla</a:t>
            </a:r>
            <a:r>
              <a:rPr lang="fr-FR" sz="1050" dirty="0" smtClean="0">
                <a:latin typeface="Book Antiqua" panose="02040602050305030304" pitchFamily="18" charset="0"/>
              </a:rPr>
              <a:t> options </a:t>
            </a:r>
            <a:r>
              <a:rPr lang="fr-FR" sz="1050" dirty="0" err="1" smtClean="0">
                <a:latin typeface="Book Antiqua" panose="02040602050305030304" pitchFamily="18" charset="0"/>
              </a:rPr>
              <a:t>trades</a:t>
            </a:r>
            <a:endParaRPr lang="fr-FR" sz="1050" dirty="0" smtClean="0">
              <a:latin typeface="Book Antiqua" panose="02040602050305030304" pitchFamily="18" charset="0"/>
            </a:endParaRPr>
          </a:p>
          <a:p>
            <a:r>
              <a:rPr lang="fr-FR" altLang="fr-FR" sz="1050" b="0" dirty="0" smtClean="0"/>
              <a:t>-</a:t>
            </a:r>
            <a:r>
              <a:rPr lang="fr-FR" altLang="fr-FR" sz="1050" b="0" dirty="0" err="1" smtClean="0"/>
              <a:t>Buy</a:t>
            </a:r>
            <a:r>
              <a:rPr lang="fr-FR" altLang="fr-FR" sz="1050" b="0" dirty="0" smtClean="0"/>
              <a:t> a short </a:t>
            </a:r>
            <a:r>
              <a:rPr lang="fr-FR" altLang="fr-FR" sz="1050" b="0" dirty="0" err="1" smtClean="0"/>
              <a:t>term</a:t>
            </a:r>
            <a:r>
              <a:rPr lang="fr-FR" altLang="fr-FR" sz="1050" b="0" dirty="0" smtClean="0"/>
              <a:t> call on </a:t>
            </a:r>
            <a:r>
              <a:rPr lang="fr-FR" altLang="fr-FR" sz="1050" b="0" dirty="0"/>
              <a:t>the </a:t>
            </a:r>
            <a:r>
              <a:rPr lang="fr-FR" altLang="fr-FR" sz="1050" b="0" dirty="0" smtClean="0"/>
              <a:t>VIX Index </a:t>
            </a:r>
            <a:endParaRPr lang="fr-FR" altLang="fr-FR" sz="1050" b="0" dirty="0"/>
          </a:p>
          <a:p>
            <a:r>
              <a:rPr lang="fr-FR" altLang="fr-FR" sz="1050" b="0" dirty="0" smtClean="0"/>
              <a:t>-</a:t>
            </a:r>
            <a:r>
              <a:rPr lang="fr-FR" altLang="fr-FR" sz="1050" b="0" dirty="0"/>
              <a:t> Start monitoring</a:t>
            </a:r>
            <a:r>
              <a:rPr lang="fr-FR" altLang="fr-FR" sz="1050" b="0" dirty="0" smtClean="0"/>
              <a:t> </a:t>
            </a:r>
            <a:r>
              <a:rPr lang="fr-FR" altLang="fr-FR" sz="1050" b="0" dirty="0"/>
              <a:t>the </a:t>
            </a:r>
            <a:r>
              <a:rPr lang="fr-FR" altLang="fr-FR" sz="1050" b="0" dirty="0" err="1"/>
              <a:t>trade</a:t>
            </a:r>
            <a:r>
              <a:rPr lang="fr-FR" altLang="fr-FR" sz="1050" b="0" dirty="0"/>
              <a:t> </a:t>
            </a:r>
            <a:r>
              <a:rPr lang="fr-FR" altLang="fr-FR" sz="1050" b="0" dirty="0" err="1"/>
              <a:t>when</a:t>
            </a:r>
            <a:r>
              <a:rPr lang="fr-FR" altLang="fr-FR" sz="1050" b="0" dirty="0"/>
              <a:t> the </a:t>
            </a:r>
            <a:r>
              <a:rPr lang="fr-FR" altLang="fr-FR" sz="1050" b="0" dirty="0" smtClean="0"/>
              <a:t>VVIX </a:t>
            </a:r>
            <a:r>
              <a:rPr lang="fr-FR" altLang="fr-FR" sz="1050" b="0" dirty="0"/>
              <a:t>has been </a:t>
            </a:r>
            <a:r>
              <a:rPr lang="fr-FR" altLang="fr-FR" sz="1050" b="0" dirty="0" err="1" smtClean="0"/>
              <a:t>below</a:t>
            </a:r>
            <a:r>
              <a:rPr lang="fr-FR" altLang="fr-FR" sz="1050" b="0" dirty="0" smtClean="0"/>
              <a:t> </a:t>
            </a:r>
            <a:r>
              <a:rPr lang="fr-FR" altLang="fr-FR" sz="1050" b="0" dirty="0" err="1" smtClean="0"/>
              <a:t>its</a:t>
            </a:r>
            <a:r>
              <a:rPr lang="fr-FR" altLang="fr-FR" sz="1050" b="0" dirty="0" smtClean="0"/>
              <a:t> </a:t>
            </a:r>
            <a:r>
              <a:rPr lang="fr-FR" altLang="fr-FR" sz="1050" b="0" dirty="0" err="1" smtClean="0"/>
              <a:t>lowest</a:t>
            </a:r>
            <a:r>
              <a:rPr lang="fr-FR" altLang="fr-FR" sz="1050" b="0" dirty="0" smtClean="0"/>
              <a:t> </a:t>
            </a:r>
            <a:r>
              <a:rPr lang="fr-FR" altLang="fr-FR" sz="1050" b="0" dirty="0"/>
              <a:t>value (on a 22 business </a:t>
            </a:r>
            <a:r>
              <a:rPr lang="fr-FR" altLang="fr-FR" sz="1050" b="0" dirty="0" err="1"/>
              <a:t>day</a:t>
            </a:r>
            <a:r>
              <a:rPr lang="fr-FR" altLang="fr-FR" sz="1050" b="0" dirty="0"/>
              <a:t> </a:t>
            </a:r>
            <a:r>
              <a:rPr lang="fr-FR" altLang="fr-FR" sz="1050" b="0" dirty="0" err="1"/>
              <a:t>window</a:t>
            </a:r>
            <a:r>
              <a:rPr lang="fr-FR" altLang="fr-FR" sz="1050" b="0" dirty="0"/>
              <a:t>) for </a:t>
            </a:r>
            <a:r>
              <a:rPr lang="fr-FR" altLang="fr-FR" sz="1050" b="0" dirty="0" smtClean="0"/>
              <a:t>a few </a:t>
            </a:r>
            <a:r>
              <a:rPr lang="fr-FR" altLang="fr-FR" sz="1050" b="0" dirty="0" err="1" smtClean="0"/>
              <a:t>consecutive</a:t>
            </a:r>
            <a:r>
              <a:rPr lang="fr-FR" altLang="fr-FR" sz="1050" b="0" dirty="0" smtClean="0"/>
              <a:t> </a:t>
            </a:r>
            <a:r>
              <a:rPr lang="fr-FR" altLang="fr-FR" sz="1050" b="0" dirty="0" err="1" smtClean="0"/>
              <a:t>days</a:t>
            </a:r>
            <a:endParaRPr lang="fr-FR" altLang="fr-FR" sz="1050" b="0" dirty="0" smtClean="0"/>
          </a:p>
          <a:p>
            <a:endParaRPr lang="fr-FR" altLang="fr-FR" sz="1050" b="0" dirty="0"/>
          </a:p>
          <a:p>
            <a:r>
              <a:rPr lang="fr-FR" altLang="fr-FR" sz="1050" b="0" i="1" dirty="0" err="1"/>
              <a:t>Rationale</a:t>
            </a:r>
            <a:r>
              <a:rPr lang="fr-FR" altLang="fr-FR" sz="1050" b="0" i="1" dirty="0" smtClean="0"/>
              <a:t>: The VVIX has </a:t>
            </a:r>
            <a:r>
              <a:rPr lang="fr-FR" altLang="fr-FR" sz="1050" b="0" i="1" dirty="0" err="1" smtClean="0"/>
              <a:t>never</a:t>
            </a:r>
            <a:r>
              <a:rPr lang="fr-FR" altLang="fr-FR" sz="1050" b="0" i="1" dirty="0" smtClean="0"/>
              <a:t> </a:t>
            </a:r>
            <a:r>
              <a:rPr lang="fr-FR" altLang="fr-FR" sz="1050" b="0" i="1" dirty="0" err="1" smtClean="0"/>
              <a:t>closed</a:t>
            </a:r>
            <a:r>
              <a:rPr lang="fr-FR" altLang="fr-FR" sz="1050" b="0" i="1" dirty="0" smtClean="0"/>
              <a:t> </a:t>
            </a:r>
            <a:r>
              <a:rPr lang="fr-FR" altLang="fr-FR" sz="1050" b="0" i="1" dirty="0" err="1" smtClean="0"/>
              <a:t>below</a:t>
            </a:r>
            <a:r>
              <a:rPr lang="fr-FR" altLang="fr-FR" sz="1050" b="0" i="1" dirty="0" smtClean="0"/>
              <a:t> </a:t>
            </a:r>
            <a:r>
              <a:rPr lang="fr-FR" altLang="fr-FR" sz="1050" b="0" i="1" dirty="0" err="1" smtClean="0"/>
              <a:t>its</a:t>
            </a:r>
            <a:r>
              <a:rPr lang="fr-FR" altLang="fr-FR" sz="1050" b="0" i="1" dirty="0" smtClean="0"/>
              <a:t> </a:t>
            </a:r>
            <a:r>
              <a:rPr lang="fr-FR" altLang="fr-FR" sz="1050" b="0" i="1" dirty="0" err="1" smtClean="0"/>
              <a:t>lowest</a:t>
            </a:r>
            <a:r>
              <a:rPr lang="fr-FR" altLang="fr-FR" sz="1050" b="0" i="1" dirty="0" smtClean="0"/>
              <a:t> </a:t>
            </a:r>
            <a:r>
              <a:rPr lang="fr-FR" altLang="fr-FR" sz="1050" b="0" i="1" dirty="0"/>
              <a:t>value (on a 22 business </a:t>
            </a:r>
            <a:r>
              <a:rPr lang="fr-FR" altLang="fr-FR" sz="1050" b="0" i="1" dirty="0" err="1"/>
              <a:t>day</a:t>
            </a:r>
            <a:r>
              <a:rPr lang="fr-FR" altLang="fr-FR" sz="1050" b="0" i="1" dirty="0"/>
              <a:t> </a:t>
            </a:r>
            <a:r>
              <a:rPr lang="fr-FR" altLang="fr-FR" sz="1050" b="0" i="1" dirty="0" err="1"/>
              <a:t>window</a:t>
            </a:r>
            <a:r>
              <a:rPr lang="fr-FR" altLang="fr-FR" sz="1050" b="0" i="1" dirty="0"/>
              <a:t>) for </a:t>
            </a:r>
            <a:r>
              <a:rPr lang="fr-FR" altLang="fr-FR" sz="1050" b="0" i="1" dirty="0" smtClean="0"/>
              <a:t>more </a:t>
            </a:r>
            <a:r>
              <a:rPr lang="fr-FR" altLang="fr-FR" sz="1050" b="0" i="1" dirty="0" err="1" smtClean="0"/>
              <a:t>than</a:t>
            </a:r>
            <a:r>
              <a:rPr lang="fr-FR" altLang="fr-FR" sz="1050" b="0" i="1" dirty="0" smtClean="0"/>
              <a:t> 6 </a:t>
            </a:r>
            <a:r>
              <a:rPr lang="fr-FR" altLang="fr-FR" sz="1050" b="0" i="1" dirty="0" err="1"/>
              <a:t>consecutive</a:t>
            </a:r>
            <a:r>
              <a:rPr lang="fr-FR" altLang="fr-FR" sz="1050" b="0" i="1" dirty="0"/>
              <a:t> </a:t>
            </a:r>
            <a:r>
              <a:rPr lang="fr-FR" altLang="fr-FR" sz="1050" b="0" i="1" dirty="0" err="1"/>
              <a:t>days</a:t>
            </a:r>
            <a:endParaRPr lang="fr-FR" altLang="fr-FR" sz="1050" i="1" dirty="0" smtClean="0"/>
          </a:p>
          <a:p>
            <a:endParaRPr lang="fr-FR" altLang="fr-FR" sz="1050" dirty="0" smtClean="0"/>
          </a:p>
          <a:p>
            <a:pPr marL="285750" indent="-285750">
              <a:buFont typeface="Arial" panose="020B0604020202020204" pitchFamily="34" charset="0"/>
              <a:buChar char="•"/>
            </a:pPr>
            <a:r>
              <a:rPr lang="fr-FR" sz="1050" dirty="0" smtClean="0">
                <a:latin typeface="Book Antiqua" panose="02040602050305030304" pitchFamily="18" charset="0"/>
              </a:rPr>
              <a:t>Dispersion </a:t>
            </a:r>
            <a:r>
              <a:rPr lang="fr-FR" sz="1050" dirty="0" err="1" smtClean="0">
                <a:latin typeface="Book Antiqua" panose="02040602050305030304" pitchFamily="18" charset="0"/>
              </a:rPr>
              <a:t>trades</a:t>
            </a:r>
            <a:r>
              <a:rPr lang="fr-FR" sz="1050" dirty="0" smtClean="0">
                <a:latin typeface="Book Antiqua" panose="02040602050305030304" pitchFamily="18" charset="0"/>
              </a:rPr>
              <a:t> </a:t>
            </a:r>
          </a:p>
          <a:p>
            <a:r>
              <a:rPr lang="fr-FR" altLang="fr-FR" sz="1050" b="0" dirty="0" smtClean="0"/>
              <a:t>-</a:t>
            </a:r>
            <a:r>
              <a:rPr lang="fr-FR" altLang="fr-FR" sz="1050" b="0" dirty="0" err="1" smtClean="0"/>
              <a:t>Buy</a:t>
            </a:r>
            <a:r>
              <a:rPr lang="fr-FR" altLang="fr-FR" sz="1050" b="0" dirty="0" smtClean="0"/>
              <a:t> short </a:t>
            </a:r>
            <a:r>
              <a:rPr lang="fr-FR" altLang="fr-FR" sz="1050" b="0" dirty="0" err="1" smtClean="0"/>
              <a:t>term</a:t>
            </a:r>
            <a:r>
              <a:rPr lang="fr-FR" altLang="fr-FR" sz="1050" b="0" dirty="0" smtClean="0"/>
              <a:t> dispersion</a:t>
            </a:r>
          </a:p>
          <a:p>
            <a:pPr marL="171450" indent="-171450">
              <a:buFontTx/>
              <a:buChar char="-"/>
            </a:pPr>
            <a:r>
              <a:rPr lang="fr-FR" altLang="fr-FR" sz="1050" b="0" dirty="0" smtClean="0"/>
              <a:t>Start </a:t>
            </a:r>
            <a:r>
              <a:rPr lang="fr-FR" altLang="fr-FR" sz="1050" b="0" dirty="0"/>
              <a:t>monitoring </a:t>
            </a:r>
            <a:r>
              <a:rPr lang="fr-FR" altLang="fr-FR" sz="1050" b="0" dirty="0" smtClean="0"/>
              <a:t> the </a:t>
            </a:r>
            <a:r>
              <a:rPr lang="fr-FR" altLang="fr-FR" sz="1050" b="0" dirty="0" err="1" smtClean="0"/>
              <a:t>trade</a:t>
            </a:r>
            <a:r>
              <a:rPr lang="fr-FR" altLang="fr-FR" sz="1050" b="0" dirty="0" smtClean="0"/>
              <a:t> </a:t>
            </a:r>
            <a:r>
              <a:rPr lang="fr-FR" altLang="fr-FR" sz="1050" b="0" dirty="0" err="1" smtClean="0"/>
              <a:t>when</a:t>
            </a:r>
            <a:r>
              <a:rPr lang="fr-FR" altLang="fr-FR" sz="1050" b="0" dirty="0" smtClean="0"/>
              <a:t> the S&amp;P500 </a:t>
            </a:r>
            <a:r>
              <a:rPr lang="fr-FR" altLang="fr-FR" sz="1050" b="0" dirty="0" err="1" smtClean="0"/>
              <a:t>implied</a:t>
            </a:r>
            <a:r>
              <a:rPr lang="fr-FR" altLang="fr-FR" sz="1050" b="0" dirty="0" smtClean="0"/>
              <a:t> </a:t>
            </a:r>
            <a:r>
              <a:rPr lang="fr-FR" altLang="fr-FR" sz="1050" b="0" dirty="0" err="1"/>
              <a:t>correlation</a:t>
            </a:r>
            <a:r>
              <a:rPr lang="fr-FR" altLang="fr-FR" sz="1050" b="0" dirty="0"/>
              <a:t> </a:t>
            </a:r>
            <a:r>
              <a:rPr lang="fr-FR" altLang="fr-FR" sz="1050" b="0" dirty="0" smtClean="0"/>
              <a:t>has been </a:t>
            </a:r>
            <a:r>
              <a:rPr lang="fr-FR" altLang="fr-FR" sz="1050" b="0" dirty="0" err="1" smtClean="0"/>
              <a:t>above</a:t>
            </a:r>
            <a:r>
              <a:rPr lang="fr-FR" altLang="fr-FR" sz="1050" b="0" dirty="0" smtClean="0"/>
              <a:t> </a:t>
            </a:r>
            <a:r>
              <a:rPr lang="fr-FR" altLang="fr-FR" sz="1050" b="0" dirty="0" err="1"/>
              <a:t>its</a:t>
            </a:r>
            <a:r>
              <a:rPr lang="fr-FR" altLang="fr-FR" sz="1050" b="0" dirty="0"/>
              <a:t> </a:t>
            </a:r>
            <a:r>
              <a:rPr lang="fr-FR" altLang="fr-FR" sz="1050" b="0" dirty="0" err="1"/>
              <a:t>highest</a:t>
            </a:r>
            <a:r>
              <a:rPr lang="fr-FR" altLang="fr-FR" sz="1050" b="0" dirty="0"/>
              <a:t> </a:t>
            </a:r>
            <a:r>
              <a:rPr lang="fr-FR" altLang="fr-FR" sz="1050" b="0" dirty="0" err="1" smtClean="0"/>
              <a:t>achieved</a:t>
            </a:r>
            <a:r>
              <a:rPr lang="fr-FR" altLang="fr-FR" sz="1050" b="0" dirty="0" smtClean="0"/>
              <a:t> value (on </a:t>
            </a:r>
            <a:r>
              <a:rPr lang="fr-FR" altLang="fr-FR" sz="1050" b="0" dirty="0"/>
              <a:t>a 22 business </a:t>
            </a:r>
            <a:r>
              <a:rPr lang="fr-FR" altLang="fr-FR" sz="1050" b="0" dirty="0" err="1"/>
              <a:t>day</a:t>
            </a:r>
            <a:r>
              <a:rPr lang="fr-FR" altLang="fr-FR" sz="1050" b="0" dirty="0"/>
              <a:t> </a:t>
            </a:r>
            <a:r>
              <a:rPr lang="fr-FR" altLang="fr-FR" sz="1050" b="0" dirty="0" err="1" smtClean="0"/>
              <a:t>window</a:t>
            </a:r>
            <a:r>
              <a:rPr lang="fr-FR" altLang="fr-FR" sz="1050" b="0" dirty="0" smtClean="0"/>
              <a:t>) for a few </a:t>
            </a:r>
            <a:r>
              <a:rPr lang="fr-FR" altLang="fr-FR" sz="1050" b="0" dirty="0" err="1" smtClean="0"/>
              <a:t>consecutive</a:t>
            </a:r>
            <a:r>
              <a:rPr lang="fr-FR" altLang="fr-FR" sz="1050" b="0" dirty="0" smtClean="0"/>
              <a:t> </a:t>
            </a:r>
            <a:r>
              <a:rPr lang="fr-FR" altLang="fr-FR" sz="1050" b="0" dirty="0" err="1" smtClean="0"/>
              <a:t>days</a:t>
            </a:r>
            <a:endParaRPr lang="fr-FR" altLang="fr-FR" sz="1050" b="0" dirty="0" smtClean="0"/>
          </a:p>
          <a:p>
            <a:pPr marL="171450" indent="-171450">
              <a:buFontTx/>
              <a:buChar char="-"/>
            </a:pPr>
            <a:endParaRPr lang="fr-FR" altLang="fr-FR" sz="1050" b="0" dirty="0" smtClean="0"/>
          </a:p>
          <a:p>
            <a:r>
              <a:rPr lang="fr-FR" altLang="fr-FR" sz="1050" b="0" i="1" dirty="0" err="1" smtClean="0"/>
              <a:t>Rationale</a:t>
            </a:r>
            <a:r>
              <a:rPr lang="fr-FR" altLang="fr-FR" sz="1050" b="0" i="1" dirty="0"/>
              <a:t>: The </a:t>
            </a:r>
            <a:r>
              <a:rPr lang="fr-FR" altLang="fr-FR" sz="1050" b="0" dirty="0"/>
              <a:t>S&amp;P500 </a:t>
            </a:r>
            <a:r>
              <a:rPr lang="fr-FR" altLang="fr-FR" sz="1050" b="0" dirty="0" err="1"/>
              <a:t>implied</a:t>
            </a:r>
            <a:r>
              <a:rPr lang="fr-FR" altLang="fr-FR" sz="1050" b="0" dirty="0"/>
              <a:t> </a:t>
            </a:r>
            <a:r>
              <a:rPr lang="fr-FR" altLang="fr-FR" sz="1050" b="0" dirty="0" err="1"/>
              <a:t>correlation</a:t>
            </a:r>
            <a:r>
              <a:rPr lang="fr-FR" altLang="fr-FR" sz="1050" b="0" i="1" dirty="0" smtClean="0"/>
              <a:t> </a:t>
            </a:r>
            <a:r>
              <a:rPr lang="fr-FR" altLang="fr-FR" sz="1050" b="0" i="1" dirty="0"/>
              <a:t>has </a:t>
            </a:r>
            <a:r>
              <a:rPr lang="fr-FR" altLang="fr-FR" sz="1050" b="0" i="1" dirty="0" err="1"/>
              <a:t>never</a:t>
            </a:r>
            <a:r>
              <a:rPr lang="fr-FR" altLang="fr-FR" sz="1050" b="0" i="1" dirty="0"/>
              <a:t> </a:t>
            </a:r>
            <a:r>
              <a:rPr lang="fr-FR" altLang="fr-FR" sz="1050" b="0" i="1" dirty="0" err="1"/>
              <a:t>closed</a:t>
            </a:r>
            <a:r>
              <a:rPr lang="fr-FR" altLang="fr-FR" sz="1050" b="0" i="1" dirty="0"/>
              <a:t> </a:t>
            </a:r>
            <a:r>
              <a:rPr lang="fr-FR" altLang="fr-FR" sz="1050" b="0" i="1" dirty="0" err="1"/>
              <a:t>above</a:t>
            </a:r>
            <a:r>
              <a:rPr lang="fr-FR" altLang="fr-FR" sz="1050" b="0" i="1" dirty="0"/>
              <a:t> </a:t>
            </a:r>
            <a:r>
              <a:rPr lang="fr-FR" altLang="fr-FR" sz="1050" b="0" i="1" dirty="0" err="1"/>
              <a:t>its</a:t>
            </a:r>
            <a:r>
              <a:rPr lang="fr-FR" altLang="fr-FR" sz="1050" b="0" i="1" dirty="0"/>
              <a:t> </a:t>
            </a:r>
            <a:r>
              <a:rPr lang="fr-FR" altLang="fr-FR" sz="1050" b="0" i="1" dirty="0" err="1"/>
              <a:t>highest</a:t>
            </a:r>
            <a:r>
              <a:rPr lang="fr-FR" altLang="fr-FR" sz="1050" b="0" i="1" dirty="0"/>
              <a:t> value (on a 22 business </a:t>
            </a:r>
            <a:r>
              <a:rPr lang="fr-FR" altLang="fr-FR" sz="1050" b="0" i="1" dirty="0" err="1"/>
              <a:t>day</a:t>
            </a:r>
            <a:r>
              <a:rPr lang="fr-FR" altLang="fr-FR" sz="1050" b="0" i="1" dirty="0"/>
              <a:t> </a:t>
            </a:r>
            <a:r>
              <a:rPr lang="fr-FR" altLang="fr-FR" sz="1050" b="0" i="1" dirty="0" err="1"/>
              <a:t>window</a:t>
            </a:r>
            <a:r>
              <a:rPr lang="fr-FR" altLang="fr-FR" sz="1050" b="0" i="1" dirty="0"/>
              <a:t>) for </a:t>
            </a:r>
            <a:r>
              <a:rPr lang="fr-FR" altLang="fr-FR" sz="1050" b="0" i="1" dirty="0" smtClean="0"/>
              <a:t>more </a:t>
            </a:r>
            <a:r>
              <a:rPr lang="fr-FR" altLang="fr-FR" sz="1050" b="0" i="1" dirty="0" err="1" smtClean="0"/>
              <a:t>than</a:t>
            </a:r>
            <a:r>
              <a:rPr lang="fr-FR" altLang="fr-FR" sz="1050" b="0" i="1" dirty="0" smtClean="0"/>
              <a:t> 2 </a:t>
            </a:r>
            <a:r>
              <a:rPr lang="fr-FR" altLang="fr-FR" sz="1050" b="0" i="1" dirty="0" err="1"/>
              <a:t>consecutive</a:t>
            </a:r>
            <a:r>
              <a:rPr lang="fr-FR" altLang="fr-FR" sz="1050" b="0" i="1" dirty="0"/>
              <a:t> </a:t>
            </a:r>
            <a:r>
              <a:rPr lang="fr-FR" altLang="fr-FR" sz="1050" b="0" i="1" dirty="0" err="1"/>
              <a:t>days</a:t>
            </a:r>
            <a:endParaRPr lang="fr-FR" altLang="fr-FR" sz="1050" i="1" dirty="0"/>
          </a:p>
          <a:p>
            <a:pPr marL="285750" indent="-285750">
              <a:buFont typeface="Arial" panose="020B0604020202020204" pitchFamily="34" charset="0"/>
              <a:buChar char="•"/>
            </a:pPr>
            <a:endParaRPr lang="fr-FR" sz="1050" dirty="0">
              <a:latin typeface="Book Antiqua" panose="02040602050305030304" pitchFamily="18" charset="0"/>
            </a:endParaRPr>
          </a:p>
        </p:txBody>
      </p:sp>
      <p:sp>
        <p:nvSpPr>
          <p:cNvPr id="5" name="Rectangle 4"/>
          <p:cNvSpPr/>
          <p:nvPr/>
        </p:nvSpPr>
        <p:spPr>
          <a:xfrm>
            <a:off x="1475656" y="1628800"/>
            <a:ext cx="7002558" cy="461665"/>
          </a:xfrm>
          <a:prstGeom prst="rect">
            <a:avLst/>
          </a:prstGeom>
        </p:spPr>
        <p:txBody>
          <a:bodyPr wrap="none">
            <a:spAutoFit/>
          </a:bodyPr>
          <a:lstStyle/>
          <a:p>
            <a:pPr marL="447675" lvl="2"/>
            <a:r>
              <a:rPr lang="fr-FR" sz="2400" dirty="0" err="1"/>
              <a:t>Example</a:t>
            </a:r>
            <a:r>
              <a:rPr lang="fr-FR" sz="2400" dirty="0"/>
              <a:t> of  </a:t>
            </a:r>
            <a:r>
              <a:rPr lang="fr-FR" sz="2400" dirty="0" err="1"/>
              <a:t>tactical</a:t>
            </a:r>
            <a:r>
              <a:rPr lang="fr-FR" sz="2400" dirty="0"/>
              <a:t> </a:t>
            </a:r>
            <a:r>
              <a:rPr lang="fr-FR" sz="2400" dirty="0" err="1"/>
              <a:t>trades</a:t>
            </a:r>
            <a:r>
              <a:rPr lang="fr-FR" sz="2400" dirty="0"/>
              <a:t> on </a:t>
            </a:r>
            <a:r>
              <a:rPr lang="fr-FR" sz="2400" dirty="0" err="1" smtClean="0"/>
              <a:t>derivatives</a:t>
            </a:r>
            <a:r>
              <a:rPr lang="fr-FR" sz="2400" dirty="0" smtClean="0"/>
              <a:t> </a:t>
            </a:r>
            <a:r>
              <a:rPr lang="fr-FR" sz="2400" dirty="0" err="1"/>
              <a:t>strategies</a:t>
            </a:r>
            <a:endParaRPr lang="fr-FR" sz="2400" dirty="0"/>
          </a:p>
        </p:txBody>
      </p:sp>
    </p:spTree>
    <p:extLst>
      <p:ext uri="{BB962C8B-B14F-4D97-AF65-F5344CB8AC3E}">
        <p14:creationId xmlns:p14="http://schemas.microsoft.com/office/powerpoint/2010/main" val="786238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37</a:t>
            </a:fld>
            <a:endParaRPr lang="fr-FR" dirty="0"/>
          </a:p>
        </p:txBody>
      </p:sp>
      <p:sp>
        <p:nvSpPr>
          <p:cNvPr id="3" name="Espace réservé du contenu 2"/>
          <p:cNvSpPr>
            <a:spLocks noGrp="1"/>
          </p:cNvSpPr>
          <p:nvPr>
            <p:ph sz="half" idx="2"/>
          </p:nvPr>
        </p:nvSpPr>
        <p:spPr>
          <a:xfrm>
            <a:off x="366616" y="1196752"/>
            <a:ext cx="8777384" cy="3744416"/>
          </a:xfrm>
        </p:spPr>
        <p:txBody>
          <a:bodyPr/>
          <a:lstStyle/>
          <a:p>
            <a:pPr algn="ctr"/>
            <a:r>
              <a:rPr lang="fr-FR" sz="4000" dirty="0" smtClean="0"/>
              <a:t>Conclusion</a:t>
            </a:r>
          </a:p>
          <a:p>
            <a:pPr marL="571500" indent="-571500">
              <a:buFont typeface="Arial" panose="020B0604020202020204" pitchFamily="34" charset="0"/>
              <a:buChar char="•"/>
            </a:pPr>
            <a:endParaRPr lang="fr-FR" sz="2400" b="0" dirty="0" smtClean="0"/>
          </a:p>
        </p:txBody>
      </p:sp>
    </p:spTree>
    <p:extLst>
      <p:ext uri="{BB962C8B-B14F-4D97-AF65-F5344CB8AC3E}">
        <p14:creationId xmlns:p14="http://schemas.microsoft.com/office/powerpoint/2010/main" val="16826391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gray">
          <a:xfrm>
            <a:off x="395288" y="1828075"/>
            <a:ext cx="8458200" cy="473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723900">
              <a:spcBef>
                <a:spcPct val="20000"/>
              </a:spcBef>
              <a:defRPr sz="2000" b="1">
                <a:solidFill>
                  <a:schemeClr val="tx1"/>
                </a:solidFill>
                <a:latin typeface="Verdana" pitchFamily="34" charset="0"/>
              </a:defRPr>
            </a:lvl1pPr>
            <a:lvl2pPr marL="742950" indent="-285750" defTabSz="723900">
              <a:spcBef>
                <a:spcPct val="20000"/>
              </a:spcBef>
              <a:buClr>
                <a:srgbClr val="93B750"/>
              </a:buClr>
              <a:buChar char="•"/>
              <a:defRPr b="1">
                <a:solidFill>
                  <a:srgbClr val="93B750"/>
                </a:solidFill>
                <a:latin typeface="Verdana" pitchFamily="34" charset="0"/>
              </a:defRPr>
            </a:lvl2pPr>
            <a:lvl3pPr marL="1143000" indent="-228600" defTabSz="723900">
              <a:spcBef>
                <a:spcPct val="20000"/>
              </a:spcBef>
              <a:buClr>
                <a:schemeClr val="tx2"/>
              </a:buClr>
              <a:buSzPct val="120000"/>
              <a:buFont typeface="Verdana" pitchFamily="34" charset="0"/>
              <a:buChar char="–"/>
              <a:defRPr sz="1600">
                <a:solidFill>
                  <a:schemeClr val="tx2"/>
                </a:solidFill>
                <a:latin typeface="Verdana" pitchFamily="34" charset="0"/>
              </a:defRPr>
            </a:lvl3pPr>
            <a:lvl4pPr marL="1600200" indent="-228600" defTabSz="723900">
              <a:spcBef>
                <a:spcPct val="20000"/>
              </a:spcBef>
              <a:buClr>
                <a:schemeClr val="accent1"/>
              </a:buClr>
              <a:buFont typeface="Wingdings" pitchFamily="2" charset="2"/>
              <a:defRPr sz="1200">
                <a:solidFill>
                  <a:schemeClr val="tx2"/>
                </a:solidFill>
                <a:latin typeface="Verdana" pitchFamily="34" charset="0"/>
              </a:defRPr>
            </a:lvl4pPr>
            <a:lvl5pPr marL="2057400" indent="-228600">
              <a:spcBef>
                <a:spcPct val="20000"/>
              </a:spcBef>
              <a:buChar char="»"/>
              <a:defRPr sz="2000">
                <a:solidFill>
                  <a:srgbClr val="000000"/>
                </a:solidFill>
                <a:latin typeface="Arial" pitchFamily="34" charset="0"/>
              </a:defRPr>
            </a:lvl5pPr>
            <a:lvl6pPr marL="2514600" indent="-228600" eaLnBrk="0" fontAlgn="base" hangingPunct="0">
              <a:spcBef>
                <a:spcPct val="20000"/>
              </a:spcBef>
              <a:spcAft>
                <a:spcPct val="0"/>
              </a:spcAft>
              <a:buChar char="»"/>
              <a:defRPr sz="2000">
                <a:solidFill>
                  <a:srgbClr val="000000"/>
                </a:solidFill>
                <a:latin typeface="Arial" pitchFamily="34" charset="0"/>
              </a:defRPr>
            </a:lvl6pPr>
            <a:lvl7pPr marL="2971800" indent="-228600" eaLnBrk="0" fontAlgn="base" hangingPunct="0">
              <a:spcBef>
                <a:spcPct val="20000"/>
              </a:spcBef>
              <a:spcAft>
                <a:spcPct val="0"/>
              </a:spcAft>
              <a:buChar char="»"/>
              <a:defRPr sz="2000">
                <a:solidFill>
                  <a:srgbClr val="000000"/>
                </a:solidFill>
                <a:latin typeface="Arial" pitchFamily="34" charset="0"/>
              </a:defRPr>
            </a:lvl7pPr>
            <a:lvl8pPr marL="3429000" indent="-228600" eaLnBrk="0" fontAlgn="base" hangingPunct="0">
              <a:spcBef>
                <a:spcPct val="20000"/>
              </a:spcBef>
              <a:spcAft>
                <a:spcPct val="0"/>
              </a:spcAft>
              <a:buChar char="»"/>
              <a:defRPr sz="2000">
                <a:solidFill>
                  <a:srgbClr val="000000"/>
                </a:solidFill>
                <a:latin typeface="Arial" pitchFamily="34" charset="0"/>
              </a:defRPr>
            </a:lvl8pPr>
            <a:lvl9pPr marL="3886200" indent="-228600" eaLnBrk="0" fontAlgn="base" hangingPunct="0">
              <a:spcBef>
                <a:spcPct val="20000"/>
              </a:spcBef>
              <a:spcAft>
                <a:spcPct val="0"/>
              </a:spcAft>
              <a:buChar char="»"/>
              <a:defRPr sz="2000">
                <a:solidFill>
                  <a:srgbClr val="000000"/>
                </a:solidFill>
                <a:latin typeface="Arial" pitchFamily="34" charset="0"/>
              </a:defRPr>
            </a:lvl9pPr>
          </a:lstStyle>
          <a:p>
            <a:pPr algn="just" eaLnBrk="1" hangingPunct="1">
              <a:lnSpc>
                <a:spcPct val="90000"/>
              </a:lnSpc>
            </a:pPr>
            <a:r>
              <a:rPr lang="en-US" altLang="ja-JP" sz="700" b="0" dirty="0">
                <a:latin typeface="+mj-lt"/>
                <a:ea typeface="MS PGothic" pitchFamily="34" charset="-128"/>
              </a:rPr>
              <a:t>This document is for discussion and information purposes only. It is highly confidential and it is the property of </a:t>
            </a:r>
            <a:r>
              <a:rPr lang="en-US" altLang="ja-JP" sz="700" b="0" dirty="0" err="1">
                <a:latin typeface="+mj-lt"/>
                <a:ea typeface="MS PGothic" pitchFamily="34" charset="-128"/>
              </a:rPr>
              <a:t>Natixis</a:t>
            </a:r>
            <a:r>
              <a:rPr lang="en-US" altLang="ja-JP" sz="700" b="0" dirty="0">
                <a:latin typeface="+mj-lt"/>
                <a:ea typeface="MS PGothic" pitchFamily="34" charset="-128"/>
              </a:rPr>
              <a:t>. It should not be transmitted to any person other than the original addressee(s) without the prior written consent of </a:t>
            </a:r>
            <a:r>
              <a:rPr lang="en-US" altLang="ja-JP" sz="700" b="0" dirty="0" err="1">
                <a:latin typeface="+mj-lt"/>
                <a:ea typeface="MS PGothic" pitchFamily="34" charset="-128"/>
              </a:rPr>
              <a:t>Natixis</a:t>
            </a:r>
            <a:r>
              <a:rPr lang="en-US" altLang="ja-JP" sz="700" b="0" dirty="0">
                <a:latin typeface="+mj-lt"/>
                <a:ea typeface="MS PGothic" pitchFamily="34" charset="-128"/>
              </a:rPr>
              <a:t>.</a:t>
            </a:r>
          </a:p>
          <a:p>
            <a:pPr algn="just" eaLnBrk="1" hangingPunct="1">
              <a:lnSpc>
                <a:spcPct val="90000"/>
              </a:lnSpc>
            </a:pPr>
            <a:endParaRPr lang="en-US" altLang="ja-JP" sz="500" b="0" dirty="0">
              <a:latin typeface="+mj-lt"/>
              <a:ea typeface="MS PGothic" pitchFamily="34" charset="-128"/>
            </a:endParaRPr>
          </a:p>
          <a:p>
            <a:pPr algn="just" eaLnBrk="1" hangingPunct="1">
              <a:lnSpc>
                <a:spcPct val="90000"/>
              </a:lnSpc>
            </a:pPr>
            <a:r>
              <a:rPr lang="en-US" altLang="ja-JP" sz="700" b="0" dirty="0">
                <a:latin typeface="+mj-lt"/>
                <a:ea typeface="MS PGothic" pitchFamily="34" charset="-128"/>
              </a:rPr>
              <a:t>This document is a marketing presentation. It does not constitute an independent investment research and has not been prepared in accordance with the legal requirements designed to promote the independence of investment research. Accordingly there are no prohibitions on dealing ahead of its dissemination.</a:t>
            </a:r>
          </a:p>
          <a:p>
            <a:pPr algn="just" eaLnBrk="1" hangingPunct="1">
              <a:lnSpc>
                <a:spcPct val="90000"/>
              </a:lnSpc>
            </a:pPr>
            <a:endParaRPr lang="en-US" altLang="ja-JP" sz="500" b="0" dirty="0">
              <a:latin typeface="+mj-lt"/>
              <a:ea typeface="MS PGothic" pitchFamily="34" charset="-128"/>
            </a:endParaRPr>
          </a:p>
          <a:p>
            <a:pPr algn="just" eaLnBrk="1" hangingPunct="1">
              <a:lnSpc>
                <a:spcPct val="90000"/>
              </a:lnSpc>
            </a:pPr>
            <a:r>
              <a:rPr lang="en-US" altLang="ja-JP" sz="700" b="0" dirty="0">
                <a:latin typeface="+mj-lt"/>
                <a:ea typeface="MS PGothic" pitchFamily="34" charset="-128"/>
              </a:rPr>
              <a:t>The distribution, possession or delivery of this document in, to or from certain jurisdictions may be restricted or prohibited by law. Recipients of this document are therefore required to ensure that they are aware of, and comply with, such restrictions or prohibitions. Neither </a:t>
            </a:r>
            <a:r>
              <a:rPr lang="en-US" altLang="ja-JP" sz="700" b="0" dirty="0" err="1">
                <a:latin typeface="+mj-lt"/>
                <a:ea typeface="MS PGothic" pitchFamily="34" charset="-128"/>
              </a:rPr>
              <a:t>Natixis</a:t>
            </a:r>
            <a:r>
              <a:rPr lang="en-US" altLang="ja-JP" sz="700" b="0" dirty="0">
                <a:latin typeface="+mj-lt"/>
                <a:ea typeface="MS PGothic" pitchFamily="34" charset="-128"/>
              </a:rPr>
              <a:t>, nor any of its affiliates, directors, employees, agents or advisers nor any other person accept any liability to anyone in relation to the distribution, possession or delivery of this document in, to or from any jurisdiction.</a:t>
            </a:r>
          </a:p>
          <a:p>
            <a:pPr algn="just" eaLnBrk="1" hangingPunct="1">
              <a:lnSpc>
                <a:spcPct val="90000"/>
              </a:lnSpc>
            </a:pPr>
            <a:endParaRPr lang="en-US" altLang="ja-JP" sz="500" b="0" dirty="0">
              <a:latin typeface="+mj-lt"/>
              <a:ea typeface="MS PGothic" pitchFamily="34" charset="-128"/>
            </a:endParaRPr>
          </a:p>
          <a:p>
            <a:pPr algn="just" eaLnBrk="1" hangingPunct="1">
              <a:lnSpc>
                <a:spcPct val="90000"/>
              </a:lnSpc>
            </a:pPr>
            <a:r>
              <a:rPr lang="en-US" altLang="ja-JP" sz="700" b="0" dirty="0">
                <a:latin typeface="+mj-lt"/>
                <a:ea typeface="MS PGothic" pitchFamily="34" charset="-128"/>
              </a:rPr>
              <a:t>This document is communicated to each recipient for information purposes only and does not constitute a </a:t>
            </a:r>
            <a:r>
              <a:rPr lang="en-US" altLang="ja-JP" sz="700" b="0" dirty="0" err="1">
                <a:latin typeface="+mj-lt"/>
                <a:ea typeface="MS PGothic" pitchFamily="34" charset="-128"/>
              </a:rPr>
              <a:t>personalised</a:t>
            </a:r>
            <a:r>
              <a:rPr lang="en-US" altLang="ja-JP" sz="700" b="0" dirty="0">
                <a:latin typeface="+mj-lt"/>
                <a:ea typeface="MS PGothic" pitchFamily="34" charset="-128"/>
              </a:rPr>
              <a:t> recommendation. It is intended for general distribution and the products or services described herein do not take into account any specific investment objective, financial situation or particular need of any recipient. It should not be construed as an offer or solicitation with respect to the purchase, sale or subscription of any interest or security or as an undertaking by </a:t>
            </a:r>
            <a:r>
              <a:rPr lang="en-US" altLang="ja-JP" sz="700" b="0" dirty="0" err="1">
                <a:latin typeface="+mj-lt"/>
                <a:ea typeface="MS PGothic" pitchFamily="34" charset="-128"/>
              </a:rPr>
              <a:t>Natixis</a:t>
            </a:r>
            <a:r>
              <a:rPr lang="en-US" altLang="ja-JP" sz="700" b="0" dirty="0">
                <a:latin typeface="+mj-lt"/>
                <a:ea typeface="MS PGothic" pitchFamily="34" charset="-128"/>
              </a:rPr>
              <a:t> to complete a transaction subject to the terms and conditions described in this document or any other terms and conditions. Any guarantee, funding, interest or currency swap, underwriting or more generally any undertaking provided for in this document should be treated as preliminary only and is subject to a formal approval and written confirmation in accordance with </a:t>
            </a:r>
            <a:r>
              <a:rPr lang="en-US" altLang="ja-JP" sz="700" b="0" dirty="0" err="1">
                <a:latin typeface="+mj-lt"/>
                <a:ea typeface="MS PGothic" pitchFamily="34" charset="-128"/>
              </a:rPr>
              <a:t>Natixis</a:t>
            </a:r>
            <a:r>
              <a:rPr lang="en-US" altLang="ja-JP" sz="700" b="0" dirty="0">
                <a:latin typeface="+mj-lt"/>
                <a:ea typeface="MS PGothic" pitchFamily="34" charset="-128"/>
              </a:rPr>
              <a:t>’ current internal procedures.</a:t>
            </a:r>
          </a:p>
          <a:p>
            <a:pPr algn="just" eaLnBrk="1" hangingPunct="1">
              <a:lnSpc>
                <a:spcPct val="90000"/>
              </a:lnSpc>
            </a:pPr>
            <a:endParaRPr lang="en-US" altLang="ja-JP" sz="500" b="0" dirty="0">
              <a:latin typeface="+mj-lt"/>
              <a:ea typeface="MS PGothic" pitchFamily="34" charset="-128"/>
            </a:endParaRPr>
          </a:p>
          <a:p>
            <a:pPr algn="just" eaLnBrk="1" hangingPunct="1">
              <a:lnSpc>
                <a:spcPct val="90000"/>
              </a:lnSpc>
            </a:pPr>
            <a:r>
              <a:rPr lang="en-US" altLang="ja-JP" sz="700" b="0" dirty="0" err="1">
                <a:latin typeface="+mj-lt"/>
                <a:ea typeface="MS PGothic" pitchFamily="34" charset="-128"/>
              </a:rPr>
              <a:t>Natixis</a:t>
            </a:r>
            <a:r>
              <a:rPr lang="en-US" altLang="ja-JP" sz="700" b="0" dirty="0">
                <a:latin typeface="+mj-lt"/>
                <a:ea typeface="MS PGothic" pitchFamily="34" charset="-128"/>
              </a:rPr>
              <a:t> has neither verified nor independently </a:t>
            </a:r>
            <a:r>
              <a:rPr lang="en-US" altLang="ja-JP" sz="700" b="0" dirty="0" err="1">
                <a:latin typeface="+mj-lt"/>
                <a:ea typeface="MS PGothic" pitchFamily="34" charset="-128"/>
              </a:rPr>
              <a:t>analysed</a:t>
            </a:r>
            <a:r>
              <a:rPr lang="en-US" altLang="ja-JP" sz="700" b="0" dirty="0">
                <a:latin typeface="+mj-lt"/>
                <a:ea typeface="MS PGothic" pitchFamily="34" charset="-128"/>
              </a:rPr>
              <a:t> the information contained in this document. Accordingly, no representation, warranty or undertaking, express or implied, is made to recipients as to or in relation to the accuracy or completeness or otherwise of this document or as to the reasonableness of any assumption contained in this document. The information contained in this document does not take into account specific tax rules or accounting methods applicable to counterparties, clients or potential clients of </a:t>
            </a:r>
            <a:r>
              <a:rPr lang="en-US" altLang="ja-JP" sz="700" b="0" dirty="0" err="1">
                <a:latin typeface="+mj-lt"/>
                <a:ea typeface="MS PGothic" pitchFamily="34" charset="-128"/>
              </a:rPr>
              <a:t>Natixis</a:t>
            </a:r>
            <a:r>
              <a:rPr lang="en-US" altLang="ja-JP" sz="700" b="0" dirty="0">
                <a:latin typeface="+mj-lt"/>
                <a:ea typeface="MS PGothic" pitchFamily="34" charset="-128"/>
              </a:rPr>
              <a:t>. Therefore, </a:t>
            </a:r>
            <a:r>
              <a:rPr lang="en-US" altLang="ja-JP" sz="700" b="0" dirty="0" err="1">
                <a:latin typeface="+mj-lt"/>
                <a:ea typeface="MS PGothic" pitchFamily="34" charset="-128"/>
              </a:rPr>
              <a:t>Natixis</a:t>
            </a:r>
            <a:r>
              <a:rPr lang="en-US" altLang="ja-JP" sz="700" b="0" dirty="0">
                <a:latin typeface="+mj-lt"/>
                <a:ea typeface="MS PGothic" pitchFamily="34" charset="-128"/>
              </a:rPr>
              <a:t> shall not be liable for differences, if any, between its own valuations and those valuations provided by third parties; as such differences may arise as a result of the application and implementation of alternative accounting methods, tax rules or valuation models.</a:t>
            </a:r>
          </a:p>
          <a:p>
            <a:pPr algn="just" eaLnBrk="1" hangingPunct="1">
              <a:lnSpc>
                <a:spcPct val="90000"/>
              </a:lnSpc>
            </a:pPr>
            <a:endParaRPr lang="en-US" altLang="ja-JP" sz="500" b="0" dirty="0">
              <a:latin typeface="+mj-lt"/>
              <a:ea typeface="MS PGothic" pitchFamily="34" charset="-128"/>
            </a:endParaRPr>
          </a:p>
          <a:p>
            <a:pPr algn="just" eaLnBrk="1" hangingPunct="1">
              <a:lnSpc>
                <a:spcPct val="90000"/>
              </a:lnSpc>
            </a:pPr>
            <a:r>
              <a:rPr lang="en-US" altLang="ja-JP" sz="700" b="0" dirty="0">
                <a:latin typeface="+mj-lt"/>
                <a:ea typeface="MS PGothic" pitchFamily="34" charset="-128"/>
              </a:rPr>
              <a:t>Prices and margins are deemed to be indicative only and are subject to changes at any time depending on, </a:t>
            </a:r>
            <a:r>
              <a:rPr lang="en-US" altLang="ja-JP" sz="700" b="0" i="1" dirty="0">
                <a:latin typeface="+mj-lt"/>
                <a:ea typeface="MS PGothic" pitchFamily="34" charset="-128"/>
              </a:rPr>
              <a:t>inter alia</a:t>
            </a:r>
            <a:r>
              <a:rPr lang="en-US" altLang="ja-JP" sz="700" b="0" dirty="0">
                <a:latin typeface="+mj-lt"/>
                <a:ea typeface="MS PGothic" pitchFamily="34" charset="-128"/>
              </a:rPr>
              <a:t>, market conditions. Past performance and simulations of past performance are not a reliable indicator and therefore do not predict future results. The information contained in this document may include results of analyses from a quantitative model, which represent potential future events that may or may not be </a:t>
            </a:r>
            <a:r>
              <a:rPr lang="en-US" altLang="ja-JP" sz="700" b="0" dirty="0" err="1">
                <a:latin typeface="+mj-lt"/>
                <a:ea typeface="MS PGothic" pitchFamily="34" charset="-128"/>
              </a:rPr>
              <a:t>realised</a:t>
            </a:r>
            <a:r>
              <a:rPr lang="en-US" altLang="ja-JP" sz="700" b="0" dirty="0">
                <a:latin typeface="+mj-lt"/>
                <a:ea typeface="MS PGothic" pitchFamily="34" charset="-128"/>
              </a:rPr>
              <a:t>, and is not a complete analysis of every material fact representing any product. Information may be changed or withdrawn by </a:t>
            </a:r>
            <a:r>
              <a:rPr lang="en-US" altLang="ja-JP" sz="700" b="0" dirty="0" err="1">
                <a:latin typeface="+mj-lt"/>
                <a:ea typeface="MS PGothic" pitchFamily="34" charset="-128"/>
              </a:rPr>
              <a:t>Natixis</a:t>
            </a:r>
            <a:r>
              <a:rPr lang="en-US" altLang="ja-JP" sz="700" b="0" dirty="0">
                <a:latin typeface="+mj-lt"/>
                <a:ea typeface="MS PGothic" pitchFamily="34" charset="-128"/>
              </a:rPr>
              <a:t> at any time without notice. More generally, no responsibility is accepted by </a:t>
            </a:r>
            <a:r>
              <a:rPr lang="en-US" altLang="ja-JP" sz="700" b="0" dirty="0" err="1">
                <a:latin typeface="+mj-lt"/>
                <a:ea typeface="MS PGothic" pitchFamily="34" charset="-128"/>
              </a:rPr>
              <a:t>Natixis</a:t>
            </a:r>
            <a:r>
              <a:rPr lang="en-US" altLang="ja-JP" sz="700" b="0" dirty="0">
                <a:latin typeface="+mj-lt"/>
                <a:ea typeface="MS PGothic" pitchFamily="34" charset="-128"/>
              </a:rPr>
              <a:t>, nor by any of its holding companies, subsidiaries, associated undertakings or controlling persons, or any of their respective directors, officers, partners, employees, agents, representatives or advisors as to or in relation to the characteristics of this information.</a:t>
            </a:r>
          </a:p>
          <a:p>
            <a:pPr algn="just" eaLnBrk="1" hangingPunct="1">
              <a:lnSpc>
                <a:spcPct val="90000"/>
              </a:lnSpc>
            </a:pPr>
            <a:endParaRPr lang="en-US" altLang="ja-JP" sz="500" b="0" dirty="0">
              <a:latin typeface="+mj-lt"/>
              <a:ea typeface="MS PGothic" pitchFamily="34" charset="-128"/>
            </a:endParaRPr>
          </a:p>
          <a:p>
            <a:pPr algn="just" eaLnBrk="1" hangingPunct="1">
              <a:lnSpc>
                <a:spcPct val="90000"/>
              </a:lnSpc>
            </a:pPr>
            <a:r>
              <a:rPr lang="en-US" altLang="ja-JP" sz="700" b="0" dirty="0">
                <a:latin typeface="+mj-lt"/>
                <a:ea typeface="MS PGothic" pitchFamily="34" charset="-128"/>
              </a:rPr>
              <a:t>The statements, assumptions and opinions contained in this document may be forward-looking and are therefore subject to risks and uncertainties. Actual results and developments may differ materially from those expressed or implied, depending on a variety of factors and accordingly there can be no guarantee of the projected results, projections or developments.</a:t>
            </a:r>
            <a:endParaRPr lang="en-US" altLang="ja-JP" sz="500" b="0" dirty="0">
              <a:latin typeface="+mj-lt"/>
              <a:ea typeface="MS PGothic" pitchFamily="34" charset="-128"/>
            </a:endParaRPr>
          </a:p>
          <a:p>
            <a:pPr algn="just" eaLnBrk="1" hangingPunct="1">
              <a:lnSpc>
                <a:spcPct val="90000"/>
              </a:lnSpc>
            </a:pPr>
            <a:r>
              <a:rPr lang="en-US" altLang="ja-JP" sz="700" b="0" dirty="0" err="1">
                <a:latin typeface="+mj-lt"/>
                <a:ea typeface="MS PGothic" pitchFamily="34" charset="-128"/>
              </a:rPr>
              <a:t>Natixis</a:t>
            </a:r>
            <a:r>
              <a:rPr lang="en-US" altLang="ja-JP" sz="700" b="0" dirty="0">
                <a:latin typeface="+mj-lt"/>
                <a:ea typeface="MS PGothic" pitchFamily="34" charset="-128"/>
              </a:rPr>
              <a:t> makes no representation or warranty, expressed or implied, as to the accomplishment of or reasonableness of, nor should any reliance be placed on any projections, targets, estimates or forecasts, or on the statements, assumptions and opinions expressed in this document. Nothing in this document should be relied on as a promise or guarantee as to the future.</a:t>
            </a:r>
          </a:p>
          <a:p>
            <a:pPr algn="just" eaLnBrk="1" hangingPunct="1">
              <a:lnSpc>
                <a:spcPct val="90000"/>
              </a:lnSpc>
            </a:pPr>
            <a:endParaRPr lang="en-US" altLang="ja-JP" sz="500" b="0" dirty="0">
              <a:latin typeface="+mj-lt"/>
              <a:ea typeface="MS PGothic" pitchFamily="34" charset="-128"/>
            </a:endParaRPr>
          </a:p>
          <a:p>
            <a:pPr algn="just" eaLnBrk="1" hangingPunct="1">
              <a:lnSpc>
                <a:spcPct val="90000"/>
              </a:lnSpc>
            </a:pPr>
            <a:r>
              <a:rPr lang="en-US" altLang="ja-JP" sz="700" b="0" dirty="0">
                <a:latin typeface="+mj-lt"/>
                <a:ea typeface="MS PGothic" pitchFamily="34" charset="-128"/>
              </a:rPr>
              <a:t>It should not be assumed that the information contained in this document will have been updated subsequent to the date stated on the front page of this document. In addition, the delivery of this document does not imply in any way an obligation on anyone to update the information contained herein at any time.</a:t>
            </a:r>
          </a:p>
          <a:p>
            <a:pPr algn="just" eaLnBrk="1" hangingPunct="1">
              <a:lnSpc>
                <a:spcPct val="90000"/>
              </a:lnSpc>
            </a:pPr>
            <a:endParaRPr lang="en-US" altLang="ja-JP" sz="500" b="0" dirty="0">
              <a:latin typeface="+mj-lt"/>
              <a:ea typeface="MS PGothic" pitchFamily="34" charset="-128"/>
            </a:endParaRPr>
          </a:p>
          <a:p>
            <a:pPr algn="just" eaLnBrk="1" hangingPunct="1">
              <a:lnSpc>
                <a:spcPct val="90000"/>
              </a:lnSpc>
            </a:pPr>
            <a:r>
              <a:rPr lang="en-US" altLang="ja-JP" sz="700" b="0" dirty="0" err="1">
                <a:latin typeface="+mj-lt"/>
                <a:ea typeface="MS PGothic" pitchFamily="34" charset="-128"/>
              </a:rPr>
              <a:t>Natixis</a:t>
            </a:r>
            <a:r>
              <a:rPr lang="en-US" altLang="ja-JP" sz="700" b="0" dirty="0">
                <a:latin typeface="+mj-lt"/>
                <a:ea typeface="MS PGothic" pitchFamily="34" charset="-128"/>
              </a:rPr>
              <a:t> shall not be liable for any financial loss or any decision taken on the basis of the information contained in this document and </a:t>
            </a:r>
            <a:r>
              <a:rPr lang="en-US" altLang="ja-JP" sz="700" b="0" dirty="0" err="1">
                <a:latin typeface="+mj-lt"/>
                <a:ea typeface="MS PGothic" pitchFamily="34" charset="-128"/>
              </a:rPr>
              <a:t>Natixis</a:t>
            </a:r>
            <a:r>
              <a:rPr lang="en-US" altLang="ja-JP" sz="700" b="0" dirty="0">
                <a:latin typeface="+mj-lt"/>
                <a:ea typeface="MS PGothic" pitchFamily="34" charset="-128"/>
              </a:rPr>
              <a:t> does not hold itself out as providing any advice, particularly in relation to investment services. In any event, you should request any internal and/or external advice that you consider necessary or desirable to obtain, including any financial, legal, tax or accounting advice, or any other specialist advice, in order to verify in particular that the investment(s) described in this document meets your investment objectives and constraints, and to obtain an independent valuation of such investment(s), and the risk factors and rewards.</a:t>
            </a:r>
          </a:p>
          <a:p>
            <a:pPr algn="just" eaLnBrk="1" hangingPunct="1">
              <a:lnSpc>
                <a:spcPct val="90000"/>
              </a:lnSpc>
            </a:pPr>
            <a:endParaRPr lang="fr-FR" altLang="ja-JP" sz="500" b="0" dirty="0">
              <a:latin typeface="+mj-lt"/>
              <a:ea typeface="MS PGothic" pitchFamily="34" charset="-128"/>
            </a:endParaRPr>
          </a:p>
          <a:p>
            <a:pPr algn="just" eaLnBrk="1" hangingPunct="1">
              <a:lnSpc>
                <a:spcPct val="90000"/>
              </a:lnSpc>
            </a:pPr>
            <a:r>
              <a:rPr lang="en-GB" altLang="ja-JP" sz="700" b="0" dirty="0" err="1">
                <a:latin typeface="+mj-lt"/>
                <a:ea typeface="MS PGothic" pitchFamily="34" charset="-128"/>
              </a:rPr>
              <a:t>Natixis</a:t>
            </a:r>
            <a:r>
              <a:rPr lang="en-GB" altLang="ja-JP" sz="700" b="0" dirty="0">
                <a:latin typeface="+mj-lt"/>
                <a:ea typeface="MS PGothic" pitchFamily="34" charset="-128"/>
              </a:rPr>
              <a:t> is authorised in France by the </a:t>
            </a:r>
            <a:r>
              <a:rPr lang="en-GB" altLang="ja-JP" sz="700" b="0" i="1" dirty="0" err="1">
                <a:latin typeface="+mj-lt"/>
                <a:ea typeface="MS PGothic" pitchFamily="34" charset="-128"/>
              </a:rPr>
              <a:t>Autorité</a:t>
            </a:r>
            <a:r>
              <a:rPr lang="en-GB" altLang="ja-JP" sz="700" b="0" i="1" dirty="0">
                <a:latin typeface="+mj-lt"/>
                <a:ea typeface="MS PGothic" pitchFamily="34" charset="-128"/>
              </a:rPr>
              <a:t> de </a:t>
            </a:r>
            <a:r>
              <a:rPr lang="en-GB" altLang="ja-JP" sz="700" b="0" i="1" dirty="0" err="1">
                <a:latin typeface="+mj-lt"/>
                <a:ea typeface="MS PGothic" pitchFamily="34" charset="-128"/>
              </a:rPr>
              <a:t>contrôle</a:t>
            </a:r>
            <a:r>
              <a:rPr lang="en-GB" altLang="ja-JP" sz="700" b="0" i="1" dirty="0">
                <a:latin typeface="+mj-lt"/>
                <a:ea typeface="MS PGothic" pitchFamily="34" charset="-128"/>
              </a:rPr>
              <a:t> </a:t>
            </a:r>
            <a:r>
              <a:rPr lang="en-GB" altLang="ja-JP" sz="700" b="0" i="1" dirty="0" err="1">
                <a:latin typeface="+mj-lt"/>
                <a:ea typeface="MS PGothic" pitchFamily="34" charset="-128"/>
              </a:rPr>
              <a:t>prudentiel</a:t>
            </a:r>
            <a:r>
              <a:rPr lang="en-GB" altLang="ja-JP" sz="700" b="0" dirty="0">
                <a:latin typeface="+mj-lt"/>
                <a:ea typeface="MS PGothic" pitchFamily="34" charset="-128"/>
              </a:rPr>
              <a:t> (ACP) as a Bank – Investment Services Provider and subject to its supervision. </a:t>
            </a:r>
            <a:r>
              <a:rPr lang="en-GB" altLang="ja-JP" sz="700" b="0" dirty="0" err="1">
                <a:latin typeface="+mj-lt"/>
                <a:ea typeface="MS PGothic" pitchFamily="34" charset="-128"/>
              </a:rPr>
              <a:t>Natixis</a:t>
            </a:r>
            <a:r>
              <a:rPr lang="en-GB" altLang="ja-JP" sz="700" b="0" dirty="0">
                <a:latin typeface="+mj-lt"/>
                <a:ea typeface="MS PGothic" pitchFamily="34" charset="-128"/>
              </a:rPr>
              <a:t> is regulated by the AMF in respect of its investment services activities.   </a:t>
            </a:r>
          </a:p>
          <a:p>
            <a:pPr algn="just" eaLnBrk="1" hangingPunct="1">
              <a:lnSpc>
                <a:spcPct val="90000"/>
              </a:lnSpc>
            </a:pPr>
            <a:r>
              <a:rPr lang="en-GB" altLang="ja-JP" sz="700" b="0" dirty="0" err="1">
                <a:latin typeface="+mj-lt"/>
                <a:ea typeface="MS PGothic" pitchFamily="34" charset="-128"/>
              </a:rPr>
              <a:t>Natixis</a:t>
            </a:r>
            <a:r>
              <a:rPr lang="en-GB" altLang="ja-JP" sz="700" b="0" dirty="0">
                <a:latin typeface="+mj-lt"/>
                <a:ea typeface="MS PGothic" pitchFamily="34" charset="-128"/>
              </a:rPr>
              <a:t> is authorised by the ACP in France and subject to limited regulation by the Financial Services Authority in the United Kingdom. Details on the extent of our regulation by the Financial Services Authority are available from us on request.  </a:t>
            </a:r>
          </a:p>
          <a:p>
            <a:pPr algn="just" eaLnBrk="1" hangingPunct="1">
              <a:lnSpc>
                <a:spcPct val="90000"/>
              </a:lnSpc>
            </a:pPr>
            <a:r>
              <a:rPr lang="en-GB" altLang="ja-JP" sz="700" b="0" dirty="0" err="1">
                <a:latin typeface="+mj-lt"/>
                <a:ea typeface="MS PGothic" pitchFamily="34" charset="-128"/>
              </a:rPr>
              <a:t>Natixis</a:t>
            </a:r>
            <a:r>
              <a:rPr lang="en-GB" altLang="ja-JP" sz="700" b="0" dirty="0">
                <a:latin typeface="+mj-lt"/>
                <a:ea typeface="MS PGothic" pitchFamily="34" charset="-128"/>
              </a:rPr>
              <a:t> is authorised by the ACP and regulated by the </a:t>
            </a:r>
            <a:r>
              <a:rPr lang="en-GB" altLang="ja-JP" sz="700" b="0" dirty="0" err="1">
                <a:latin typeface="+mj-lt"/>
                <a:ea typeface="MS PGothic" pitchFamily="34" charset="-128"/>
              </a:rPr>
              <a:t>BaFin</a:t>
            </a:r>
            <a:r>
              <a:rPr lang="en-GB" altLang="ja-JP" sz="700" b="0" dirty="0">
                <a:latin typeface="+mj-lt"/>
                <a:ea typeface="MS PGothic" pitchFamily="34" charset="-128"/>
              </a:rPr>
              <a:t> (</a:t>
            </a:r>
            <a:r>
              <a:rPr lang="en-GB" altLang="ja-JP" sz="700" b="0" dirty="0" err="1">
                <a:latin typeface="+mj-lt"/>
                <a:ea typeface="MS PGothic" pitchFamily="34" charset="-128"/>
              </a:rPr>
              <a:t>Bundesanstalt</a:t>
            </a:r>
            <a:r>
              <a:rPr lang="en-GB" altLang="ja-JP" sz="700" b="0" dirty="0">
                <a:latin typeface="+mj-lt"/>
                <a:ea typeface="MS PGothic" pitchFamily="34" charset="-128"/>
              </a:rPr>
              <a:t> </a:t>
            </a:r>
            <a:r>
              <a:rPr lang="en-GB" altLang="ja-JP" sz="700" b="0" dirty="0" err="1">
                <a:latin typeface="+mj-lt"/>
                <a:ea typeface="MS PGothic" pitchFamily="34" charset="-128"/>
              </a:rPr>
              <a:t>für</a:t>
            </a:r>
            <a:r>
              <a:rPr lang="en-GB" altLang="ja-JP" sz="700" b="0" dirty="0">
                <a:latin typeface="+mj-lt"/>
                <a:ea typeface="MS PGothic" pitchFamily="34" charset="-128"/>
              </a:rPr>
              <a:t> </a:t>
            </a:r>
            <a:r>
              <a:rPr lang="en-GB" altLang="ja-JP" sz="700" b="0" dirty="0" err="1">
                <a:latin typeface="+mj-lt"/>
                <a:ea typeface="MS PGothic" pitchFamily="34" charset="-128"/>
              </a:rPr>
              <a:t>Finanzdienstleistungsaufsicht</a:t>
            </a:r>
            <a:r>
              <a:rPr lang="en-GB" altLang="ja-JP" sz="700" b="0" dirty="0">
                <a:latin typeface="+mj-lt"/>
                <a:ea typeface="MS PGothic" pitchFamily="34" charset="-128"/>
              </a:rPr>
              <a:t>) for the conduct of its business in Germany.   </a:t>
            </a:r>
          </a:p>
          <a:p>
            <a:pPr algn="just" eaLnBrk="1" hangingPunct="1">
              <a:lnSpc>
                <a:spcPct val="90000"/>
              </a:lnSpc>
            </a:pPr>
            <a:r>
              <a:rPr lang="en-GB" altLang="ja-JP" sz="700" b="0" dirty="0" err="1">
                <a:latin typeface="+mj-lt"/>
                <a:ea typeface="MS PGothic" pitchFamily="34" charset="-128"/>
              </a:rPr>
              <a:t>Natixis</a:t>
            </a:r>
            <a:r>
              <a:rPr lang="en-GB" altLang="ja-JP" sz="700" b="0" dirty="0">
                <a:latin typeface="+mj-lt"/>
                <a:ea typeface="MS PGothic" pitchFamily="34" charset="-128"/>
              </a:rPr>
              <a:t> is authorised by the ACP and regulated by Bank of Spain and the CNMV for the conduct of its business in Spain.  </a:t>
            </a:r>
          </a:p>
          <a:p>
            <a:pPr algn="just" eaLnBrk="1" hangingPunct="1">
              <a:lnSpc>
                <a:spcPct val="90000"/>
              </a:lnSpc>
            </a:pPr>
            <a:r>
              <a:rPr lang="en-GB" altLang="ja-JP" sz="700" b="0" dirty="0" err="1">
                <a:latin typeface="+mj-lt"/>
                <a:ea typeface="MS PGothic" pitchFamily="34" charset="-128"/>
              </a:rPr>
              <a:t>Natixis</a:t>
            </a:r>
            <a:r>
              <a:rPr lang="en-GB" altLang="ja-JP" sz="700" b="0" dirty="0">
                <a:latin typeface="+mj-lt"/>
                <a:ea typeface="MS PGothic" pitchFamily="34" charset="-128"/>
              </a:rPr>
              <a:t> is authorised by the ACP and regulated by Bank of Italy and the CONSOB (</a:t>
            </a:r>
            <a:r>
              <a:rPr lang="en-GB" altLang="ja-JP" sz="700" b="0" dirty="0" err="1">
                <a:latin typeface="+mj-lt"/>
                <a:ea typeface="MS PGothic" pitchFamily="34" charset="-128"/>
              </a:rPr>
              <a:t>Commissione</a:t>
            </a:r>
            <a:r>
              <a:rPr lang="en-GB" altLang="ja-JP" sz="700" b="0" dirty="0">
                <a:latin typeface="+mj-lt"/>
                <a:ea typeface="MS PGothic" pitchFamily="34" charset="-128"/>
              </a:rPr>
              <a:t> </a:t>
            </a:r>
            <a:r>
              <a:rPr lang="en-GB" altLang="ja-JP" sz="700" b="0" dirty="0" err="1">
                <a:latin typeface="+mj-lt"/>
                <a:ea typeface="MS PGothic" pitchFamily="34" charset="-128"/>
              </a:rPr>
              <a:t>Nazionale</a:t>
            </a:r>
            <a:r>
              <a:rPr lang="en-GB" altLang="ja-JP" sz="700" b="0" dirty="0">
                <a:latin typeface="+mj-lt"/>
                <a:ea typeface="MS PGothic" pitchFamily="34" charset="-128"/>
              </a:rPr>
              <a:t> per le </a:t>
            </a:r>
            <a:r>
              <a:rPr lang="en-GB" altLang="ja-JP" sz="700" b="0" dirty="0" err="1">
                <a:latin typeface="+mj-lt"/>
                <a:ea typeface="MS PGothic" pitchFamily="34" charset="-128"/>
              </a:rPr>
              <a:t>Società</a:t>
            </a:r>
            <a:r>
              <a:rPr lang="en-GB" altLang="ja-JP" sz="700" b="0" dirty="0">
                <a:latin typeface="+mj-lt"/>
                <a:ea typeface="MS PGothic" pitchFamily="34" charset="-128"/>
              </a:rPr>
              <a:t> e la </a:t>
            </a:r>
            <a:r>
              <a:rPr lang="en-GB" altLang="ja-JP" sz="700" b="0" dirty="0" err="1">
                <a:latin typeface="+mj-lt"/>
                <a:ea typeface="MS PGothic" pitchFamily="34" charset="-128"/>
              </a:rPr>
              <a:t>Borsa</a:t>
            </a:r>
            <a:r>
              <a:rPr lang="en-GB" altLang="ja-JP" sz="700" b="0" dirty="0">
                <a:latin typeface="+mj-lt"/>
                <a:ea typeface="MS PGothic" pitchFamily="34" charset="-128"/>
              </a:rPr>
              <a:t>) for the conduct of its business in Italy.</a:t>
            </a:r>
          </a:p>
          <a:p>
            <a:pPr algn="just" eaLnBrk="1" hangingPunct="1">
              <a:lnSpc>
                <a:spcPct val="90000"/>
              </a:lnSpc>
            </a:pPr>
            <a:endParaRPr lang="fr-FR" altLang="ja-JP" sz="500" b="0" dirty="0">
              <a:latin typeface="+mj-lt"/>
              <a:ea typeface="MS PGothic" pitchFamily="34" charset="-128"/>
            </a:endParaRPr>
          </a:p>
          <a:p>
            <a:pPr algn="just" eaLnBrk="1" hangingPunct="1">
              <a:lnSpc>
                <a:spcPct val="90000"/>
              </a:lnSpc>
            </a:pPr>
            <a:r>
              <a:rPr lang="en-US" altLang="fr-FR" sz="700" b="0" dirty="0">
                <a:latin typeface="+mj-lt"/>
              </a:rPr>
              <a:t>This document is not intended for distribution in the United States, or to any US person, or in Canada, Australia, the Republic of Ireland, the Republic of South Africa or Japan.</a:t>
            </a:r>
          </a:p>
          <a:p>
            <a:pPr algn="just" eaLnBrk="1" hangingPunct="1">
              <a:lnSpc>
                <a:spcPct val="120000"/>
              </a:lnSpc>
              <a:spcBef>
                <a:spcPct val="50000"/>
              </a:spcBef>
            </a:pPr>
            <a:endParaRPr lang="en-US" altLang="fr-FR" sz="700" b="0" dirty="0">
              <a:latin typeface="+mj-lt"/>
            </a:endParaRPr>
          </a:p>
        </p:txBody>
      </p:sp>
      <p:sp>
        <p:nvSpPr>
          <p:cNvPr id="64516" name="Espace réservé du numéro de diapositive 4"/>
          <p:cNvSpPr txBox="1">
            <a:spLocks noGrp="1"/>
          </p:cNvSpPr>
          <p:nvPr/>
        </p:nvSpPr>
        <p:spPr bwMode="gray">
          <a:xfrm>
            <a:off x="395288" y="609282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r"/>
            <a:fld id="{BCB750F6-8282-4595-B96B-D3C97E9A6479}" type="slidenum">
              <a:rPr lang="fr-FR" altLang="fr-FR" sz="800">
                <a:solidFill>
                  <a:schemeClr val="bg1"/>
                </a:solidFill>
              </a:rPr>
              <a:pPr algn="r"/>
              <a:t>38</a:t>
            </a:fld>
            <a:endParaRPr lang="fr-FR" altLang="fr-FR" sz="800">
              <a:solidFill>
                <a:schemeClr val="bg1"/>
              </a:solidFill>
            </a:endParaRPr>
          </a:p>
        </p:txBody>
      </p:sp>
      <p:sp>
        <p:nvSpPr>
          <p:cNvPr id="64517" name="Espace réservé de la date 1"/>
          <p:cNvSpPr>
            <a:spLocks noGrp="1"/>
          </p:cNvSpPr>
          <p:nvPr>
            <p:ph type="dt" sz="quarter" idx="4294967295"/>
          </p:nvPr>
        </p:nvSpPr>
        <p:spPr>
          <a:xfrm>
            <a:off x="827088" y="6092825"/>
            <a:ext cx="3313112" cy="360363"/>
          </a:xfrm>
          <a:prstGeom prst="rect">
            <a:avLst/>
          </a:prstGeom>
          <a:noFill/>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r>
              <a:rPr lang="fr-FR" altLang="fr-FR" sz="800" smtClean="0">
                <a:solidFill>
                  <a:schemeClr val="bg1"/>
                </a:solidFill>
              </a:rPr>
              <a:t>January, 2015</a:t>
            </a:r>
          </a:p>
        </p:txBody>
      </p:sp>
      <p:sp>
        <p:nvSpPr>
          <p:cNvPr id="64518" name="Espace réservé du numéro de diapositive 2"/>
          <p:cNvSpPr>
            <a:spLocks noGrp="1"/>
          </p:cNvSpPr>
          <p:nvPr>
            <p:ph type="sldNum" sz="quarter" idx="4294967295"/>
          </p:nvPr>
        </p:nvSpPr>
        <p:spPr>
          <a:xfrm>
            <a:off x="395288" y="6092825"/>
            <a:ext cx="288925" cy="360363"/>
          </a:xfrm>
          <a:prstGeom prst="rect">
            <a:avLst/>
          </a:prstGeom>
          <a:noFill/>
        </p:spPr>
        <p:txBody>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fld id="{9FB9BB00-D094-4F9D-9BA9-90DDBC527ABD}" type="slidenum">
              <a:rPr lang="fr-FR" altLang="fr-FR" sz="800" smtClean="0">
                <a:solidFill>
                  <a:schemeClr val="bg1"/>
                </a:solidFill>
              </a:rPr>
              <a:pPr/>
              <a:t>38</a:t>
            </a:fld>
            <a:endParaRPr lang="fr-FR" altLang="fr-FR" sz="800" smtClean="0">
              <a:solidFill>
                <a:schemeClr val="bg1"/>
              </a:solidFill>
            </a:endParaRPr>
          </a:p>
        </p:txBody>
      </p:sp>
      <p:sp>
        <p:nvSpPr>
          <p:cNvPr id="7" name="TextBox 6"/>
          <p:cNvSpPr txBox="1"/>
          <p:nvPr/>
        </p:nvSpPr>
        <p:spPr>
          <a:xfrm>
            <a:off x="179512" y="1268760"/>
            <a:ext cx="7128792" cy="338554"/>
          </a:xfrm>
          <a:prstGeom prst="rect">
            <a:avLst/>
          </a:prstGeom>
          <a:noFill/>
        </p:spPr>
        <p:txBody>
          <a:bodyPr wrap="square" rtlCol="0">
            <a:spAutoFit/>
          </a:bodyPr>
          <a:lstStyle/>
          <a:p>
            <a:r>
              <a:rPr lang="en-US" sz="1600" b="1" dirty="0" smtClean="0"/>
              <a:t>Disclaimer</a:t>
            </a:r>
            <a:endParaRPr lang="en-US" sz="1600" b="1" dirty="0"/>
          </a:p>
        </p:txBody>
      </p:sp>
      <p:cxnSp>
        <p:nvCxnSpPr>
          <p:cNvPr id="8" name="Straight Connector 7"/>
          <p:cNvCxnSpPr/>
          <p:nvPr/>
        </p:nvCxnSpPr>
        <p:spPr>
          <a:xfrm flipH="1">
            <a:off x="284229" y="1621555"/>
            <a:ext cx="7056784" cy="0"/>
          </a:xfrm>
          <a:prstGeom prst="line">
            <a:avLst/>
          </a:prstGeom>
          <a:ln>
            <a:solidFill>
              <a:srgbClr val="571E7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593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4</a:t>
            </a:fld>
            <a:endParaRPr lang="fr-FR" dirty="0"/>
          </a:p>
        </p:txBody>
      </p:sp>
      <p:sp>
        <p:nvSpPr>
          <p:cNvPr id="3" name="Espace réservé du contenu 2"/>
          <p:cNvSpPr>
            <a:spLocks noGrp="1"/>
          </p:cNvSpPr>
          <p:nvPr>
            <p:ph sz="half" idx="2"/>
          </p:nvPr>
        </p:nvSpPr>
        <p:spPr>
          <a:xfrm>
            <a:off x="144924" y="2276872"/>
            <a:ext cx="8777384" cy="3744416"/>
          </a:xfrm>
        </p:spPr>
        <p:txBody>
          <a:bodyPr/>
          <a:lstStyle/>
          <a:p>
            <a:pPr algn="just"/>
            <a:r>
              <a:rPr lang="fr-FR" sz="2400" b="0" dirty="0" err="1" smtClean="0"/>
              <a:t>Mean</a:t>
            </a:r>
            <a:r>
              <a:rPr lang="fr-FR" sz="2400" b="0" dirty="0" smtClean="0"/>
              <a:t> </a:t>
            </a:r>
            <a:r>
              <a:rPr lang="fr-FR" sz="2400" b="0" dirty="0" err="1" smtClean="0"/>
              <a:t>Reversion</a:t>
            </a:r>
            <a:r>
              <a:rPr lang="fr-FR" sz="2400" b="0" dirty="0" smtClean="0"/>
              <a:t> </a:t>
            </a:r>
            <a:r>
              <a:rPr lang="fr-FR" sz="2400" b="0" dirty="0" err="1" smtClean="0"/>
              <a:t>is</a:t>
            </a:r>
            <a:r>
              <a:rPr lang="fr-FR" sz="2400" b="0" dirty="0" smtClean="0"/>
              <a:t> </a:t>
            </a:r>
            <a:r>
              <a:rPr lang="fr-FR" sz="2400" b="0" dirty="0" smtClean="0"/>
              <a:t>a key </a:t>
            </a:r>
            <a:r>
              <a:rPr lang="fr-FR" sz="2400" b="0" dirty="0" err="1" smtClean="0"/>
              <a:t>property</a:t>
            </a:r>
            <a:r>
              <a:rPr lang="fr-FR" sz="2400" b="0" dirty="0" smtClean="0"/>
              <a:t> of </a:t>
            </a:r>
            <a:r>
              <a:rPr lang="fr-FR" sz="2400" b="0" dirty="0" err="1" smtClean="0"/>
              <a:t>financial</a:t>
            </a:r>
            <a:r>
              <a:rPr lang="fr-FR" sz="2400" b="0" dirty="0" smtClean="0"/>
              <a:t> </a:t>
            </a:r>
            <a:r>
              <a:rPr lang="fr-FR" sz="2400" b="0" dirty="0" err="1" smtClean="0"/>
              <a:t>assets</a:t>
            </a:r>
            <a:r>
              <a:rPr lang="fr-FR" sz="2400" b="0" dirty="0" smtClean="0"/>
              <a:t>.</a:t>
            </a:r>
          </a:p>
          <a:p>
            <a:pPr algn="just"/>
            <a:endParaRPr lang="fr-FR" sz="2400" b="0" dirty="0" smtClean="0"/>
          </a:p>
          <a:p>
            <a:pPr algn="just"/>
            <a:r>
              <a:rPr lang="fr-FR" sz="2400" b="0" dirty="0" smtClean="0"/>
              <a:t>It </a:t>
            </a:r>
            <a:r>
              <a:rPr lang="fr-FR" sz="2400" b="0" dirty="0" err="1" smtClean="0"/>
              <a:t>characterizes</a:t>
            </a:r>
            <a:r>
              <a:rPr lang="fr-FR" sz="2400" b="0" dirty="0" smtClean="0"/>
              <a:t> the </a:t>
            </a:r>
            <a:r>
              <a:rPr lang="fr-FR" sz="2400" b="0" dirty="0" err="1" smtClean="0"/>
              <a:t>ability</a:t>
            </a:r>
            <a:r>
              <a:rPr lang="fr-FR" sz="2400" b="0" dirty="0" smtClean="0"/>
              <a:t> for an </a:t>
            </a:r>
            <a:r>
              <a:rPr lang="fr-FR" sz="2400" b="0" dirty="0" err="1" smtClean="0"/>
              <a:t>underlying</a:t>
            </a:r>
            <a:r>
              <a:rPr lang="fr-FR" sz="2400" b="0" dirty="0" smtClean="0"/>
              <a:t> </a:t>
            </a:r>
            <a:r>
              <a:rPr lang="fr-FR" sz="2400" b="0" dirty="0" err="1" smtClean="0"/>
              <a:t>asset</a:t>
            </a:r>
            <a:r>
              <a:rPr lang="fr-FR" sz="2400" b="0" dirty="0" smtClean="0"/>
              <a:t> to </a:t>
            </a:r>
            <a:r>
              <a:rPr lang="fr-FR" sz="2400" b="0" dirty="0" err="1" smtClean="0"/>
              <a:t>revert</a:t>
            </a:r>
            <a:r>
              <a:rPr lang="fr-FR" sz="2400" b="0" dirty="0" smtClean="0"/>
              <a:t> </a:t>
            </a:r>
            <a:r>
              <a:rPr lang="fr-FR" sz="2400" b="0" dirty="0" err="1" smtClean="0"/>
              <a:t>towards</a:t>
            </a:r>
            <a:r>
              <a:rPr lang="fr-FR" sz="2400" b="0" dirty="0" smtClean="0"/>
              <a:t> an </a:t>
            </a:r>
            <a:r>
              <a:rPr lang="fr-FR" sz="2400" b="0" dirty="0" err="1" smtClean="0"/>
              <a:t>average</a:t>
            </a:r>
            <a:r>
              <a:rPr lang="fr-FR" sz="2400" b="0" dirty="0" smtClean="0"/>
              <a:t> value </a:t>
            </a:r>
            <a:r>
              <a:rPr lang="fr-FR" sz="2400" b="0" dirty="0" err="1" smtClean="0"/>
              <a:t>after</a:t>
            </a:r>
            <a:r>
              <a:rPr lang="fr-FR" sz="2400" b="0" dirty="0" smtClean="0"/>
              <a:t> </a:t>
            </a:r>
            <a:r>
              <a:rPr lang="fr-FR" sz="2400" b="0" dirty="0" err="1" smtClean="0"/>
              <a:t>unusual</a:t>
            </a:r>
            <a:r>
              <a:rPr lang="fr-FR" sz="2400" b="0" dirty="0" smtClean="0"/>
              <a:t> moves </a:t>
            </a:r>
            <a:r>
              <a:rPr lang="fr-FR" sz="2400" b="0" dirty="0" err="1" smtClean="0"/>
              <a:t>away</a:t>
            </a:r>
            <a:r>
              <a:rPr lang="fr-FR" sz="2400" b="0" dirty="0" smtClean="0"/>
              <a:t> </a:t>
            </a:r>
            <a:r>
              <a:rPr lang="fr-FR" sz="2400" b="0" dirty="0" err="1" smtClean="0"/>
              <a:t>from</a:t>
            </a:r>
            <a:r>
              <a:rPr lang="fr-FR" sz="2400" b="0" dirty="0" smtClean="0"/>
              <a:t> </a:t>
            </a:r>
            <a:r>
              <a:rPr lang="fr-FR" sz="2400" b="0" dirty="0" err="1" smtClean="0"/>
              <a:t>that</a:t>
            </a:r>
            <a:r>
              <a:rPr lang="fr-FR" sz="2400" b="0" dirty="0" smtClean="0"/>
              <a:t> value:</a:t>
            </a:r>
            <a:endParaRPr lang="fr-FR" sz="2400" b="0" dirty="0" smtClean="0"/>
          </a:p>
          <a:p>
            <a:pPr algn="just"/>
            <a:r>
              <a:rPr lang="fr-FR" sz="2400" b="0" dirty="0" smtClean="0"/>
              <a:t>-</a:t>
            </a:r>
            <a:r>
              <a:rPr lang="fr-FR" sz="2400" b="0" dirty="0" err="1" smtClean="0"/>
              <a:t>Extreme</a:t>
            </a:r>
            <a:r>
              <a:rPr lang="fr-FR" sz="2400" b="0" dirty="0" smtClean="0"/>
              <a:t> </a:t>
            </a:r>
            <a:r>
              <a:rPr lang="fr-FR" sz="2400" b="0" dirty="0" err="1" smtClean="0"/>
              <a:t>spikes</a:t>
            </a:r>
            <a:r>
              <a:rPr lang="fr-FR" sz="2400" b="0" dirty="0" smtClean="0"/>
              <a:t> are </a:t>
            </a:r>
            <a:r>
              <a:rPr lang="fr-FR" sz="2400" b="0" dirty="0" err="1" smtClean="0"/>
              <a:t>likely</a:t>
            </a:r>
            <a:r>
              <a:rPr lang="fr-FR" sz="2400" b="0" dirty="0" smtClean="0"/>
              <a:t> to </a:t>
            </a:r>
            <a:r>
              <a:rPr lang="fr-FR" sz="2400" b="0" dirty="0" err="1" smtClean="0"/>
              <a:t>be</a:t>
            </a:r>
            <a:r>
              <a:rPr lang="fr-FR" sz="2400" b="0" dirty="0" smtClean="0"/>
              <a:t> </a:t>
            </a:r>
            <a:r>
              <a:rPr lang="fr-FR" sz="2400" b="0" dirty="0" err="1" smtClean="0"/>
              <a:t>followed</a:t>
            </a:r>
            <a:r>
              <a:rPr lang="fr-FR" sz="2400" b="0" dirty="0" smtClean="0"/>
              <a:t> by drops</a:t>
            </a:r>
          </a:p>
          <a:p>
            <a:pPr algn="just"/>
            <a:r>
              <a:rPr lang="fr-FR" sz="2400" b="0" dirty="0" smtClean="0"/>
              <a:t>-</a:t>
            </a:r>
            <a:r>
              <a:rPr lang="fr-FR" sz="2400" b="0" dirty="0" err="1" smtClean="0"/>
              <a:t>Very</a:t>
            </a:r>
            <a:r>
              <a:rPr lang="fr-FR" sz="2400" b="0" dirty="0" smtClean="0"/>
              <a:t> </a:t>
            </a:r>
            <a:r>
              <a:rPr lang="fr-FR" sz="2400" b="0" dirty="0" err="1" smtClean="0"/>
              <a:t>sharp</a:t>
            </a:r>
            <a:r>
              <a:rPr lang="fr-FR" sz="2400" b="0" dirty="0" smtClean="0"/>
              <a:t> drops </a:t>
            </a:r>
            <a:r>
              <a:rPr lang="fr-FR" sz="2400" b="0" dirty="0"/>
              <a:t>are </a:t>
            </a:r>
            <a:r>
              <a:rPr lang="fr-FR" sz="2400" b="0" dirty="0" err="1"/>
              <a:t>likely</a:t>
            </a:r>
            <a:r>
              <a:rPr lang="fr-FR" sz="2400" b="0" dirty="0"/>
              <a:t> to </a:t>
            </a:r>
            <a:r>
              <a:rPr lang="fr-FR" sz="2400" b="0" dirty="0" err="1"/>
              <a:t>be</a:t>
            </a:r>
            <a:r>
              <a:rPr lang="fr-FR" sz="2400" b="0" dirty="0"/>
              <a:t> </a:t>
            </a:r>
            <a:r>
              <a:rPr lang="fr-FR" sz="2400" b="0" dirty="0" err="1"/>
              <a:t>followed</a:t>
            </a:r>
            <a:r>
              <a:rPr lang="fr-FR" sz="2400" b="0" dirty="0"/>
              <a:t> by </a:t>
            </a:r>
            <a:r>
              <a:rPr lang="fr-FR" sz="2400" b="0" dirty="0" err="1" smtClean="0"/>
              <a:t>bullish</a:t>
            </a:r>
            <a:r>
              <a:rPr lang="fr-FR" sz="2400" b="0" dirty="0" smtClean="0"/>
              <a:t> </a:t>
            </a:r>
            <a:r>
              <a:rPr lang="fr-FR" sz="2400" b="0" dirty="0" err="1" smtClean="0"/>
              <a:t>runs</a:t>
            </a:r>
            <a:endParaRPr lang="fr-FR" sz="2400" b="0" dirty="0"/>
          </a:p>
          <a:p>
            <a:pPr algn="just"/>
            <a:endParaRPr lang="fr-FR" sz="2400" b="0" dirty="0" smtClean="0"/>
          </a:p>
          <a:p>
            <a:pPr algn="just"/>
            <a:endParaRPr lang="fr-FR" sz="3200" b="0" dirty="0" smtClean="0"/>
          </a:p>
          <a:p>
            <a:pPr algn="just"/>
            <a:endParaRPr lang="fr-FR" sz="3600" b="0" dirty="0" smtClean="0"/>
          </a:p>
        </p:txBody>
      </p:sp>
      <p:sp>
        <p:nvSpPr>
          <p:cNvPr id="4" name="Espace réservé du contenu 2"/>
          <p:cNvSpPr txBox="1">
            <a:spLocks/>
          </p:cNvSpPr>
          <p:nvPr/>
        </p:nvSpPr>
        <p:spPr>
          <a:xfrm>
            <a:off x="251520" y="1268760"/>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3600" b="0" dirty="0" smtClean="0"/>
              <a:t>A simple </a:t>
            </a:r>
            <a:r>
              <a:rPr lang="fr-FR" sz="3600" b="0" dirty="0" err="1" smtClean="0"/>
              <a:t>definition</a:t>
            </a:r>
            <a:endParaRPr lang="fr-FR" sz="3600" b="0" dirty="0"/>
          </a:p>
        </p:txBody>
      </p:sp>
    </p:spTree>
    <p:extLst>
      <p:ext uri="{BB962C8B-B14F-4D97-AF65-F5344CB8AC3E}">
        <p14:creationId xmlns:p14="http://schemas.microsoft.com/office/powerpoint/2010/main" val="3536809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5</a:t>
            </a:fld>
            <a:endParaRPr lang="fr-FR" dirty="0"/>
          </a:p>
        </p:txBody>
      </p:sp>
      <p:sp>
        <p:nvSpPr>
          <p:cNvPr id="3" name="Espace réservé du contenu 2"/>
          <p:cNvSpPr>
            <a:spLocks noGrp="1"/>
          </p:cNvSpPr>
          <p:nvPr>
            <p:ph sz="half" idx="2"/>
          </p:nvPr>
        </p:nvSpPr>
        <p:spPr>
          <a:xfrm>
            <a:off x="251520" y="1268760"/>
            <a:ext cx="8670788" cy="720080"/>
          </a:xfrm>
        </p:spPr>
        <p:txBody>
          <a:bodyPr/>
          <a:lstStyle/>
          <a:p>
            <a:pPr algn="ctr"/>
            <a:r>
              <a:rPr lang="fr-FR" sz="3600" b="0" dirty="0" smtClean="0"/>
              <a:t>Our intuition on </a:t>
            </a:r>
            <a:r>
              <a:rPr lang="fr-FR" sz="3600" b="0" dirty="0" err="1" smtClean="0"/>
              <a:t>Mean</a:t>
            </a:r>
            <a:r>
              <a:rPr lang="fr-FR" sz="3600" b="0" dirty="0" smtClean="0"/>
              <a:t> </a:t>
            </a:r>
            <a:r>
              <a:rPr lang="fr-FR" sz="3600" b="0" dirty="0" err="1" smtClean="0"/>
              <a:t>Reversion</a:t>
            </a:r>
            <a:endParaRPr lang="fr-FR" sz="3600" b="0" dirty="0"/>
          </a:p>
        </p:txBody>
      </p:sp>
      <p:sp>
        <p:nvSpPr>
          <p:cNvPr id="5" name="Espace réservé du contenu 2"/>
          <p:cNvSpPr txBox="1">
            <a:spLocks/>
          </p:cNvSpPr>
          <p:nvPr/>
        </p:nvSpPr>
        <p:spPr>
          <a:xfrm>
            <a:off x="402056" y="5301208"/>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3600" b="0" dirty="0" smtClean="0"/>
              <a:t>US </a:t>
            </a:r>
            <a:r>
              <a:rPr lang="fr-FR" sz="3600" b="0" dirty="0" smtClean="0"/>
              <a:t>Equity </a:t>
            </a:r>
            <a:r>
              <a:rPr lang="fr-FR" sz="3600" b="0" dirty="0" err="1" smtClean="0"/>
              <a:t>Implied</a:t>
            </a:r>
            <a:r>
              <a:rPr lang="fr-FR" sz="3600" b="0" dirty="0" smtClean="0"/>
              <a:t> </a:t>
            </a:r>
            <a:r>
              <a:rPr lang="fr-FR" sz="3600" b="0" dirty="0" err="1" smtClean="0"/>
              <a:t>Volatility</a:t>
            </a:r>
            <a:endParaRPr lang="fr-FR" sz="3600" b="0" dirty="0"/>
          </a:p>
        </p:txBody>
      </p:sp>
      <p:sp>
        <p:nvSpPr>
          <p:cNvPr id="8" name="Espace réservé du contenu 2"/>
          <p:cNvSpPr txBox="1">
            <a:spLocks/>
          </p:cNvSpPr>
          <p:nvPr/>
        </p:nvSpPr>
        <p:spPr>
          <a:xfrm>
            <a:off x="630575" y="2780928"/>
            <a:ext cx="2520280" cy="1728192"/>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just"/>
            <a:r>
              <a:rPr lang="fr-FR" sz="1200" b="0" dirty="0" smtClean="0"/>
              <a:t>-10Y VIX </a:t>
            </a:r>
            <a:r>
              <a:rPr lang="fr-FR" sz="1200" b="0" dirty="0" err="1" smtClean="0"/>
              <a:t>historical</a:t>
            </a:r>
            <a:r>
              <a:rPr lang="fr-FR" sz="1200" b="0" dirty="0" smtClean="0"/>
              <a:t> </a:t>
            </a:r>
            <a:r>
              <a:rPr lang="fr-FR" sz="1200" b="0" dirty="0" err="1" smtClean="0"/>
              <a:t>average</a:t>
            </a:r>
            <a:r>
              <a:rPr lang="fr-FR" sz="1200" b="0" dirty="0" smtClean="0"/>
              <a:t> value has been </a:t>
            </a:r>
            <a:r>
              <a:rPr lang="fr-FR" sz="1200" b="0" dirty="0" err="1" smtClean="0"/>
              <a:t>around</a:t>
            </a:r>
            <a:r>
              <a:rPr lang="fr-FR" sz="1200" b="0" dirty="0" smtClean="0"/>
              <a:t> 21 for the </a:t>
            </a:r>
            <a:r>
              <a:rPr lang="fr-FR" sz="1200" b="0" dirty="0" err="1" smtClean="0"/>
              <a:t>past</a:t>
            </a:r>
            <a:r>
              <a:rPr lang="fr-FR" sz="1200" b="0" dirty="0" smtClean="0"/>
              <a:t> 10 </a:t>
            </a:r>
            <a:r>
              <a:rPr lang="fr-FR" sz="1200" b="0" dirty="0" err="1" smtClean="0"/>
              <a:t>years</a:t>
            </a:r>
            <a:endParaRPr lang="fr-FR" sz="1200" b="0" dirty="0" smtClean="0"/>
          </a:p>
          <a:p>
            <a:pPr algn="just"/>
            <a:endParaRPr lang="fr-FR" sz="1200" b="0" dirty="0" smtClean="0"/>
          </a:p>
          <a:p>
            <a:pPr algn="just"/>
            <a:r>
              <a:rPr lang="fr-FR" sz="1200" b="0" dirty="0" smtClean="0"/>
              <a:t>-VIX </a:t>
            </a:r>
            <a:r>
              <a:rPr lang="fr-FR" sz="1200" b="0" dirty="0" err="1" smtClean="0"/>
              <a:t>well</a:t>
            </a:r>
            <a:r>
              <a:rPr lang="fr-FR" sz="1200" b="0" dirty="0" smtClean="0"/>
              <a:t> </a:t>
            </a:r>
            <a:r>
              <a:rPr lang="fr-FR" sz="1200" b="0" dirty="0" err="1" smtClean="0"/>
              <a:t>above</a:t>
            </a:r>
            <a:r>
              <a:rPr lang="fr-FR" sz="1200" b="0" dirty="0" smtClean="0"/>
              <a:t> 21 </a:t>
            </a:r>
            <a:r>
              <a:rPr lang="fr-FR" sz="1200" b="0" dirty="0" err="1" smtClean="0"/>
              <a:t>could</a:t>
            </a:r>
            <a:r>
              <a:rPr lang="fr-FR" sz="1200" b="0" dirty="0" smtClean="0"/>
              <a:t> </a:t>
            </a:r>
            <a:r>
              <a:rPr lang="fr-FR" sz="1200" b="0" dirty="0" err="1" smtClean="0"/>
              <a:t>be</a:t>
            </a:r>
            <a:r>
              <a:rPr lang="fr-FR" sz="1200" b="0" dirty="0" smtClean="0"/>
              <a:t> </a:t>
            </a:r>
            <a:r>
              <a:rPr lang="fr-FR" sz="1200" b="0" dirty="0" err="1" smtClean="0"/>
              <a:t>viewed</a:t>
            </a:r>
            <a:r>
              <a:rPr lang="fr-FR" sz="1200" b="0" dirty="0" smtClean="0"/>
              <a:t> as « </a:t>
            </a:r>
            <a:r>
              <a:rPr lang="fr-FR" sz="1200" b="0" dirty="0" err="1" smtClean="0"/>
              <a:t>expensive</a:t>
            </a:r>
            <a:r>
              <a:rPr lang="fr-FR" sz="1200" b="0" dirty="0" smtClean="0"/>
              <a:t> »</a:t>
            </a:r>
          </a:p>
          <a:p>
            <a:pPr algn="just"/>
            <a:endParaRPr lang="fr-FR" sz="1200" b="0" dirty="0" smtClean="0"/>
          </a:p>
          <a:p>
            <a:pPr algn="just"/>
            <a:r>
              <a:rPr lang="fr-FR" sz="1200" b="0" dirty="0"/>
              <a:t>-VIX </a:t>
            </a:r>
            <a:r>
              <a:rPr lang="fr-FR" sz="1200" b="0" dirty="0" err="1" smtClean="0"/>
              <a:t>well</a:t>
            </a:r>
            <a:r>
              <a:rPr lang="fr-FR" sz="1200" b="0" dirty="0" smtClean="0"/>
              <a:t> </a:t>
            </a:r>
            <a:r>
              <a:rPr lang="fr-FR" sz="1200" b="0" dirty="0" err="1" smtClean="0"/>
              <a:t>below</a:t>
            </a:r>
            <a:r>
              <a:rPr lang="fr-FR" sz="1200" b="0" dirty="0" smtClean="0"/>
              <a:t> 21 </a:t>
            </a:r>
            <a:r>
              <a:rPr lang="fr-FR" sz="1200" b="0" dirty="0" err="1"/>
              <a:t>could</a:t>
            </a:r>
            <a:r>
              <a:rPr lang="fr-FR" sz="1200" b="0" dirty="0"/>
              <a:t> </a:t>
            </a:r>
            <a:r>
              <a:rPr lang="fr-FR" sz="1200" b="0" dirty="0" err="1"/>
              <a:t>be</a:t>
            </a:r>
            <a:r>
              <a:rPr lang="fr-FR" sz="1200" b="0" dirty="0"/>
              <a:t> </a:t>
            </a:r>
            <a:r>
              <a:rPr lang="fr-FR" sz="1200" b="0" dirty="0" err="1"/>
              <a:t>viewed</a:t>
            </a:r>
            <a:r>
              <a:rPr lang="fr-FR" sz="1200" b="0" dirty="0"/>
              <a:t> as « </a:t>
            </a:r>
            <a:r>
              <a:rPr lang="fr-FR" sz="1200" b="0" dirty="0" smtClean="0"/>
              <a:t>cheap</a:t>
            </a:r>
            <a:r>
              <a:rPr lang="fr-FR" sz="1200" b="0" dirty="0"/>
              <a:t> </a:t>
            </a:r>
            <a:r>
              <a:rPr lang="fr-FR" sz="1200" b="0" dirty="0" smtClean="0"/>
              <a:t>»</a:t>
            </a:r>
          </a:p>
          <a:p>
            <a:pPr algn="just"/>
            <a:endParaRPr lang="fr-FR" sz="1200" b="0" dirty="0"/>
          </a:p>
          <a:p>
            <a:pPr algn="just"/>
            <a:r>
              <a:rPr lang="fr-FR" sz="1200" b="0" dirty="0" smtClean="0"/>
              <a:t>- The observation </a:t>
            </a:r>
            <a:r>
              <a:rPr lang="fr-FR" sz="1200" b="0" dirty="0" err="1" smtClean="0"/>
              <a:t>window</a:t>
            </a:r>
            <a:r>
              <a:rPr lang="fr-FR" sz="1200" b="0" dirty="0" smtClean="0"/>
              <a:t> </a:t>
            </a:r>
            <a:r>
              <a:rPr lang="fr-FR" sz="1200" b="0" dirty="0" err="1" smtClean="0"/>
              <a:t>matters</a:t>
            </a:r>
            <a:endParaRPr lang="fr-FR" sz="1200" b="0" dirty="0"/>
          </a:p>
          <a:p>
            <a:pPr algn="just"/>
            <a:endParaRPr lang="fr-FR" b="0" dirty="0"/>
          </a:p>
          <a:p>
            <a:pPr algn="just"/>
            <a:endParaRPr lang="fr-FR" sz="2400" b="0" dirty="0" smtClean="0"/>
          </a:p>
          <a:p>
            <a:pPr algn="just"/>
            <a:endParaRPr lang="fr-FR" sz="2800" b="0" dirty="0"/>
          </a:p>
        </p:txBody>
      </p:sp>
      <p:graphicFrame>
        <p:nvGraphicFramePr>
          <p:cNvPr id="9" name="Chart 8"/>
          <p:cNvGraphicFramePr>
            <a:graphicFrameLocks/>
          </p:cNvGraphicFramePr>
          <p:nvPr>
            <p:extLst>
              <p:ext uri="{D42A27DB-BD31-4B8C-83A1-F6EECF244321}">
                <p14:modId xmlns:p14="http://schemas.microsoft.com/office/powerpoint/2010/main" val="3627555876"/>
              </p:ext>
            </p:extLst>
          </p:nvPr>
        </p:nvGraphicFramePr>
        <p:xfrm>
          <a:off x="3347864" y="2132857"/>
          <a:ext cx="5472608" cy="2880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2815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6</a:t>
            </a:fld>
            <a:endParaRPr lang="fr-FR" dirty="0"/>
          </a:p>
        </p:txBody>
      </p:sp>
      <p:sp>
        <p:nvSpPr>
          <p:cNvPr id="3" name="Espace réservé du contenu 2"/>
          <p:cNvSpPr>
            <a:spLocks noGrp="1"/>
          </p:cNvSpPr>
          <p:nvPr>
            <p:ph sz="half" idx="2"/>
          </p:nvPr>
        </p:nvSpPr>
        <p:spPr>
          <a:xfrm>
            <a:off x="251520" y="1268760"/>
            <a:ext cx="8670788" cy="720080"/>
          </a:xfrm>
        </p:spPr>
        <p:txBody>
          <a:bodyPr/>
          <a:lstStyle/>
          <a:p>
            <a:pPr algn="ctr"/>
            <a:r>
              <a:rPr lang="fr-FR" sz="3600" b="0" dirty="0"/>
              <a:t>Our intuition on </a:t>
            </a:r>
            <a:r>
              <a:rPr lang="fr-FR" sz="3600" b="0" dirty="0" err="1"/>
              <a:t>Mean</a:t>
            </a:r>
            <a:r>
              <a:rPr lang="fr-FR" sz="3600" b="0" dirty="0"/>
              <a:t> </a:t>
            </a:r>
            <a:r>
              <a:rPr lang="fr-FR" sz="3600" b="0" dirty="0" err="1"/>
              <a:t>Reversion</a:t>
            </a:r>
            <a:endParaRPr lang="fr-FR" sz="3600" b="0" dirty="0"/>
          </a:p>
        </p:txBody>
      </p:sp>
      <p:sp>
        <p:nvSpPr>
          <p:cNvPr id="5" name="Espace réservé du contenu 2"/>
          <p:cNvSpPr txBox="1">
            <a:spLocks/>
          </p:cNvSpPr>
          <p:nvPr/>
        </p:nvSpPr>
        <p:spPr>
          <a:xfrm>
            <a:off x="402056" y="5301208"/>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3600" b="0" dirty="0" smtClean="0"/>
              <a:t>US </a:t>
            </a:r>
            <a:r>
              <a:rPr lang="fr-FR" sz="3600" b="0" dirty="0" smtClean="0"/>
              <a:t>Equity </a:t>
            </a:r>
            <a:r>
              <a:rPr lang="fr-FR" sz="3600" b="0" dirty="0" err="1" smtClean="0"/>
              <a:t>Implied</a:t>
            </a:r>
            <a:r>
              <a:rPr lang="fr-FR" sz="3600" b="0" dirty="0" smtClean="0"/>
              <a:t> </a:t>
            </a:r>
            <a:r>
              <a:rPr lang="fr-FR" sz="3600" b="0" dirty="0" err="1" smtClean="0"/>
              <a:t>Correlation</a:t>
            </a:r>
            <a:endParaRPr lang="fr-FR" sz="3600" b="0" dirty="0"/>
          </a:p>
        </p:txBody>
      </p:sp>
      <p:sp>
        <p:nvSpPr>
          <p:cNvPr id="8" name="Espace réservé du contenu 2"/>
          <p:cNvSpPr txBox="1">
            <a:spLocks/>
          </p:cNvSpPr>
          <p:nvPr/>
        </p:nvSpPr>
        <p:spPr>
          <a:xfrm>
            <a:off x="630575" y="2292237"/>
            <a:ext cx="2520280" cy="302433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171450" indent="-171450" algn="just">
              <a:buFontTx/>
              <a:buChar char="-"/>
            </a:pPr>
            <a:r>
              <a:rPr lang="fr-FR" sz="1200" b="0" dirty="0" smtClean="0"/>
              <a:t>JCJ Index </a:t>
            </a:r>
            <a:r>
              <a:rPr lang="fr-FR" sz="1200" b="0" dirty="0" err="1" smtClean="0"/>
              <a:t>is</a:t>
            </a:r>
            <a:r>
              <a:rPr lang="fr-FR" sz="1200" b="0" dirty="0" smtClean="0"/>
              <a:t> a CBOE </a:t>
            </a:r>
            <a:r>
              <a:rPr lang="fr-FR" sz="1200" b="0" dirty="0" err="1" smtClean="0"/>
              <a:t>measure</a:t>
            </a:r>
            <a:r>
              <a:rPr lang="fr-FR" sz="1200" b="0" dirty="0" smtClean="0"/>
              <a:t> of the </a:t>
            </a:r>
            <a:r>
              <a:rPr lang="fr-FR" sz="1200" b="0" dirty="0" err="1" smtClean="0"/>
              <a:t>implied</a:t>
            </a:r>
            <a:r>
              <a:rPr lang="fr-FR" sz="1200" b="0" dirty="0" smtClean="0"/>
              <a:t> </a:t>
            </a:r>
            <a:r>
              <a:rPr lang="fr-FR" sz="1200" b="0" dirty="0" err="1" smtClean="0"/>
              <a:t>correlation</a:t>
            </a:r>
            <a:r>
              <a:rPr lang="fr-FR" sz="1200" b="0" dirty="0" smtClean="0"/>
              <a:t> of the S&amp;P 500 components </a:t>
            </a:r>
            <a:r>
              <a:rPr lang="fr-FR" sz="1200" b="0" dirty="0" err="1" smtClean="0"/>
              <a:t>through</a:t>
            </a:r>
            <a:r>
              <a:rPr lang="fr-FR" sz="1200" b="0" dirty="0" smtClean="0"/>
              <a:t> S&amp;P 500 option </a:t>
            </a:r>
            <a:r>
              <a:rPr lang="fr-FR" sz="1200" b="0" dirty="0" err="1" smtClean="0"/>
              <a:t>prices</a:t>
            </a:r>
            <a:endParaRPr lang="fr-FR" sz="1200" b="0" dirty="0" smtClean="0"/>
          </a:p>
          <a:p>
            <a:pPr marL="171450" indent="-171450" algn="just">
              <a:buFontTx/>
              <a:buChar char="-"/>
            </a:pPr>
            <a:endParaRPr lang="fr-FR" sz="1200" b="0" dirty="0" smtClean="0"/>
          </a:p>
          <a:p>
            <a:pPr marL="171450" indent="-171450" algn="just">
              <a:buFontTx/>
              <a:buChar char="-"/>
            </a:pPr>
            <a:r>
              <a:rPr lang="fr-FR" sz="1200" b="0" dirty="0" err="1" smtClean="0"/>
              <a:t>average</a:t>
            </a:r>
            <a:r>
              <a:rPr lang="fr-FR" sz="1200" b="0" dirty="0" smtClean="0"/>
              <a:t> has been </a:t>
            </a:r>
            <a:r>
              <a:rPr lang="fr-FR" sz="1200" b="0" dirty="0" err="1" smtClean="0"/>
              <a:t>around</a:t>
            </a:r>
            <a:r>
              <a:rPr lang="fr-FR" sz="1200" b="0" dirty="0" smtClean="0"/>
              <a:t> 61 for the </a:t>
            </a:r>
            <a:r>
              <a:rPr lang="fr-FR" sz="1200" b="0" dirty="0" err="1" smtClean="0"/>
              <a:t>past</a:t>
            </a:r>
            <a:r>
              <a:rPr lang="fr-FR" sz="1200" b="0" dirty="0" smtClean="0"/>
              <a:t> 2 </a:t>
            </a:r>
            <a:r>
              <a:rPr lang="fr-FR" sz="1200" b="0" dirty="0" err="1" smtClean="0"/>
              <a:t>years</a:t>
            </a:r>
            <a:endParaRPr lang="fr-FR" sz="1200" b="0" dirty="0" smtClean="0"/>
          </a:p>
          <a:p>
            <a:pPr algn="just"/>
            <a:endParaRPr lang="fr-FR" sz="1200" b="0" dirty="0" smtClean="0"/>
          </a:p>
          <a:p>
            <a:pPr algn="just"/>
            <a:r>
              <a:rPr lang="fr-FR" sz="1200" b="0" dirty="0" smtClean="0"/>
              <a:t>-</a:t>
            </a:r>
            <a:r>
              <a:rPr lang="fr-FR" sz="1200" b="0" dirty="0"/>
              <a:t> JCJ Index</a:t>
            </a:r>
            <a:r>
              <a:rPr lang="fr-FR" sz="1200" b="0" dirty="0" smtClean="0"/>
              <a:t> </a:t>
            </a:r>
            <a:r>
              <a:rPr lang="fr-FR" sz="1200" b="0" dirty="0" err="1" smtClean="0"/>
              <a:t>well</a:t>
            </a:r>
            <a:r>
              <a:rPr lang="fr-FR" sz="1200" b="0" dirty="0" smtClean="0"/>
              <a:t> </a:t>
            </a:r>
            <a:r>
              <a:rPr lang="fr-FR" sz="1200" b="0" dirty="0" err="1" smtClean="0"/>
              <a:t>above</a:t>
            </a:r>
            <a:r>
              <a:rPr lang="fr-FR" sz="1200" b="0" dirty="0" smtClean="0"/>
              <a:t> 61 </a:t>
            </a:r>
            <a:r>
              <a:rPr lang="fr-FR" sz="1200" b="0" dirty="0" err="1" smtClean="0"/>
              <a:t>could</a:t>
            </a:r>
            <a:r>
              <a:rPr lang="fr-FR" sz="1200" b="0" dirty="0" smtClean="0"/>
              <a:t> </a:t>
            </a:r>
            <a:r>
              <a:rPr lang="fr-FR" sz="1200" b="0" dirty="0" err="1" smtClean="0"/>
              <a:t>be</a:t>
            </a:r>
            <a:r>
              <a:rPr lang="fr-FR" sz="1200" b="0" dirty="0" smtClean="0"/>
              <a:t> </a:t>
            </a:r>
            <a:r>
              <a:rPr lang="fr-FR" sz="1200" b="0" dirty="0" err="1" smtClean="0"/>
              <a:t>viewed</a:t>
            </a:r>
            <a:r>
              <a:rPr lang="fr-FR" sz="1200" b="0" dirty="0" smtClean="0"/>
              <a:t> as « </a:t>
            </a:r>
            <a:r>
              <a:rPr lang="fr-FR" sz="1200" b="0" dirty="0" err="1" smtClean="0"/>
              <a:t>expensive</a:t>
            </a:r>
            <a:r>
              <a:rPr lang="fr-FR" sz="1200" b="0" dirty="0" smtClean="0"/>
              <a:t> »</a:t>
            </a:r>
          </a:p>
          <a:p>
            <a:pPr algn="just"/>
            <a:endParaRPr lang="fr-FR" sz="1200" b="0" dirty="0" smtClean="0"/>
          </a:p>
          <a:p>
            <a:pPr algn="just"/>
            <a:r>
              <a:rPr lang="fr-FR" sz="1200" b="0" dirty="0" smtClean="0"/>
              <a:t>-</a:t>
            </a:r>
            <a:r>
              <a:rPr lang="fr-FR" sz="1200" b="0" dirty="0"/>
              <a:t> JCJ Index</a:t>
            </a:r>
            <a:r>
              <a:rPr lang="fr-FR" sz="1200" b="0" dirty="0" smtClean="0"/>
              <a:t> </a:t>
            </a:r>
            <a:r>
              <a:rPr lang="fr-FR" sz="1200" b="0" dirty="0" err="1" smtClean="0"/>
              <a:t>well</a:t>
            </a:r>
            <a:r>
              <a:rPr lang="fr-FR" sz="1200" b="0" dirty="0" smtClean="0"/>
              <a:t> </a:t>
            </a:r>
            <a:r>
              <a:rPr lang="fr-FR" sz="1200" b="0" dirty="0" err="1" smtClean="0"/>
              <a:t>below</a:t>
            </a:r>
            <a:r>
              <a:rPr lang="fr-FR" sz="1200" b="0" dirty="0" smtClean="0"/>
              <a:t> 61 </a:t>
            </a:r>
            <a:r>
              <a:rPr lang="fr-FR" sz="1200" b="0" dirty="0" err="1"/>
              <a:t>could</a:t>
            </a:r>
            <a:r>
              <a:rPr lang="fr-FR" sz="1200" b="0" dirty="0"/>
              <a:t> </a:t>
            </a:r>
            <a:r>
              <a:rPr lang="fr-FR" sz="1200" b="0" dirty="0" err="1"/>
              <a:t>be</a:t>
            </a:r>
            <a:r>
              <a:rPr lang="fr-FR" sz="1200" b="0" dirty="0"/>
              <a:t> </a:t>
            </a:r>
            <a:r>
              <a:rPr lang="fr-FR" sz="1200" b="0" dirty="0" err="1"/>
              <a:t>viewed</a:t>
            </a:r>
            <a:r>
              <a:rPr lang="fr-FR" sz="1200" b="0" dirty="0"/>
              <a:t> as « </a:t>
            </a:r>
            <a:r>
              <a:rPr lang="fr-FR" sz="1200" b="0" dirty="0" smtClean="0"/>
              <a:t>cheap</a:t>
            </a:r>
            <a:r>
              <a:rPr lang="fr-FR" sz="1200" b="0" dirty="0"/>
              <a:t> »</a:t>
            </a:r>
          </a:p>
          <a:p>
            <a:pPr algn="just"/>
            <a:endParaRPr lang="fr-FR" b="0" dirty="0"/>
          </a:p>
          <a:p>
            <a:pPr algn="just"/>
            <a:endParaRPr lang="fr-FR" sz="2400" b="0" dirty="0" smtClean="0"/>
          </a:p>
          <a:p>
            <a:pPr algn="just"/>
            <a:endParaRPr lang="fr-FR" sz="2800" b="0" dirty="0"/>
          </a:p>
        </p:txBody>
      </p:sp>
      <p:graphicFrame>
        <p:nvGraphicFramePr>
          <p:cNvPr id="7" name="Chart 6"/>
          <p:cNvGraphicFramePr>
            <a:graphicFrameLocks/>
          </p:cNvGraphicFramePr>
          <p:nvPr>
            <p:extLst>
              <p:ext uri="{D42A27DB-BD31-4B8C-83A1-F6EECF244321}">
                <p14:modId xmlns:p14="http://schemas.microsoft.com/office/powerpoint/2010/main" val="4080886838"/>
              </p:ext>
            </p:extLst>
          </p:nvPr>
        </p:nvGraphicFramePr>
        <p:xfrm>
          <a:off x="4067944" y="2348880"/>
          <a:ext cx="4632201" cy="27708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930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7</a:t>
            </a:fld>
            <a:endParaRPr lang="fr-FR" dirty="0"/>
          </a:p>
        </p:txBody>
      </p:sp>
      <p:sp>
        <p:nvSpPr>
          <p:cNvPr id="3" name="Espace réservé du contenu 2"/>
          <p:cNvSpPr>
            <a:spLocks noGrp="1"/>
          </p:cNvSpPr>
          <p:nvPr>
            <p:ph sz="half" idx="2"/>
          </p:nvPr>
        </p:nvSpPr>
        <p:spPr>
          <a:xfrm>
            <a:off x="251520" y="1268760"/>
            <a:ext cx="8670788" cy="720080"/>
          </a:xfrm>
        </p:spPr>
        <p:txBody>
          <a:bodyPr/>
          <a:lstStyle/>
          <a:p>
            <a:pPr algn="ctr"/>
            <a:r>
              <a:rPr lang="fr-FR" sz="3600" b="0" dirty="0"/>
              <a:t>Our intuition on </a:t>
            </a:r>
            <a:r>
              <a:rPr lang="fr-FR" sz="3600" b="0" dirty="0" err="1"/>
              <a:t>Mean</a:t>
            </a:r>
            <a:r>
              <a:rPr lang="fr-FR" sz="3600" b="0" dirty="0"/>
              <a:t> </a:t>
            </a:r>
            <a:r>
              <a:rPr lang="fr-FR" sz="3600" b="0" dirty="0" err="1"/>
              <a:t>Reversion</a:t>
            </a:r>
            <a:endParaRPr lang="fr-FR" sz="3600" b="0" dirty="0"/>
          </a:p>
        </p:txBody>
      </p:sp>
      <p:sp>
        <p:nvSpPr>
          <p:cNvPr id="5" name="Espace réservé du contenu 2"/>
          <p:cNvSpPr txBox="1">
            <a:spLocks/>
          </p:cNvSpPr>
          <p:nvPr/>
        </p:nvSpPr>
        <p:spPr>
          <a:xfrm>
            <a:off x="402056" y="5301208"/>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3600" b="0" dirty="0" smtClean="0"/>
              <a:t>S&amp;P 500 variance swap carry</a:t>
            </a:r>
            <a:endParaRPr lang="fr-FR" sz="3600" b="0" dirty="0"/>
          </a:p>
        </p:txBody>
      </p:sp>
      <p:sp>
        <p:nvSpPr>
          <p:cNvPr id="8" name="Espace réservé du contenu 2"/>
          <p:cNvSpPr txBox="1">
            <a:spLocks/>
          </p:cNvSpPr>
          <p:nvPr/>
        </p:nvSpPr>
        <p:spPr>
          <a:xfrm>
            <a:off x="630575" y="2292237"/>
            <a:ext cx="2520280" cy="302433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171450" indent="-171450" algn="just">
              <a:buFontTx/>
              <a:buChar char="-"/>
            </a:pPr>
            <a:r>
              <a:rPr lang="fr-FR" sz="1200" b="0" dirty="0" smtClean="0"/>
              <a:t>VIX Index </a:t>
            </a:r>
            <a:r>
              <a:rPr lang="fr-FR" sz="1200" b="0" dirty="0" err="1" smtClean="0"/>
              <a:t>can</a:t>
            </a:r>
            <a:r>
              <a:rPr lang="fr-FR" sz="1200" b="0" dirty="0" smtClean="0"/>
              <a:t> </a:t>
            </a:r>
            <a:r>
              <a:rPr lang="fr-FR" sz="1200" b="0" dirty="0" err="1" smtClean="0"/>
              <a:t>be</a:t>
            </a:r>
            <a:r>
              <a:rPr lang="fr-FR" sz="1200" b="0" dirty="0" smtClean="0"/>
              <a:t> </a:t>
            </a:r>
            <a:r>
              <a:rPr lang="fr-FR" sz="1200" b="0" dirty="0" err="1" smtClean="0"/>
              <a:t>viewed</a:t>
            </a:r>
            <a:r>
              <a:rPr lang="fr-FR" sz="1200" b="0" dirty="0" smtClean="0"/>
              <a:t> as a proxy of 1M Variance swap </a:t>
            </a:r>
            <a:r>
              <a:rPr lang="fr-FR" sz="1200" b="0" dirty="0" err="1" smtClean="0"/>
              <a:t>price</a:t>
            </a:r>
            <a:endParaRPr lang="fr-FR" sz="1200" b="0" dirty="0" smtClean="0"/>
          </a:p>
          <a:p>
            <a:pPr marL="171450" indent="-171450" algn="just">
              <a:buFontTx/>
              <a:buChar char="-"/>
            </a:pPr>
            <a:endParaRPr lang="fr-FR" sz="1200" b="0" dirty="0" smtClean="0"/>
          </a:p>
          <a:p>
            <a:pPr marL="171450" indent="-171450" algn="just">
              <a:buFontTx/>
              <a:buChar char="-"/>
            </a:pPr>
            <a:r>
              <a:rPr lang="fr-FR" sz="1200" b="0" dirty="0" err="1" smtClean="0"/>
              <a:t>Average</a:t>
            </a:r>
            <a:r>
              <a:rPr lang="fr-FR" sz="1200" b="0" dirty="0" smtClean="0"/>
              <a:t> carry has been positive </a:t>
            </a:r>
            <a:r>
              <a:rPr lang="fr-FR" sz="1200" b="0" dirty="0" err="1" smtClean="0"/>
              <a:t>around</a:t>
            </a:r>
            <a:r>
              <a:rPr lang="fr-FR" sz="1200" b="0" dirty="0" smtClean="0"/>
              <a:t> +3.3 points for the </a:t>
            </a:r>
            <a:r>
              <a:rPr lang="fr-FR" sz="1200" b="0" dirty="0" err="1" smtClean="0"/>
              <a:t>past</a:t>
            </a:r>
            <a:r>
              <a:rPr lang="fr-FR" sz="1200" b="0" dirty="0" smtClean="0"/>
              <a:t> 10 </a:t>
            </a:r>
            <a:r>
              <a:rPr lang="fr-FR" sz="1200" b="0" dirty="0" err="1" smtClean="0"/>
              <a:t>years</a:t>
            </a:r>
            <a:endParaRPr lang="fr-FR" sz="1200" b="0" dirty="0" smtClean="0"/>
          </a:p>
          <a:p>
            <a:pPr algn="just"/>
            <a:endParaRPr lang="fr-FR" sz="1200" b="0" dirty="0" smtClean="0"/>
          </a:p>
          <a:p>
            <a:pPr algn="just"/>
            <a:r>
              <a:rPr lang="fr-FR" sz="1200" b="0" dirty="0" smtClean="0"/>
              <a:t>-</a:t>
            </a:r>
            <a:r>
              <a:rPr lang="fr-FR" sz="1200" b="0" dirty="0"/>
              <a:t> </a:t>
            </a:r>
            <a:r>
              <a:rPr lang="fr-FR" sz="1200" b="0" dirty="0" smtClean="0"/>
              <a:t>A carry </a:t>
            </a:r>
            <a:r>
              <a:rPr lang="fr-FR" sz="1200" b="0" dirty="0" err="1" smtClean="0"/>
              <a:t>well</a:t>
            </a:r>
            <a:r>
              <a:rPr lang="fr-FR" sz="1200" b="0" dirty="0" smtClean="0"/>
              <a:t> </a:t>
            </a:r>
            <a:r>
              <a:rPr lang="fr-FR" sz="1200" b="0" dirty="0" err="1" smtClean="0"/>
              <a:t>above</a:t>
            </a:r>
            <a:r>
              <a:rPr lang="fr-FR" sz="1200" b="0" dirty="0" smtClean="0"/>
              <a:t> 3.3 </a:t>
            </a:r>
            <a:r>
              <a:rPr lang="fr-FR" sz="1200" b="0" dirty="0" err="1" smtClean="0"/>
              <a:t>could</a:t>
            </a:r>
            <a:r>
              <a:rPr lang="fr-FR" sz="1200" b="0" dirty="0" smtClean="0"/>
              <a:t> </a:t>
            </a:r>
            <a:r>
              <a:rPr lang="fr-FR" sz="1200" b="0" dirty="0" err="1" smtClean="0"/>
              <a:t>be</a:t>
            </a:r>
            <a:r>
              <a:rPr lang="fr-FR" sz="1200" b="0" dirty="0" smtClean="0"/>
              <a:t> </a:t>
            </a:r>
            <a:r>
              <a:rPr lang="fr-FR" sz="1200" b="0" dirty="0" err="1" smtClean="0"/>
              <a:t>viewed</a:t>
            </a:r>
            <a:r>
              <a:rPr lang="fr-FR" sz="1200" b="0" dirty="0" smtClean="0"/>
              <a:t> as « </a:t>
            </a:r>
            <a:r>
              <a:rPr lang="fr-FR" sz="1200" b="0" dirty="0" err="1" smtClean="0"/>
              <a:t>expensive</a:t>
            </a:r>
            <a:r>
              <a:rPr lang="fr-FR" sz="1200" b="0" dirty="0" smtClean="0"/>
              <a:t> »</a:t>
            </a:r>
          </a:p>
          <a:p>
            <a:pPr algn="just"/>
            <a:endParaRPr lang="fr-FR" sz="1200" b="0" dirty="0" smtClean="0"/>
          </a:p>
          <a:p>
            <a:pPr algn="just"/>
            <a:r>
              <a:rPr lang="fr-FR" sz="1200" b="0" dirty="0" smtClean="0"/>
              <a:t>-</a:t>
            </a:r>
            <a:r>
              <a:rPr lang="fr-FR" sz="1200" b="0" dirty="0"/>
              <a:t> A carry </a:t>
            </a:r>
            <a:r>
              <a:rPr lang="fr-FR" sz="1200" b="0" dirty="0" err="1" smtClean="0"/>
              <a:t>well</a:t>
            </a:r>
            <a:r>
              <a:rPr lang="fr-FR" sz="1200" b="0" dirty="0" smtClean="0"/>
              <a:t> </a:t>
            </a:r>
            <a:r>
              <a:rPr lang="fr-FR" sz="1200" b="0" dirty="0" err="1" smtClean="0"/>
              <a:t>below</a:t>
            </a:r>
            <a:r>
              <a:rPr lang="fr-FR" sz="1200" b="0" dirty="0" smtClean="0"/>
              <a:t> 3.3 </a:t>
            </a:r>
            <a:r>
              <a:rPr lang="fr-FR" sz="1200" b="0" dirty="0" err="1"/>
              <a:t>could</a:t>
            </a:r>
            <a:r>
              <a:rPr lang="fr-FR" sz="1200" b="0" dirty="0"/>
              <a:t> </a:t>
            </a:r>
            <a:r>
              <a:rPr lang="fr-FR" sz="1200" b="0" dirty="0" err="1"/>
              <a:t>be</a:t>
            </a:r>
            <a:r>
              <a:rPr lang="fr-FR" sz="1200" b="0" dirty="0"/>
              <a:t> </a:t>
            </a:r>
            <a:r>
              <a:rPr lang="fr-FR" sz="1200" b="0" dirty="0" err="1"/>
              <a:t>viewed</a:t>
            </a:r>
            <a:r>
              <a:rPr lang="fr-FR" sz="1200" b="0" dirty="0"/>
              <a:t> as « </a:t>
            </a:r>
            <a:r>
              <a:rPr lang="fr-FR" sz="1200" b="0" dirty="0" smtClean="0"/>
              <a:t>cheap</a:t>
            </a:r>
            <a:r>
              <a:rPr lang="fr-FR" sz="1200" b="0" dirty="0"/>
              <a:t> »</a:t>
            </a:r>
          </a:p>
          <a:p>
            <a:pPr algn="just"/>
            <a:endParaRPr lang="fr-FR" b="0" dirty="0"/>
          </a:p>
          <a:p>
            <a:pPr algn="just"/>
            <a:endParaRPr lang="fr-FR" sz="2400" b="0" dirty="0" smtClean="0"/>
          </a:p>
          <a:p>
            <a:pPr algn="just"/>
            <a:endParaRPr lang="fr-FR" sz="2800" b="0" dirty="0"/>
          </a:p>
        </p:txBody>
      </p:sp>
      <p:graphicFrame>
        <p:nvGraphicFramePr>
          <p:cNvPr id="9" name="Chart 8"/>
          <p:cNvGraphicFramePr>
            <a:graphicFrameLocks/>
          </p:cNvGraphicFramePr>
          <p:nvPr>
            <p:extLst>
              <p:ext uri="{D42A27DB-BD31-4B8C-83A1-F6EECF244321}">
                <p14:modId xmlns:p14="http://schemas.microsoft.com/office/powerpoint/2010/main" val="798936415"/>
              </p:ext>
            </p:extLst>
          </p:nvPr>
        </p:nvGraphicFramePr>
        <p:xfrm>
          <a:off x="3491880" y="2132856"/>
          <a:ext cx="5376936" cy="30007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7133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8</a:t>
            </a:fld>
            <a:endParaRPr lang="fr-FR" dirty="0"/>
          </a:p>
        </p:txBody>
      </p:sp>
      <p:sp>
        <p:nvSpPr>
          <p:cNvPr id="3" name="Espace réservé du contenu 2"/>
          <p:cNvSpPr>
            <a:spLocks noGrp="1"/>
          </p:cNvSpPr>
          <p:nvPr>
            <p:ph sz="half" idx="2"/>
          </p:nvPr>
        </p:nvSpPr>
        <p:spPr>
          <a:xfrm>
            <a:off x="251520" y="1268760"/>
            <a:ext cx="8670788" cy="720080"/>
          </a:xfrm>
        </p:spPr>
        <p:txBody>
          <a:bodyPr/>
          <a:lstStyle/>
          <a:p>
            <a:pPr algn="ctr"/>
            <a:r>
              <a:rPr lang="fr-FR" sz="3600" b="0" dirty="0"/>
              <a:t>Our intuition on </a:t>
            </a:r>
            <a:r>
              <a:rPr lang="fr-FR" sz="3600" b="0" dirty="0" err="1"/>
              <a:t>Mean</a:t>
            </a:r>
            <a:r>
              <a:rPr lang="fr-FR" sz="3600" b="0" dirty="0"/>
              <a:t> </a:t>
            </a:r>
            <a:r>
              <a:rPr lang="fr-FR" sz="3600" b="0" dirty="0" err="1"/>
              <a:t>Reversion</a:t>
            </a:r>
            <a:endParaRPr lang="fr-FR" sz="3600" b="0" dirty="0"/>
          </a:p>
        </p:txBody>
      </p:sp>
      <p:sp>
        <p:nvSpPr>
          <p:cNvPr id="5" name="Espace réservé du contenu 2"/>
          <p:cNvSpPr txBox="1">
            <a:spLocks/>
          </p:cNvSpPr>
          <p:nvPr/>
        </p:nvSpPr>
        <p:spPr>
          <a:xfrm>
            <a:off x="402056" y="5301208"/>
            <a:ext cx="8670788" cy="72008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gn="ctr"/>
            <a:r>
              <a:rPr lang="fr-FR" sz="3600" b="0" dirty="0" smtClean="0"/>
              <a:t>Variance swap spreads</a:t>
            </a:r>
            <a:endParaRPr lang="fr-FR" sz="3600" b="0" dirty="0"/>
          </a:p>
        </p:txBody>
      </p:sp>
      <p:graphicFrame>
        <p:nvGraphicFramePr>
          <p:cNvPr id="6" name="Chart 5"/>
          <p:cNvGraphicFramePr>
            <a:graphicFrameLocks/>
          </p:cNvGraphicFramePr>
          <p:nvPr>
            <p:extLst>
              <p:ext uri="{D42A27DB-BD31-4B8C-83A1-F6EECF244321}">
                <p14:modId xmlns:p14="http://schemas.microsoft.com/office/powerpoint/2010/main" val="2102491498"/>
              </p:ext>
            </p:extLst>
          </p:nvPr>
        </p:nvGraphicFramePr>
        <p:xfrm>
          <a:off x="3635896" y="2207692"/>
          <a:ext cx="5146426" cy="3093516"/>
        </p:xfrm>
        <a:graphic>
          <a:graphicData uri="http://schemas.openxmlformats.org/drawingml/2006/chart">
            <c:chart xmlns:c="http://schemas.openxmlformats.org/drawingml/2006/chart" xmlns:r="http://schemas.openxmlformats.org/officeDocument/2006/relationships" r:id="rId2"/>
          </a:graphicData>
        </a:graphic>
      </p:graphicFrame>
      <p:sp>
        <p:nvSpPr>
          <p:cNvPr id="8" name="Espace réservé du contenu 2"/>
          <p:cNvSpPr txBox="1">
            <a:spLocks/>
          </p:cNvSpPr>
          <p:nvPr/>
        </p:nvSpPr>
        <p:spPr>
          <a:xfrm>
            <a:off x="630575" y="2292237"/>
            <a:ext cx="2520280" cy="3024336"/>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b="1" kern="1200">
                <a:solidFill>
                  <a:schemeClr val="tx1"/>
                </a:solidFill>
                <a:latin typeface="+mn-lt"/>
                <a:ea typeface="+mn-ea"/>
                <a:cs typeface="+mn-cs"/>
              </a:defRPr>
            </a:lvl1pPr>
            <a:lvl2pPr marL="179388" indent="-179388" algn="just" defTabSz="914400" rtl="0" eaLnBrk="1" latinLnBrk="0" hangingPunct="1">
              <a:spcBef>
                <a:spcPts val="300"/>
              </a:spcBef>
              <a:spcAft>
                <a:spcPts val="0"/>
              </a:spcAft>
              <a:buClr>
                <a:srgbClr val="7030A0"/>
              </a:buClr>
              <a:buFont typeface="Wingdings" panose="05000000000000000000" pitchFamily="2" charset="2"/>
              <a:buChar char="ü"/>
              <a:defRPr lang="en-US" sz="1200" kern="1200" dirty="0" smtClean="0">
                <a:solidFill>
                  <a:schemeClr val="tx1"/>
                </a:solidFill>
                <a:latin typeface="+mn-lt"/>
                <a:ea typeface="+mj-ea"/>
                <a:cs typeface="Calibri" pitchFamily="34" charset="0"/>
              </a:defRPr>
            </a:lvl2pPr>
            <a:lvl3pPr marL="447675" indent="-228600" algn="l" defTabSz="914400" rtl="0" eaLnBrk="1" latinLnBrk="0" hangingPunct="1">
              <a:spcBef>
                <a:spcPts val="300"/>
              </a:spcBef>
              <a:spcAft>
                <a:spcPts val="0"/>
              </a:spcAft>
              <a:buClr>
                <a:srgbClr val="7030A0"/>
              </a:buClr>
              <a:buFont typeface="Arial" panose="020B0604020202020204" pitchFamily="34" charset="0"/>
              <a:buChar char="•"/>
              <a:defRPr sz="1200" kern="1200">
                <a:solidFill>
                  <a:schemeClr val="tx1"/>
                </a:solidFill>
                <a:latin typeface="+mn-lt"/>
                <a:ea typeface="+mn-ea"/>
                <a:cs typeface="+mn-cs"/>
              </a:defRPr>
            </a:lvl3pPr>
            <a:lvl4pPr marL="623888" indent="-228600" algn="l" defTabSz="914400" rtl="0" eaLnBrk="1" latinLnBrk="0" hangingPunct="1">
              <a:spcBef>
                <a:spcPts val="300"/>
              </a:spcBef>
              <a:spcAft>
                <a:spcPts val="0"/>
              </a:spcAft>
              <a:buClr>
                <a:srgbClr val="7030A0"/>
              </a:buClr>
              <a:buFont typeface="Arial" panose="020B0604020202020204" pitchFamily="34" charset="0"/>
              <a:buChar char="–"/>
              <a:defRPr sz="1100" kern="1200">
                <a:solidFill>
                  <a:schemeClr val="tx1"/>
                </a:solidFill>
                <a:latin typeface="+mn-lt"/>
                <a:ea typeface="+mn-ea"/>
                <a:cs typeface="+mn-cs"/>
              </a:defRPr>
            </a:lvl4pPr>
            <a:lvl5pPr marL="809625" indent="-228600" algn="l" defTabSz="914400" rtl="0" eaLnBrk="1" latinLnBrk="0" hangingPunct="1">
              <a:spcBef>
                <a:spcPts val="300"/>
              </a:spcBef>
              <a:buClr>
                <a:srgbClr val="7030A0"/>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171450" indent="-171450" algn="just">
              <a:buFontTx/>
              <a:buChar char="-"/>
            </a:pPr>
            <a:r>
              <a:rPr lang="fr-FR" sz="1200" b="0" dirty="0" err="1" smtClean="0"/>
              <a:t>Average</a:t>
            </a:r>
            <a:r>
              <a:rPr lang="fr-FR" sz="1200" b="0" dirty="0" smtClean="0"/>
              <a:t> variance swap </a:t>
            </a:r>
            <a:r>
              <a:rPr lang="fr-FR" sz="1200" b="0" dirty="0" err="1" smtClean="0"/>
              <a:t>realized</a:t>
            </a:r>
            <a:r>
              <a:rPr lang="fr-FR" sz="1200" b="0" dirty="0" smtClean="0"/>
              <a:t>  spread </a:t>
            </a:r>
            <a:r>
              <a:rPr lang="fr-FR" sz="1200" b="0" dirty="0" err="1" smtClean="0"/>
              <a:t>between</a:t>
            </a:r>
            <a:r>
              <a:rPr lang="fr-FR" sz="1200" b="0" dirty="0" smtClean="0"/>
              <a:t> DAX Index and </a:t>
            </a:r>
            <a:r>
              <a:rPr lang="fr-FR" sz="1200" b="0" dirty="0" err="1" smtClean="0"/>
              <a:t>Eurostoxx</a:t>
            </a:r>
            <a:r>
              <a:rPr lang="fr-FR" sz="1200" b="0" dirty="0" smtClean="0"/>
              <a:t> 50 has been </a:t>
            </a:r>
            <a:r>
              <a:rPr lang="fr-FR" sz="1200" b="0" dirty="0" err="1" smtClean="0"/>
              <a:t>around</a:t>
            </a:r>
            <a:r>
              <a:rPr lang="fr-FR" sz="1200" b="0" dirty="0" smtClean="0"/>
              <a:t> -1 point for the </a:t>
            </a:r>
            <a:r>
              <a:rPr lang="fr-FR" sz="1200" b="0" dirty="0" err="1" smtClean="0"/>
              <a:t>past</a:t>
            </a:r>
            <a:r>
              <a:rPr lang="fr-FR" sz="1200" b="0" dirty="0" smtClean="0"/>
              <a:t> 10 </a:t>
            </a:r>
            <a:r>
              <a:rPr lang="fr-FR" sz="1200" b="0" dirty="0" err="1" smtClean="0"/>
              <a:t>years</a:t>
            </a:r>
            <a:endParaRPr lang="fr-FR" sz="1200" b="0" dirty="0" smtClean="0"/>
          </a:p>
          <a:p>
            <a:pPr algn="just"/>
            <a:endParaRPr lang="fr-FR" sz="1200" b="0" dirty="0" smtClean="0"/>
          </a:p>
          <a:p>
            <a:pPr algn="just"/>
            <a:r>
              <a:rPr lang="fr-FR" sz="1200" b="0" dirty="0" smtClean="0"/>
              <a:t>-</a:t>
            </a:r>
            <a:r>
              <a:rPr lang="fr-FR" sz="1200" b="0" dirty="0"/>
              <a:t> </a:t>
            </a:r>
            <a:r>
              <a:rPr lang="fr-FR" sz="1200" b="0" dirty="0" smtClean="0"/>
              <a:t>A </a:t>
            </a:r>
            <a:r>
              <a:rPr lang="fr-FR" sz="1200" b="0" dirty="0"/>
              <a:t>spread </a:t>
            </a:r>
            <a:r>
              <a:rPr lang="fr-FR" sz="1200" b="0" dirty="0" err="1" smtClean="0"/>
              <a:t>well</a:t>
            </a:r>
            <a:r>
              <a:rPr lang="fr-FR" sz="1200" b="0" dirty="0" smtClean="0"/>
              <a:t> </a:t>
            </a:r>
            <a:r>
              <a:rPr lang="fr-FR" sz="1200" b="0" dirty="0" err="1" smtClean="0"/>
              <a:t>above</a:t>
            </a:r>
            <a:r>
              <a:rPr lang="fr-FR" sz="1200" b="0" dirty="0" smtClean="0"/>
              <a:t> -1 </a:t>
            </a:r>
            <a:r>
              <a:rPr lang="fr-FR" sz="1200" b="0" dirty="0" err="1" smtClean="0"/>
              <a:t>could</a:t>
            </a:r>
            <a:r>
              <a:rPr lang="fr-FR" sz="1200" b="0" dirty="0" smtClean="0"/>
              <a:t> </a:t>
            </a:r>
            <a:r>
              <a:rPr lang="fr-FR" sz="1200" b="0" dirty="0" err="1" smtClean="0"/>
              <a:t>be</a:t>
            </a:r>
            <a:r>
              <a:rPr lang="fr-FR" sz="1200" b="0" dirty="0" smtClean="0"/>
              <a:t> </a:t>
            </a:r>
            <a:r>
              <a:rPr lang="fr-FR" sz="1200" b="0" dirty="0" err="1" smtClean="0"/>
              <a:t>viewed</a:t>
            </a:r>
            <a:r>
              <a:rPr lang="fr-FR" sz="1200" b="0" dirty="0" smtClean="0"/>
              <a:t> as « </a:t>
            </a:r>
            <a:r>
              <a:rPr lang="fr-FR" sz="1200" b="0" dirty="0" err="1" smtClean="0"/>
              <a:t>expensive</a:t>
            </a:r>
            <a:r>
              <a:rPr lang="fr-FR" sz="1200" b="0" dirty="0" smtClean="0"/>
              <a:t> »</a:t>
            </a:r>
          </a:p>
          <a:p>
            <a:pPr algn="just"/>
            <a:endParaRPr lang="fr-FR" sz="1200" b="0" dirty="0" smtClean="0"/>
          </a:p>
          <a:p>
            <a:pPr algn="just"/>
            <a:r>
              <a:rPr lang="fr-FR" sz="1200" b="0" dirty="0" smtClean="0"/>
              <a:t>-</a:t>
            </a:r>
            <a:r>
              <a:rPr lang="fr-FR" sz="1200" b="0" dirty="0"/>
              <a:t> A carry </a:t>
            </a:r>
            <a:r>
              <a:rPr lang="fr-FR" sz="1200" b="0" dirty="0" err="1" smtClean="0"/>
              <a:t>well</a:t>
            </a:r>
            <a:r>
              <a:rPr lang="fr-FR" sz="1200" b="0" dirty="0" smtClean="0"/>
              <a:t> </a:t>
            </a:r>
            <a:r>
              <a:rPr lang="fr-FR" sz="1200" b="0" dirty="0" err="1" smtClean="0"/>
              <a:t>below</a:t>
            </a:r>
            <a:r>
              <a:rPr lang="fr-FR" sz="1200" b="0" dirty="0" smtClean="0"/>
              <a:t> -1 </a:t>
            </a:r>
            <a:r>
              <a:rPr lang="fr-FR" sz="1200" b="0" dirty="0" err="1"/>
              <a:t>could</a:t>
            </a:r>
            <a:r>
              <a:rPr lang="fr-FR" sz="1200" b="0" dirty="0"/>
              <a:t> </a:t>
            </a:r>
            <a:r>
              <a:rPr lang="fr-FR" sz="1200" b="0" dirty="0" err="1"/>
              <a:t>be</a:t>
            </a:r>
            <a:r>
              <a:rPr lang="fr-FR" sz="1200" b="0" dirty="0"/>
              <a:t> </a:t>
            </a:r>
            <a:r>
              <a:rPr lang="fr-FR" sz="1200" b="0" dirty="0" err="1"/>
              <a:t>viewed</a:t>
            </a:r>
            <a:r>
              <a:rPr lang="fr-FR" sz="1200" b="0" dirty="0"/>
              <a:t> as « </a:t>
            </a:r>
            <a:r>
              <a:rPr lang="fr-FR" sz="1200" b="0" dirty="0" smtClean="0"/>
              <a:t>cheap</a:t>
            </a:r>
            <a:r>
              <a:rPr lang="fr-FR" sz="1200" b="0" dirty="0"/>
              <a:t> »</a:t>
            </a:r>
          </a:p>
          <a:p>
            <a:pPr algn="just"/>
            <a:endParaRPr lang="fr-FR" b="0" dirty="0"/>
          </a:p>
          <a:p>
            <a:pPr algn="just"/>
            <a:endParaRPr lang="fr-FR" sz="2400" b="0" dirty="0" smtClean="0"/>
          </a:p>
          <a:p>
            <a:pPr algn="just"/>
            <a:endParaRPr lang="fr-FR" sz="2800" b="0" dirty="0"/>
          </a:p>
        </p:txBody>
      </p:sp>
    </p:spTree>
    <p:extLst>
      <p:ext uri="{BB962C8B-B14F-4D97-AF65-F5344CB8AC3E}">
        <p14:creationId xmlns:p14="http://schemas.microsoft.com/office/powerpoint/2010/main" val="396586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F17CF34B-14F5-48FF-8D5E-809DE1167B0F}" type="slidenum">
              <a:rPr lang="fr-FR" smtClean="0"/>
              <a:pPr/>
              <a:t>9</a:t>
            </a:fld>
            <a:endParaRPr lang="fr-FR" dirty="0"/>
          </a:p>
        </p:txBody>
      </p:sp>
      <p:sp>
        <p:nvSpPr>
          <p:cNvPr id="3" name="Espace réservé du contenu 2"/>
          <p:cNvSpPr>
            <a:spLocks noGrp="1"/>
          </p:cNvSpPr>
          <p:nvPr>
            <p:ph sz="half" idx="2"/>
          </p:nvPr>
        </p:nvSpPr>
        <p:spPr/>
        <p:txBody>
          <a:bodyPr/>
          <a:lstStyle/>
          <a:p>
            <a:pPr algn="ctr"/>
            <a:r>
              <a:rPr lang="fr-FR" sz="4400" dirty="0" smtClean="0"/>
              <a:t>II- </a:t>
            </a:r>
            <a:r>
              <a:rPr lang="fr-FR" sz="4400" dirty="0" err="1" smtClean="0"/>
              <a:t>Why</a:t>
            </a:r>
            <a:r>
              <a:rPr lang="fr-FR" sz="4400" dirty="0" smtClean="0"/>
              <a:t> </a:t>
            </a:r>
            <a:r>
              <a:rPr lang="fr-FR" sz="4400" dirty="0" err="1" smtClean="0"/>
              <a:t>consider</a:t>
            </a:r>
            <a:r>
              <a:rPr lang="fr-FR" sz="4400" dirty="0" smtClean="0"/>
              <a:t> </a:t>
            </a:r>
            <a:r>
              <a:rPr lang="fr-FR" sz="4400" dirty="0" err="1"/>
              <a:t>Mean</a:t>
            </a:r>
            <a:r>
              <a:rPr lang="fr-FR" sz="4400" dirty="0"/>
              <a:t> </a:t>
            </a:r>
            <a:r>
              <a:rPr lang="fr-FR" sz="4400" dirty="0" err="1" smtClean="0"/>
              <a:t>Reversion</a:t>
            </a:r>
            <a:r>
              <a:rPr lang="fr-FR" sz="4400" dirty="0" smtClean="0"/>
              <a:t> ? </a:t>
            </a:r>
          </a:p>
          <a:p>
            <a:endParaRPr lang="fr-FR" dirty="0"/>
          </a:p>
        </p:txBody>
      </p:sp>
    </p:spTree>
    <p:extLst>
      <p:ext uri="{BB962C8B-B14F-4D97-AF65-F5344CB8AC3E}">
        <p14:creationId xmlns:p14="http://schemas.microsoft.com/office/powerpoint/2010/main" val="31638314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ar{y}$$&#10;\end{document}&#10;"/>
  <p:tag name="EXTERNALNAME" val="txp_fig"/>
  <p:tag name="BLEND" val="Faux"/>
  <p:tag name="TRANSPARENT" val="Faux"/>
  <p:tag name="KEEPFILES" val="Faux"/>
  <p:tag name="DEBUGPAUSE" val="Faux"/>
  <p:tag name="RESOLUTION" val="1200"/>
  <p:tag name="TIMEOUT" val="(none)"/>
  <p:tag name="BOXWIDTH" val="348"/>
  <p:tag name="BOXHEIGHT" val="200"/>
  <p:tag name="BOXFONT" val="10"/>
  <p:tag name="BOXWRAP" val="Faux"/>
  <p:tag name="WORKAROUNDTRANSPARENCYBUG" val="Faux"/>
  <p:tag name="ALLOWFONTSUBSTITUTION" val="Faux"/>
  <p:tag name="BITMAPFORMAT" val="pngmono"/>
  <p:tag name="ORIGWIDTH" val="11"/>
  <p:tag name="PICTUREFILESIZE" val="957"/>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ar{x}_{1}, \dots ,\bar{x}_{n}) $$&#10;\end{document}&#10;"/>
  <p:tag name="EXTERNALNAME" val="txp_fig"/>
  <p:tag name="BLEND" val="Faux"/>
  <p:tag name="TRANSPARENT" val="Faux"/>
  <p:tag name="KEEPFILES" val="Faux"/>
  <p:tag name="DEBUGPAUSE" val="Faux"/>
  <p:tag name="RESOLUTION" val="1200"/>
  <p:tag name="TIMEOUT" val="(none)"/>
  <p:tag name="BOXWIDTH" val="348"/>
  <p:tag name="BOXHEIGHT" val="200"/>
  <p:tag name="BOXFONT" val="10"/>
  <p:tag name="BOXWRAP" val="Faux"/>
  <p:tag name="WORKAROUNDTRANSPARENCYBUG" val="Faux"/>
  <p:tag name="ALLOWFONTSUBSTITUTION" val="Faux"/>
  <p:tag name="BITMAPFORMAT" val="pngmono"/>
  <p:tag name="ORIGWIDTH" val="108"/>
  <p:tag name="PICTUREFILESIZE" val="4888"/>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ar{y} = \sum_{i=1}^{n}{\underbrace{\frac{&lt;\bar{y},\bar{x}_{i}&gt;}{\left\|\bar{x}_{i}\right\|^{2}}}_{\alpha_{i}}\times \bar{x}_{i}}$$&#10;\end{document}&#10;"/>
  <p:tag name="EXTERNALNAME" val="txp_fig"/>
  <p:tag name="BLEND" val="Faux"/>
  <p:tag name="TRANSPARENT" val="Faux"/>
  <p:tag name="KEEPFILES" val="Faux"/>
  <p:tag name="DEBUGPAUSE" val="Faux"/>
  <p:tag name="RESOLUTION" val="1200"/>
  <p:tag name="TIMEOUT" val="(none)"/>
  <p:tag name="BOXWIDTH" val="664"/>
  <p:tag name="BOXHEIGHT" val="384"/>
  <p:tag name="BOXFONT" val="10"/>
  <p:tag name="BOXWRAP" val="Faux"/>
  <p:tag name="WORKAROUNDTRANSPARENCYBUG" val="Faux"/>
  <p:tag name="ALLOWFONTSUBSTITUTION" val="Faux"/>
  <p:tag name="BITMAPFORMAT" val="pngmono"/>
  <p:tag name="ORIGWIDTH" val="201"/>
  <p:tag name="PICTUREFILESIZE" val="18790"/>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ilde{y}$$&#10;\end{document}&#10;"/>
  <p:tag name="EXTERNALNAME" val="txp_fig"/>
  <p:tag name="BLEND" val="Faux"/>
  <p:tag name="TRANSPARENT" val="Faux"/>
  <p:tag name="KEEPFILES" val="Faux"/>
  <p:tag name="DEBUGPAUSE" val="Faux"/>
  <p:tag name="RESOLUTION" val="1200"/>
  <p:tag name="TIMEOUT" val="(none)"/>
  <p:tag name="BOXWIDTH" val="664"/>
  <p:tag name="BOXHEIGHT" val="384"/>
  <p:tag name="BOXFONT" val="10"/>
  <p:tag name="BOXWRAP" val="Faux"/>
  <p:tag name="WORKAROUNDTRANSPARENCYBUG" val="Faux"/>
  <p:tag name="ALLOWFONTSUBSTITUTION" val="Faux"/>
  <p:tag name="BITMAPFORMAT" val="pngmono"/>
  <p:tag name="ORIGWIDTH" val="11"/>
  <p:tag name="PICTUREFILESIZE" val="110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left\|\bar{y}-\tilde{y}\right\|}{\left\|\bar{y}\right\|} \leq 1-TV $$&#10;\end{document}&#10;"/>
  <p:tag name="EXTERNALNAME" val="txp_fig"/>
  <p:tag name="BLEND" val="Faux"/>
  <p:tag name="TRANSPARENT" val="Faux"/>
  <p:tag name="KEEPFILES" val="Faux"/>
  <p:tag name="DEBUGPAUSE" val="Faux"/>
  <p:tag name="RESOLUTION" val="1200"/>
  <p:tag name="TIMEOUT" val="(none)"/>
  <p:tag name="BOXWIDTH" val="664"/>
  <p:tag name="BOXHEIGHT" val="384"/>
  <p:tag name="BOXFONT" val="10"/>
  <p:tag name="BOXWRAP" val="Faux"/>
  <p:tag name="WORKAROUNDTRANSPARENCYBUG" val="Faux"/>
  <p:tag name="ALLOWFONTSUBSTITUTION" val="Faux"/>
  <p:tag name="BITMAPFORMAT" val="pngmono"/>
  <p:tag name="ORIGWIDTH" val="169"/>
  <p:tag name="PICTUREFILESIZE" val="8664"/>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ar{y}$$&#10;\end{document}&#10;"/>
  <p:tag name="EXTERNALNAME" val="txp_fig"/>
  <p:tag name="BLEND" val="Faux"/>
  <p:tag name="TRANSPARENT" val="Faux"/>
  <p:tag name="KEEPFILES" val="Faux"/>
  <p:tag name="DEBUGPAUSE" val="Faux"/>
  <p:tag name="RESOLUTION" val="1200"/>
  <p:tag name="TIMEOUT" val="(none)"/>
  <p:tag name="BOXWIDTH" val="348"/>
  <p:tag name="BOXHEIGHT" val="200"/>
  <p:tag name="BOXFONT" val="10"/>
  <p:tag name="BOXWRAP" val="Faux"/>
  <p:tag name="WORKAROUNDTRANSPARENCYBUG" val="Faux"/>
  <p:tag name="ALLOWFONTSUBSTITUTION" val="Faux"/>
  <p:tag name="BITMAPFORMAT" val="pngmono"/>
  <p:tag name="ORIGWIDTH" val="11"/>
  <p:tag name="PICTUREFILESIZE" val="957"/>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7562</TotalTime>
  <Words>3804</Words>
  <Application>Microsoft Office PowerPoint</Application>
  <PresentationFormat>On-screen Show (4:3)</PresentationFormat>
  <Paragraphs>554</Paragraphs>
  <Slides>38</Slides>
  <Notes>15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38</vt:i4>
      </vt:variant>
    </vt:vector>
  </HeadingPairs>
  <TitlesOfParts>
    <vt:vector size="42" baseType="lpstr">
      <vt:lpstr>1_Office Theme</vt:lpstr>
      <vt:lpstr>Equation</vt:lpstr>
      <vt:lpstr>Microsoft Equation 3.0</vt:lpstr>
      <vt:lpstr>Équation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NATIXIS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ENGINEERING</dc:title>
  <dc:creator>Chandat Thomas</dc:creator>
  <cp:lastModifiedBy>Tenga Fabrice</cp:lastModifiedBy>
  <cp:revision>993</cp:revision>
  <cp:lastPrinted>2016-05-15T17:32:27Z</cp:lastPrinted>
  <dcterms:created xsi:type="dcterms:W3CDTF">2014-03-11T11:08:55Z</dcterms:created>
  <dcterms:modified xsi:type="dcterms:W3CDTF">2016-05-16T17:13:59Z</dcterms:modified>
</cp:coreProperties>
</file>